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2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1pPr>
    <a:lvl2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2pPr>
    <a:lvl3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3pPr>
    <a:lvl4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4pPr>
    <a:lvl5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5pPr>
    <a:lvl6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6pPr>
    <a:lvl7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7pPr>
    <a:lvl8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8pPr>
    <a:lvl9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0" i="0" u="none" strike="noStrike" cap="none" spc="0" normalizeH="0" baseline="0">
        <a:ln>
          <a:noFill/>
        </a:ln>
        <a:solidFill>
          <a:srgbClr val="525455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F9D5CE"/>
          </a:solidFill>
        </a:fill>
      </a:tcStyle>
    </a:wholeTbl>
    <a:band2H>
      <a:tcTxStyle/>
      <a:tcStyle>
        <a:tcBdr/>
        <a:fill>
          <a:solidFill>
            <a:srgbClr val="FCEBE8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381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381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CDD1D4"/>
          </a:solidFill>
        </a:fill>
      </a:tcStyle>
    </a:wholeTbl>
    <a:band2H>
      <a:tcTxStyle/>
      <a:tcStyle>
        <a:tcBdr/>
        <a:fill>
          <a:solidFill>
            <a:srgbClr val="E8E9EB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381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381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F9D5CE"/>
          </a:solidFill>
        </a:fill>
      </a:tcStyle>
    </a:wholeTbl>
    <a:band2H>
      <a:tcTxStyle/>
      <a:tcStyle>
        <a:tcBdr/>
        <a:fill>
          <a:solidFill>
            <a:srgbClr val="FCEBE8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381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381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9E9E9"/>
          </a:solidFill>
        </a:fill>
      </a:tcStyle>
    </a:wholeTbl>
    <a:band2H>
      <a:tcTxStyle/>
      <a:tcStyle>
        <a:tcBdr/>
        <a:fill>
          <a:solidFill>
            <a:srgbClr val="F7F5F7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525455"/>
        </a:fontRef>
        <a:srgbClr val="525455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525455"/>
              </a:solidFill>
              <a:prstDash val="solid"/>
              <a:round/>
            </a:ln>
          </a:top>
          <a:bottom>
            <a:ln w="254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7F5F7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525455"/>
              </a:solidFill>
              <a:prstDash val="solid"/>
              <a:round/>
            </a:ln>
          </a:top>
          <a:bottom>
            <a:ln w="254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CFCFD0"/>
          </a:solidFill>
        </a:fill>
      </a:tcStyle>
    </a:wholeTbl>
    <a:band2H>
      <a:tcTxStyle/>
      <a:tcStyle>
        <a:tcBdr/>
        <a:fill>
          <a:solidFill>
            <a:srgbClr val="E9E9E9"/>
          </a:solidFill>
        </a:fill>
      </a:tcStyle>
    </a:band2H>
    <a:firstCol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525455"/>
          </a:solidFill>
        </a:fill>
      </a:tcStyle>
    </a:firstCol>
    <a:la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38100" cap="flat">
              <a:solidFill>
                <a:srgbClr val="F7F5F7"/>
              </a:solidFill>
              <a:prstDash val="solid"/>
              <a:round/>
            </a:ln>
          </a:top>
          <a:bottom>
            <a:ln w="127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525455"/>
          </a:solidFill>
        </a:fill>
      </a:tcStyle>
    </a:lastRow>
    <a:firstRow>
      <a:tcTxStyle b="on" i="off">
        <a:fontRef idx="major">
          <a:srgbClr val="F7F5F7"/>
        </a:fontRef>
        <a:srgbClr val="F7F5F7"/>
      </a:tcTxStyle>
      <a:tcStyle>
        <a:tcBdr>
          <a:left>
            <a:ln w="12700" cap="flat">
              <a:solidFill>
                <a:srgbClr val="F7F5F7"/>
              </a:solidFill>
              <a:prstDash val="solid"/>
              <a:round/>
            </a:ln>
          </a:left>
          <a:right>
            <a:ln w="12700" cap="flat">
              <a:solidFill>
                <a:srgbClr val="F7F5F7"/>
              </a:solidFill>
              <a:prstDash val="solid"/>
              <a:round/>
            </a:ln>
          </a:right>
          <a:top>
            <a:ln w="12700" cap="flat">
              <a:solidFill>
                <a:srgbClr val="F7F5F7"/>
              </a:solidFill>
              <a:prstDash val="solid"/>
              <a:round/>
            </a:ln>
          </a:top>
          <a:bottom>
            <a:ln w="38100" cap="flat">
              <a:solidFill>
                <a:srgbClr val="F7F5F7"/>
              </a:solidFill>
              <a:prstDash val="solid"/>
              <a:round/>
            </a:ln>
          </a:bottom>
          <a:insideH>
            <a:ln w="12700" cap="flat">
              <a:solidFill>
                <a:srgbClr val="F7F5F7"/>
              </a:solidFill>
              <a:prstDash val="solid"/>
              <a:round/>
            </a:ln>
          </a:insideH>
          <a:insideV>
            <a:ln w="12700" cap="flat">
              <a:solidFill>
                <a:srgbClr val="F7F5F7"/>
              </a:solidFill>
              <a:prstDash val="solid"/>
              <a:round/>
            </a:ln>
          </a:insideV>
        </a:tcBdr>
        <a:fill>
          <a:solidFill>
            <a:srgbClr val="525455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525455"/>
      </a:tcTxStyle>
      <a:tcStyle>
        <a:tcBdr>
          <a:left>
            <a:ln w="12700" cap="flat">
              <a:solidFill>
                <a:srgbClr val="525455"/>
              </a:solidFill>
              <a:prstDash val="solid"/>
              <a:round/>
            </a:ln>
          </a:left>
          <a:right>
            <a:ln w="12700" cap="flat">
              <a:solidFill>
                <a:srgbClr val="525455"/>
              </a:solidFill>
              <a:prstDash val="solid"/>
              <a:round/>
            </a:ln>
          </a:right>
          <a:top>
            <a:ln w="12700" cap="flat">
              <a:solidFill>
                <a:srgbClr val="525455"/>
              </a:solidFill>
              <a:prstDash val="solid"/>
              <a:round/>
            </a:ln>
          </a:top>
          <a:bottom>
            <a:ln w="127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solidFill>
                <a:srgbClr val="525455"/>
              </a:solidFill>
              <a:prstDash val="solid"/>
              <a:round/>
            </a:ln>
          </a:insideH>
          <a:insideV>
            <a:ln w="12700" cap="flat">
              <a:solidFill>
                <a:srgbClr val="525455"/>
              </a:solidFill>
              <a:prstDash val="solid"/>
              <a:round/>
            </a:ln>
          </a:insideV>
        </a:tcBdr>
        <a:fill>
          <a:solidFill>
            <a:srgbClr val="525455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525455"/>
        </a:fontRef>
        <a:srgbClr val="525455"/>
      </a:tcTxStyle>
      <a:tcStyle>
        <a:tcBdr>
          <a:left>
            <a:ln w="12700" cap="flat">
              <a:solidFill>
                <a:srgbClr val="525455"/>
              </a:solidFill>
              <a:prstDash val="solid"/>
              <a:round/>
            </a:ln>
          </a:left>
          <a:right>
            <a:ln w="12700" cap="flat">
              <a:solidFill>
                <a:srgbClr val="525455"/>
              </a:solidFill>
              <a:prstDash val="solid"/>
              <a:round/>
            </a:ln>
          </a:right>
          <a:top>
            <a:ln w="12700" cap="flat">
              <a:solidFill>
                <a:srgbClr val="525455"/>
              </a:solidFill>
              <a:prstDash val="solid"/>
              <a:round/>
            </a:ln>
          </a:top>
          <a:bottom>
            <a:ln w="127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solidFill>
                <a:srgbClr val="525455"/>
              </a:solidFill>
              <a:prstDash val="solid"/>
              <a:round/>
            </a:ln>
          </a:insideH>
          <a:insideV>
            <a:ln w="12700" cap="flat">
              <a:solidFill>
                <a:srgbClr val="525455"/>
              </a:solidFill>
              <a:prstDash val="solid"/>
              <a:round/>
            </a:ln>
          </a:insideV>
        </a:tcBdr>
        <a:fill>
          <a:solidFill>
            <a:srgbClr val="525455">
              <a:alpha val="20000"/>
            </a:srgbClr>
          </a:solidFill>
        </a:fill>
      </a:tcStyle>
    </a:firstCol>
    <a:lastRow>
      <a:tcTxStyle b="on" i="off">
        <a:fontRef idx="major">
          <a:srgbClr val="525455"/>
        </a:fontRef>
        <a:srgbClr val="525455"/>
      </a:tcTxStyle>
      <a:tcStyle>
        <a:tcBdr>
          <a:left>
            <a:ln w="12700" cap="flat">
              <a:solidFill>
                <a:srgbClr val="525455"/>
              </a:solidFill>
              <a:prstDash val="solid"/>
              <a:round/>
            </a:ln>
          </a:left>
          <a:right>
            <a:ln w="12700" cap="flat">
              <a:solidFill>
                <a:srgbClr val="525455"/>
              </a:solidFill>
              <a:prstDash val="solid"/>
              <a:round/>
            </a:ln>
          </a:right>
          <a:top>
            <a:ln w="50800" cap="flat">
              <a:solidFill>
                <a:srgbClr val="525455"/>
              </a:solidFill>
              <a:prstDash val="solid"/>
              <a:round/>
            </a:ln>
          </a:top>
          <a:bottom>
            <a:ln w="127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solidFill>
                <a:srgbClr val="525455"/>
              </a:solidFill>
              <a:prstDash val="solid"/>
              <a:round/>
            </a:ln>
          </a:insideH>
          <a:insideV>
            <a:ln w="12700" cap="flat">
              <a:solidFill>
                <a:srgbClr val="525455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525455"/>
        </a:fontRef>
        <a:srgbClr val="525455"/>
      </a:tcTxStyle>
      <a:tcStyle>
        <a:tcBdr>
          <a:left>
            <a:ln w="12700" cap="flat">
              <a:solidFill>
                <a:srgbClr val="525455"/>
              </a:solidFill>
              <a:prstDash val="solid"/>
              <a:round/>
            </a:ln>
          </a:left>
          <a:right>
            <a:ln w="12700" cap="flat">
              <a:solidFill>
                <a:srgbClr val="525455"/>
              </a:solidFill>
              <a:prstDash val="solid"/>
              <a:round/>
            </a:ln>
          </a:right>
          <a:top>
            <a:ln w="12700" cap="flat">
              <a:solidFill>
                <a:srgbClr val="525455"/>
              </a:solidFill>
              <a:prstDash val="solid"/>
              <a:round/>
            </a:ln>
          </a:top>
          <a:bottom>
            <a:ln w="25400" cap="flat">
              <a:solidFill>
                <a:srgbClr val="525455"/>
              </a:solidFill>
              <a:prstDash val="solid"/>
              <a:round/>
            </a:ln>
          </a:bottom>
          <a:insideH>
            <a:ln w="12700" cap="flat">
              <a:solidFill>
                <a:srgbClr val="525455"/>
              </a:solidFill>
              <a:prstDash val="solid"/>
              <a:round/>
            </a:ln>
          </a:insideH>
          <a:insideV>
            <a:ln w="12700" cap="flat">
              <a:solidFill>
                <a:srgbClr val="525455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740"/>
    <p:restoredTop sz="94694"/>
  </p:normalViewPr>
  <p:slideViewPr>
    <p:cSldViewPr snapToGrid="0" snapToObjects="1" showGuides="1">
      <p:cViewPr varScale="1">
        <p:scale>
          <a:sx n="58" d="100"/>
          <a:sy n="58" d="100"/>
        </p:scale>
        <p:origin x="848" y="2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25" name="Shape 25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1pPr>
    <a:lvl2pPr indent="228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2pPr>
    <a:lvl3pPr indent="457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3pPr>
    <a:lvl4pPr indent="685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4pPr>
    <a:lvl5pPr indent="9144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5pPr>
    <a:lvl6pPr indent="11430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6pPr>
    <a:lvl7pPr indent="1371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7pPr>
    <a:lvl8pPr indent="1600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8pPr>
    <a:lvl9pPr indent="1828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Ma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ransition spd="med"/>
  <p:txStyles>
    <p:title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9pPr>
    </p:titleStyle>
    <p:body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5pPr>
      <a:lvl6pPr marL="3889375" marR="0" indent="-714375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25000"/>
        <a:buFontTx/>
        <a:buChar char="•"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6pPr>
      <a:lvl7pPr marL="4524375" marR="0" indent="-714375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25000"/>
        <a:buFontTx/>
        <a:buChar char="•"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7pPr>
      <a:lvl8pPr marL="5159375" marR="0" indent="-714375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25000"/>
        <a:buFontTx/>
        <a:buChar char="•"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8pPr>
      <a:lvl9pPr marL="5794375" marR="0" indent="-714375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Pct val="125000"/>
        <a:buFontTx/>
        <a:buChar char="•"/>
        <a:tabLst/>
        <a:defRPr sz="54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9pPr>
    </p:bodyStyle>
    <p:other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hotjar.com/conversion-rate-optimization/glossary/sales-funnel/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hotjar.com/conversion-rate-optimization/glossary/sales-funnel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"/>
          <p:cNvGrpSpPr/>
          <p:nvPr/>
        </p:nvGrpSpPr>
        <p:grpSpPr>
          <a:xfrm>
            <a:off x="5570599" y="5443542"/>
            <a:ext cx="13242802" cy="2828916"/>
            <a:chOff x="0" y="0"/>
            <a:chExt cx="13242800" cy="2828914"/>
          </a:xfrm>
        </p:grpSpPr>
        <p:sp>
          <p:nvSpPr>
            <p:cNvPr id="27" name="40 Unique templates for Business &amp; Marketing"/>
            <p:cNvSpPr txBox="1"/>
            <p:nvPr/>
          </p:nvSpPr>
          <p:spPr>
            <a:xfrm>
              <a:off x="2835042" y="2346314"/>
              <a:ext cx="7572714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2500">
                  <a:solidFill>
                    <a:srgbClr val="9D9F9D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pPr>
              <a:r>
                <a:rPr dirty="0">
                  <a:solidFill>
                    <a:schemeClr val="tx2"/>
                  </a:solidFill>
                </a:rPr>
                <a:t>20</a:t>
              </a:r>
              <a:r>
                <a:rPr dirty="0">
                  <a:solidFill>
                    <a:schemeClr val="tx2"/>
                  </a:solidFill>
                  <a:latin typeface="Barlow Medium"/>
                  <a:ea typeface="Barlow Medium"/>
                  <a:cs typeface="Barlow Medium"/>
                  <a:sym typeface="Barlow Medium"/>
                </a:rPr>
                <a:t> Unique templates for Business &amp; Marketing</a:t>
              </a:r>
            </a:p>
          </p:txBody>
        </p:sp>
        <p:sp>
          <p:nvSpPr>
            <p:cNvPr id="28" name="Venn diagram"/>
            <p:cNvSpPr txBox="1"/>
            <p:nvPr/>
          </p:nvSpPr>
          <p:spPr>
            <a:xfrm>
              <a:off x="0" y="1044566"/>
              <a:ext cx="13242801" cy="1016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60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Funnel, Pipeline Models and Templates</a:t>
              </a:r>
            </a:p>
          </p:txBody>
        </p:sp>
        <p:grpSp>
          <p:nvGrpSpPr>
            <p:cNvPr id="32" name="Group"/>
            <p:cNvGrpSpPr/>
            <p:nvPr/>
          </p:nvGrpSpPr>
          <p:grpSpPr>
            <a:xfrm>
              <a:off x="5812147" y="0"/>
              <a:ext cx="1618506" cy="352418"/>
              <a:chOff x="0" y="0"/>
              <a:chExt cx="1618505" cy="352417"/>
            </a:xfrm>
          </p:grpSpPr>
          <p:sp>
            <p:nvSpPr>
              <p:cNvPr id="29" name="Circle"/>
              <p:cNvSpPr/>
              <p:nvPr/>
            </p:nvSpPr>
            <p:spPr>
              <a:xfrm>
                <a:off x="0" y="-1"/>
                <a:ext cx="352419" cy="352419"/>
              </a:xfrm>
              <a:prstGeom prst="ellipse">
                <a:avLst/>
              </a:pr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30" name="Circle"/>
              <p:cNvSpPr/>
              <p:nvPr/>
            </p:nvSpPr>
            <p:spPr>
              <a:xfrm>
                <a:off x="633043" y="-1"/>
                <a:ext cx="352419" cy="352419"/>
              </a:xfrm>
              <a:prstGeom prst="ellipse">
                <a:avLst/>
              </a:prstGeom>
              <a:solidFill>
                <a:schemeClr val="accent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31" name="Circle"/>
              <p:cNvSpPr/>
              <p:nvPr/>
            </p:nvSpPr>
            <p:spPr>
              <a:xfrm>
                <a:off x="1266087" y="-1"/>
                <a:ext cx="352419" cy="352419"/>
              </a:xfrm>
              <a:prstGeom prst="ellipse">
                <a:avLst/>
              </a:prstGeom>
              <a:solidFill>
                <a:schemeClr val="accent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" name="Shape"/>
          <p:cNvSpPr/>
          <p:nvPr/>
        </p:nvSpPr>
        <p:spPr>
          <a:xfrm rot="5400000">
            <a:off x="11451360" y="9637093"/>
            <a:ext cx="1456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879" y="21600"/>
                </a:moveTo>
                <a:lnTo>
                  <a:pt x="14879" y="21600"/>
                </a:lnTo>
                <a:lnTo>
                  <a:pt x="21600" y="10800"/>
                </a:lnTo>
                <a:lnTo>
                  <a:pt x="14879" y="0"/>
                </a:lnTo>
                <a:lnTo>
                  <a:pt x="14879" y="0"/>
                </a:lnTo>
                <a:lnTo>
                  <a:pt x="0" y="0"/>
                </a:lnTo>
                <a:lnTo>
                  <a:pt x="0" y="21600"/>
                </a:lnTo>
                <a:lnTo>
                  <a:pt x="14879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06" name="Shape"/>
          <p:cNvSpPr/>
          <p:nvPr/>
        </p:nvSpPr>
        <p:spPr>
          <a:xfrm>
            <a:off x="18437528" y="11094255"/>
            <a:ext cx="4399944" cy="8227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3" h="21586" extrusionOk="0">
                <a:moveTo>
                  <a:pt x="78" y="2598"/>
                </a:moveTo>
                <a:cubicBezTo>
                  <a:pt x="12" y="2158"/>
                  <a:pt x="-6" y="1562"/>
                  <a:pt x="32" y="1033"/>
                </a:cubicBezTo>
                <a:cubicBezTo>
                  <a:pt x="75" y="421"/>
                  <a:pt x="184" y="12"/>
                  <a:pt x="307" y="0"/>
                </a:cubicBezTo>
                <a:lnTo>
                  <a:pt x="19856" y="17"/>
                </a:lnTo>
                <a:cubicBezTo>
                  <a:pt x="19929" y="18"/>
                  <a:pt x="20001" y="121"/>
                  <a:pt x="20065" y="315"/>
                </a:cubicBezTo>
                <a:cubicBezTo>
                  <a:pt x="20118" y="475"/>
                  <a:pt x="20163" y="694"/>
                  <a:pt x="20199" y="956"/>
                </a:cubicBezTo>
                <a:lnTo>
                  <a:pt x="21510" y="9682"/>
                </a:lnTo>
                <a:cubicBezTo>
                  <a:pt x="21555" y="9988"/>
                  <a:pt x="21581" y="10365"/>
                  <a:pt x="21583" y="10755"/>
                </a:cubicBezTo>
                <a:cubicBezTo>
                  <a:pt x="21585" y="11157"/>
                  <a:pt x="21562" y="11553"/>
                  <a:pt x="21518" y="11878"/>
                </a:cubicBezTo>
                <a:lnTo>
                  <a:pt x="20216" y="20567"/>
                </a:lnTo>
                <a:cubicBezTo>
                  <a:pt x="20178" y="20833"/>
                  <a:pt x="20131" y="21057"/>
                  <a:pt x="20078" y="21227"/>
                </a:cubicBezTo>
                <a:cubicBezTo>
                  <a:pt x="20014" y="21429"/>
                  <a:pt x="19942" y="21551"/>
                  <a:pt x="19869" y="21581"/>
                </a:cubicBezTo>
                <a:lnTo>
                  <a:pt x="301" y="21586"/>
                </a:lnTo>
                <a:cubicBezTo>
                  <a:pt x="185" y="21600"/>
                  <a:pt x="79" y="21250"/>
                  <a:pt x="29" y="20692"/>
                </a:cubicBezTo>
                <a:cubicBezTo>
                  <a:pt x="-15" y="20206"/>
                  <a:pt x="-8" y="19634"/>
                  <a:pt x="46" y="19180"/>
                </a:cubicBezTo>
                <a:lnTo>
                  <a:pt x="1134" y="11930"/>
                </a:lnTo>
                <a:cubicBezTo>
                  <a:pt x="1177" y="11627"/>
                  <a:pt x="1202" y="11262"/>
                  <a:pt x="1205" y="10882"/>
                </a:cubicBezTo>
                <a:cubicBezTo>
                  <a:pt x="1209" y="10479"/>
                  <a:pt x="1188" y="10080"/>
                  <a:pt x="1146" y="9745"/>
                </a:cubicBezTo>
                <a:lnTo>
                  <a:pt x="78" y="2598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607" name="Shape"/>
          <p:cNvSpPr/>
          <p:nvPr/>
        </p:nvSpPr>
        <p:spPr>
          <a:xfrm>
            <a:off x="14214778" y="11094255"/>
            <a:ext cx="4399944" cy="8227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3" h="21586" extrusionOk="0">
                <a:moveTo>
                  <a:pt x="78" y="2598"/>
                </a:moveTo>
                <a:cubicBezTo>
                  <a:pt x="12" y="2158"/>
                  <a:pt x="-6" y="1562"/>
                  <a:pt x="32" y="1033"/>
                </a:cubicBezTo>
                <a:cubicBezTo>
                  <a:pt x="75" y="421"/>
                  <a:pt x="184" y="12"/>
                  <a:pt x="307" y="0"/>
                </a:cubicBezTo>
                <a:lnTo>
                  <a:pt x="19856" y="17"/>
                </a:lnTo>
                <a:cubicBezTo>
                  <a:pt x="19929" y="18"/>
                  <a:pt x="20001" y="121"/>
                  <a:pt x="20065" y="315"/>
                </a:cubicBezTo>
                <a:cubicBezTo>
                  <a:pt x="20118" y="475"/>
                  <a:pt x="20163" y="694"/>
                  <a:pt x="20199" y="956"/>
                </a:cubicBezTo>
                <a:lnTo>
                  <a:pt x="21510" y="9682"/>
                </a:lnTo>
                <a:cubicBezTo>
                  <a:pt x="21555" y="9988"/>
                  <a:pt x="21581" y="10365"/>
                  <a:pt x="21583" y="10755"/>
                </a:cubicBezTo>
                <a:cubicBezTo>
                  <a:pt x="21585" y="11157"/>
                  <a:pt x="21562" y="11553"/>
                  <a:pt x="21518" y="11878"/>
                </a:cubicBezTo>
                <a:lnTo>
                  <a:pt x="20216" y="20567"/>
                </a:lnTo>
                <a:cubicBezTo>
                  <a:pt x="20178" y="20833"/>
                  <a:pt x="20131" y="21057"/>
                  <a:pt x="20078" y="21227"/>
                </a:cubicBezTo>
                <a:cubicBezTo>
                  <a:pt x="20014" y="21429"/>
                  <a:pt x="19942" y="21551"/>
                  <a:pt x="19869" y="21581"/>
                </a:cubicBezTo>
                <a:lnTo>
                  <a:pt x="301" y="21586"/>
                </a:lnTo>
                <a:cubicBezTo>
                  <a:pt x="185" y="21600"/>
                  <a:pt x="79" y="21250"/>
                  <a:pt x="29" y="20692"/>
                </a:cubicBezTo>
                <a:cubicBezTo>
                  <a:pt x="-15" y="20206"/>
                  <a:pt x="-8" y="19634"/>
                  <a:pt x="46" y="19180"/>
                </a:cubicBezTo>
                <a:lnTo>
                  <a:pt x="1134" y="11930"/>
                </a:lnTo>
                <a:cubicBezTo>
                  <a:pt x="1177" y="11627"/>
                  <a:pt x="1202" y="11262"/>
                  <a:pt x="1205" y="10882"/>
                </a:cubicBezTo>
                <a:cubicBezTo>
                  <a:pt x="1209" y="10479"/>
                  <a:pt x="1188" y="10080"/>
                  <a:pt x="1146" y="9745"/>
                </a:cubicBezTo>
                <a:lnTo>
                  <a:pt x="78" y="2598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608" name="Shape"/>
          <p:cNvSpPr/>
          <p:nvPr/>
        </p:nvSpPr>
        <p:spPr>
          <a:xfrm>
            <a:off x="9992028" y="11094255"/>
            <a:ext cx="4399944" cy="8227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3" h="21586" extrusionOk="0">
                <a:moveTo>
                  <a:pt x="78" y="2598"/>
                </a:moveTo>
                <a:cubicBezTo>
                  <a:pt x="12" y="2158"/>
                  <a:pt x="-6" y="1562"/>
                  <a:pt x="32" y="1033"/>
                </a:cubicBezTo>
                <a:cubicBezTo>
                  <a:pt x="75" y="421"/>
                  <a:pt x="184" y="12"/>
                  <a:pt x="307" y="0"/>
                </a:cubicBezTo>
                <a:lnTo>
                  <a:pt x="19856" y="17"/>
                </a:lnTo>
                <a:cubicBezTo>
                  <a:pt x="19929" y="18"/>
                  <a:pt x="20001" y="121"/>
                  <a:pt x="20065" y="315"/>
                </a:cubicBezTo>
                <a:cubicBezTo>
                  <a:pt x="20118" y="475"/>
                  <a:pt x="20163" y="694"/>
                  <a:pt x="20199" y="956"/>
                </a:cubicBezTo>
                <a:lnTo>
                  <a:pt x="21510" y="9682"/>
                </a:lnTo>
                <a:cubicBezTo>
                  <a:pt x="21555" y="9988"/>
                  <a:pt x="21581" y="10365"/>
                  <a:pt x="21583" y="10755"/>
                </a:cubicBezTo>
                <a:cubicBezTo>
                  <a:pt x="21585" y="11157"/>
                  <a:pt x="21562" y="11553"/>
                  <a:pt x="21518" y="11878"/>
                </a:cubicBezTo>
                <a:lnTo>
                  <a:pt x="20216" y="20567"/>
                </a:lnTo>
                <a:cubicBezTo>
                  <a:pt x="20178" y="20833"/>
                  <a:pt x="20131" y="21057"/>
                  <a:pt x="20078" y="21227"/>
                </a:cubicBezTo>
                <a:cubicBezTo>
                  <a:pt x="20014" y="21429"/>
                  <a:pt x="19942" y="21551"/>
                  <a:pt x="19869" y="21581"/>
                </a:cubicBezTo>
                <a:lnTo>
                  <a:pt x="301" y="21586"/>
                </a:lnTo>
                <a:cubicBezTo>
                  <a:pt x="185" y="21600"/>
                  <a:pt x="79" y="21250"/>
                  <a:pt x="29" y="20692"/>
                </a:cubicBezTo>
                <a:cubicBezTo>
                  <a:pt x="-15" y="20206"/>
                  <a:pt x="-8" y="19634"/>
                  <a:pt x="46" y="19180"/>
                </a:cubicBezTo>
                <a:lnTo>
                  <a:pt x="1134" y="11930"/>
                </a:lnTo>
                <a:cubicBezTo>
                  <a:pt x="1177" y="11627"/>
                  <a:pt x="1202" y="11262"/>
                  <a:pt x="1205" y="10882"/>
                </a:cubicBezTo>
                <a:cubicBezTo>
                  <a:pt x="1209" y="10479"/>
                  <a:pt x="1188" y="10080"/>
                  <a:pt x="1146" y="9745"/>
                </a:cubicBezTo>
                <a:lnTo>
                  <a:pt x="78" y="2598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609" name="Shape"/>
          <p:cNvSpPr/>
          <p:nvPr/>
        </p:nvSpPr>
        <p:spPr>
          <a:xfrm>
            <a:off x="5769278" y="11094255"/>
            <a:ext cx="4399944" cy="8227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3" h="21586" extrusionOk="0">
                <a:moveTo>
                  <a:pt x="78" y="2598"/>
                </a:moveTo>
                <a:cubicBezTo>
                  <a:pt x="12" y="2158"/>
                  <a:pt x="-6" y="1562"/>
                  <a:pt x="32" y="1033"/>
                </a:cubicBezTo>
                <a:cubicBezTo>
                  <a:pt x="75" y="421"/>
                  <a:pt x="184" y="12"/>
                  <a:pt x="307" y="0"/>
                </a:cubicBezTo>
                <a:lnTo>
                  <a:pt x="19856" y="17"/>
                </a:lnTo>
                <a:cubicBezTo>
                  <a:pt x="19929" y="18"/>
                  <a:pt x="20001" y="121"/>
                  <a:pt x="20065" y="315"/>
                </a:cubicBezTo>
                <a:cubicBezTo>
                  <a:pt x="20118" y="475"/>
                  <a:pt x="20163" y="694"/>
                  <a:pt x="20199" y="956"/>
                </a:cubicBezTo>
                <a:lnTo>
                  <a:pt x="21510" y="9682"/>
                </a:lnTo>
                <a:cubicBezTo>
                  <a:pt x="21555" y="9988"/>
                  <a:pt x="21581" y="10365"/>
                  <a:pt x="21583" y="10755"/>
                </a:cubicBezTo>
                <a:cubicBezTo>
                  <a:pt x="21585" y="11157"/>
                  <a:pt x="21562" y="11553"/>
                  <a:pt x="21518" y="11878"/>
                </a:cubicBezTo>
                <a:lnTo>
                  <a:pt x="20216" y="20567"/>
                </a:lnTo>
                <a:cubicBezTo>
                  <a:pt x="20178" y="20833"/>
                  <a:pt x="20131" y="21057"/>
                  <a:pt x="20078" y="21227"/>
                </a:cubicBezTo>
                <a:cubicBezTo>
                  <a:pt x="20014" y="21429"/>
                  <a:pt x="19942" y="21551"/>
                  <a:pt x="19869" y="21581"/>
                </a:cubicBezTo>
                <a:lnTo>
                  <a:pt x="301" y="21586"/>
                </a:lnTo>
                <a:cubicBezTo>
                  <a:pt x="185" y="21600"/>
                  <a:pt x="79" y="21250"/>
                  <a:pt x="29" y="20692"/>
                </a:cubicBezTo>
                <a:cubicBezTo>
                  <a:pt x="-15" y="20206"/>
                  <a:pt x="-8" y="19634"/>
                  <a:pt x="46" y="19180"/>
                </a:cubicBezTo>
                <a:lnTo>
                  <a:pt x="1134" y="11930"/>
                </a:lnTo>
                <a:cubicBezTo>
                  <a:pt x="1177" y="11627"/>
                  <a:pt x="1202" y="11262"/>
                  <a:pt x="1205" y="10882"/>
                </a:cubicBezTo>
                <a:cubicBezTo>
                  <a:pt x="1209" y="10479"/>
                  <a:pt x="1188" y="10080"/>
                  <a:pt x="1146" y="9745"/>
                </a:cubicBezTo>
                <a:lnTo>
                  <a:pt x="78" y="2598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610" name="Shape"/>
          <p:cNvSpPr/>
          <p:nvPr/>
        </p:nvSpPr>
        <p:spPr>
          <a:xfrm>
            <a:off x="1546529" y="11094255"/>
            <a:ext cx="4399943" cy="8227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3" h="21586" extrusionOk="0">
                <a:moveTo>
                  <a:pt x="78" y="2598"/>
                </a:moveTo>
                <a:cubicBezTo>
                  <a:pt x="12" y="2158"/>
                  <a:pt x="-6" y="1562"/>
                  <a:pt x="32" y="1033"/>
                </a:cubicBezTo>
                <a:cubicBezTo>
                  <a:pt x="75" y="421"/>
                  <a:pt x="184" y="12"/>
                  <a:pt x="307" y="0"/>
                </a:cubicBezTo>
                <a:lnTo>
                  <a:pt x="19856" y="17"/>
                </a:lnTo>
                <a:cubicBezTo>
                  <a:pt x="19929" y="18"/>
                  <a:pt x="20001" y="121"/>
                  <a:pt x="20065" y="315"/>
                </a:cubicBezTo>
                <a:cubicBezTo>
                  <a:pt x="20118" y="475"/>
                  <a:pt x="20163" y="694"/>
                  <a:pt x="20199" y="956"/>
                </a:cubicBezTo>
                <a:lnTo>
                  <a:pt x="21510" y="9682"/>
                </a:lnTo>
                <a:cubicBezTo>
                  <a:pt x="21555" y="9988"/>
                  <a:pt x="21581" y="10365"/>
                  <a:pt x="21583" y="10755"/>
                </a:cubicBezTo>
                <a:cubicBezTo>
                  <a:pt x="21585" y="11157"/>
                  <a:pt x="21562" y="11553"/>
                  <a:pt x="21518" y="11878"/>
                </a:cubicBezTo>
                <a:lnTo>
                  <a:pt x="20216" y="20567"/>
                </a:lnTo>
                <a:cubicBezTo>
                  <a:pt x="20178" y="20833"/>
                  <a:pt x="20131" y="21057"/>
                  <a:pt x="20078" y="21227"/>
                </a:cubicBezTo>
                <a:cubicBezTo>
                  <a:pt x="20014" y="21429"/>
                  <a:pt x="19942" y="21551"/>
                  <a:pt x="19869" y="21581"/>
                </a:cubicBezTo>
                <a:lnTo>
                  <a:pt x="301" y="21586"/>
                </a:lnTo>
                <a:cubicBezTo>
                  <a:pt x="185" y="21600"/>
                  <a:pt x="79" y="21250"/>
                  <a:pt x="29" y="20692"/>
                </a:cubicBezTo>
                <a:cubicBezTo>
                  <a:pt x="-15" y="20206"/>
                  <a:pt x="-8" y="19634"/>
                  <a:pt x="46" y="19180"/>
                </a:cubicBezTo>
                <a:lnTo>
                  <a:pt x="1134" y="11930"/>
                </a:lnTo>
                <a:cubicBezTo>
                  <a:pt x="1177" y="11627"/>
                  <a:pt x="1202" y="11262"/>
                  <a:pt x="1205" y="10882"/>
                </a:cubicBezTo>
                <a:cubicBezTo>
                  <a:pt x="1209" y="10479"/>
                  <a:pt x="1188" y="10080"/>
                  <a:pt x="1146" y="9745"/>
                </a:cubicBezTo>
                <a:lnTo>
                  <a:pt x="78" y="2598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611" name="Venn diagram"/>
          <p:cNvSpPr txBox="1"/>
          <p:nvPr/>
        </p:nvSpPr>
        <p:spPr>
          <a:xfrm>
            <a:off x="2214517" y="11302437"/>
            <a:ext cx="2478173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Unaware</a:t>
            </a:r>
          </a:p>
        </p:txBody>
      </p:sp>
      <p:sp>
        <p:nvSpPr>
          <p:cNvPr id="612" name="Venn diagram"/>
          <p:cNvSpPr txBox="1"/>
          <p:nvPr/>
        </p:nvSpPr>
        <p:spPr>
          <a:xfrm>
            <a:off x="6413983" y="11302437"/>
            <a:ext cx="2478173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Problem Aware</a:t>
            </a:r>
          </a:p>
        </p:txBody>
      </p:sp>
      <p:sp>
        <p:nvSpPr>
          <p:cNvPr id="613" name="Venn diagram"/>
          <p:cNvSpPr txBox="1"/>
          <p:nvPr/>
        </p:nvSpPr>
        <p:spPr>
          <a:xfrm>
            <a:off x="10647316" y="11302437"/>
            <a:ext cx="2478173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Solution Aware</a:t>
            </a:r>
          </a:p>
        </p:txBody>
      </p:sp>
      <p:sp>
        <p:nvSpPr>
          <p:cNvPr id="614" name="Venn diagram"/>
          <p:cNvSpPr txBox="1"/>
          <p:nvPr/>
        </p:nvSpPr>
        <p:spPr>
          <a:xfrm>
            <a:off x="14846783" y="11302437"/>
            <a:ext cx="2478173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Product Aware</a:t>
            </a:r>
          </a:p>
        </p:txBody>
      </p:sp>
      <p:sp>
        <p:nvSpPr>
          <p:cNvPr id="615" name="Venn diagram"/>
          <p:cNvSpPr txBox="1"/>
          <p:nvPr/>
        </p:nvSpPr>
        <p:spPr>
          <a:xfrm>
            <a:off x="19063183" y="11302437"/>
            <a:ext cx="2478173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Most Aware</a:t>
            </a:r>
          </a:p>
        </p:txBody>
      </p:sp>
      <p:grpSp>
        <p:nvGrpSpPr>
          <p:cNvPr id="627" name="Group"/>
          <p:cNvGrpSpPr/>
          <p:nvPr/>
        </p:nvGrpSpPr>
        <p:grpSpPr>
          <a:xfrm>
            <a:off x="8977925" y="3598333"/>
            <a:ext cx="6428150" cy="5996080"/>
            <a:chOff x="0" y="0"/>
            <a:chExt cx="6428148" cy="5996078"/>
          </a:xfrm>
        </p:grpSpPr>
        <p:sp>
          <p:nvSpPr>
            <p:cNvPr id="616" name="Shape"/>
            <p:cNvSpPr/>
            <p:nvPr/>
          </p:nvSpPr>
          <p:spPr>
            <a:xfrm>
              <a:off x="0" y="673825"/>
              <a:ext cx="3206582" cy="51608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21600"/>
                  </a:lnTo>
                  <a:lnTo>
                    <a:pt x="16137" y="21600"/>
                  </a:lnTo>
                  <a:cubicBezTo>
                    <a:pt x="15041" y="17836"/>
                    <a:pt x="13209" y="14169"/>
                    <a:pt x="10683" y="10678"/>
                  </a:cubicBezTo>
                  <a:cubicBezTo>
                    <a:pt x="7906" y="6841"/>
                    <a:pt x="4313" y="3250"/>
                    <a:pt x="0" y="0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617" name="Shape"/>
            <p:cNvSpPr/>
            <p:nvPr/>
          </p:nvSpPr>
          <p:spPr>
            <a:xfrm flipH="1">
              <a:off x="3183466" y="679225"/>
              <a:ext cx="3244683" cy="51608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21600"/>
                  </a:lnTo>
                  <a:lnTo>
                    <a:pt x="15947" y="21600"/>
                  </a:lnTo>
                  <a:cubicBezTo>
                    <a:pt x="14864" y="17836"/>
                    <a:pt x="13054" y="14169"/>
                    <a:pt x="10558" y="10678"/>
                  </a:cubicBezTo>
                  <a:cubicBezTo>
                    <a:pt x="7813" y="6841"/>
                    <a:pt x="4263" y="3250"/>
                    <a:pt x="0" y="0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618" name="Oval"/>
            <p:cNvSpPr/>
            <p:nvPr/>
          </p:nvSpPr>
          <p:spPr>
            <a:xfrm>
              <a:off x="99" y="0"/>
              <a:ext cx="6421389" cy="1270000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619" name="Oval"/>
            <p:cNvSpPr/>
            <p:nvPr/>
          </p:nvSpPr>
          <p:spPr>
            <a:xfrm>
              <a:off x="2398707" y="5670987"/>
              <a:ext cx="1643731" cy="325092"/>
            </a:xfrm>
            <a:prstGeom prst="ellipse">
              <a:avLst/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620" name="Oval"/>
            <p:cNvSpPr/>
            <p:nvPr/>
          </p:nvSpPr>
          <p:spPr>
            <a:xfrm>
              <a:off x="1204751" y="2088317"/>
              <a:ext cx="4031642" cy="629930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621" name="Oval"/>
            <p:cNvSpPr/>
            <p:nvPr/>
          </p:nvSpPr>
          <p:spPr>
            <a:xfrm>
              <a:off x="1967600" y="3879317"/>
              <a:ext cx="2505944" cy="495617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622" name="Shape"/>
            <p:cNvSpPr/>
            <p:nvPr/>
          </p:nvSpPr>
          <p:spPr>
            <a:xfrm>
              <a:off x="940723" y="1086388"/>
              <a:ext cx="1719768" cy="48640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1949" y="135"/>
                    <a:pt x="3908" y="251"/>
                    <a:pt x="5875" y="348"/>
                  </a:cubicBezTo>
                  <a:cubicBezTo>
                    <a:pt x="7871" y="446"/>
                    <a:pt x="9874" y="524"/>
                    <a:pt x="11882" y="582"/>
                  </a:cubicBezTo>
                  <a:cubicBezTo>
                    <a:pt x="14750" y="4026"/>
                    <a:pt x="17005" y="7529"/>
                    <a:pt x="18632" y="11072"/>
                  </a:cubicBezTo>
                  <a:cubicBezTo>
                    <a:pt x="20233" y="14557"/>
                    <a:pt x="21224" y="18073"/>
                    <a:pt x="21600" y="21600"/>
                  </a:cubicBezTo>
                  <a:lnTo>
                    <a:pt x="20199" y="21495"/>
                  </a:lnTo>
                  <a:cubicBezTo>
                    <a:pt x="18655" y="17933"/>
                    <a:pt x="16306" y="14420"/>
                    <a:pt x="13174" y="10990"/>
                  </a:cubicBezTo>
                  <a:cubicBezTo>
                    <a:pt x="9710" y="7196"/>
                    <a:pt x="5301" y="3518"/>
                    <a:pt x="0" y="0"/>
                  </a:cubicBezTo>
                  <a:close/>
                </a:path>
              </a:pathLst>
            </a:custGeom>
            <a:solidFill>
              <a:srgbClr val="F7F5F6">
                <a:alpha val="37013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623" name="Shape"/>
            <p:cNvSpPr/>
            <p:nvPr/>
          </p:nvSpPr>
          <p:spPr>
            <a:xfrm>
              <a:off x="3660740" y="1152467"/>
              <a:ext cx="1419760" cy="48165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9299" y="373"/>
                  </a:moveTo>
                  <a:cubicBezTo>
                    <a:pt x="11409" y="331"/>
                    <a:pt x="13516" y="278"/>
                    <a:pt x="15620" y="213"/>
                  </a:cubicBezTo>
                  <a:cubicBezTo>
                    <a:pt x="17617" y="152"/>
                    <a:pt x="19611" y="81"/>
                    <a:pt x="21600" y="0"/>
                  </a:cubicBezTo>
                  <a:cubicBezTo>
                    <a:pt x="16155" y="3377"/>
                    <a:pt x="11691" y="6884"/>
                    <a:pt x="8256" y="10483"/>
                  </a:cubicBezTo>
                  <a:cubicBezTo>
                    <a:pt x="4796" y="14110"/>
                    <a:pt x="2393" y="17817"/>
                    <a:pt x="1073" y="21564"/>
                  </a:cubicBezTo>
                  <a:lnTo>
                    <a:pt x="0" y="21600"/>
                  </a:lnTo>
                  <a:cubicBezTo>
                    <a:pt x="262" y="18015"/>
                    <a:pt x="1177" y="14436"/>
                    <a:pt x="2739" y="10879"/>
                  </a:cubicBezTo>
                  <a:cubicBezTo>
                    <a:pt x="4291" y="7345"/>
                    <a:pt x="6481" y="3838"/>
                    <a:pt x="9299" y="373"/>
                  </a:cubicBezTo>
                  <a:close/>
                </a:path>
              </a:pathLst>
            </a:custGeom>
            <a:solidFill>
              <a:srgbClr val="000000">
                <a:alpha val="5462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624" name="Shape"/>
            <p:cNvSpPr/>
            <p:nvPr/>
          </p:nvSpPr>
          <p:spPr>
            <a:xfrm>
              <a:off x="3845079" y="1033136"/>
              <a:ext cx="1875801" cy="49036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17" y="327"/>
                  </a:moveTo>
                  <a:cubicBezTo>
                    <a:pt x="18098" y="282"/>
                    <a:pt x="18779" y="233"/>
                    <a:pt x="19457" y="180"/>
                  </a:cubicBezTo>
                  <a:cubicBezTo>
                    <a:pt x="20173" y="124"/>
                    <a:pt x="20888" y="64"/>
                    <a:pt x="21600" y="0"/>
                  </a:cubicBezTo>
                  <a:cubicBezTo>
                    <a:pt x="16110" y="3224"/>
                    <a:pt x="11547" y="6666"/>
                    <a:pt x="7989" y="10265"/>
                  </a:cubicBezTo>
                  <a:cubicBezTo>
                    <a:pt x="4382" y="13913"/>
                    <a:pt x="1831" y="17701"/>
                    <a:pt x="379" y="21561"/>
                  </a:cubicBezTo>
                  <a:lnTo>
                    <a:pt x="0" y="21600"/>
                  </a:lnTo>
                  <a:cubicBezTo>
                    <a:pt x="1100" y="17872"/>
                    <a:pt x="3131" y="14194"/>
                    <a:pt x="6067" y="10614"/>
                  </a:cubicBezTo>
                  <a:cubicBezTo>
                    <a:pt x="8987" y="7055"/>
                    <a:pt x="12787" y="3610"/>
                    <a:pt x="17417" y="327"/>
                  </a:cubicBezTo>
                  <a:close/>
                </a:path>
              </a:pathLst>
            </a:custGeom>
            <a:solidFill>
              <a:srgbClr val="000000">
                <a:alpha val="3527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625" name="Shape"/>
            <p:cNvSpPr/>
            <p:nvPr/>
          </p:nvSpPr>
          <p:spPr>
            <a:xfrm>
              <a:off x="665075" y="425199"/>
              <a:ext cx="5085756" cy="8448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0" h="20123" extrusionOk="0">
                  <a:moveTo>
                    <a:pt x="10311" y="0"/>
                  </a:moveTo>
                  <a:cubicBezTo>
                    <a:pt x="7670" y="0"/>
                    <a:pt x="5030" y="1176"/>
                    <a:pt x="3015" y="3517"/>
                  </a:cubicBezTo>
                  <a:cubicBezTo>
                    <a:pt x="433" y="6517"/>
                    <a:pt x="-486" y="10710"/>
                    <a:pt x="241" y="14568"/>
                  </a:cubicBezTo>
                  <a:cubicBezTo>
                    <a:pt x="514" y="14957"/>
                    <a:pt x="806" y="15330"/>
                    <a:pt x="1118" y="15693"/>
                  </a:cubicBezTo>
                  <a:cubicBezTo>
                    <a:pt x="6201" y="21600"/>
                    <a:pt x="14444" y="21600"/>
                    <a:pt x="19528" y="15693"/>
                  </a:cubicBezTo>
                  <a:cubicBezTo>
                    <a:pt x="19828" y="15344"/>
                    <a:pt x="20106" y="14988"/>
                    <a:pt x="20371" y="14615"/>
                  </a:cubicBezTo>
                  <a:cubicBezTo>
                    <a:pt x="21114" y="10744"/>
                    <a:pt x="20199" y="6529"/>
                    <a:pt x="17606" y="3517"/>
                  </a:cubicBezTo>
                  <a:cubicBezTo>
                    <a:pt x="15592" y="1176"/>
                    <a:pt x="12951" y="0"/>
                    <a:pt x="10311" y="0"/>
                  </a:cubicBezTo>
                  <a:close/>
                </a:path>
              </a:pathLst>
            </a:custGeom>
            <a:solidFill>
              <a:srgbClr val="000000">
                <a:alpha val="4497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626" name="Shape"/>
            <p:cNvSpPr/>
            <p:nvPr/>
          </p:nvSpPr>
          <p:spPr>
            <a:xfrm>
              <a:off x="1601002" y="845430"/>
              <a:ext cx="3239141" cy="4245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23" h="20220" extrusionOk="0">
                  <a:moveTo>
                    <a:pt x="10661" y="0"/>
                  </a:moveTo>
                  <a:cubicBezTo>
                    <a:pt x="7926" y="0"/>
                    <a:pt x="5192" y="1512"/>
                    <a:pt x="3106" y="4498"/>
                  </a:cubicBezTo>
                  <a:cubicBezTo>
                    <a:pt x="880" y="7683"/>
                    <a:pt x="-135" y="11916"/>
                    <a:pt x="15" y="16085"/>
                  </a:cubicBezTo>
                  <a:cubicBezTo>
                    <a:pt x="6574" y="21584"/>
                    <a:pt x="14742" y="21600"/>
                    <a:pt x="21307" y="16123"/>
                  </a:cubicBezTo>
                  <a:cubicBezTo>
                    <a:pt x="21465" y="11941"/>
                    <a:pt x="20451" y="7692"/>
                    <a:pt x="18219" y="4498"/>
                  </a:cubicBezTo>
                  <a:cubicBezTo>
                    <a:pt x="16132" y="1512"/>
                    <a:pt x="13396" y="0"/>
                    <a:pt x="10661" y="0"/>
                  </a:cubicBezTo>
                  <a:close/>
                </a:path>
              </a:pathLst>
            </a:custGeom>
            <a:solidFill>
              <a:srgbClr val="000000">
                <a:alpha val="6169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sp>
        <p:nvSpPr>
          <p:cNvPr id="628" name="Shape"/>
          <p:cNvSpPr/>
          <p:nvPr/>
        </p:nvSpPr>
        <p:spPr>
          <a:xfrm rot="5400000">
            <a:off x="8594690" y="2013658"/>
            <a:ext cx="1964040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29" name="Shape"/>
          <p:cNvSpPr/>
          <p:nvPr/>
        </p:nvSpPr>
        <p:spPr>
          <a:xfrm rot="5400000">
            <a:off x="9902335" y="2394658"/>
            <a:ext cx="1964040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30" name="Shape"/>
          <p:cNvSpPr/>
          <p:nvPr/>
        </p:nvSpPr>
        <p:spPr>
          <a:xfrm rot="5400000">
            <a:off x="11209980" y="3156658"/>
            <a:ext cx="1964040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31" name="Shape"/>
          <p:cNvSpPr/>
          <p:nvPr/>
        </p:nvSpPr>
        <p:spPr>
          <a:xfrm rot="5400000">
            <a:off x="12517625" y="2394658"/>
            <a:ext cx="1964040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32" name="Shape"/>
          <p:cNvSpPr/>
          <p:nvPr/>
        </p:nvSpPr>
        <p:spPr>
          <a:xfrm rot="5400000">
            <a:off x="13825270" y="2013658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33" name="Line"/>
          <p:cNvSpPr/>
          <p:nvPr/>
        </p:nvSpPr>
        <p:spPr>
          <a:xfrm>
            <a:off x="1643322" y="4214014"/>
            <a:ext cx="7201690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34" name="Line"/>
          <p:cNvSpPr/>
          <p:nvPr/>
        </p:nvSpPr>
        <p:spPr>
          <a:xfrm>
            <a:off x="15562522" y="4214014"/>
            <a:ext cx="7201691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35" name="Line"/>
          <p:cNvSpPr/>
          <p:nvPr/>
        </p:nvSpPr>
        <p:spPr>
          <a:xfrm>
            <a:off x="14424576" y="5992014"/>
            <a:ext cx="8339636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36" name="Line"/>
          <p:cNvSpPr/>
          <p:nvPr/>
        </p:nvSpPr>
        <p:spPr>
          <a:xfrm>
            <a:off x="1634082" y="5992014"/>
            <a:ext cx="8339635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37" name="Line"/>
          <p:cNvSpPr/>
          <p:nvPr/>
        </p:nvSpPr>
        <p:spPr>
          <a:xfrm>
            <a:off x="1634082" y="7713972"/>
            <a:ext cx="9108274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38" name="Line"/>
          <p:cNvSpPr/>
          <p:nvPr/>
        </p:nvSpPr>
        <p:spPr>
          <a:xfrm>
            <a:off x="13597481" y="7713972"/>
            <a:ext cx="9108275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39" name="Line"/>
          <p:cNvSpPr/>
          <p:nvPr/>
        </p:nvSpPr>
        <p:spPr>
          <a:xfrm>
            <a:off x="13154865" y="9440728"/>
            <a:ext cx="9550890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40" name="Line"/>
          <p:cNvSpPr/>
          <p:nvPr/>
        </p:nvSpPr>
        <p:spPr>
          <a:xfrm>
            <a:off x="1623265" y="9440728"/>
            <a:ext cx="9652550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641" name="Venn diagram"/>
          <p:cNvSpPr txBox="1"/>
          <p:nvPr/>
        </p:nvSpPr>
        <p:spPr>
          <a:xfrm>
            <a:off x="10940295" y="5026814"/>
            <a:ext cx="2478172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400">
                <a:solidFill>
                  <a:srgbClr val="A7A7A7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TOFU</a:t>
            </a:r>
          </a:p>
        </p:txBody>
      </p:sp>
      <p:sp>
        <p:nvSpPr>
          <p:cNvPr id="642" name="Venn diagram"/>
          <p:cNvSpPr txBox="1"/>
          <p:nvPr/>
        </p:nvSpPr>
        <p:spPr>
          <a:xfrm>
            <a:off x="10940295" y="6703214"/>
            <a:ext cx="2478172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400">
                <a:solidFill>
                  <a:srgbClr val="A7A7A7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MOFU</a:t>
            </a:r>
          </a:p>
        </p:txBody>
      </p:sp>
      <p:sp>
        <p:nvSpPr>
          <p:cNvPr id="643" name="Venn diagram"/>
          <p:cNvSpPr txBox="1"/>
          <p:nvPr/>
        </p:nvSpPr>
        <p:spPr>
          <a:xfrm>
            <a:off x="11526039" y="8389387"/>
            <a:ext cx="1306684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400">
                <a:solidFill>
                  <a:srgbClr val="A7A7A7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BOFU</a:t>
            </a:r>
          </a:p>
        </p:txBody>
      </p:sp>
      <p:sp>
        <p:nvSpPr>
          <p:cNvPr id="64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93565" y="4648264"/>
            <a:ext cx="3508069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200526" indent="-200526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Blog posts</a:t>
            </a:r>
          </a:p>
          <a:p>
            <a:pPr marL="200526" indent="-200526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Social media updates</a:t>
            </a:r>
          </a:p>
          <a:p>
            <a:pPr marL="200526" indent="-200526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Infographics</a:t>
            </a:r>
          </a:p>
          <a:p>
            <a:pPr marL="200526" indent="-200526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Digital magazines and books</a:t>
            </a:r>
          </a:p>
        </p:txBody>
      </p:sp>
      <p:sp>
        <p:nvSpPr>
          <p:cNvPr id="64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96765" y="4282276"/>
            <a:ext cx="3490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Content types like:</a:t>
            </a:r>
          </a:p>
        </p:txBody>
      </p:sp>
      <p:sp>
        <p:nvSpPr>
          <p:cNvPr id="64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264898" y="4648264"/>
            <a:ext cx="3508069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200526" indent="-200526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Audio, Video podcasts</a:t>
            </a:r>
          </a:p>
          <a:p>
            <a:pPr marL="200526" indent="-200526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Microsites</a:t>
            </a:r>
          </a:p>
          <a:p>
            <a:pPr marL="200526" indent="-200526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Primary research</a:t>
            </a:r>
          </a:p>
        </p:txBody>
      </p:sp>
      <p:sp>
        <p:nvSpPr>
          <p:cNvPr id="64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93565" y="6557498"/>
            <a:ext cx="3508069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200526" indent="-200526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Educational resources</a:t>
            </a:r>
          </a:p>
          <a:p>
            <a:pPr marL="200526" indent="-200526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Useful resources</a:t>
            </a:r>
          </a:p>
          <a:p>
            <a:pPr marL="200526" indent="-200526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Software downloads</a:t>
            </a:r>
          </a:p>
        </p:txBody>
      </p:sp>
      <p:sp>
        <p:nvSpPr>
          <p:cNvPr id="64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96765" y="6191510"/>
            <a:ext cx="3490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Content types like:</a:t>
            </a:r>
          </a:p>
        </p:txBody>
      </p:sp>
      <p:sp>
        <p:nvSpPr>
          <p:cNvPr id="64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264898" y="6557498"/>
            <a:ext cx="3508069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200526" indent="-200526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Discounts and Coupon clubs</a:t>
            </a:r>
          </a:p>
          <a:p>
            <a:pPr marL="200526" indent="-200526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Quizzes and surveys</a:t>
            </a:r>
          </a:p>
          <a:p>
            <a:pPr marL="200526" indent="-200526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Webinar and events</a:t>
            </a:r>
          </a:p>
        </p:txBody>
      </p:sp>
      <p:sp>
        <p:nvSpPr>
          <p:cNvPr id="65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93565" y="8260194"/>
            <a:ext cx="3508069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200526" indent="-200526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Demos and Free trials</a:t>
            </a:r>
          </a:p>
          <a:p>
            <a:pPr marL="200526" indent="-200526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Customer stories</a:t>
            </a:r>
          </a:p>
          <a:p>
            <a:pPr marL="200526" indent="-200526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Comparison</a:t>
            </a:r>
          </a:p>
        </p:txBody>
      </p:sp>
      <p:sp>
        <p:nvSpPr>
          <p:cNvPr id="65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96765" y="7894205"/>
            <a:ext cx="349049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Content types like:</a:t>
            </a:r>
          </a:p>
        </p:txBody>
      </p:sp>
      <p:sp>
        <p:nvSpPr>
          <p:cNvPr id="65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264898" y="8260194"/>
            <a:ext cx="3508069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200526" indent="-200526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Webinars and Events</a:t>
            </a:r>
          </a:p>
          <a:p>
            <a:pPr marL="200526" indent="-200526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Mini-Classes</a:t>
            </a:r>
          </a:p>
        </p:txBody>
      </p:sp>
      <p:sp>
        <p:nvSpPr>
          <p:cNvPr id="65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181052" y="4658514"/>
            <a:ext cx="3490498" cy="838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4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Make </a:t>
            </a:r>
            <a:r>
              <a:rPr dirty="0">
                <a:solidFill>
                  <a:schemeClr val="accent1"/>
                </a:solidFill>
                <a:latin typeface="Barlow SemiBold"/>
                <a:ea typeface="Barlow SemiBold"/>
                <a:cs typeface="Barlow SemiBold"/>
                <a:sym typeface="Barlow SemiBold"/>
              </a:rPr>
              <a:t>Prospects</a:t>
            </a:r>
            <a:r>
              <a:rPr dirty="0">
                <a:solidFill>
                  <a:schemeClr val="tx2"/>
                </a:solidFill>
              </a:rPr>
              <a:t> problem aware and solution aware</a:t>
            </a:r>
          </a:p>
        </p:txBody>
      </p:sp>
      <p:sp>
        <p:nvSpPr>
          <p:cNvPr id="65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310762" y="6426200"/>
            <a:ext cx="5231076" cy="8382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4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Convert problem aware and solution aware prospects into </a:t>
            </a:r>
            <a:r>
              <a:rPr dirty="0">
                <a:solidFill>
                  <a:schemeClr val="accent2"/>
                </a:solidFill>
                <a:latin typeface="Barlow SemiBold"/>
                <a:ea typeface="Barlow SemiBold"/>
                <a:cs typeface="Barlow SemiBold"/>
                <a:sym typeface="Barlow SemiBold"/>
              </a:rPr>
              <a:t>Leads</a:t>
            </a:r>
          </a:p>
        </p:txBody>
      </p:sp>
      <p:sp>
        <p:nvSpPr>
          <p:cNvPr id="65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401857" y="8130385"/>
            <a:ext cx="5048886" cy="838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4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New leads can now make an </a:t>
            </a:r>
            <a:r>
              <a:rPr dirty="0">
                <a:solidFill>
                  <a:schemeClr val="tx1"/>
                </a:solidFill>
                <a:latin typeface="Barlow SemiBold"/>
                <a:ea typeface="Barlow SemiBold"/>
                <a:cs typeface="Barlow SemiBold"/>
                <a:sym typeface="Barlow SemiBold"/>
              </a:rPr>
              <a:t>Informed purchase decision</a:t>
            </a:r>
          </a:p>
        </p:txBody>
      </p:sp>
      <p:sp>
        <p:nvSpPr>
          <p:cNvPr id="656" name="Venn diagram"/>
          <p:cNvSpPr txBox="1"/>
          <p:nvPr/>
        </p:nvSpPr>
        <p:spPr>
          <a:xfrm>
            <a:off x="1605338" y="1759861"/>
            <a:ext cx="12095463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How to Build Sales Funnel? 3 basic stages</a:t>
            </a:r>
          </a:p>
        </p:txBody>
      </p: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94" name="Group"/>
          <p:cNvGrpSpPr/>
          <p:nvPr/>
        </p:nvGrpSpPr>
        <p:grpSpPr>
          <a:xfrm>
            <a:off x="5088466" y="4007391"/>
            <a:ext cx="15105342" cy="6725961"/>
            <a:chOff x="0" y="0"/>
            <a:chExt cx="15105340" cy="6725959"/>
          </a:xfrm>
        </p:grpSpPr>
        <p:sp>
          <p:nvSpPr>
            <p:cNvPr id="658" name="Line"/>
            <p:cNvSpPr/>
            <p:nvPr/>
          </p:nvSpPr>
          <p:spPr>
            <a:xfrm flipV="1">
              <a:off x="3275845" y="6725959"/>
              <a:ext cx="6683651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grpSp>
          <p:nvGrpSpPr>
            <p:cNvPr id="693" name="Group"/>
            <p:cNvGrpSpPr/>
            <p:nvPr/>
          </p:nvGrpSpPr>
          <p:grpSpPr>
            <a:xfrm>
              <a:off x="0" y="0"/>
              <a:ext cx="15105340" cy="6718281"/>
              <a:chOff x="0" y="0"/>
              <a:chExt cx="15105339" cy="6718280"/>
            </a:xfrm>
          </p:grpSpPr>
          <p:sp>
            <p:nvSpPr>
              <p:cNvPr id="659" name="Shape"/>
              <p:cNvSpPr/>
              <p:nvPr/>
            </p:nvSpPr>
            <p:spPr>
              <a:xfrm>
                <a:off x="749438" y="64677"/>
                <a:ext cx="6431789" cy="120927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0" h="21600" extrusionOk="0">
                    <a:moveTo>
                      <a:pt x="376" y="0"/>
                    </a:moveTo>
                    <a:cubicBezTo>
                      <a:pt x="238" y="38"/>
                      <a:pt x="112" y="463"/>
                      <a:pt x="47" y="1113"/>
                    </a:cubicBezTo>
                    <a:cubicBezTo>
                      <a:pt x="14" y="1445"/>
                      <a:pt x="-2" y="1813"/>
                      <a:pt x="0" y="2176"/>
                    </a:cubicBezTo>
                    <a:cubicBezTo>
                      <a:pt x="3" y="2540"/>
                      <a:pt x="23" y="2899"/>
                      <a:pt x="60" y="3218"/>
                    </a:cubicBezTo>
                    <a:lnTo>
                      <a:pt x="2115" y="21600"/>
                    </a:lnTo>
                    <a:lnTo>
                      <a:pt x="19455" y="21600"/>
                    </a:lnTo>
                    <a:lnTo>
                      <a:pt x="21522" y="3126"/>
                    </a:lnTo>
                    <a:cubicBezTo>
                      <a:pt x="21585" y="2602"/>
                      <a:pt x="21598" y="1950"/>
                      <a:pt x="21557" y="1368"/>
                    </a:cubicBezTo>
                    <a:cubicBezTo>
                      <a:pt x="21500" y="567"/>
                      <a:pt x="21354" y="40"/>
                      <a:pt x="21193" y="57"/>
                    </a:cubicBezTo>
                    <a:lnTo>
                      <a:pt x="376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60" name="Shape"/>
              <p:cNvSpPr/>
              <p:nvPr/>
            </p:nvSpPr>
            <p:spPr>
              <a:xfrm>
                <a:off x="1455613" y="1400955"/>
                <a:ext cx="5016501" cy="122594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0"/>
                    </a:moveTo>
                    <a:lnTo>
                      <a:pt x="3141" y="21600"/>
                    </a:lnTo>
                    <a:lnTo>
                      <a:pt x="18456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61" name="Shape"/>
              <p:cNvSpPr/>
              <p:nvPr/>
            </p:nvSpPr>
            <p:spPr>
              <a:xfrm>
                <a:off x="2260475" y="2753902"/>
                <a:ext cx="3405586" cy="122634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0"/>
                    </a:moveTo>
                    <a:lnTo>
                      <a:pt x="4629" y="21600"/>
                    </a:lnTo>
                    <a:lnTo>
                      <a:pt x="16968" y="21600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62" name="Shape"/>
              <p:cNvSpPr/>
              <p:nvPr/>
            </p:nvSpPr>
            <p:spPr>
              <a:xfrm>
                <a:off x="3066132" y="4107246"/>
                <a:ext cx="1793876" cy="122594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0"/>
                    </a:moveTo>
                    <a:lnTo>
                      <a:pt x="2337" y="5748"/>
                    </a:lnTo>
                    <a:lnTo>
                      <a:pt x="2346" y="21600"/>
                    </a:lnTo>
                    <a:lnTo>
                      <a:pt x="19273" y="21600"/>
                    </a:lnTo>
                    <a:lnTo>
                      <a:pt x="19258" y="5755"/>
                    </a:lnTo>
                    <a:lnTo>
                      <a:pt x="216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63" name="Shape"/>
              <p:cNvSpPr/>
              <p:nvPr/>
            </p:nvSpPr>
            <p:spPr>
              <a:xfrm>
                <a:off x="3260997" y="5460193"/>
                <a:ext cx="1406685" cy="121698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5" h="21464" extrusionOk="0">
                    <a:moveTo>
                      <a:pt x="0" y="0"/>
                    </a:moveTo>
                    <a:lnTo>
                      <a:pt x="12" y="19508"/>
                    </a:lnTo>
                    <a:cubicBezTo>
                      <a:pt x="64" y="20238"/>
                      <a:pt x="439" y="20887"/>
                      <a:pt x="1005" y="21223"/>
                    </a:cubicBezTo>
                    <a:cubicBezTo>
                      <a:pt x="1639" y="21600"/>
                      <a:pt x="2405" y="21531"/>
                      <a:pt x="2978" y="21041"/>
                    </a:cubicBezTo>
                    <a:lnTo>
                      <a:pt x="20603" y="6958"/>
                    </a:lnTo>
                    <a:cubicBezTo>
                      <a:pt x="20935" y="6726"/>
                      <a:pt x="21204" y="6386"/>
                      <a:pt x="21376" y="5985"/>
                    </a:cubicBezTo>
                    <a:cubicBezTo>
                      <a:pt x="21528" y="5629"/>
                      <a:pt x="21600" y="5239"/>
                      <a:pt x="21583" y="4844"/>
                    </a:cubicBezTo>
                    <a:lnTo>
                      <a:pt x="21577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53535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64" name="Shape"/>
              <p:cNvSpPr/>
              <p:nvPr/>
            </p:nvSpPr>
            <p:spPr>
              <a:xfrm>
                <a:off x="0" y="516757"/>
                <a:ext cx="1708481" cy="560222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32" h="21586" extrusionOk="0">
                    <a:moveTo>
                      <a:pt x="6582" y="1"/>
                    </a:moveTo>
                    <a:cubicBezTo>
                      <a:pt x="6512" y="4"/>
                      <a:pt x="6445" y="13"/>
                      <a:pt x="6387" y="26"/>
                    </a:cubicBezTo>
                    <a:cubicBezTo>
                      <a:pt x="6278" y="50"/>
                      <a:pt x="6213" y="90"/>
                      <a:pt x="6212" y="131"/>
                    </a:cubicBezTo>
                    <a:lnTo>
                      <a:pt x="6212" y="382"/>
                    </a:lnTo>
                    <a:lnTo>
                      <a:pt x="3671" y="382"/>
                    </a:lnTo>
                    <a:cubicBezTo>
                      <a:pt x="3133" y="382"/>
                      <a:pt x="2701" y="383"/>
                      <a:pt x="2351" y="390"/>
                    </a:cubicBezTo>
                    <a:cubicBezTo>
                      <a:pt x="2000" y="397"/>
                      <a:pt x="1731" y="410"/>
                      <a:pt x="1516" y="437"/>
                    </a:cubicBezTo>
                    <a:cubicBezTo>
                      <a:pt x="1205" y="472"/>
                      <a:pt x="928" y="526"/>
                      <a:pt x="700" y="596"/>
                    </a:cubicBezTo>
                    <a:cubicBezTo>
                      <a:pt x="472" y="666"/>
                      <a:pt x="293" y="750"/>
                      <a:pt x="180" y="845"/>
                    </a:cubicBezTo>
                    <a:cubicBezTo>
                      <a:pt x="90" y="911"/>
                      <a:pt x="48" y="994"/>
                      <a:pt x="25" y="1101"/>
                    </a:cubicBezTo>
                    <a:cubicBezTo>
                      <a:pt x="2" y="1207"/>
                      <a:pt x="0" y="1338"/>
                      <a:pt x="0" y="1503"/>
                    </a:cubicBezTo>
                    <a:lnTo>
                      <a:pt x="0" y="20462"/>
                    </a:lnTo>
                    <a:cubicBezTo>
                      <a:pt x="0" y="20627"/>
                      <a:pt x="2" y="20759"/>
                      <a:pt x="25" y="20866"/>
                    </a:cubicBezTo>
                    <a:cubicBezTo>
                      <a:pt x="48" y="20973"/>
                      <a:pt x="90" y="21055"/>
                      <a:pt x="180" y="21121"/>
                    </a:cubicBezTo>
                    <a:cubicBezTo>
                      <a:pt x="293" y="21216"/>
                      <a:pt x="472" y="21301"/>
                      <a:pt x="700" y="21370"/>
                    </a:cubicBezTo>
                    <a:cubicBezTo>
                      <a:pt x="928" y="21440"/>
                      <a:pt x="1205" y="21495"/>
                      <a:pt x="1516" y="21529"/>
                    </a:cubicBezTo>
                    <a:cubicBezTo>
                      <a:pt x="1731" y="21557"/>
                      <a:pt x="2000" y="21570"/>
                      <a:pt x="2351" y="21577"/>
                    </a:cubicBezTo>
                    <a:cubicBezTo>
                      <a:pt x="2701" y="21584"/>
                      <a:pt x="3133" y="21584"/>
                      <a:pt x="3671" y="21584"/>
                    </a:cubicBezTo>
                    <a:lnTo>
                      <a:pt x="20658" y="21584"/>
                    </a:lnTo>
                    <a:cubicBezTo>
                      <a:pt x="21079" y="21598"/>
                      <a:pt x="21460" y="21508"/>
                      <a:pt x="21523" y="21380"/>
                    </a:cubicBezTo>
                    <a:cubicBezTo>
                      <a:pt x="21600" y="21221"/>
                      <a:pt x="21180" y="21082"/>
                      <a:pt x="20658" y="21092"/>
                    </a:cubicBezTo>
                    <a:lnTo>
                      <a:pt x="3671" y="21092"/>
                    </a:lnTo>
                    <a:cubicBezTo>
                      <a:pt x="3369" y="21092"/>
                      <a:pt x="3128" y="21092"/>
                      <a:pt x="2931" y="21087"/>
                    </a:cubicBezTo>
                    <a:cubicBezTo>
                      <a:pt x="2734" y="21083"/>
                      <a:pt x="2582" y="21075"/>
                      <a:pt x="2461" y="21060"/>
                    </a:cubicBezTo>
                    <a:cubicBezTo>
                      <a:pt x="2287" y="21041"/>
                      <a:pt x="2133" y="21010"/>
                      <a:pt x="2006" y="20971"/>
                    </a:cubicBezTo>
                    <a:cubicBezTo>
                      <a:pt x="1879" y="20932"/>
                      <a:pt x="1779" y="20885"/>
                      <a:pt x="1716" y="20832"/>
                    </a:cubicBezTo>
                    <a:cubicBezTo>
                      <a:pt x="1665" y="20795"/>
                      <a:pt x="1639" y="20749"/>
                      <a:pt x="1626" y="20688"/>
                    </a:cubicBezTo>
                    <a:cubicBezTo>
                      <a:pt x="1612" y="20628"/>
                      <a:pt x="1611" y="20554"/>
                      <a:pt x="1611" y="20462"/>
                    </a:cubicBezTo>
                    <a:lnTo>
                      <a:pt x="1611" y="1500"/>
                    </a:lnTo>
                    <a:cubicBezTo>
                      <a:pt x="1611" y="1408"/>
                      <a:pt x="1612" y="1333"/>
                      <a:pt x="1626" y="1274"/>
                    </a:cubicBezTo>
                    <a:cubicBezTo>
                      <a:pt x="1639" y="1214"/>
                      <a:pt x="1665" y="1168"/>
                      <a:pt x="1716" y="1131"/>
                    </a:cubicBezTo>
                    <a:cubicBezTo>
                      <a:pt x="1779" y="1078"/>
                      <a:pt x="1878" y="1030"/>
                      <a:pt x="2006" y="991"/>
                    </a:cubicBezTo>
                    <a:cubicBezTo>
                      <a:pt x="2134" y="951"/>
                      <a:pt x="2287" y="921"/>
                      <a:pt x="2461" y="902"/>
                    </a:cubicBezTo>
                    <a:cubicBezTo>
                      <a:pt x="2582" y="887"/>
                      <a:pt x="2734" y="878"/>
                      <a:pt x="2931" y="874"/>
                    </a:cubicBezTo>
                    <a:cubicBezTo>
                      <a:pt x="3128" y="871"/>
                      <a:pt x="3369" y="871"/>
                      <a:pt x="3671" y="871"/>
                    </a:cubicBezTo>
                    <a:lnTo>
                      <a:pt x="6212" y="871"/>
                    </a:lnTo>
                    <a:lnTo>
                      <a:pt x="6212" y="1128"/>
                    </a:lnTo>
                    <a:cubicBezTo>
                      <a:pt x="6213" y="1169"/>
                      <a:pt x="6280" y="1206"/>
                      <a:pt x="6392" y="1229"/>
                    </a:cubicBezTo>
                    <a:cubicBezTo>
                      <a:pt x="6513" y="1254"/>
                      <a:pt x="6669" y="1258"/>
                      <a:pt x="6802" y="1240"/>
                    </a:cubicBezTo>
                    <a:lnTo>
                      <a:pt x="10194" y="732"/>
                    </a:lnTo>
                    <a:cubicBezTo>
                      <a:pt x="10328" y="711"/>
                      <a:pt x="10413" y="670"/>
                      <a:pt x="10414" y="625"/>
                    </a:cubicBezTo>
                    <a:cubicBezTo>
                      <a:pt x="10415" y="579"/>
                      <a:pt x="10330" y="538"/>
                      <a:pt x="10194" y="517"/>
                    </a:cubicBezTo>
                    <a:lnTo>
                      <a:pt x="6797" y="7"/>
                    </a:lnTo>
                    <a:cubicBezTo>
                      <a:pt x="6728" y="0"/>
                      <a:pt x="6653" y="-2"/>
                      <a:pt x="6582" y="1"/>
                    </a:cubicBez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65" name="Shape"/>
              <p:cNvSpPr/>
              <p:nvPr/>
            </p:nvSpPr>
            <p:spPr>
              <a:xfrm>
                <a:off x="2863849" y="5991622"/>
                <a:ext cx="171849" cy="12700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4" h="21600" extrusionOk="0">
                    <a:moveTo>
                      <a:pt x="10822" y="0"/>
                    </a:moveTo>
                    <a:cubicBezTo>
                      <a:pt x="8659" y="0"/>
                      <a:pt x="6268" y="97"/>
                      <a:pt x="5237" y="675"/>
                    </a:cubicBezTo>
                    <a:cubicBezTo>
                      <a:pt x="3020" y="1767"/>
                      <a:pt x="1323" y="4179"/>
                      <a:pt x="499" y="7155"/>
                    </a:cubicBezTo>
                    <a:cubicBezTo>
                      <a:pt x="176" y="8321"/>
                      <a:pt x="3" y="9554"/>
                      <a:pt x="0" y="10800"/>
                    </a:cubicBezTo>
                    <a:cubicBezTo>
                      <a:pt x="-3" y="12068"/>
                      <a:pt x="170" y="13325"/>
                      <a:pt x="499" y="14512"/>
                    </a:cubicBezTo>
                    <a:cubicBezTo>
                      <a:pt x="1323" y="17488"/>
                      <a:pt x="3020" y="19900"/>
                      <a:pt x="5237" y="20992"/>
                    </a:cubicBezTo>
                    <a:cubicBezTo>
                      <a:pt x="6268" y="21571"/>
                      <a:pt x="8659" y="21600"/>
                      <a:pt x="10822" y="21600"/>
                    </a:cubicBezTo>
                    <a:cubicBezTo>
                      <a:pt x="12986" y="21600"/>
                      <a:pt x="15326" y="21571"/>
                      <a:pt x="16358" y="20992"/>
                    </a:cubicBezTo>
                    <a:cubicBezTo>
                      <a:pt x="18574" y="19901"/>
                      <a:pt x="20361" y="17523"/>
                      <a:pt x="21145" y="14512"/>
                    </a:cubicBezTo>
                    <a:cubicBezTo>
                      <a:pt x="21456" y="13321"/>
                      <a:pt x="21597" y="12063"/>
                      <a:pt x="21594" y="10800"/>
                    </a:cubicBezTo>
                    <a:cubicBezTo>
                      <a:pt x="21592" y="9560"/>
                      <a:pt x="21450" y="8325"/>
                      <a:pt x="21145" y="7155"/>
                    </a:cubicBezTo>
                    <a:cubicBezTo>
                      <a:pt x="20361" y="4144"/>
                      <a:pt x="18574" y="1767"/>
                      <a:pt x="16358" y="675"/>
                    </a:cubicBezTo>
                    <a:cubicBezTo>
                      <a:pt x="15326" y="97"/>
                      <a:pt x="12986" y="0"/>
                      <a:pt x="10822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66" name="Shape"/>
              <p:cNvSpPr/>
              <p:nvPr/>
            </p:nvSpPr>
            <p:spPr>
              <a:xfrm>
                <a:off x="1879599" y="5993999"/>
                <a:ext cx="370683" cy="12700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7" h="21590" extrusionOk="0">
                    <a:moveTo>
                      <a:pt x="5666" y="1"/>
                    </a:moveTo>
                    <a:cubicBezTo>
                      <a:pt x="4860" y="1"/>
                      <a:pt x="4212" y="-10"/>
                      <a:pt x="3685" y="61"/>
                    </a:cubicBezTo>
                    <a:cubicBezTo>
                      <a:pt x="3157" y="131"/>
                      <a:pt x="2750" y="283"/>
                      <a:pt x="2428" y="608"/>
                    </a:cubicBezTo>
                    <a:cubicBezTo>
                      <a:pt x="1401" y="1699"/>
                      <a:pt x="614" y="4111"/>
                      <a:pt x="232" y="7085"/>
                    </a:cubicBezTo>
                    <a:cubicBezTo>
                      <a:pt x="79" y="8272"/>
                      <a:pt x="-1" y="9528"/>
                      <a:pt x="0" y="10795"/>
                    </a:cubicBezTo>
                    <a:cubicBezTo>
                      <a:pt x="2" y="12040"/>
                      <a:pt x="82" y="13273"/>
                      <a:pt x="232" y="14439"/>
                    </a:cubicBezTo>
                    <a:cubicBezTo>
                      <a:pt x="614" y="17413"/>
                      <a:pt x="1401" y="19824"/>
                      <a:pt x="2428" y="20915"/>
                    </a:cubicBezTo>
                    <a:cubicBezTo>
                      <a:pt x="2750" y="21241"/>
                      <a:pt x="3157" y="21410"/>
                      <a:pt x="3685" y="21497"/>
                    </a:cubicBezTo>
                    <a:cubicBezTo>
                      <a:pt x="4212" y="21584"/>
                      <a:pt x="4860" y="21590"/>
                      <a:pt x="5666" y="21590"/>
                    </a:cubicBezTo>
                    <a:lnTo>
                      <a:pt x="15932" y="21590"/>
                    </a:lnTo>
                    <a:cubicBezTo>
                      <a:pt x="16738" y="21590"/>
                      <a:pt x="17380" y="21584"/>
                      <a:pt x="17902" y="21497"/>
                    </a:cubicBezTo>
                    <a:cubicBezTo>
                      <a:pt x="18424" y="21409"/>
                      <a:pt x="18824" y="21241"/>
                      <a:pt x="19147" y="20915"/>
                    </a:cubicBezTo>
                    <a:cubicBezTo>
                      <a:pt x="20174" y="19824"/>
                      <a:pt x="20981" y="17431"/>
                      <a:pt x="21366" y="14439"/>
                    </a:cubicBezTo>
                    <a:cubicBezTo>
                      <a:pt x="21516" y="13273"/>
                      <a:pt x="21596" y="12040"/>
                      <a:pt x="21598" y="10795"/>
                    </a:cubicBezTo>
                    <a:cubicBezTo>
                      <a:pt x="21599" y="9528"/>
                      <a:pt x="21519" y="8272"/>
                      <a:pt x="21366" y="7085"/>
                    </a:cubicBezTo>
                    <a:cubicBezTo>
                      <a:pt x="20981" y="4093"/>
                      <a:pt x="20174" y="1700"/>
                      <a:pt x="19147" y="608"/>
                    </a:cubicBezTo>
                    <a:cubicBezTo>
                      <a:pt x="18824" y="283"/>
                      <a:pt x="18424" y="131"/>
                      <a:pt x="17902" y="60"/>
                    </a:cubicBezTo>
                    <a:cubicBezTo>
                      <a:pt x="17380" y="-10"/>
                      <a:pt x="16738" y="1"/>
                      <a:pt x="15932" y="1"/>
                    </a:cubicBezTo>
                    <a:lnTo>
                      <a:pt x="5666" y="1"/>
                    </a:ln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67" name="Shape"/>
              <p:cNvSpPr/>
              <p:nvPr/>
            </p:nvSpPr>
            <p:spPr>
              <a:xfrm>
                <a:off x="2417365" y="5993999"/>
                <a:ext cx="278608" cy="12700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7" h="21590" extrusionOk="0">
                    <a:moveTo>
                      <a:pt x="7506" y="1"/>
                    </a:moveTo>
                    <a:cubicBezTo>
                      <a:pt x="6435" y="1"/>
                      <a:pt x="5580" y="-10"/>
                      <a:pt x="4886" y="60"/>
                    </a:cubicBezTo>
                    <a:cubicBezTo>
                      <a:pt x="4192" y="131"/>
                      <a:pt x="3659" y="283"/>
                      <a:pt x="3230" y="608"/>
                    </a:cubicBezTo>
                    <a:cubicBezTo>
                      <a:pt x="1863" y="1699"/>
                      <a:pt x="761" y="4076"/>
                      <a:pt x="277" y="7085"/>
                    </a:cubicBezTo>
                    <a:cubicBezTo>
                      <a:pt x="85" y="8276"/>
                      <a:pt x="-2" y="9533"/>
                      <a:pt x="0" y="10796"/>
                    </a:cubicBezTo>
                    <a:cubicBezTo>
                      <a:pt x="1" y="12035"/>
                      <a:pt x="89" y="13269"/>
                      <a:pt x="277" y="14439"/>
                    </a:cubicBezTo>
                    <a:cubicBezTo>
                      <a:pt x="761" y="17448"/>
                      <a:pt x="1863" y="19824"/>
                      <a:pt x="3230" y="20915"/>
                    </a:cubicBezTo>
                    <a:cubicBezTo>
                      <a:pt x="3659" y="21241"/>
                      <a:pt x="4192" y="21410"/>
                      <a:pt x="4886" y="21497"/>
                    </a:cubicBezTo>
                    <a:cubicBezTo>
                      <a:pt x="5580" y="21584"/>
                      <a:pt x="6435" y="21590"/>
                      <a:pt x="7506" y="21590"/>
                    </a:cubicBezTo>
                    <a:lnTo>
                      <a:pt x="14090" y="21590"/>
                    </a:lnTo>
                    <a:cubicBezTo>
                      <a:pt x="15161" y="21590"/>
                      <a:pt x="16016" y="21584"/>
                      <a:pt x="16710" y="21497"/>
                    </a:cubicBezTo>
                    <a:cubicBezTo>
                      <a:pt x="17404" y="21409"/>
                      <a:pt x="17937" y="21241"/>
                      <a:pt x="18366" y="20915"/>
                    </a:cubicBezTo>
                    <a:cubicBezTo>
                      <a:pt x="19733" y="19824"/>
                      <a:pt x="20835" y="17448"/>
                      <a:pt x="21319" y="14439"/>
                    </a:cubicBezTo>
                    <a:cubicBezTo>
                      <a:pt x="21508" y="13269"/>
                      <a:pt x="21595" y="12035"/>
                      <a:pt x="21596" y="10796"/>
                    </a:cubicBezTo>
                    <a:cubicBezTo>
                      <a:pt x="21598" y="9533"/>
                      <a:pt x="21511" y="8276"/>
                      <a:pt x="21319" y="7085"/>
                    </a:cubicBezTo>
                    <a:cubicBezTo>
                      <a:pt x="20835" y="4076"/>
                      <a:pt x="19733" y="1699"/>
                      <a:pt x="18366" y="608"/>
                    </a:cubicBezTo>
                    <a:cubicBezTo>
                      <a:pt x="17937" y="283"/>
                      <a:pt x="17404" y="131"/>
                      <a:pt x="16710" y="60"/>
                    </a:cubicBezTo>
                    <a:cubicBezTo>
                      <a:pt x="16016" y="-10"/>
                      <a:pt x="15161" y="1"/>
                      <a:pt x="14090" y="1"/>
                    </a:cubicBezTo>
                    <a:lnTo>
                      <a:pt x="7506" y="1"/>
                    </a:ln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668" name="Line"/>
              <p:cNvSpPr/>
              <p:nvPr/>
            </p:nvSpPr>
            <p:spPr>
              <a:xfrm flipV="1">
                <a:off x="1417168" y="1345488"/>
                <a:ext cx="8542328" cy="0"/>
              </a:xfrm>
              <a:prstGeom prst="line">
                <a:avLst/>
              </a:prstGeom>
              <a:noFill/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69" name="Line"/>
              <p:cNvSpPr/>
              <p:nvPr/>
            </p:nvSpPr>
            <p:spPr>
              <a:xfrm flipV="1">
                <a:off x="743106" y="370"/>
                <a:ext cx="9216390" cy="0"/>
              </a:xfrm>
              <a:prstGeom prst="line">
                <a:avLst/>
              </a:prstGeom>
              <a:noFill/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70" name="Line"/>
              <p:cNvSpPr/>
              <p:nvPr/>
            </p:nvSpPr>
            <p:spPr>
              <a:xfrm flipV="1">
                <a:off x="2232521" y="2690606"/>
                <a:ext cx="7726975" cy="0"/>
              </a:xfrm>
              <a:prstGeom prst="line">
                <a:avLst/>
              </a:prstGeom>
              <a:noFill/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71" name="Line"/>
              <p:cNvSpPr/>
              <p:nvPr/>
            </p:nvSpPr>
            <p:spPr>
              <a:xfrm flipV="1">
                <a:off x="3049125" y="4035724"/>
                <a:ext cx="6910371" cy="0"/>
              </a:xfrm>
              <a:prstGeom prst="line">
                <a:avLst/>
              </a:prstGeom>
              <a:noFill/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72" name="Line"/>
              <p:cNvSpPr/>
              <p:nvPr/>
            </p:nvSpPr>
            <p:spPr>
              <a:xfrm flipV="1">
                <a:off x="3272928" y="5393542"/>
                <a:ext cx="6686568" cy="0"/>
              </a:xfrm>
              <a:prstGeom prst="line">
                <a:avLst/>
              </a:prstGeom>
              <a:noFill/>
              <a:ln w="25400" cap="flat">
                <a:solidFill>
                  <a:schemeClr val="accent5"/>
                </a:solidFill>
                <a:custDash>
                  <a:ds d="200000" sp="200000"/>
                </a:custDash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73" name="Line"/>
              <p:cNvSpPr/>
              <p:nvPr/>
            </p:nvSpPr>
            <p:spPr>
              <a:xfrm>
                <a:off x="10027702" y="1388626"/>
                <a:ext cx="751891" cy="260463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573" extrusionOk="0">
                    <a:moveTo>
                      <a:pt x="13" y="21570"/>
                    </a:moveTo>
                    <a:lnTo>
                      <a:pt x="9790" y="21570"/>
                    </a:lnTo>
                    <a:cubicBezTo>
                      <a:pt x="11407" y="21600"/>
                      <a:pt x="12989" y="21426"/>
                      <a:pt x="14123" y="21092"/>
                    </a:cubicBezTo>
                    <a:cubicBezTo>
                      <a:pt x="15046" y="20821"/>
                      <a:pt x="15601" y="20463"/>
                      <a:pt x="15687" y="20084"/>
                    </a:cubicBezTo>
                    <a:lnTo>
                      <a:pt x="15687" y="12639"/>
                    </a:lnTo>
                    <a:cubicBezTo>
                      <a:pt x="15796" y="12202"/>
                      <a:pt x="16391" y="11787"/>
                      <a:pt x="17382" y="11456"/>
                    </a:cubicBezTo>
                    <a:cubicBezTo>
                      <a:pt x="18467" y="11093"/>
                      <a:pt x="19960" y="10851"/>
                      <a:pt x="21600" y="10774"/>
                    </a:cubicBezTo>
                    <a:cubicBezTo>
                      <a:pt x="20179" y="10764"/>
                      <a:pt x="18813" y="10611"/>
                      <a:pt x="17740" y="10343"/>
                    </a:cubicBezTo>
                    <a:cubicBezTo>
                      <a:pt x="16383" y="10003"/>
                      <a:pt x="15606" y="9509"/>
                      <a:pt x="15613" y="8991"/>
                    </a:cubicBezTo>
                    <a:lnTo>
                      <a:pt x="15613" y="1610"/>
                    </a:lnTo>
                    <a:cubicBezTo>
                      <a:pt x="15656" y="1194"/>
                      <a:pt x="15122" y="790"/>
                      <a:pt x="14129" y="488"/>
                    </a:cubicBezTo>
                    <a:cubicBezTo>
                      <a:pt x="13138" y="186"/>
                      <a:pt x="11771" y="10"/>
                      <a:pt x="10330" y="0"/>
                    </a:cubicBezTo>
                    <a:lnTo>
                      <a:pt x="0" y="0"/>
                    </a:lnTo>
                  </a:path>
                </a:pathLst>
              </a:custGeom>
              <a:noFill/>
              <a:ln w="25400" cap="flat">
                <a:solidFill>
                  <a:srgbClr val="C4C3C0"/>
                </a:solidFill>
                <a:prstDash val="solid"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674" name="Line"/>
              <p:cNvSpPr/>
              <p:nvPr/>
            </p:nvSpPr>
            <p:spPr>
              <a:xfrm>
                <a:off x="10027702" y="4075543"/>
                <a:ext cx="751891" cy="264273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573" extrusionOk="0">
                    <a:moveTo>
                      <a:pt x="13" y="21570"/>
                    </a:moveTo>
                    <a:lnTo>
                      <a:pt x="9790" y="21570"/>
                    </a:lnTo>
                    <a:cubicBezTo>
                      <a:pt x="11407" y="21600"/>
                      <a:pt x="12989" y="21428"/>
                      <a:pt x="14123" y="21099"/>
                    </a:cubicBezTo>
                    <a:cubicBezTo>
                      <a:pt x="15046" y="20832"/>
                      <a:pt x="15601" y="20480"/>
                      <a:pt x="15687" y="20106"/>
                    </a:cubicBezTo>
                    <a:lnTo>
                      <a:pt x="15687" y="12457"/>
                    </a:lnTo>
                    <a:cubicBezTo>
                      <a:pt x="15796" y="12026"/>
                      <a:pt x="16391" y="11618"/>
                      <a:pt x="17382" y="11291"/>
                    </a:cubicBezTo>
                    <a:cubicBezTo>
                      <a:pt x="18467" y="10933"/>
                      <a:pt x="19960" y="10695"/>
                      <a:pt x="21600" y="10619"/>
                    </a:cubicBezTo>
                    <a:cubicBezTo>
                      <a:pt x="20179" y="10609"/>
                      <a:pt x="18813" y="10459"/>
                      <a:pt x="17740" y="10194"/>
                    </a:cubicBezTo>
                    <a:cubicBezTo>
                      <a:pt x="16383" y="9859"/>
                      <a:pt x="15606" y="9372"/>
                      <a:pt x="15613" y="8861"/>
                    </a:cubicBezTo>
                    <a:lnTo>
                      <a:pt x="15613" y="1587"/>
                    </a:lnTo>
                    <a:cubicBezTo>
                      <a:pt x="15656" y="1176"/>
                      <a:pt x="15122" y="778"/>
                      <a:pt x="14129" y="481"/>
                    </a:cubicBezTo>
                    <a:cubicBezTo>
                      <a:pt x="13138" y="183"/>
                      <a:pt x="11771" y="10"/>
                      <a:pt x="10330" y="0"/>
                    </a:cubicBezTo>
                    <a:lnTo>
                      <a:pt x="0" y="0"/>
                    </a:lnTo>
                  </a:path>
                </a:pathLst>
              </a:custGeom>
              <a:noFill/>
              <a:ln w="25400" cap="flat">
                <a:solidFill>
                  <a:srgbClr val="C4C3C0"/>
                </a:solidFill>
                <a:prstDash val="solid"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675" name="Line"/>
              <p:cNvSpPr/>
              <p:nvPr/>
            </p:nvSpPr>
            <p:spPr>
              <a:xfrm>
                <a:off x="10027702" y="0"/>
                <a:ext cx="751891" cy="130923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547" extrusionOk="0">
                    <a:moveTo>
                      <a:pt x="13" y="21540"/>
                    </a:moveTo>
                    <a:lnTo>
                      <a:pt x="9790" y="21540"/>
                    </a:lnTo>
                    <a:cubicBezTo>
                      <a:pt x="11407" y="21600"/>
                      <a:pt x="12989" y="21253"/>
                      <a:pt x="14123" y="20591"/>
                    </a:cubicBezTo>
                    <a:cubicBezTo>
                      <a:pt x="15046" y="20052"/>
                      <a:pt x="15601" y="19341"/>
                      <a:pt x="15687" y="18588"/>
                    </a:cubicBezTo>
                    <a:lnTo>
                      <a:pt x="15687" y="14871"/>
                    </a:lnTo>
                    <a:cubicBezTo>
                      <a:pt x="15796" y="14004"/>
                      <a:pt x="16391" y="13180"/>
                      <a:pt x="17382" y="12521"/>
                    </a:cubicBezTo>
                    <a:cubicBezTo>
                      <a:pt x="18467" y="11800"/>
                      <a:pt x="19960" y="11320"/>
                      <a:pt x="21600" y="11166"/>
                    </a:cubicBezTo>
                    <a:cubicBezTo>
                      <a:pt x="20179" y="11146"/>
                      <a:pt x="18813" y="10843"/>
                      <a:pt x="17740" y="10309"/>
                    </a:cubicBezTo>
                    <a:cubicBezTo>
                      <a:pt x="16383" y="9634"/>
                      <a:pt x="15606" y="8653"/>
                      <a:pt x="15613" y="7623"/>
                    </a:cubicBezTo>
                    <a:lnTo>
                      <a:pt x="15613" y="3199"/>
                    </a:lnTo>
                    <a:cubicBezTo>
                      <a:pt x="15656" y="2372"/>
                      <a:pt x="15122" y="1569"/>
                      <a:pt x="14129" y="969"/>
                    </a:cubicBezTo>
                    <a:cubicBezTo>
                      <a:pt x="13138" y="369"/>
                      <a:pt x="11771" y="21"/>
                      <a:pt x="10330" y="0"/>
                    </a:cubicBezTo>
                    <a:lnTo>
                      <a:pt x="0" y="0"/>
                    </a:lnTo>
                  </a:path>
                </a:pathLst>
              </a:custGeom>
              <a:noFill/>
              <a:ln w="25400" cap="flat">
                <a:solidFill>
                  <a:srgbClr val="C4C3C0"/>
                </a:solidFill>
                <a:prstDash val="solid"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grpSp>
            <p:nvGrpSpPr>
              <p:cNvPr id="678" name="Group"/>
              <p:cNvGrpSpPr/>
              <p:nvPr/>
            </p:nvGrpSpPr>
            <p:grpSpPr>
              <a:xfrm>
                <a:off x="3358260" y="2426948"/>
                <a:ext cx="1214145" cy="552718"/>
                <a:chOff x="0" y="0"/>
                <a:chExt cx="1214144" cy="552717"/>
              </a:xfrm>
            </p:grpSpPr>
            <p:sp>
              <p:nvSpPr>
                <p:cNvPr id="676" name="Rounded Rectangle"/>
                <p:cNvSpPr/>
                <p:nvPr/>
              </p:nvSpPr>
              <p:spPr>
                <a:xfrm>
                  <a:off x="0" y="0"/>
                  <a:ext cx="1214144" cy="55271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F5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677" name="Venn diagram"/>
                <p:cNvSpPr/>
                <p:nvPr/>
              </p:nvSpPr>
              <p:spPr>
                <a:xfrm>
                  <a:off x="128253" y="19511"/>
                  <a:ext cx="981196" cy="48731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2500">
                      <a:solidFill>
                        <a:schemeClr val="accent2"/>
                      </a:solidFill>
                      <a:latin typeface="Barlow SemiBold"/>
                      <a:ea typeface="Barlow SemiBold"/>
                      <a:cs typeface="Barlow SemiBold"/>
                      <a:sym typeface="Barlow SemiBold"/>
                    </a:defRPr>
                  </a:lvl1pPr>
                </a:lstStyle>
                <a:p>
                  <a:r>
                    <a:rPr dirty="0"/>
                    <a:t>MOFU</a:t>
                  </a:r>
                </a:p>
              </p:txBody>
            </p:sp>
          </p:grpSp>
          <p:grpSp>
            <p:nvGrpSpPr>
              <p:cNvPr id="681" name="Group"/>
              <p:cNvGrpSpPr/>
              <p:nvPr/>
            </p:nvGrpSpPr>
            <p:grpSpPr>
              <a:xfrm>
                <a:off x="3358260" y="4448641"/>
                <a:ext cx="1214145" cy="552719"/>
                <a:chOff x="0" y="0"/>
                <a:chExt cx="1214144" cy="552717"/>
              </a:xfrm>
            </p:grpSpPr>
            <p:sp>
              <p:nvSpPr>
                <p:cNvPr id="679" name="Rounded Rectangle"/>
                <p:cNvSpPr/>
                <p:nvPr/>
              </p:nvSpPr>
              <p:spPr>
                <a:xfrm>
                  <a:off x="0" y="0"/>
                  <a:ext cx="1214144" cy="55271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F5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680" name="Venn diagram"/>
                <p:cNvSpPr/>
                <p:nvPr/>
              </p:nvSpPr>
              <p:spPr>
                <a:xfrm>
                  <a:off x="128253" y="19511"/>
                  <a:ext cx="981196" cy="487311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2500">
                      <a:solidFill>
                        <a:schemeClr val="accent3"/>
                      </a:solidFill>
                      <a:latin typeface="Barlow SemiBold"/>
                      <a:ea typeface="Barlow SemiBold"/>
                      <a:cs typeface="Barlow SemiBold"/>
                      <a:sym typeface="Barlow SemiBold"/>
                    </a:defRPr>
                  </a:lvl1pPr>
                </a:lstStyle>
                <a:p>
                  <a:r>
                    <a:rPr dirty="0"/>
                    <a:t>BOFU</a:t>
                  </a:r>
                </a:p>
              </p:txBody>
            </p:sp>
          </p:grpSp>
          <p:grpSp>
            <p:nvGrpSpPr>
              <p:cNvPr id="684" name="Group"/>
              <p:cNvGrpSpPr/>
              <p:nvPr/>
            </p:nvGrpSpPr>
            <p:grpSpPr>
              <a:xfrm>
                <a:off x="3358260" y="392554"/>
                <a:ext cx="1214145" cy="552719"/>
                <a:chOff x="0" y="0"/>
                <a:chExt cx="1214144" cy="552717"/>
              </a:xfrm>
            </p:grpSpPr>
            <p:sp>
              <p:nvSpPr>
                <p:cNvPr id="682" name="Rounded Rectangle"/>
                <p:cNvSpPr/>
                <p:nvPr/>
              </p:nvSpPr>
              <p:spPr>
                <a:xfrm>
                  <a:off x="0" y="0"/>
                  <a:ext cx="1214144" cy="55271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F5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683" name="Venn diagram"/>
                <p:cNvSpPr/>
                <p:nvPr/>
              </p:nvSpPr>
              <p:spPr>
                <a:xfrm>
                  <a:off x="128253" y="19511"/>
                  <a:ext cx="981196" cy="487311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2500">
                      <a:solidFill>
                        <a:schemeClr val="accent1"/>
                      </a:solidFill>
                      <a:latin typeface="Barlow SemiBold"/>
                      <a:ea typeface="Barlow SemiBold"/>
                      <a:cs typeface="Barlow SemiBold"/>
                      <a:sym typeface="Barlow SemiBold"/>
                    </a:defRPr>
                  </a:lvl1pPr>
                </a:lstStyle>
                <a:p>
                  <a:r>
                    <a:rPr dirty="0"/>
                    <a:t>TOFU</a:t>
                  </a:r>
                </a:p>
              </p:txBody>
            </p:sp>
          </p:grpSp>
          <p:sp>
            <p:nvSpPr>
              <p:cNvPr id="685" name="Venn diagram"/>
              <p:cNvSpPr txBox="1"/>
              <p:nvPr/>
            </p:nvSpPr>
            <p:spPr>
              <a:xfrm>
                <a:off x="8137133" y="440716"/>
                <a:ext cx="1829317" cy="4064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r">
                  <a:defRPr sz="20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>
                    <a:solidFill>
                      <a:schemeClr val="tx1"/>
                    </a:solidFill>
                  </a:rPr>
                  <a:t>Awareness</a:t>
                </a:r>
              </a:p>
            </p:txBody>
          </p:sp>
          <p:sp>
            <p:nvSpPr>
              <p:cNvPr id="686" name="Venn diagram"/>
              <p:cNvSpPr txBox="1"/>
              <p:nvPr/>
            </p:nvSpPr>
            <p:spPr>
              <a:xfrm>
                <a:off x="8137133" y="1796171"/>
                <a:ext cx="1829317" cy="4064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r">
                  <a:defRPr sz="20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>
                    <a:solidFill>
                      <a:schemeClr val="tx1"/>
                    </a:solidFill>
                  </a:rPr>
                  <a:t>Interest</a:t>
                </a:r>
              </a:p>
            </p:txBody>
          </p:sp>
          <p:sp>
            <p:nvSpPr>
              <p:cNvPr id="687" name="Venn diagram"/>
              <p:cNvSpPr txBox="1"/>
              <p:nvPr/>
            </p:nvSpPr>
            <p:spPr>
              <a:xfrm>
                <a:off x="8137133" y="3135647"/>
                <a:ext cx="1829317" cy="4064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r">
                  <a:defRPr sz="20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>
                    <a:solidFill>
                      <a:schemeClr val="tx1"/>
                    </a:solidFill>
                  </a:rPr>
                  <a:t>Evaluation</a:t>
                </a:r>
              </a:p>
            </p:txBody>
          </p:sp>
          <p:sp>
            <p:nvSpPr>
              <p:cNvPr id="688" name="Venn diagram"/>
              <p:cNvSpPr txBox="1"/>
              <p:nvPr/>
            </p:nvSpPr>
            <p:spPr>
              <a:xfrm>
                <a:off x="8137133" y="4486407"/>
                <a:ext cx="1829317" cy="4064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r">
                  <a:defRPr sz="20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>
                    <a:solidFill>
                      <a:schemeClr val="tx1"/>
                    </a:solidFill>
                  </a:rPr>
                  <a:t>Commitment</a:t>
                </a:r>
              </a:p>
            </p:txBody>
          </p:sp>
          <p:sp>
            <p:nvSpPr>
              <p:cNvPr id="689" name="Venn diagram"/>
              <p:cNvSpPr txBox="1"/>
              <p:nvPr/>
            </p:nvSpPr>
            <p:spPr>
              <a:xfrm>
                <a:off x="8137133" y="5814157"/>
                <a:ext cx="1829317" cy="4064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r">
                  <a:defRPr sz="20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 dirty="0">
                    <a:solidFill>
                      <a:schemeClr val="tx1"/>
                    </a:solidFill>
                  </a:rPr>
                  <a:t>Sale</a:t>
                </a:r>
              </a:p>
            </p:txBody>
          </p:sp>
          <p:sp>
            <p:nvSpPr>
              <p:cNvPr id="690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11311039" y="161316"/>
                <a:ext cx="3785845" cy="10160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0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 dirty="0">
                    <a:solidFill>
                      <a:schemeClr val="tx2"/>
                    </a:solidFill>
                  </a:rPr>
                  <a:t>SEO, </a:t>
                </a:r>
                <a:r>
                  <a:rPr dirty="0" err="1">
                    <a:solidFill>
                      <a:schemeClr val="tx2"/>
                    </a:solidFill>
                  </a:rPr>
                  <a:t>Ebooks</a:t>
                </a:r>
                <a:r>
                  <a:rPr dirty="0">
                    <a:solidFill>
                      <a:schemeClr val="tx2"/>
                    </a:solidFill>
                  </a:rPr>
                  <a:t>, White papers, Online Ads, Videos, Direct Email, Social media </a:t>
                </a:r>
              </a:p>
            </p:txBody>
          </p:sp>
          <p:sp>
            <p:nvSpPr>
              <p:cNvPr id="691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11319494" y="2042906"/>
                <a:ext cx="3785845" cy="1320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0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tx2"/>
                    </a:solidFill>
                  </a:rPr>
                  <a:t>Case Studies, White papers, Videos, Drip Campaign Emails, Social Media, Newsletters, Webinars</a:t>
                </a:r>
              </a:p>
            </p:txBody>
          </p:sp>
          <p:sp>
            <p:nvSpPr>
              <p:cNvPr id="692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11319494" y="5190342"/>
                <a:ext cx="3785845" cy="4064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0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tx2"/>
                    </a:solidFill>
                  </a:rPr>
                  <a:t>Trials, Demonstrations</a:t>
                </a:r>
              </a:p>
            </p:txBody>
          </p:sp>
        </p:grpSp>
      </p:grpSp>
      <p:sp>
        <p:nvSpPr>
          <p:cNvPr id="695" name="Venn diagram"/>
          <p:cNvSpPr txBox="1"/>
          <p:nvPr/>
        </p:nvSpPr>
        <p:spPr>
          <a:xfrm>
            <a:off x="6723956" y="2132394"/>
            <a:ext cx="10915671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Marketing Funnel: TOFU, MOFU, BOFU</a:t>
            </a:r>
          </a:p>
        </p:txBody>
      </p:sp>
    </p:spTree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4" name="Group"/>
          <p:cNvGrpSpPr/>
          <p:nvPr/>
        </p:nvGrpSpPr>
        <p:grpSpPr>
          <a:xfrm>
            <a:off x="14302998" y="4441646"/>
            <a:ext cx="6305936" cy="7029744"/>
            <a:chOff x="-84" y="0"/>
            <a:chExt cx="6305934" cy="7029742"/>
          </a:xfrm>
        </p:grpSpPr>
        <p:sp>
          <p:nvSpPr>
            <p:cNvPr id="697" name="Shape"/>
            <p:cNvSpPr/>
            <p:nvPr/>
          </p:nvSpPr>
          <p:spPr>
            <a:xfrm rot="5400000">
              <a:off x="2170925" y="5609369"/>
              <a:ext cx="1964040" cy="8767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grpSp>
          <p:nvGrpSpPr>
            <p:cNvPr id="703" name="Group"/>
            <p:cNvGrpSpPr/>
            <p:nvPr/>
          </p:nvGrpSpPr>
          <p:grpSpPr>
            <a:xfrm>
              <a:off x="61" y="-1"/>
              <a:ext cx="6305720" cy="5795210"/>
              <a:chOff x="-23" y="0"/>
              <a:chExt cx="6305719" cy="5795208"/>
            </a:xfrm>
          </p:grpSpPr>
          <p:sp>
            <p:nvSpPr>
              <p:cNvPr id="698" name="Shape"/>
              <p:cNvSpPr/>
              <p:nvPr/>
            </p:nvSpPr>
            <p:spPr>
              <a:xfrm>
                <a:off x="-24" y="0"/>
                <a:ext cx="6305720" cy="104847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60" h="21569" extrusionOk="0">
                    <a:moveTo>
                      <a:pt x="274" y="0"/>
                    </a:moveTo>
                    <a:cubicBezTo>
                      <a:pt x="191" y="17"/>
                      <a:pt x="113" y="257"/>
                      <a:pt x="61" y="653"/>
                    </a:cubicBezTo>
                    <a:cubicBezTo>
                      <a:pt x="-9" y="1197"/>
                      <a:pt x="-20" y="1939"/>
                      <a:pt x="34" y="2547"/>
                    </a:cubicBezTo>
                    <a:lnTo>
                      <a:pt x="1405" y="20485"/>
                    </a:lnTo>
                    <a:cubicBezTo>
                      <a:pt x="1428" y="20783"/>
                      <a:pt x="1464" y="21039"/>
                      <a:pt x="1509" y="21228"/>
                    </a:cubicBezTo>
                    <a:cubicBezTo>
                      <a:pt x="1570" y="21482"/>
                      <a:pt x="1643" y="21600"/>
                      <a:pt x="1717" y="21563"/>
                    </a:cubicBezTo>
                    <a:lnTo>
                      <a:pt x="19843" y="21563"/>
                    </a:lnTo>
                    <a:cubicBezTo>
                      <a:pt x="19917" y="21600"/>
                      <a:pt x="19990" y="21482"/>
                      <a:pt x="20051" y="21228"/>
                    </a:cubicBezTo>
                    <a:cubicBezTo>
                      <a:pt x="20096" y="21039"/>
                      <a:pt x="20132" y="20783"/>
                      <a:pt x="20155" y="20485"/>
                    </a:cubicBezTo>
                    <a:lnTo>
                      <a:pt x="21526" y="2547"/>
                    </a:lnTo>
                    <a:cubicBezTo>
                      <a:pt x="21580" y="1939"/>
                      <a:pt x="21569" y="1197"/>
                      <a:pt x="21499" y="653"/>
                    </a:cubicBezTo>
                    <a:cubicBezTo>
                      <a:pt x="21447" y="257"/>
                      <a:pt x="21369" y="17"/>
                      <a:pt x="21286" y="0"/>
                    </a:cubicBezTo>
                    <a:lnTo>
                      <a:pt x="274" y="0"/>
                    </a:lnTo>
                    <a:close/>
                  </a:path>
                </a:pathLst>
              </a:cu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699" name="Shape"/>
              <p:cNvSpPr/>
              <p:nvPr/>
            </p:nvSpPr>
            <p:spPr>
              <a:xfrm>
                <a:off x="539726" y="1186682"/>
                <a:ext cx="5226220" cy="1048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52" h="21569" extrusionOk="0">
                    <a:moveTo>
                      <a:pt x="331" y="0"/>
                    </a:moveTo>
                    <a:cubicBezTo>
                      <a:pt x="230" y="17"/>
                      <a:pt x="136" y="257"/>
                      <a:pt x="74" y="653"/>
                    </a:cubicBezTo>
                    <a:cubicBezTo>
                      <a:pt x="-11" y="1197"/>
                      <a:pt x="-24" y="1939"/>
                      <a:pt x="41" y="2547"/>
                    </a:cubicBezTo>
                    <a:lnTo>
                      <a:pt x="1694" y="20485"/>
                    </a:lnTo>
                    <a:cubicBezTo>
                      <a:pt x="1722" y="20783"/>
                      <a:pt x="1766" y="21039"/>
                      <a:pt x="1820" y="21228"/>
                    </a:cubicBezTo>
                    <a:cubicBezTo>
                      <a:pt x="1893" y="21482"/>
                      <a:pt x="1982" y="21600"/>
                      <a:pt x="2071" y="21563"/>
                    </a:cubicBezTo>
                    <a:lnTo>
                      <a:pt x="19481" y="21563"/>
                    </a:lnTo>
                    <a:cubicBezTo>
                      <a:pt x="19570" y="21600"/>
                      <a:pt x="19659" y="21482"/>
                      <a:pt x="19732" y="21228"/>
                    </a:cubicBezTo>
                    <a:cubicBezTo>
                      <a:pt x="19786" y="21039"/>
                      <a:pt x="19830" y="20783"/>
                      <a:pt x="19858" y="20485"/>
                    </a:cubicBezTo>
                    <a:lnTo>
                      <a:pt x="21511" y="2547"/>
                    </a:lnTo>
                    <a:cubicBezTo>
                      <a:pt x="21576" y="1939"/>
                      <a:pt x="21563" y="1197"/>
                      <a:pt x="21478" y="653"/>
                    </a:cubicBezTo>
                    <a:cubicBezTo>
                      <a:pt x="21416" y="257"/>
                      <a:pt x="21322" y="17"/>
                      <a:pt x="21221" y="0"/>
                    </a:cubicBezTo>
                    <a:lnTo>
                      <a:pt x="331" y="0"/>
                    </a:lnTo>
                    <a:close/>
                  </a:path>
                </a:pathLst>
              </a:cu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700" name="Shape"/>
              <p:cNvSpPr/>
              <p:nvPr/>
            </p:nvSpPr>
            <p:spPr>
              <a:xfrm>
                <a:off x="1073126" y="2373365"/>
                <a:ext cx="4159420" cy="1048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40" h="21569" extrusionOk="0">
                    <a:moveTo>
                      <a:pt x="416" y="0"/>
                    </a:moveTo>
                    <a:cubicBezTo>
                      <a:pt x="289" y="17"/>
                      <a:pt x="171" y="257"/>
                      <a:pt x="93" y="653"/>
                    </a:cubicBezTo>
                    <a:cubicBezTo>
                      <a:pt x="-14" y="1197"/>
                      <a:pt x="-30" y="1939"/>
                      <a:pt x="52" y="2547"/>
                    </a:cubicBezTo>
                    <a:lnTo>
                      <a:pt x="2128" y="20485"/>
                    </a:lnTo>
                    <a:cubicBezTo>
                      <a:pt x="2163" y="20783"/>
                      <a:pt x="2218" y="21039"/>
                      <a:pt x="2286" y="21228"/>
                    </a:cubicBezTo>
                    <a:cubicBezTo>
                      <a:pt x="2378" y="21482"/>
                      <a:pt x="2489" y="21600"/>
                      <a:pt x="2600" y="21563"/>
                    </a:cubicBezTo>
                    <a:lnTo>
                      <a:pt x="18940" y="21563"/>
                    </a:lnTo>
                    <a:cubicBezTo>
                      <a:pt x="19051" y="21600"/>
                      <a:pt x="19162" y="21482"/>
                      <a:pt x="19254" y="21228"/>
                    </a:cubicBezTo>
                    <a:cubicBezTo>
                      <a:pt x="19322" y="21039"/>
                      <a:pt x="19377" y="20783"/>
                      <a:pt x="19412" y="20485"/>
                    </a:cubicBezTo>
                    <a:lnTo>
                      <a:pt x="21488" y="2547"/>
                    </a:lnTo>
                    <a:cubicBezTo>
                      <a:pt x="21570" y="1939"/>
                      <a:pt x="21554" y="1197"/>
                      <a:pt x="21447" y="653"/>
                    </a:cubicBezTo>
                    <a:cubicBezTo>
                      <a:pt x="21369" y="257"/>
                      <a:pt x="21251" y="17"/>
                      <a:pt x="21124" y="0"/>
                    </a:cubicBezTo>
                    <a:lnTo>
                      <a:pt x="416" y="0"/>
                    </a:lnTo>
                    <a:close/>
                  </a:path>
                </a:pathLst>
              </a:cu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701" name="Shape"/>
              <p:cNvSpPr/>
              <p:nvPr/>
            </p:nvSpPr>
            <p:spPr>
              <a:xfrm>
                <a:off x="1619226" y="3559976"/>
                <a:ext cx="3067220" cy="1048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9" h="21569" extrusionOk="0">
                    <a:moveTo>
                      <a:pt x="563" y="0"/>
                    </a:moveTo>
                    <a:cubicBezTo>
                      <a:pt x="391" y="17"/>
                      <a:pt x="231" y="257"/>
                      <a:pt x="126" y="653"/>
                    </a:cubicBezTo>
                    <a:cubicBezTo>
                      <a:pt x="-19" y="1197"/>
                      <a:pt x="-41" y="1939"/>
                      <a:pt x="70" y="2547"/>
                    </a:cubicBezTo>
                    <a:lnTo>
                      <a:pt x="2882" y="20485"/>
                    </a:lnTo>
                    <a:cubicBezTo>
                      <a:pt x="2930" y="20783"/>
                      <a:pt x="3004" y="21039"/>
                      <a:pt x="3096" y="21228"/>
                    </a:cubicBezTo>
                    <a:cubicBezTo>
                      <a:pt x="3221" y="21482"/>
                      <a:pt x="3371" y="21600"/>
                      <a:pt x="3522" y="21563"/>
                    </a:cubicBezTo>
                    <a:lnTo>
                      <a:pt x="17996" y="21563"/>
                    </a:lnTo>
                    <a:cubicBezTo>
                      <a:pt x="18147" y="21600"/>
                      <a:pt x="18297" y="21482"/>
                      <a:pt x="18422" y="21228"/>
                    </a:cubicBezTo>
                    <a:cubicBezTo>
                      <a:pt x="18514" y="21039"/>
                      <a:pt x="18588" y="20783"/>
                      <a:pt x="18636" y="20485"/>
                    </a:cubicBezTo>
                    <a:lnTo>
                      <a:pt x="21448" y="2547"/>
                    </a:lnTo>
                    <a:cubicBezTo>
                      <a:pt x="21559" y="1939"/>
                      <a:pt x="21537" y="1197"/>
                      <a:pt x="21392" y="653"/>
                    </a:cubicBezTo>
                    <a:cubicBezTo>
                      <a:pt x="21287" y="257"/>
                      <a:pt x="21127" y="17"/>
                      <a:pt x="20955" y="0"/>
                    </a:cubicBezTo>
                    <a:lnTo>
                      <a:pt x="563" y="0"/>
                    </a:lnTo>
                    <a:close/>
                  </a:path>
                </a:pathLst>
              </a:cu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702" name="Shape"/>
              <p:cNvSpPr/>
              <p:nvPr/>
            </p:nvSpPr>
            <p:spPr>
              <a:xfrm>
                <a:off x="2152626" y="4746731"/>
                <a:ext cx="2000420" cy="1048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6" h="21569" extrusionOk="0">
                    <a:moveTo>
                      <a:pt x="862" y="0"/>
                    </a:moveTo>
                    <a:cubicBezTo>
                      <a:pt x="599" y="17"/>
                      <a:pt x="354" y="257"/>
                      <a:pt x="193" y="653"/>
                    </a:cubicBezTo>
                    <a:cubicBezTo>
                      <a:pt x="-29" y="1197"/>
                      <a:pt x="-62" y="1939"/>
                      <a:pt x="108" y="2547"/>
                    </a:cubicBezTo>
                    <a:lnTo>
                      <a:pt x="4411" y="20485"/>
                    </a:lnTo>
                    <a:cubicBezTo>
                      <a:pt x="4485" y="20783"/>
                      <a:pt x="4598" y="21039"/>
                      <a:pt x="4739" y="21228"/>
                    </a:cubicBezTo>
                    <a:cubicBezTo>
                      <a:pt x="4929" y="21482"/>
                      <a:pt x="5160" y="21600"/>
                      <a:pt x="5391" y="21563"/>
                    </a:cubicBezTo>
                    <a:lnTo>
                      <a:pt x="16085" y="21563"/>
                    </a:lnTo>
                    <a:cubicBezTo>
                      <a:pt x="16316" y="21600"/>
                      <a:pt x="16547" y="21482"/>
                      <a:pt x="16737" y="21228"/>
                    </a:cubicBezTo>
                    <a:cubicBezTo>
                      <a:pt x="16878" y="21039"/>
                      <a:pt x="16991" y="20783"/>
                      <a:pt x="17065" y="20485"/>
                    </a:cubicBezTo>
                    <a:lnTo>
                      <a:pt x="21368" y="2547"/>
                    </a:lnTo>
                    <a:cubicBezTo>
                      <a:pt x="21538" y="1939"/>
                      <a:pt x="21505" y="1197"/>
                      <a:pt x="21283" y="653"/>
                    </a:cubicBezTo>
                    <a:cubicBezTo>
                      <a:pt x="21122" y="257"/>
                      <a:pt x="20877" y="17"/>
                      <a:pt x="20614" y="0"/>
                    </a:cubicBezTo>
                    <a:lnTo>
                      <a:pt x="862" y="0"/>
                    </a:lnTo>
                    <a:close/>
                  </a:path>
                </a:pathLst>
              </a:custGeom>
              <a:solidFill>
                <a:srgbClr val="535353">
                  <a:alpha val="8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</p:grpSp>
        <p:sp>
          <p:nvSpPr>
            <p:cNvPr id="704" name="Venn diagram"/>
            <p:cNvSpPr txBox="1"/>
            <p:nvPr/>
          </p:nvSpPr>
          <p:spPr>
            <a:xfrm>
              <a:off x="1542032" y="333738"/>
              <a:ext cx="3197844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Lead Generation</a:t>
              </a:r>
            </a:p>
          </p:txBody>
        </p:sp>
        <p:sp>
          <p:nvSpPr>
            <p:cNvPr id="705" name="Venn diagram"/>
            <p:cNvSpPr txBox="1"/>
            <p:nvPr/>
          </p:nvSpPr>
          <p:spPr>
            <a:xfrm>
              <a:off x="1901867" y="1487178"/>
              <a:ext cx="2478173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Qualification</a:t>
              </a:r>
            </a:p>
          </p:txBody>
        </p:sp>
        <p:sp>
          <p:nvSpPr>
            <p:cNvPr id="706" name="Venn diagram"/>
            <p:cNvSpPr txBox="1"/>
            <p:nvPr/>
          </p:nvSpPr>
          <p:spPr>
            <a:xfrm>
              <a:off x="2196951" y="2675127"/>
              <a:ext cx="1888005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Negotiation</a:t>
              </a:r>
            </a:p>
          </p:txBody>
        </p:sp>
        <p:sp>
          <p:nvSpPr>
            <p:cNvPr id="707" name="Venn diagram"/>
            <p:cNvSpPr txBox="1"/>
            <p:nvPr/>
          </p:nvSpPr>
          <p:spPr>
            <a:xfrm>
              <a:off x="2378088" y="3858578"/>
              <a:ext cx="1525731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Close Deals</a:t>
              </a:r>
            </a:p>
          </p:txBody>
        </p:sp>
        <p:sp>
          <p:nvSpPr>
            <p:cNvPr id="708" name="Venn diagram"/>
            <p:cNvSpPr txBox="1"/>
            <p:nvPr/>
          </p:nvSpPr>
          <p:spPr>
            <a:xfrm>
              <a:off x="2322277" y="4788028"/>
              <a:ext cx="1637354" cy="660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bg1"/>
                  </a:solidFill>
                </a:rPr>
                <a:t>Account</a:t>
              </a:r>
            </a:p>
            <a:p>
              <a: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bg1"/>
                  </a:solidFill>
                </a:rPr>
                <a:t>Management</a:t>
              </a:r>
            </a:p>
          </p:txBody>
        </p:sp>
        <p:sp>
          <p:nvSpPr>
            <p:cNvPr id="709" name="Shape"/>
            <p:cNvSpPr/>
            <p:nvPr/>
          </p:nvSpPr>
          <p:spPr>
            <a:xfrm>
              <a:off x="-85" y="53"/>
              <a:ext cx="6305935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6" h="21569" extrusionOk="0">
                  <a:moveTo>
                    <a:pt x="274" y="0"/>
                  </a:moveTo>
                  <a:cubicBezTo>
                    <a:pt x="191" y="17"/>
                    <a:pt x="113" y="257"/>
                    <a:pt x="61" y="653"/>
                  </a:cubicBezTo>
                  <a:cubicBezTo>
                    <a:pt x="-9" y="1197"/>
                    <a:pt x="-20" y="1939"/>
                    <a:pt x="34" y="2547"/>
                  </a:cubicBezTo>
                  <a:lnTo>
                    <a:pt x="1406" y="20485"/>
                  </a:lnTo>
                  <a:cubicBezTo>
                    <a:pt x="1429" y="20783"/>
                    <a:pt x="1465" y="21039"/>
                    <a:pt x="1510" y="21228"/>
                  </a:cubicBezTo>
                  <a:cubicBezTo>
                    <a:pt x="1571" y="21482"/>
                    <a:pt x="1644" y="21600"/>
                    <a:pt x="1718" y="21563"/>
                  </a:cubicBezTo>
                  <a:lnTo>
                    <a:pt x="19857" y="21563"/>
                  </a:lnTo>
                  <a:cubicBezTo>
                    <a:pt x="19931" y="21600"/>
                    <a:pt x="20005" y="21482"/>
                    <a:pt x="20065" y="21228"/>
                  </a:cubicBezTo>
                  <a:cubicBezTo>
                    <a:pt x="20110" y="21039"/>
                    <a:pt x="20146" y="20783"/>
                    <a:pt x="20170" y="20485"/>
                  </a:cubicBezTo>
                  <a:lnTo>
                    <a:pt x="21541" y="2547"/>
                  </a:lnTo>
                  <a:cubicBezTo>
                    <a:pt x="21568" y="2243"/>
                    <a:pt x="21580" y="1905"/>
                    <a:pt x="21575" y="1576"/>
                  </a:cubicBezTo>
                  <a:cubicBezTo>
                    <a:pt x="21571" y="1246"/>
                    <a:pt x="21549" y="925"/>
                    <a:pt x="21514" y="653"/>
                  </a:cubicBezTo>
                  <a:cubicBezTo>
                    <a:pt x="21463" y="257"/>
                    <a:pt x="21385" y="17"/>
                    <a:pt x="21301" y="0"/>
                  </a:cubicBezTo>
                  <a:lnTo>
                    <a:pt x="274" y="0"/>
                  </a:lnTo>
                  <a:close/>
                </a:path>
              </a:pathLst>
            </a:cu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710" name="Shape"/>
            <p:cNvSpPr/>
            <p:nvPr/>
          </p:nvSpPr>
          <p:spPr>
            <a:xfrm>
              <a:off x="539749" y="1186709"/>
              <a:ext cx="5226221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2" h="21569" extrusionOk="0">
                  <a:moveTo>
                    <a:pt x="331" y="0"/>
                  </a:moveTo>
                  <a:cubicBezTo>
                    <a:pt x="230" y="17"/>
                    <a:pt x="136" y="257"/>
                    <a:pt x="74" y="653"/>
                  </a:cubicBezTo>
                  <a:cubicBezTo>
                    <a:pt x="-11" y="1197"/>
                    <a:pt x="-24" y="1939"/>
                    <a:pt x="41" y="2547"/>
                  </a:cubicBezTo>
                  <a:lnTo>
                    <a:pt x="1694" y="20485"/>
                  </a:lnTo>
                  <a:cubicBezTo>
                    <a:pt x="1722" y="20783"/>
                    <a:pt x="1766" y="21039"/>
                    <a:pt x="1820" y="21228"/>
                  </a:cubicBezTo>
                  <a:cubicBezTo>
                    <a:pt x="1893" y="21482"/>
                    <a:pt x="1982" y="21600"/>
                    <a:pt x="2071" y="21563"/>
                  </a:cubicBezTo>
                  <a:lnTo>
                    <a:pt x="19481" y="21563"/>
                  </a:lnTo>
                  <a:cubicBezTo>
                    <a:pt x="19570" y="21600"/>
                    <a:pt x="19659" y="21482"/>
                    <a:pt x="19732" y="21228"/>
                  </a:cubicBezTo>
                  <a:cubicBezTo>
                    <a:pt x="19786" y="21039"/>
                    <a:pt x="19830" y="20783"/>
                    <a:pt x="19858" y="20485"/>
                  </a:cubicBezTo>
                  <a:lnTo>
                    <a:pt x="21511" y="2547"/>
                  </a:lnTo>
                  <a:cubicBezTo>
                    <a:pt x="21576" y="1939"/>
                    <a:pt x="21563" y="1197"/>
                    <a:pt x="21478" y="653"/>
                  </a:cubicBezTo>
                  <a:cubicBezTo>
                    <a:pt x="21416" y="257"/>
                    <a:pt x="21322" y="17"/>
                    <a:pt x="21221" y="0"/>
                  </a:cubicBezTo>
                  <a:lnTo>
                    <a:pt x="331" y="0"/>
                  </a:lnTo>
                  <a:close/>
                </a:path>
              </a:pathLst>
            </a:cu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711" name="Shape"/>
            <p:cNvSpPr/>
            <p:nvPr/>
          </p:nvSpPr>
          <p:spPr>
            <a:xfrm>
              <a:off x="1073149" y="2373365"/>
              <a:ext cx="4159421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0" h="21569" extrusionOk="0">
                  <a:moveTo>
                    <a:pt x="416" y="0"/>
                  </a:moveTo>
                  <a:cubicBezTo>
                    <a:pt x="289" y="17"/>
                    <a:pt x="171" y="257"/>
                    <a:pt x="93" y="653"/>
                  </a:cubicBezTo>
                  <a:cubicBezTo>
                    <a:pt x="-14" y="1197"/>
                    <a:pt x="-30" y="1939"/>
                    <a:pt x="52" y="2547"/>
                  </a:cubicBezTo>
                  <a:lnTo>
                    <a:pt x="2128" y="20485"/>
                  </a:lnTo>
                  <a:cubicBezTo>
                    <a:pt x="2163" y="20783"/>
                    <a:pt x="2218" y="21039"/>
                    <a:pt x="2286" y="21228"/>
                  </a:cubicBezTo>
                  <a:cubicBezTo>
                    <a:pt x="2378" y="21482"/>
                    <a:pt x="2489" y="21600"/>
                    <a:pt x="2600" y="21563"/>
                  </a:cubicBezTo>
                  <a:lnTo>
                    <a:pt x="18940" y="21563"/>
                  </a:lnTo>
                  <a:cubicBezTo>
                    <a:pt x="19051" y="21600"/>
                    <a:pt x="19162" y="21482"/>
                    <a:pt x="19254" y="21228"/>
                  </a:cubicBezTo>
                  <a:cubicBezTo>
                    <a:pt x="19322" y="21039"/>
                    <a:pt x="19377" y="20783"/>
                    <a:pt x="19412" y="20485"/>
                  </a:cubicBezTo>
                  <a:lnTo>
                    <a:pt x="21488" y="2547"/>
                  </a:lnTo>
                  <a:cubicBezTo>
                    <a:pt x="21570" y="1939"/>
                    <a:pt x="21554" y="1197"/>
                    <a:pt x="21447" y="653"/>
                  </a:cubicBezTo>
                  <a:cubicBezTo>
                    <a:pt x="21369" y="257"/>
                    <a:pt x="21251" y="17"/>
                    <a:pt x="21124" y="0"/>
                  </a:cubicBezTo>
                  <a:lnTo>
                    <a:pt x="416" y="0"/>
                  </a:lnTo>
                  <a:close/>
                </a:path>
              </a:pathLst>
            </a:cu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712" name="Shape"/>
            <p:cNvSpPr/>
            <p:nvPr/>
          </p:nvSpPr>
          <p:spPr>
            <a:xfrm>
              <a:off x="1619249" y="3560021"/>
              <a:ext cx="3067222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9" h="21569" extrusionOk="0">
                  <a:moveTo>
                    <a:pt x="563" y="0"/>
                  </a:moveTo>
                  <a:cubicBezTo>
                    <a:pt x="391" y="17"/>
                    <a:pt x="231" y="257"/>
                    <a:pt x="126" y="653"/>
                  </a:cubicBezTo>
                  <a:cubicBezTo>
                    <a:pt x="-19" y="1197"/>
                    <a:pt x="-41" y="1939"/>
                    <a:pt x="70" y="2547"/>
                  </a:cubicBezTo>
                  <a:lnTo>
                    <a:pt x="2882" y="20485"/>
                  </a:lnTo>
                  <a:cubicBezTo>
                    <a:pt x="2930" y="20783"/>
                    <a:pt x="3004" y="21039"/>
                    <a:pt x="3096" y="21228"/>
                  </a:cubicBezTo>
                  <a:cubicBezTo>
                    <a:pt x="3221" y="21482"/>
                    <a:pt x="3371" y="21600"/>
                    <a:pt x="3522" y="21563"/>
                  </a:cubicBezTo>
                  <a:lnTo>
                    <a:pt x="17996" y="21563"/>
                  </a:lnTo>
                  <a:cubicBezTo>
                    <a:pt x="18147" y="21600"/>
                    <a:pt x="18297" y="21482"/>
                    <a:pt x="18422" y="21228"/>
                  </a:cubicBezTo>
                  <a:cubicBezTo>
                    <a:pt x="18514" y="21039"/>
                    <a:pt x="18588" y="20783"/>
                    <a:pt x="18636" y="20485"/>
                  </a:cubicBezTo>
                  <a:lnTo>
                    <a:pt x="21448" y="2547"/>
                  </a:lnTo>
                  <a:cubicBezTo>
                    <a:pt x="21559" y="1939"/>
                    <a:pt x="21537" y="1197"/>
                    <a:pt x="21392" y="653"/>
                  </a:cubicBezTo>
                  <a:cubicBezTo>
                    <a:pt x="21287" y="257"/>
                    <a:pt x="21127" y="17"/>
                    <a:pt x="20955" y="0"/>
                  </a:cubicBezTo>
                  <a:lnTo>
                    <a:pt x="563" y="0"/>
                  </a:lnTo>
                  <a:close/>
                </a:path>
              </a:pathLst>
            </a:cu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713" name="Shape"/>
            <p:cNvSpPr/>
            <p:nvPr/>
          </p:nvSpPr>
          <p:spPr>
            <a:xfrm>
              <a:off x="2152649" y="4746678"/>
              <a:ext cx="2000422" cy="10484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6" h="21569" extrusionOk="0">
                  <a:moveTo>
                    <a:pt x="862" y="0"/>
                  </a:moveTo>
                  <a:cubicBezTo>
                    <a:pt x="599" y="17"/>
                    <a:pt x="354" y="257"/>
                    <a:pt x="193" y="653"/>
                  </a:cubicBezTo>
                  <a:cubicBezTo>
                    <a:pt x="-29" y="1197"/>
                    <a:pt x="-62" y="1939"/>
                    <a:pt x="108" y="2547"/>
                  </a:cubicBezTo>
                  <a:lnTo>
                    <a:pt x="4411" y="20485"/>
                  </a:lnTo>
                  <a:cubicBezTo>
                    <a:pt x="4485" y="20783"/>
                    <a:pt x="4598" y="21039"/>
                    <a:pt x="4739" y="21228"/>
                  </a:cubicBezTo>
                  <a:cubicBezTo>
                    <a:pt x="4929" y="21482"/>
                    <a:pt x="5160" y="21600"/>
                    <a:pt x="5391" y="21563"/>
                  </a:cubicBezTo>
                  <a:lnTo>
                    <a:pt x="16085" y="21563"/>
                  </a:lnTo>
                  <a:cubicBezTo>
                    <a:pt x="16316" y="21600"/>
                    <a:pt x="16547" y="21482"/>
                    <a:pt x="16737" y="21228"/>
                  </a:cubicBezTo>
                  <a:cubicBezTo>
                    <a:pt x="16878" y="21039"/>
                    <a:pt x="16991" y="20783"/>
                    <a:pt x="17065" y="20485"/>
                  </a:cubicBezTo>
                  <a:lnTo>
                    <a:pt x="21368" y="2547"/>
                  </a:lnTo>
                  <a:cubicBezTo>
                    <a:pt x="21538" y="1939"/>
                    <a:pt x="21505" y="1197"/>
                    <a:pt x="21283" y="653"/>
                  </a:cubicBezTo>
                  <a:cubicBezTo>
                    <a:pt x="21122" y="257"/>
                    <a:pt x="20877" y="17"/>
                    <a:pt x="20614" y="0"/>
                  </a:cubicBezTo>
                  <a:lnTo>
                    <a:pt x="862" y="0"/>
                  </a:lnTo>
                  <a:close/>
                </a:path>
              </a:pathLst>
            </a:custGeom>
            <a:noFill/>
            <a:ln w="25400" cap="flat">
              <a:solidFill>
                <a:srgbClr val="535353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715" name="Shape"/>
          <p:cNvSpPr/>
          <p:nvPr/>
        </p:nvSpPr>
        <p:spPr>
          <a:xfrm>
            <a:off x="3048000" y="4795056"/>
            <a:ext cx="2743597" cy="49946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93" extrusionOk="0">
                <a:moveTo>
                  <a:pt x="4112" y="2"/>
                </a:moveTo>
                <a:cubicBezTo>
                  <a:pt x="4068" y="5"/>
                  <a:pt x="4027" y="14"/>
                  <a:pt x="3990" y="29"/>
                </a:cubicBezTo>
                <a:cubicBezTo>
                  <a:pt x="3921" y="57"/>
                  <a:pt x="3880" y="101"/>
                  <a:pt x="3881" y="147"/>
                </a:cubicBezTo>
                <a:lnTo>
                  <a:pt x="3881" y="429"/>
                </a:lnTo>
                <a:lnTo>
                  <a:pt x="2293" y="429"/>
                </a:lnTo>
                <a:cubicBezTo>
                  <a:pt x="1957" y="429"/>
                  <a:pt x="1687" y="430"/>
                  <a:pt x="1469" y="437"/>
                </a:cubicBezTo>
                <a:cubicBezTo>
                  <a:pt x="1250" y="445"/>
                  <a:pt x="1081" y="460"/>
                  <a:pt x="947" y="491"/>
                </a:cubicBezTo>
                <a:cubicBezTo>
                  <a:pt x="753" y="529"/>
                  <a:pt x="580" y="591"/>
                  <a:pt x="437" y="669"/>
                </a:cubicBezTo>
                <a:cubicBezTo>
                  <a:pt x="295" y="747"/>
                  <a:pt x="183" y="842"/>
                  <a:pt x="112" y="949"/>
                </a:cubicBezTo>
                <a:cubicBezTo>
                  <a:pt x="56" y="1023"/>
                  <a:pt x="30" y="1115"/>
                  <a:pt x="16" y="1235"/>
                </a:cubicBezTo>
                <a:cubicBezTo>
                  <a:pt x="2" y="1355"/>
                  <a:pt x="0" y="1502"/>
                  <a:pt x="0" y="1686"/>
                </a:cubicBezTo>
                <a:lnTo>
                  <a:pt x="0" y="20323"/>
                </a:lnTo>
                <a:cubicBezTo>
                  <a:pt x="0" y="20508"/>
                  <a:pt x="2" y="20656"/>
                  <a:pt x="16" y="20776"/>
                </a:cubicBezTo>
                <a:cubicBezTo>
                  <a:pt x="30" y="20896"/>
                  <a:pt x="56" y="20989"/>
                  <a:pt x="112" y="21063"/>
                </a:cubicBezTo>
                <a:cubicBezTo>
                  <a:pt x="183" y="21169"/>
                  <a:pt x="295" y="21264"/>
                  <a:pt x="437" y="21342"/>
                </a:cubicBezTo>
                <a:cubicBezTo>
                  <a:pt x="580" y="21421"/>
                  <a:pt x="753" y="21482"/>
                  <a:pt x="947" y="21521"/>
                </a:cubicBezTo>
                <a:cubicBezTo>
                  <a:pt x="1081" y="21552"/>
                  <a:pt x="1250" y="21566"/>
                  <a:pt x="1469" y="21574"/>
                </a:cubicBezTo>
                <a:cubicBezTo>
                  <a:pt x="1687" y="21582"/>
                  <a:pt x="1957" y="21583"/>
                  <a:pt x="2293" y="21583"/>
                </a:cubicBezTo>
                <a:lnTo>
                  <a:pt x="10605" y="21583"/>
                </a:lnTo>
                <a:cubicBezTo>
                  <a:pt x="10868" y="21598"/>
                  <a:pt x="11106" y="21497"/>
                  <a:pt x="11145" y="21353"/>
                </a:cubicBezTo>
                <a:cubicBezTo>
                  <a:pt x="11193" y="21175"/>
                  <a:pt x="10931" y="21018"/>
                  <a:pt x="10605" y="21030"/>
                </a:cubicBezTo>
                <a:lnTo>
                  <a:pt x="2293" y="21030"/>
                </a:lnTo>
                <a:cubicBezTo>
                  <a:pt x="2105" y="21030"/>
                  <a:pt x="1954" y="21030"/>
                  <a:pt x="1831" y="21025"/>
                </a:cubicBezTo>
                <a:cubicBezTo>
                  <a:pt x="1708" y="21020"/>
                  <a:pt x="1613" y="21011"/>
                  <a:pt x="1537" y="20994"/>
                </a:cubicBezTo>
                <a:cubicBezTo>
                  <a:pt x="1429" y="20972"/>
                  <a:pt x="1332" y="20938"/>
                  <a:pt x="1253" y="20895"/>
                </a:cubicBezTo>
                <a:cubicBezTo>
                  <a:pt x="1174" y="20851"/>
                  <a:pt x="1111" y="20798"/>
                  <a:pt x="1072" y="20738"/>
                </a:cubicBezTo>
                <a:cubicBezTo>
                  <a:pt x="1040" y="20697"/>
                  <a:pt x="1024" y="20645"/>
                  <a:pt x="1015" y="20577"/>
                </a:cubicBezTo>
                <a:cubicBezTo>
                  <a:pt x="1007" y="20510"/>
                  <a:pt x="1006" y="20427"/>
                  <a:pt x="1006" y="20323"/>
                </a:cubicBezTo>
                <a:lnTo>
                  <a:pt x="1006" y="1683"/>
                </a:lnTo>
                <a:cubicBezTo>
                  <a:pt x="1006" y="1579"/>
                  <a:pt x="1007" y="1496"/>
                  <a:pt x="1015" y="1429"/>
                </a:cubicBezTo>
                <a:cubicBezTo>
                  <a:pt x="1024" y="1362"/>
                  <a:pt x="1040" y="1311"/>
                  <a:pt x="1072" y="1270"/>
                </a:cubicBezTo>
                <a:cubicBezTo>
                  <a:pt x="1111" y="1210"/>
                  <a:pt x="1174" y="1156"/>
                  <a:pt x="1253" y="1112"/>
                </a:cubicBezTo>
                <a:cubicBezTo>
                  <a:pt x="1332" y="1068"/>
                  <a:pt x="1429" y="1034"/>
                  <a:pt x="1537" y="1012"/>
                </a:cubicBezTo>
                <a:cubicBezTo>
                  <a:pt x="1613" y="995"/>
                  <a:pt x="1708" y="986"/>
                  <a:pt x="1831" y="981"/>
                </a:cubicBezTo>
                <a:cubicBezTo>
                  <a:pt x="1954" y="977"/>
                  <a:pt x="2105" y="978"/>
                  <a:pt x="2293" y="978"/>
                </a:cubicBezTo>
                <a:lnTo>
                  <a:pt x="3881" y="978"/>
                </a:lnTo>
                <a:lnTo>
                  <a:pt x="3881" y="1266"/>
                </a:lnTo>
                <a:cubicBezTo>
                  <a:pt x="3881" y="1312"/>
                  <a:pt x="3923" y="1354"/>
                  <a:pt x="3993" y="1379"/>
                </a:cubicBezTo>
                <a:cubicBezTo>
                  <a:pt x="4069" y="1407"/>
                  <a:pt x="4166" y="1412"/>
                  <a:pt x="4249" y="1391"/>
                </a:cubicBezTo>
                <a:lnTo>
                  <a:pt x="6368" y="822"/>
                </a:lnTo>
                <a:cubicBezTo>
                  <a:pt x="6452" y="798"/>
                  <a:pt x="6505" y="752"/>
                  <a:pt x="6505" y="702"/>
                </a:cubicBezTo>
                <a:cubicBezTo>
                  <a:pt x="6506" y="650"/>
                  <a:pt x="6453" y="603"/>
                  <a:pt x="6368" y="580"/>
                </a:cubicBezTo>
                <a:lnTo>
                  <a:pt x="4246" y="8"/>
                </a:lnTo>
                <a:cubicBezTo>
                  <a:pt x="4203" y="0"/>
                  <a:pt x="4156" y="-2"/>
                  <a:pt x="4112" y="2"/>
                </a:cubicBezTo>
                <a:close/>
                <a:moveTo>
                  <a:pt x="20925" y="21034"/>
                </a:moveTo>
                <a:cubicBezTo>
                  <a:pt x="20790" y="21034"/>
                  <a:pt x="20640" y="21036"/>
                  <a:pt x="20575" y="21051"/>
                </a:cubicBezTo>
                <a:cubicBezTo>
                  <a:pt x="20436" y="21078"/>
                  <a:pt x="20329" y="21139"/>
                  <a:pt x="20278" y="21215"/>
                </a:cubicBezTo>
                <a:cubicBezTo>
                  <a:pt x="20258" y="21246"/>
                  <a:pt x="20247" y="21276"/>
                  <a:pt x="20247" y="21308"/>
                </a:cubicBezTo>
                <a:cubicBezTo>
                  <a:pt x="20247" y="21340"/>
                  <a:pt x="20258" y="21372"/>
                  <a:pt x="20278" y="21402"/>
                </a:cubicBezTo>
                <a:cubicBezTo>
                  <a:pt x="20329" y="21479"/>
                  <a:pt x="20436" y="21539"/>
                  <a:pt x="20575" y="21567"/>
                </a:cubicBezTo>
                <a:cubicBezTo>
                  <a:pt x="20640" y="21582"/>
                  <a:pt x="20790" y="21583"/>
                  <a:pt x="20925" y="21583"/>
                </a:cubicBezTo>
                <a:cubicBezTo>
                  <a:pt x="21061" y="21583"/>
                  <a:pt x="21207" y="21582"/>
                  <a:pt x="21272" y="21567"/>
                </a:cubicBezTo>
                <a:cubicBezTo>
                  <a:pt x="21411" y="21539"/>
                  <a:pt x="21521" y="21479"/>
                  <a:pt x="21572" y="21402"/>
                </a:cubicBezTo>
                <a:cubicBezTo>
                  <a:pt x="21592" y="21372"/>
                  <a:pt x="21600" y="21340"/>
                  <a:pt x="21600" y="21308"/>
                </a:cubicBezTo>
                <a:cubicBezTo>
                  <a:pt x="21600" y="21276"/>
                  <a:pt x="21592" y="21246"/>
                  <a:pt x="21572" y="21215"/>
                </a:cubicBezTo>
                <a:cubicBezTo>
                  <a:pt x="21521" y="21139"/>
                  <a:pt x="21411" y="21078"/>
                  <a:pt x="21272" y="21051"/>
                </a:cubicBezTo>
                <a:cubicBezTo>
                  <a:pt x="21207" y="21036"/>
                  <a:pt x="21061" y="21034"/>
                  <a:pt x="20925" y="21034"/>
                </a:cubicBezTo>
                <a:close/>
                <a:moveTo>
                  <a:pt x="13264" y="21044"/>
                </a:moveTo>
                <a:cubicBezTo>
                  <a:pt x="13046" y="21044"/>
                  <a:pt x="12913" y="21043"/>
                  <a:pt x="12826" y="21059"/>
                </a:cubicBezTo>
                <a:cubicBezTo>
                  <a:pt x="12687" y="21087"/>
                  <a:pt x="12580" y="21148"/>
                  <a:pt x="12529" y="21224"/>
                </a:cubicBezTo>
                <a:cubicBezTo>
                  <a:pt x="12509" y="21254"/>
                  <a:pt x="12498" y="21286"/>
                  <a:pt x="12498" y="21318"/>
                </a:cubicBezTo>
                <a:cubicBezTo>
                  <a:pt x="12498" y="21350"/>
                  <a:pt x="12509" y="21381"/>
                  <a:pt x="12529" y="21411"/>
                </a:cubicBezTo>
                <a:cubicBezTo>
                  <a:pt x="12580" y="21487"/>
                  <a:pt x="12687" y="21548"/>
                  <a:pt x="12826" y="21576"/>
                </a:cubicBezTo>
                <a:cubicBezTo>
                  <a:pt x="12913" y="21592"/>
                  <a:pt x="13046" y="21593"/>
                  <a:pt x="13264" y="21593"/>
                </a:cubicBezTo>
                <a:lnTo>
                  <a:pt x="14651" y="21593"/>
                </a:lnTo>
                <a:cubicBezTo>
                  <a:pt x="14869" y="21593"/>
                  <a:pt x="14998" y="21592"/>
                  <a:pt x="15085" y="21576"/>
                </a:cubicBezTo>
                <a:cubicBezTo>
                  <a:pt x="15224" y="21548"/>
                  <a:pt x="15335" y="21487"/>
                  <a:pt x="15385" y="21411"/>
                </a:cubicBezTo>
                <a:cubicBezTo>
                  <a:pt x="15405" y="21381"/>
                  <a:pt x="15417" y="21350"/>
                  <a:pt x="15417" y="21318"/>
                </a:cubicBezTo>
                <a:cubicBezTo>
                  <a:pt x="15417" y="21286"/>
                  <a:pt x="15405" y="21254"/>
                  <a:pt x="15385" y="21224"/>
                </a:cubicBezTo>
                <a:cubicBezTo>
                  <a:pt x="15335" y="21148"/>
                  <a:pt x="15224" y="21087"/>
                  <a:pt x="15085" y="21059"/>
                </a:cubicBezTo>
                <a:cubicBezTo>
                  <a:pt x="14998" y="21043"/>
                  <a:pt x="14869" y="21044"/>
                  <a:pt x="14651" y="21044"/>
                </a:cubicBezTo>
                <a:lnTo>
                  <a:pt x="13264" y="21044"/>
                </a:lnTo>
                <a:close/>
                <a:moveTo>
                  <a:pt x="17494" y="21044"/>
                </a:moveTo>
                <a:cubicBezTo>
                  <a:pt x="17277" y="21044"/>
                  <a:pt x="17147" y="21043"/>
                  <a:pt x="17060" y="21059"/>
                </a:cubicBezTo>
                <a:cubicBezTo>
                  <a:pt x="16921" y="21087"/>
                  <a:pt x="16811" y="21148"/>
                  <a:pt x="16760" y="21224"/>
                </a:cubicBezTo>
                <a:cubicBezTo>
                  <a:pt x="16740" y="21254"/>
                  <a:pt x="16732" y="21286"/>
                  <a:pt x="16732" y="21318"/>
                </a:cubicBezTo>
                <a:cubicBezTo>
                  <a:pt x="16732" y="21350"/>
                  <a:pt x="16740" y="21381"/>
                  <a:pt x="16760" y="21411"/>
                </a:cubicBezTo>
                <a:cubicBezTo>
                  <a:pt x="16811" y="21487"/>
                  <a:pt x="16921" y="21548"/>
                  <a:pt x="17060" y="21576"/>
                </a:cubicBezTo>
                <a:cubicBezTo>
                  <a:pt x="17147" y="21592"/>
                  <a:pt x="17277" y="21593"/>
                  <a:pt x="17494" y="21593"/>
                </a:cubicBezTo>
                <a:lnTo>
                  <a:pt x="18163" y="21593"/>
                </a:lnTo>
                <a:cubicBezTo>
                  <a:pt x="18381" y="21593"/>
                  <a:pt x="18510" y="21592"/>
                  <a:pt x="18597" y="21576"/>
                </a:cubicBezTo>
                <a:cubicBezTo>
                  <a:pt x="18736" y="21548"/>
                  <a:pt x="18847" y="21487"/>
                  <a:pt x="18897" y="21411"/>
                </a:cubicBezTo>
                <a:cubicBezTo>
                  <a:pt x="18917" y="21381"/>
                  <a:pt x="18925" y="21350"/>
                  <a:pt x="18925" y="21318"/>
                </a:cubicBezTo>
                <a:cubicBezTo>
                  <a:pt x="18925" y="21286"/>
                  <a:pt x="18917" y="21254"/>
                  <a:pt x="18897" y="21224"/>
                </a:cubicBezTo>
                <a:cubicBezTo>
                  <a:pt x="18847" y="21148"/>
                  <a:pt x="18736" y="21087"/>
                  <a:pt x="18597" y="21059"/>
                </a:cubicBezTo>
                <a:cubicBezTo>
                  <a:pt x="18510" y="21043"/>
                  <a:pt x="18381" y="21044"/>
                  <a:pt x="18163" y="21044"/>
                </a:cubicBezTo>
                <a:lnTo>
                  <a:pt x="17494" y="21044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16" name="Shape"/>
          <p:cNvSpPr/>
          <p:nvPr/>
        </p:nvSpPr>
        <p:spPr>
          <a:xfrm rot="5400000">
            <a:off x="3313536" y="2826458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17" name="Shape"/>
          <p:cNvSpPr/>
          <p:nvPr/>
        </p:nvSpPr>
        <p:spPr>
          <a:xfrm rot="5400000">
            <a:off x="4621181" y="2826458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18" name="Shape"/>
          <p:cNvSpPr/>
          <p:nvPr/>
        </p:nvSpPr>
        <p:spPr>
          <a:xfrm rot="5400000">
            <a:off x="5928826" y="2826458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19" name="Shape"/>
          <p:cNvSpPr/>
          <p:nvPr/>
        </p:nvSpPr>
        <p:spPr>
          <a:xfrm rot="5400000">
            <a:off x="7236472" y="2826458"/>
            <a:ext cx="1964040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20" name="Shape"/>
          <p:cNvSpPr/>
          <p:nvPr/>
        </p:nvSpPr>
        <p:spPr>
          <a:xfrm rot="5400000">
            <a:off x="8544117" y="2826458"/>
            <a:ext cx="1964040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21" name="Venn diagram"/>
          <p:cNvSpPr txBox="1"/>
          <p:nvPr/>
        </p:nvSpPr>
        <p:spPr>
          <a:xfrm>
            <a:off x="4213781" y="2791976"/>
            <a:ext cx="5394131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5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Marketing Funnel</a:t>
            </a:r>
          </a:p>
        </p:txBody>
      </p:sp>
      <p:sp>
        <p:nvSpPr>
          <p:cNvPr id="722" name="Shape"/>
          <p:cNvSpPr/>
          <p:nvPr/>
        </p:nvSpPr>
        <p:spPr>
          <a:xfrm flipH="1">
            <a:off x="18600596" y="4792808"/>
            <a:ext cx="2743598" cy="499465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93" extrusionOk="0">
                <a:moveTo>
                  <a:pt x="4112" y="2"/>
                </a:moveTo>
                <a:cubicBezTo>
                  <a:pt x="4068" y="5"/>
                  <a:pt x="4027" y="14"/>
                  <a:pt x="3990" y="29"/>
                </a:cubicBezTo>
                <a:cubicBezTo>
                  <a:pt x="3921" y="57"/>
                  <a:pt x="3880" y="101"/>
                  <a:pt x="3881" y="147"/>
                </a:cubicBezTo>
                <a:lnTo>
                  <a:pt x="3881" y="429"/>
                </a:lnTo>
                <a:lnTo>
                  <a:pt x="2293" y="429"/>
                </a:lnTo>
                <a:cubicBezTo>
                  <a:pt x="1957" y="429"/>
                  <a:pt x="1687" y="430"/>
                  <a:pt x="1469" y="437"/>
                </a:cubicBezTo>
                <a:cubicBezTo>
                  <a:pt x="1250" y="445"/>
                  <a:pt x="1081" y="460"/>
                  <a:pt x="947" y="491"/>
                </a:cubicBezTo>
                <a:cubicBezTo>
                  <a:pt x="753" y="529"/>
                  <a:pt x="580" y="591"/>
                  <a:pt x="437" y="669"/>
                </a:cubicBezTo>
                <a:cubicBezTo>
                  <a:pt x="295" y="747"/>
                  <a:pt x="183" y="842"/>
                  <a:pt x="112" y="949"/>
                </a:cubicBezTo>
                <a:cubicBezTo>
                  <a:pt x="56" y="1023"/>
                  <a:pt x="30" y="1115"/>
                  <a:pt x="16" y="1235"/>
                </a:cubicBezTo>
                <a:cubicBezTo>
                  <a:pt x="2" y="1355"/>
                  <a:pt x="0" y="1502"/>
                  <a:pt x="0" y="1686"/>
                </a:cubicBezTo>
                <a:lnTo>
                  <a:pt x="0" y="20323"/>
                </a:lnTo>
                <a:cubicBezTo>
                  <a:pt x="0" y="20508"/>
                  <a:pt x="2" y="20656"/>
                  <a:pt x="16" y="20776"/>
                </a:cubicBezTo>
                <a:cubicBezTo>
                  <a:pt x="30" y="20896"/>
                  <a:pt x="56" y="20989"/>
                  <a:pt x="112" y="21063"/>
                </a:cubicBezTo>
                <a:cubicBezTo>
                  <a:pt x="183" y="21169"/>
                  <a:pt x="295" y="21264"/>
                  <a:pt x="437" y="21342"/>
                </a:cubicBezTo>
                <a:cubicBezTo>
                  <a:pt x="580" y="21421"/>
                  <a:pt x="753" y="21482"/>
                  <a:pt x="947" y="21521"/>
                </a:cubicBezTo>
                <a:cubicBezTo>
                  <a:pt x="1081" y="21552"/>
                  <a:pt x="1250" y="21566"/>
                  <a:pt x="1469" y="21574"/>
                </a:cubicBezTo>
                <a:cubicBezTo>
                  <a:pt x="1687" y="21582"/>
                  <a:pt x="1957" y="21583"/>
                  <a:pt x="2293" y="21583"/>
                </a:cubicBezTo>
                <a:lnTo>
                  <a:pt x="10605" y="21583"/>
                </a:lnTo>
                <a:cubicBezTo>
                  <a:pt x="10868" y="21598"/>
                  <a:pt x="11106" y="21497"/>
                  <a:pt x="11145" y="21353"/>
                </a:cubicBezTo>
                <a:cubicBezTo>
                  <a:pt x="11193" y="21175"/>
                  <a:pt x="10931" y="21018"/>
                  <a:pt x="10605" y="21030"/>
                </a:cubicBezTo>
                <a:lnTo>
                  <a:pt x="2293" y="21030"/>
                </a:lnTo>
                <a:cubicBezTo>
                  <a:pt x="2105" y="21030"/>
                  <a:pt x="1954" y="21030"/>
                  <a:pt x="1831" y="21025"/>
                </a:cubicBezTo>
                <a:cubicBezTo>
                  <a:pt x="1708" y="21020"/>
                  <a:pt x="1613" y="21011"/>
                  <a:pt x="1537" y="20994"/>
                </a:cubicBezTo>
                <a:cubicBezTo>
                  <a:pt x="1429" y="20972"/>
                  <a:pt x="1332" y="20938"/>
                  <a:pt x="1253" y="20895"/>
                </a:cubicBezTo>
                <a:cubicBezTo>
                  <a:pt x="1174" y="20851"/>
                  <a:pt x="1111" y="20798"/>
                  <a:pt x="1072" y="20738"/>
                </a:cubicBezTo>
                <a:cubicBezTo>
                  <a:pt x="1040" y="20697"/>
                  <a:pt x="1024" y="20645"/>
                  <a:pt x="1015" y="20577"/>
                </a:cubicBezTo>
                <a:cubicBezTo>
                  <a:pt x="1007" y="20510"/>
                  <a:pt x="1006" y="20427"/>
                  <a:pt x="1006" y="20323"/>
                </a:cubicBezTo>
                <a:lnTo>
                  <a:pt x="1006" y="1683"/>
                </a:lnTo>
                <a:cubicBezTo>
                  <a:pt x="1006" y="1579"/>
                  <a:pt x="1007" y="1496"/>
                  <a:pt x="1015" y="1429"/>
                </a:cubicBezTo>
                <a:cubicBezTo>
                  <a:pt x="1024" y="1362"/>
                  <a:pt x="1040" y="1311"/>
                  <a:pt x="1072" y="1270"/>
                </a:cubicBezTo>
                <a:cubicBezTo>
                  <a:pt x="1111" y="1210"/>
                  <a:pt x="1174" y="1156"/>
                  <a:pt x="1253" y="1112"/>
                </a:cubicBezTo>
                <a:cubicBezTo>
                  <a:pt x="1332" y="1068"/>
                  <a:pt x="1429" y="1034"/>
                  <a:pt x="1537" y="1012"/>
                </a:cubicBezTo>
                <a:cubicBezTo>
                  <a:pt x="1613" y="995"/>
                  <a:pt x="1708" y="986"/>
                  <a:pt x="1831" y="981"/>
                </a:cubicBezTo>
                <a:cubicBezTo>
                  <a:pt x="1954" y="977"/>
                  <a:pt x="2105" y="978"/>
                  <a:pt x="2293" y="978"/>
                </a:cubicBezTo>
                <a:lnTo>
                  <a:pt x="3881" y="978"/>
                </a:lnTo>
                <a:lnTo>
                  <a:pt x="3881" y="1266"/>
                </a:lnTo>
                <a:cubicBezTo>
                  <a:pt x="3881" y="1312"/>
                  <a:pt x="3923" y="1354"/>
                  <a:pt x="3993" y="1379"/>
                </a:cubicBezTo>
                <a:cubicBezTo>
                  <a:pt x="4069" y="1407"/>
                  <a:pt x="4166" y="1412"/>
                  <a:pt x="4249" y="1391"/>
                </a:cubicBezTo>
                <a:lnTo>
                  <a:pt x="6368" y="822"/>
                </a:lnTo>
                <a:cubicBezTo>
                  <a:pt x="6452" y="798"/>
                  <a:pt x="6505" y="752"/>
                  <a:pt x="6505" y="702"/>
                </a:cubicBezTo>
                <a:cubicBezTo>
                  <a:pt x="6506" y="650"/>
                  <a:pt x="6453" y="603"/>
                  <a:pt x="6368" y="580"/>
                </a:cubicBezTo>
                <a:lnTo>
                  <a:pt x="4246" y="8"/>
                </a:lnTo>
                <a:cubicBezTo>
                  <a:pt x="4203" y="0"/>
                  <a:pt x="4156" y="-2"/>
                  <a:pt x="4112" y="2"/>
                </a:cubicBezTo>
                <a:close/>
                <a:moveTo>
                  <a:pt x="20925" y="21034"/>
                </a:moveTo>
                <a:cubicBezTo>
                  <a:pt x="20790" y="21034"/>
                  <a:pt x="20640" y="21036"/>
                  <a:pt x="20575" y="21051"/>
                </a:cubicBezTo>
                <a:cubicBezTo>
                  <a:pt x="20436" y="21078"/>
                  <a:pt x="20329" y="21139"/>
                  <a:pt x="20278" y="21215"/>
                </a:cubicBezTo>
                <a:cubicBezTo>
                  <a:pt x="20258" y="21246"/>
                  <a:pt x="20247" y="21276"/>
                  <a:pt x="20247" y="21308"/>
                </a:cubicBezTo>
                <a:cubicBezTo>
                  <a:pt x="20247" y="21340"/>
                  <a:pt x="20258" y="21372"/>
                  <a:pt x="20278" y="21402"/>
                </a:cubicBezTo>
                <a:cubicBezTo>
                  <a:pt x="20329" y="21479"/>
                  <a:pt x="20436" y="21539"/>
                  <a:pt x="20575" y="21567"/>
                </a:cubicBezTo>
                <a:cubicBezTo>
                  <a:pt x="20640" y="21582"/>
                  <a:pt x="20790" y="21583"/>
                  <a:pt x="20925" y="21583"/>
                </a:cubicBezTo>
                <a:cubicBezTo>
                  <a:pt x="21061" y="21583"/>
                  <a:pt x="21207" y="21582"/>
                  <a:pt x="21272" y="21567"/>
                </a:cubicBezTo>
                <a:cubicBezTo>
                  <a:pt x="21411" y="21539"/>
                  <a:pt x="21521" y="21479"/>
                  <a:pt x="21572" y="21402"/>
                </a:cubicBezTo>
                <a:cubicBezTo>
                  <a:pt x="21592" y="21372"/>
                  <a:pt x="21600" y="21340"/>
                  <a:pt x="21600" y="21308"/>
                </a:cubicBezTo>
                <a:cubicBezTo>
                  <a:pt x="21600" y="21276"/>
                  <a:pt x="21592" y="21246"/>
                  <a:pt x="21572" y="21215"/>
                </a:cubicBezTo>
                <a:cubicBezTo>
                  <a:pt x="21521" y="21139"/>
                  <a:pt x="21411" y="21078"/>
                  <a:pt x="21272" y="21051"/>
                </a:cubicBezTo>
                <a:cubicBezTo>
                  <a:pt x="21207" y="21036"/>
                  <a:pt x="21061" y="21034"/>
                  <a:pt x="20925" y="21034"/>
                </a:cubicBezTo>
                <a:close/>
                <a:moveTo>
                  <a:pt x="13264" y="21044"/>
                </a:moveTo>
                <a:cubicBezTo>
                  <a:pt x="13046" y="21044"/>
                  <a:pt x="12913" y="21043"/>
                  <a:pt x="12826" y="21059"/>
                </a:cubicBezTo>
                <a:cubicBezTo>
                  <a:pt x="12687" y="21087"/>
                  <a:pt x="12580" y="21148"/>
                  <a:pt x="12529" y="21224"/>
                </a:cubicBezTo>
                <a:cubicBezTo>
                  <a:pt x="12509" y="21254"/>
                  <a:pt x="12498" y="21286"/>
                  <a:pt x="12498" y="21318"/>
                </a:cubicBezTo>
                <a:cubicBezTo>
                  <a:pt x="12498" y="21350"/>
                  <a:pt x="12509" y="21381"/>
                  <a:pt x="12529" y="21411"/>
                </a:cubicBezTo>
                <a:cubicBezTo>
                  <a:pt x="12580" y="21487"/>
                  <a:pt x="12687" y="21548"/>
                  <a:pt x="12826" y="21576"/>
                </a:cubicBezTo>
                <a:cubicBezTo>
                  <a:pt x="12913" y="21592"/>
                  <a:pt x="13046" y="21593"/>
                  <a:pt x="13264" y="21593"/>
                </a:cubicBezTo>
                <a:lnTo>
                  <a:pt x="14651" y="21593"/>
                </a:lnTo>
                <a:cubicBezTo>
                  <a:pt x="14869" y="21593"/>
                  <a:pt x="14998" y="21592"/>
                  <a:pt x="15085" y="21576"/>
                </a:cubicBezTo>
                <a:cubicBezTo>
                  <a:pt x="15224" y="21548"/>
                  <a:pt x="15335" y="21487"/>
                  <a:pt x="15385" y="21411"/>
                </a:cubicBezTo>
                <a:cubicBezTo>
                  <a:pt x="15405" y="21381"/>
                  <a:pt x="15417" y="21350"/>
                  <a:pt x="15417" y="21318"/>
                </a:cubicBezTo>
                <a:cubicBezTo>
                  <a:pt x="15417" y="21286"/>
                  <a:pt x="15405" y="21254"/>
                  <a:pt x="15385" y="21224"/>
                </a:cubicBezTo>
                <a:cubicBezTo>
                  <a:pt x="15335" y="21148"/>
                  <a:pt x="15224" y="21087"/>
                  <a:pt x="15085" y="21059"/>
                </a:cubicBezTo>
                <a:cubicBezTo>
                  <a:pt x="14998" y="21043"/>
                  <a:pt x="14869" y="21044"/>
                  <a:pt x="14651" y="21044"/>
                </a:cubicBezTo>
                <a:lnTo>
                  <a:pt x="13264" y="21044"/>
                </a:lnTo>
                <a:close/>
                <a:moveTo>
                  <a:pt x="17494" y="21044"/>
                </a:moveTo>
                <a:cubicBezTo>
                  <a:pt x="17277" y="21044"/>
                  <a:pt x="17147" y="21043"/>
                  <a:pt x="17060" y="21059"/>
                </a:cubicBezTo>
                <a:cubicBezTo>
                  <a:pt x="16921" y="21087"/>
                  <a:pt x="16811" y="21148"/>
                  <a:pt x="16760" y="21224"/>
                </a:cubicBezTo>
                <a:cubicBezTo>
                  <a:pt x="16740" y="21254"/>
                  <a:pt x="16732" y="21286"/>
                  <a:pt x="16732" y="21318"/>
                </a:cubicBezTo>
                <a:cubicBezTo>
                  <a:pt x="16732" y="21350"/>
                  <a:pt x="16740" y="21381"/>
                  <a:pt x="16760" y="21411"/>
                </a:cubicBezTo>
                <a:cubicBezTo>
                  <a:pt x="16811" y="21487"/>
                  <a:pt x="16921" y="21548"/>
                  <a:pt x="17060" y="21576"/>
                </a:cubicBezTo>
                <a:cubicBezTo>
                  <a:pt x="17147" y="21592"/>
                  <a:pt x="17277" y="21593"/>
                  <a:pt x="17494" y="21593"/>
                </a:cubicBezTo>
                <a:lnTo>
                  <a:pt x="18163" y="21593"/>
                </a:lnTo>
                <a:cubicBezTo>
                  <a:pt x="18381" y="21593"/>
                  <a:pt x="18510" y="21592"/>
                  <a:pt x="18597" y="21576"/>
                </a:cubicBezTo>
                <a:cubicBezTo>
                  <a:pt x="18736" y="21548"/>
                  <a:pt x="18847" y="21487"/>
                  <a:pt x="18897" y="21411"/>
                </a:cubicBezTo>
                <a:cubicBezTo>
                  <a:pt x="18917" y="21381"/>
                  <a:pt x="18925" y="21350"/>
                  <a:pt x="18925" y="21318"/>
                </a:cubicBezTo>
                <a:cubicBezTo>
                  <a:pt x="18925" y="21286"/>
                  <a:pt x="18917" y="21254"/>
                  <a:pt x="18897" y="21224"/>
                </a:cubicBezTo>
                <a:cubicBezTo>
                  <a:pt x="18847" y="21148"/>
                  <a:pt x="18736" y="21087"/>
                  <a:pt x="18597" y="21059"/>
                </a:cubicBezTo>
                <a:cubicBezTo>
                  <a:pt x="18510" y="21043"/>
                  <a:pt x="18381" y="21044"/>
                  <a:pt x="18163" y="21044"/>
                </a:cubicBezTo>
                <a:lnTo>
                  <a:pt x="17494" y="21044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23" name="Shape"/>
          <p:cNvSpPr/>
          <p:nvPr/>
        </p:nvSpPr>
        <p:spPr>
          <a:xfrm rot="5400000">
            <a:off x="13887733" y="2826458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24" name="Shape"/>
          <p:cNvSpPr/>
          <p:nvPr/>
        </p:nvSpPr>
        <p:spPr>
          <a:xfrm rot="5400000">
            <a:off x="15195379" y="2826458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25" name="Shape"/>
          <p:cNvSpPr/>
          <p:nvPr/>
        </p:nvSpPr>
        <p:spPr>
          <a:xfrm rot="5400000">
            <a:off x="16503023" y="2826458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26" name="Shape"/>
          <p:cNvSpPr/>
          <p:nvPr/>
        </p:nvSpPr>
        <p:spPr>
          <a:xfrm rot="5400000">
            <a:off x="17810669" y="2826458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27" name="Shape"/>
          <p:cNvSpPr/>
          <p:nvPr/>
        </p:nvSpPr>
        <p:spPr>
          <a:xfrm rot="5400000">
            <a:off x="19118313" y="2826458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28" name="Venn diagram"/>
          <p:cNvSpPr txBox="1"/>
          <p:nvPr/>
        </p:nvSpPr>
        <p:spPr>
          <a:xfrm>
            <a:off x="14787977" y="2791976"/>
            <a:ext cx="5394132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5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Sales Funnel</a:t>
            </a:r>
          </a:p>
        </p:txBody>
      </p:sp>
      <p:sp>
        <p:nvSpPr>
          <p:cNvPr id="729" name="Venn diagram"/>
          <p:cNvSpPr txBox="1"/>
          <p:nvPr/>
        </p:nvSpPr>
        <p:spPr>
          <a:xfrm rot="16200000">
            <a:off x="19949831" y="7148751"/>
            <a:ext cx="1709819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Referrals</a:t>
            </a:r>
          </a:p>
        </p:txBody>
      </p:sp>
      <p:sp>
        <p:nvSpPr>
          <p:cNvPr id="730" name="Circle"/>
          <p:cNvSpPr/>
          <p:nvPr/>
        </p:nvSpPr>
        <p:spPr>
          <a:xfrm>
            <a:off x="9275282" y="4821816"/>
            <a:ext cx="5833435" cy="5833435"/>
          </a:xfrm>
          <a:prstGeom prst="ellipse">
            <a:avLst/>
          </a:prstGeom>
          <a:gradFill>
            <a:gsLst>
              <a:gs pos="0">
                <a:schemeClr val="accent4"/>
              </a:gs>
              <a:gs pos="100000">
                <a:srgbClr val="F7F5F6"/>
              </a:gs>
            </a:gsLst>
            <a:path>
              <a:fillToRect l="49999" t="49999" r="50000" b="50000"/>
            </a:path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31" name="Line"/>
          <p:cNvSpPr/>
          <p:nvPr/>
        </p:nvSpPr>
        <p:spPr>
          <a:xfrm>
            <a:off x="12173960" y="2169942"/>
            <a:ext cx="0" cy="411810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32" name="Line"/>
          <p:cNvSpPr/>
          <p:nvPr/>
        </p:nvSpPr>
        <p:spPr>
          <a:xfrm>
            <a:off x="12182427" y="9171875"/>
            <a:ext cx="0" cy="239139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33" name="Circle"/>
          <p:cNvSpPr/>
          <p:nvPr/>
        </p:nvSpPr>
        <p:spPr>
          <a:xfrm>
            <a:off x="10063662" y="5622895"/>
            <a:ext cx="4231276" cy="4231276"/>
          </a:xfrm>
          <a:prstGeom prst="ellipse">
            <a:avLst/>
          </a:prstGeom>
          <a:ln w="25400">
            <a:solidFill>
              <a:schemeClr val="accent5">
                <a:alpha val="50374"/>
              </a:schemeClr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34" name="Venn diagram"/>
          <p:cNvSpPr txBox="1"/>
          <p:nvPr/>
        </p:nvSpPr>
        <p:spPr>
          <a:xfrm>
            <a:off x="11526769" y="7421033"/>
            <a:ext cx="1300682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500" cap="all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VS</a:t>
            </a:r>
          </a:p>
        </p:txBody>
      </p:sp>
      <p:grpSp>
        <p:nvGrpSpPr>
          <p:cNvPr id="752" name="Group"/>
          <p:cNvGrpSpPr/>
          <p:nvPr/>
        </p:nvGrpSpPr>
        <p:grpSpPr>
          <a:xfrm>
            <a:off x="3757816" y="4441646"/>
            <a:ext cx="6305936" cy="7029744"/>
            <a:chOff x="-84" y="0"/>
            <a:chExt cx="6305934" cy="7029742"/>
          </a:xfrm>
        </p:grpSpPr>
        <p:sp>
          <p:nvSpPr>
            <p:cNvPr id="735" name="Shape"/>
            <p:cNvSpPr/>
            <p:nvPr/>
          </p:nvSpPr>
          <p:spPr>
            <a:xfrm rot="5400000">
              <a:off x="2170925" y="5609369"/>
              <a:ext cx="1964040" cy="8767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grpSp>
          <p:nvGrpSpPr>
            <p:cNvPr id="741" name="Group"/>
            <p:cNvGrpSpPr/>
            <p:nvPr/>
          </p:nvGrpSpPr>
          <p:grpSpPr>
            <a:xfrm>
              <a:off x="61" y="-1"/>
              <a:ext cx="6305720" cy="5795210"/>
              <a:chOff x="-23" y="0"/>
              <a:chExt cx="6305719" cy="5795208"/>
            </a:xfrm>
          </p:grpSpPr>
          <p:sp>
            <p:nvSpPr>
              <p:cNvPr id="736" name="Shape"/>
              <p:cNvSpPr/>
              <p:nvPr/>
            </p:nvSpPr>
            <p:spPr>
              <a:xfrm>
                <a:off x="-24" y="0"/>
                <a:ext cx="6305720" cy="104847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60" h="21569" extrusionOk="0">
                    <a:moveTo>
                      <a:pt x="274" y="0"/>
                    </a:moveTo>
                    <a:cubicBezTo>
                      <a:pt x="191" y="17"/>
                      <a:pt x="113" y="257"/>
                      <a:pt x="61" y="653"/>
                    </a:cubicBezTo>
                    <a:cubicBezTo>
                      <a:pt x="-9" y="1197"/>
                      <a:pt x="-20" y="1939"/>
                      <a:pt x="34" y="2547"/>
                    </a:cubicBezTo>
                    <a:lnTo>
                      <a:pt x="1405" y="20485"/>
                    </a:lnTo>
                    <a:cubicBezTo>
                      <a:pt x="1428" y="20783"/>
                      <a:pt x="1464" y="21039"/>
                      <a:pt x="1509" y="21228"/>
                    </a:cubicBezTo>
                    <a:cubicBezTo>
                      <a:pt x="1570" y="21482"/>
                      <a:pt x="1643" y="21600"/>
                      <a:pt x="1717" y="21563"/>
                    </a:cubicBezTo>
                    <a:lnTo>
                      <a:pt x="19843" y="21563"/>
                    </a:lnTo>
                    <a:cubicBezTo>
                      <a:pt x="19917" y="21600"/>
                      <a:pt x="19990" y="21482"/>
                      <a:pt x="20051" y="21228"/>
                    </a:cubicBezTo>
                    <a:cubicBezTo>
                      <a:pt x="20096" y="21039"/>
                      <a:pt x="20132" y="20783"/>
                      <a:pt x="20155" y="20485"/>
                    </a:cubicBezTo>
                    <a:lnTo>
                      <a:pt x="21526" y="2547"/>
                    </a:lnTo>
                    <a:cubicBezTo>
                      <a:pt x="21580" y="1939"/>
                      <a:pt x="21569" y="1197"/>
                      <a:pt x="21499" y="653"/>
                    </a:cubicBezTo>
                    <a:cubicBezTo>
                      <a:pt x="21447" y="257"/>
                      <a:pt x="21369" y="17"/>
                      <a:pt x="21286" y="0"/>
                    </a:cubicBezTo>
                    <a:lnTo>
                      <a:pt x="274" y="0"/>
                    </a:lnTo>
                    <a:close/>
                  </a:path>
                </a:pathLst>
              </a:custGeom>
              <a:solidFill>
                <a:schemeClr val="accent1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737" name="Shape"/>
              <p:cNvSpPr/>
              <p:nvPr/>
            </p:nvSpPr>
            <p:spPr>
              <a:xfrm>
                <a:off x="539726" y="1186682"/>
                <a:ext cx="5226220" cy="1048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52" h="21569" extrusionOk="0">
                    <a:moveTo>
                      <a:pt x="331" y="0"/>
                    </a:moveTo>
                    <a:cubicBezTo>
                      <a:pt x="230" y="17"/>
                      <a:pt x="136" y="257"/>
                      <a:pt x="74" y="653"/>
                    </a:cubicBezTo>
                    <a:cubicBezTo>
                      <a:pt x="-11" y="1197"/>
                      <a:pt x="-24" y="1939"/>
                      <a:pt x="41" y="2547"/>
                    </a:cubicBezTo>
                    <a:lnTo>
                      <a:pt x="1694" y="20485"/>
                    </a:lnTo>
                    <a:cubicBezTo>
                      <a:pt x="1722" y="20783"/>
                      <a:pt x="1766" y="21039"/>
                      <a:pt x="1820" y="21228"/>
                    </a:cubicBezTo>
                    <a:cubicBezTo>
                      <a:pt x="1893" y="21482"/>
                      <a:pt x="1982" y="21600"/>
                      <a:pt x="2071" y="21563"/>
                    </a:cubicBezTo>
                    <a:lnTo>
                      <a:pt x="19481" y="21563"/>
                    </a:lnTo>
                    <a:cubicBezTo>
                      <a:pt x="19570" y="21600"/>
                      <a:pt x="19659" y="21482"/>
                      <a:pt x="19732" y="21228"/>
                    </a:cubicBezTo>
                    <a:cubicBezTo>
                      <a:pt x="19786" y="21039"/>
                      <a:pt x="19830" y="20783"/>
                      <a:pt x="19858" y="20485"/>
                    </a:cubicBezTo>
                    <a:lnTo>
                      <a:pt x="21511" y="2547"/>
                    </a:lnTo>
                    <a:cubicBezTo>
                      <a:pt x="21576" y="1939"/>
                      <a:pt x="21563" y="1197"/>
                      <a:pt x="21478" y="653"/>
                    </a:cubicBezTo>
                    <a:cubicBezTo>
                      <a:pt x="21416" y="257"/>
                      <a:pt x="21322" y="17"/>
                      <a:pt x="21221" y="0"/>
                    </a:cubicBezTo>
                    <a:lnTo>
                      <a:pt x="331" y="0"/>
                    </a:lnTo>
                    <a:close/>
                  </a:path>
                </a:pathLst>
              </a:cu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738" name="Shape"/>
              <p:cNvSpPr/>
              <p:nvPr/>
            </p:nvSpPr>
            <p:spPr>
              <a:xfrm>
                <a:off x="1073126" y="2373365"/>
                <a:ext cx="4159420" cy="1048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40" h="21569" extrusionOk="0">
                    <a:moveTo>
                      <a:pt x="416" y="0"/>
                    </a:moveTo>
                    <a:cubicBezTo>
                      <a:pt x="289" y="17"/>
                      <a:pt x="171" y="257"/>
                      <a:pt x="93" y="653"/>
                    </a:cubicBezTo>
                    <a:cubicBezTo>
                      <a:pt x="-14" y="1197"/>
                      <a:pt x="-30" y="1939"/>
                      <a:pt x="52" y="2547"/>
                    </a:cubicBezTo>
                    <a:lnTo>
                      <a:pt x="2128" y="20485"/>
                    </a:lnTo>
                    <a:cubicBezTo>
                      <a:pt x="2163" y="20783"/>
                      <a:pt x="2218" y="21039"/>
                      <a:pt x="2286" y="21228"/>
                    </a:cubicBezTo>
                    <a:cubicBezTo>
                      <a:pt x="2378" y="21482"/>
                      <a:pt x="2489" y="21600"/>
                      <a:pt x="2600" y="21563"/>
                    </a:cubicBezTo>
                    <a:lnTo>
                      <a:pt x="18940" y="21563"/>
                    </a:lnTo>
                    <a:cubicBezTo>
                      <a:pt x="19051" y="21600"/>
                      <a:pt x="19162" y="21482"/>
                      <a:pt x="19254" y="21228"/>
                    </a:cubicBezTo>
                    <a:cubicBezTo>
                      <a:pt x="19322" y="21039"/>
                      <a:pt x="19377" y="20783"/>
                      <a:pt x="19412" y="20485"/>
                    </a:cubicBezTo>
                    <a:lnTo>
                      <a:pt x="21488" y="2547"/>
                    </a:lnTo>
                    <a:cubicBezTo>
                      <a:pt x="21570" y="1939"/>
                      <a:pt x="21554" y="1197"/>
                      <a:pt x="21447" y="653"/>
                    </a:cubicBezTo>
                    <a:cubicBezTo>
                      <a:pt x="21369" y="257"/>
                      <a:pt x="21251" y="17"/>
                      <a:pt x="21124" y="0"/>
                    </a:cubicBezTo>
                    <a:lnTo>
                      <a:pt x="416" y="0"/>
                    </a:lnTo>
                    <a:close/>
                  </a:path>
                </a:pathLst>
              </a:custGeom>
              <a:solidFill>
                <a:schemeClr val="accent2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739" name="Shape"/>
              <p:cNvSpPr/>
              <p:nvPr/>
            </p:nvSpPr>
            <p:spPr>
              <a:xfrm>
                <a:off x="1619226" y="3559976"/>
                <a:ext cx="3067220" cy="1048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9" h="21569" extrusionOk="0">
                    <a:moveTo>
                      <a:pt x="563" y="0"/>
                    </a:moveTo>
                    <a:cubicBezTo>
                      <a:pt x="391" y="17"/>
                      <a:pt x="231" y="257"/>
                      <a:pt x="126" y="653"/>
                    </a:cubicBezTo>
                    <a:cubicBezTo>
                      <a:pt x="-19" y="1197"/>
                      <a:pt x="-41" y="1939"/>
                      <a:pt x="70" y="2547"/>
                    </a:cubicBezTo>
                    <a:lnTo>
                      <a:pt x="2882" y="20485"/>
                    </a:lnTo>
                    <a:cubicBezTo>
                      <a:pt x="2930" y="20783"/>
                      <a:pt x="3004" y="21039"/>
                      <a:pt x="3096" y="21228"/>
                    </a:cubicBezTo>
                    <a:cubicBezTo>
                      <a:pt x="3221" y="21482"/>
                      <a:pt x="3371" y="21600"/>
                      <a:pt x="3522" y="21563"/>
                    </a:cubicBezTo>
                    <a:lnTo>
                      <a:pt x="17996" y="21563"/>
                    </a:lnTo>
                    <a:cubicBezTo>
                      <a:pt x="18147" y="21600"/>
                      <a:pt x="18297" y="21482"/>
                      <a:pt x="18422" y="21228"/>
                    </a:cubicBezTo>
                    <a:cubicBezTo>
                      <a:pt x="18514" y="21039"/>
                      <a:pt x="18588" y="20783"/>
                      <a:pt x="18636" y="20485"/>
                    </a:cubicBezTo>
                    <a:lnTo>
                      <a:pt x="21448" y="2547"/>
                    </a:lnTo>
                    <a:cubicBezTo>
                      <a:pt x="21559" y="1939"/>
                      <a:pt x="21537" y="1197"/>
                      <a:pt x="21392" y="653"/>
                    </a:cubicBezTo>
                    <a:cubicBezTo>
                      <a:pt x="21287" y="257"/>
                      <a:pt x="21127" y="17"/>
                      <a:pt x="20955" y="0"/>
                    </a:cubicBezTo>
                    <a:lnTo>
                      <a:pt x="563" y="0"/>
                    </a:lnTo>
                    <a:close/>
                  </a:path>
                </a:pathLst>
              </a:custGeom>
              <a:solidFill>
                <a:schemeClr val="accent3">
                  <a:alpha val="8000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740" name="Shape"/>
              <p:cNvSpPr/>
              <p:nvPr/>
            </p:nvSpPr>
            <p:spPr>
              <a:xfrm>
                <a:off x="2152626" y="4746731"/>
                <a:ext cx="2000420" cy="10484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76" h="21569" extrusionOk="0">
                    <a:moveTo>
                      <a:pt x="862" y="0"/>
                    </a:moveTo>
                    <a:cubicBezTo>
                      <a:pt x="599" y="17"/>
                      <a:pt x="354" y="257"/>
                      <a:pt x="193" y="653"/>
                    </a:cubicBezTo>
                    <a:cubicBezTo>
                      <a:pt x="-29" y="1197"/>
                      <a:pt x="-62" y="1939"/>
                      <a:pt x="108" y="2547"/>
                    </a:cubicBezTo>
                    <a:lnTo>
                      <a:pt x="4411" y="20485"/>
                    </a:lnTo>
                    <a:cubicBezTo>
                      <a:pt x="4485" y="20783"/>
                      <a:pt x="4598" y="21039"/>
                      <a:pt x="4739" y="21228"/>
                    </a:cubicBezTo>
                    <a:cubicBezTo>
                      <a:pt x="4929" y="21482"/>
                      <a:pt x="5160" y="21600"/>
                      <a:pt x="5391" y="21563"/>
                    </a:cubicBezTo>
                    <a:lnTo>
                      <a:pt x="16085" y="21563"/>
                    </a:lnTo>
                    <a:cubicBezTo>
                      <a:pt x="16316" y="21600"/>
                      <a:pt x="16547" y="21482"/>
                      <a:pt x="16737" y="21228"/>
                    </a:cubicBezTo>
                    <a:cubicBezTo>
                      <a:pt x="16878" y="21039"/>
                      <a:pt x="16991" y="20783"/>
                      <a:pt x="17065" y="20485"/>
                    </a:cubicBezTo>
                    <a:lnTo>
                      <a:pt x="21368" y="2547"/>
                    </a:lnTo>
                    <a:cubicBezTo>
                      <a:pt x="21538" y="1939"/>
                      <a:pt x="21505" y="1197"/>
                      <a:pt x="21283" y="653"/>
                    </a:cubicBezTo>
                    <a:cubicBezTo>
                      <a:pt x="21122" y="257"/>
                      <a:pt x="20877" y="17"/>
                      <a:pt x="20614" y="0"/>
                    </a:cubicBezTo>
                    <a:lnTo>
                      <a:pt x="862" y="0"/>
                    </a:lnTo>
                    <a:close/>
                  </a:path>
                </a:pathLst>
              </a:custGeom>
              <a:solidFill>
                <a:srgbClr val="535353">
                  <a:alpha val="8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8" tIns="45718" rIns="45718" bIns="45718" numCol="1" anchor="t">
                <a:noAutofit/>
              </a:bodyPr>
              <a:lstStyle/>
              <a:p>
                <a:endParaRPr/>
              </a:p>
            </p:txBody>
          </p:sp>
        </p:grpSp>
        <p:sp>
          <p:nvSpPr>
            <p:cNvPr id="742" name="Venn diagram"/>
            <p:cNvSpPr txBox="1"/>
            <p:nvPr/>
          </p:nvSpPr>
          <p:spPr>
            <a:xfrm>
              <a:off x="1542032" y="333738"/>
              <a:ext cx="3197844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Brand</a:t>
              </a:r>
            </a:p>
          </p:txBody>
        </p:sp>
        <p:sp>
          <p:nvSpPr>
            <p:cNvPr id="743" name="Venn diagram"/>
            <p:cNvSpPr txBox="1"/>
            <p:nvPr/>
          </p:nvSpPr>
          <p:spPr>
            <a:xfrm>
              <a:off x="1901867" y="1358382"/>
              <a:ext cx="2478173" cy="660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Awareness, Ads, Engagement</a:t>
              </a:r>
            </a:p>
          </p:txBody>
        </p:sp>
        <p:sp>
          <p:nvSpPr>
            <p:cNvPr id="744" name="Venn diagram"/>
            <p:cNvSpPr txBox="1"/>
            <p:nvPr/>
          </p:nvSpPr>
          <p:spPr>
            <a:xfrm>
              <a:off x="2521568" y="2675127"/>
              <a:ext cx="1238771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Buyer</a:t>
              </a:r>
            </a:p>
          </p:txBody>
        </p:sp>
        <p:sp>
          <p:nvSpPr>
            <p:cNvPr id="745" name="Venn diagram"/>
            <p:cNvSpPr txBox="1"/>
            <p:nvPr/>
          </p:nvSpPr>
          <p:spPr>
            <a:xfrm>
              <a:off x="2378088" y="3858578"/>
              <a:ext cx="1525731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Loyalty</a:t>
              </a:r>
            </a:p>
          </p:txBody>
        </p:sp>
        <p:sp>
          <p:nvSpPr>
            <p:cNvPr id="746" name="Venn diagram"/>
            <p:cNvSpPr txBox="1"/>
            <p:nvPr/>
          </p:nvSpPr>
          <p:spPr>
            <a:xfrm>
              <a:off x="2521568" y="5042028"/>
              <a:ext cx="1238772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Sharing</a:t>
              </a:r>
            </a:p>
          </p:txBody>
        </p:sp>
        <p:sp>
          <p:nvSpPr>
            <p:cNvPr id="747" name="Shape"/>
            <p:cNvSpPr/>
            <p:nvPr/>
          </p:nvSpPr>
          <p:spPr>
            <a:xfrm>
              <a:off x="-85" y="53"/>
              <a:ext cx="6305935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6" h="21569" extrusionOk="0">
                  <a:moveTo>
                    <a:pt x="274" y="0"/>
                  </a:moveTo>
                  <a:cubicBezTo>
                    <a:pt x="191" y="17"/>
                    <a:pt x="113" y="257"/>
                    <a:pt x="61" y="653"/>
                  </a:cubicBezTo>
                  <a:cubicBezTo>
                    <a:pt x="-9" y="1197"/>
                    <a:pt x="-20" y="1939"/>
                    <a:pt x="34" y="2547"/>
                  </a:cubicBezTo>
                  <a:lnTo>
                    <a:pt x="1406" y="20485"/>
                  </a:lnTo>
                  <a:cubicBezTo>
                    <a:pt x="1429" y="20783"/>
                    <a:pt x="1465" y="21039"/>
                    <a:pt x="1510" y="21228"/>
                  </a:cubicBezTo>
                  <a:cubicBezTo>
                    <a:pt x="1571" y="21482"/>
                    <a:pt x="1644" y="21600"/>
                    <a:pt x="1718" y="21563"/>
                  </a:cubicBezTo>
                  <a:lnTo>
                    <a:pt x="19857" y="21563"/>
                  </a:lnTo>
                  <a:cubicBezTo>
                    <a:pt x="19931" y="21600"/>
                    <a:pt x="20005" y="21482"/>
                    <a:pt x="20065" y="21228"/>
                  </a:cubicBezTo>
                  <a:cubicBezTo>
                    <a:pt x="20110" y="21039"/>
                    <a:pt x="20146" y="20783"/>
                    <a:pt x="20170" y="20485"/>
                  </a:cubicBezTo>
                  <a:lnTo>
                    <a:pt x="21541" y="2547"/>
                  </a:lnTo>
                  <a:cubicBezTo>
                    <a:pt x="21568" y="2243"/>
                    <a:pt x="21580" y="1905"/>
                    <a:pt x="21575" y="1576"/>
                  </a:cubicBezTo>
                  <a:cubicBezTo>
                    <a:pt x="21571" y="1246"/>
                    <a:pt x="21549" y="925"/>
                    <a:pt x="21514" y="653"/>
                  </a:cubicBezTo>
                  <a:cubicBezTo>
                    <a:pt x="21463" y="257"/>
                    <a:pt x="21385" y="17"/>
                    <a:pt x="21301" y="0"/>
                  </a:cubicBezTo>
                  <a:lnTo>
                    <a:pt x="274" y="0"/>
                  </a:lnTo>
                  <a:close/>
                </a:path>
              </a:pathLst>
            </a:cu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748" name="Shape"/>
            <p:cNvSpPr/>
            <p:nvPr/>
          </p:nvSpPr>
          <p:spPr>
            <a:xfrm>
              <a:off x="539749" y="1186709"/>
              <a:ext cx="5226221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2" h="21569" extrusionOk="0">
                  <a:moveTo>
                    <a:pt x="331" y="0"/>
                  </a:moveTo>
                  <a:cubicBezTo>
                    <a:pt x="230" y="17"/>
                    <a:pt x="136" y="257"/>
                    <a:pt x="74" y="653"/>
                  </a:cubicBezTo>
                  <a:cubicBezTo>
                    <a:pt x="-11" y="1197"/>
                    <a:pt x="-24" y="1939"/>
                    <a:pt x="41" y="2547"/>
                  </a:cubicBezTo>
                  <a:lnTo>
                    <a:pt x="1694" y="20485"/>
                  </a:lnTo>
                  <a:cubicBezTo>
                    <a:pt x="1722" y="20783"/>
                    <a:pt x="1766" y="21039"/>
                    <a:pt x="1820" y="21228"/>
                  </a:cubicBezTo>
                  <a:cubicBezTo>
                    <a:pt x="1893" y="21482"/>
                    <a:pt x="1982" y="21600"/>
                    <a:pt x="2071" y="21563"/>
                  </a:cubicBezTo>
                  <a:lnTo>
                    <a:pt x="19481" y="21563"/>
                  </a:lnTo>
                  <a:cubicBezTo>
                    <a:pt x="19570" y="21600"/>
                    <a:pt x="19659" y="21482"/>
                    <a:pt x="19732" y="21228"/>
                  </a:cubicBezTo>
                  <a:cubicBezTo>
                    <a:pt x="19786" y="21039"/>
                    <a:pt x="19830" y="20783"/>
                    <a:pt x="19858" y="20485"/>
                  </a:cubicBezTo>
                  <a:lnTo>
                    <a:pt x="21511" y="2547"/>
                  </a:lnTo>
                  <a:cubicBezTo>
                    <a:pt x="21576" y="1939"/>
                    <a:pt x="21563" y="1197"/>
                    <a:pt x="21478" y="653"/>
                  </a:cubicBezTo>
                  <a:cubicBezTo>
                    <a:pt x="21416" y="257"/>
                    <a:pt x="21322" y="17"/>
                    <a:pt x="21221" y="0"/>
                  </a:cubicBezTo>
                  <a:lnTo>
                    <a:pt x="331" y="0"/>
                  </a:lnTo>
                  <a:close/>
                </a:path>
              </a:pathLst>
            </a:cu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749" name="Shape"/>
            <p:cNvSpPr/>
            <p:nvPr/>
          </p:nvSpPr>
          <p:spPr>
            <a:xfrm>
              <a:off x="1073149" y="2373365"/>
              <a:ext cx="4159421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0" h="21569" extrusionOk="0">
                  <a:moveTo>
                    <a:pt x="416" y="0"/>
                  </a:moveTo>
                  <a:cubicBezTo>
                    <a:pt x="289" y="17"/>
                    <a:pt x="171" y="257"/>
                    <a:pt x="93" y="653"/>
                  </a:cubicBezTo>
                  <a:cubicBezTo>
                    <a:pt x="-14" y="1197"/>
                    <a:pt x="-30" y="1939"/>
                    <a:pt x="52" y="2547"/>
                  </a:cubicBezTo>
                  <a:lnTo>
                    <a:pt x="2128" y="20485"/>
                  </a:lnTo>
                  <a:cubicBezTo>
                    <a:pt x="2163" y="20783"/>
                    <a:pt x="2218" y="21039"/>
                    <a:pt x="2286" y="21228"/>
                  </a:cubicBezTo>
                  <a:cubicBezTo>
                    <a:pt x="2378" y="21482"/>
                    <a:pt x="2489" y="21600"/>
                    <a:pt x="2600" y="21563"/>
                  </a:cubicBezTo>
                  <a:lnTo>
                    <a:pt x="18940" y="21563"/>
                  </a:lnTo>
                  <a:cubicBezTo>
                    <a:pt x="19051" y="21600"/>
                    <a:pt x="19162" y="21482"/>
                    <a:pt x="19254" y="21228"/>
                  </a:cubicBezTo>
                  <a:cubicBezTo>
                    <a:pt x="19322" y="21039"/>
                    <a:pt x="19377" y="20783"/>
                    <a:pt x="19412" y="20485"/>
                  </a:cubicBezTo>
                  <a:lnTo>
                    <a:pt x="21488" y="2547"/>
                  </a:lnTo>
                  <a:cubicBezTo>
                    <a:pt x="21570" y="1939"/>
                    <a:pt x="21554" y="1197"/>
                    <a:pt x="21447" y="653"/>
                  </a:cubicBezTo>
                  <a:cubicBezTo>
                    <a:pt x="21369" y="257"/>
                    <a:pt x="21251" y="17"/>
                    <a:pt x="21124" y="0"/>
                  </a:cubicBezTo>
                  <a:lnTo>
                    <a:pt x="416" y="0"/>
                  </a:lnTo>
                  <a:close/>
                </a:path>
              </a:pathLst>
            </a:cu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750" name="Shape"/>
            <p:cNvSpPr/>
            <p:nvPr/>
          </p:nvSpPr>
          <p:spPr>
            <a:xfrm>
              <a:off x="1619249" y="3560021"/>
              <a:ext cx="3067222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9" h="21569" extrusionOk="0">
                  <a:moveTo>
                    <a:pt x="563" y="0"/>
                  </a:moveTo>
                  <a:cubicBezTo>
                    <a:pt x="391" y="17"/>
                    <a:pt x="231" y="257"/>
                    <a:pt x="126" y="653"/>
                  </a:cubicBezTo>
                  <a:cubicBezTo>
                    <a:pt x="-19" y="1197"/>
                    <a:pt x="-41" y="1939"/>
                    <a:pt x="70" y="2547"/>
                  </a:cubicBezTo>
                  <a:lnTo>
                    <a:pt x="2882" y="20485"/>
                  </a:lnTo>
                  <a:cubicBezTo>
                    <a:pt x="2930" y="20783"/>
                    <a:pt x="3004" y="21039"/>
                    <a:pt x="3096" y="21228"/>
                  </a:cubicBezTo>
                  <a:cubicBezTo>
                    <a:pt x="3221" y="21482"/>
                    <a:pt x="3371" y="21600"/>
                    <a:pt x="3522" y="21563"/>
                  </a:cubicBezTo>
                  <a:lnTo>
                    <a:pt x="17996" y="21563"/>
                  </a:lnTo>
                  <a:cubicBezTo>
                    <a:pt x="18147" y="21600"/>
                    <a:pt x="18297" y="21482"/>
                    <a:pt x="18422" y="21228"/>
                  </a:cubicBezTo>
                  <a:cubicBezTo>
                    <a:pt x="18514" y="21039"/>
                    <a:pt x="18588" y="20783"/>
                    <a:pt x="18636" y="20485"/>
                  </a:cubicBezTo>
                  <a:lnTo>
                    <a:pt x="21448" y="2547"/>
                  </a:lnTo>
                  <a:cubicBezTo>
                    <a:pt x="21559" y="1939"/>
                    <a:pt x="21537" y="1197"/>
                    <a:pt x="21392" y="653"/>
                  </a:cubicBezTo>
                  <a:cubicBezTo>
                    <a:pt x="21287" y="257"/>
                    <a:pt x="21127" y="17"/>
                    <a:pt x="20955" y="0"/>
                  </a:cubicBezTo>
                  <a:lnTo>
                    <a:pt x="563" y="0"/>
                  </a:lnTo>
                  <a:close/>
                </a:path>
              </a:pathLst>
            </a:cu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751" name="Shape"/>
            <p:cNvSpPr/>
            <p:nvPr/>
          </p:nvSpPr>
          <p:spPr>
            <a:xfrm>
              <a:off x="2152649" y="4746678"/>
              <a:ext cx="2000422" cy="10484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6" h="21569" extrusionOk="0">
                  <a:moveTo>
                    <a:pt x="862" y="0"/>
                  </a:moveTo>
                  <a:cubicBezTo>
                    <a:pt x="599" y="17"/>
                    <a:pt x="354" y="257"/>
                    <a:pt x="193" y="653"/>
                  </a:cubicBezTo>
                  <a:cubicBezTo>
                    <a:pt x="-29" y="1197"/>
                    <a:pt x="-62" y="1939"/>
                    <a:pt x="108" y="2547"/>
                  </a:cubicBezTo>
                  <a:lnTo>
                    <a:pt x="4411" y="20485"/>
                  </a:lnTo>
                  <a:cubicBezTo>
                    <a:pt x="4485" y="20783"/>
                    <a:pt x="4598" y="21039"/>
                    <a:pt x="4739" y="21228"/>
                  </a:cubicBezTo>
                  <a:cubicBezTo>
                    <a:pt x="4929" y="21482"/>
                    <a:pt x="5160" y="21600"/>
                    <a:pt x="5391" y="21563"/>
                  </a:cubicBezTo>
                  <a:lnTo>
                    <a:pt x="16085" y="21563"/>
                  </a:lnTo>
                  <a:cubicBezTo>
                    <a:pt x="16316" y="21600"/>
                    <a:pt x="16547" y="21482"/>
                    <a:pt x="16737" y="21228"/>
                  </a:cubicBezTo>
                  <a:cubicBezTo>
                    <a:pt x="16878" y="21039"/>
                    <a:pt x="16991" y="20783"/>
                    <a:pt x="17065" y="20485"/>
                  </a:cubicBezTo>
                  <a:lnTo>
                    <a:pt x="21368" y="2547"/>
                  </a:lnTo>
                  <a:cubicBezTo>
                    <a:pt x="21538" y="1939"/>
                    <a:pt x="21505" y="1197"/>
                    <a:pt x="21283" y="653"/>
                  </a:cubicBezTo>
                  <a:cubicBezTo>
                    <a:pt x="21122" y="257"/>
                    <a:pt x="20877" y="17"/>
                    <a:pt x="20614" y="0"/>
                  </a:cubicBezTo>
                  <a:lnTo>
                    <a:pt x="862" y="0"/>
                  </a:lnTo>
                  <a:close/>
                </a:path>
              </a:pathLst>
            </a:custGeom>
            <a:noFill/>
            <a:ln w="25400" cap="flat">
              <a:solidFill>
                <a:srgbClr val="535353"/>
              </a:solidFill>
              <a:prstDash val="solid"/>
              <a:round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4" name="Shape"/>
          <p:cNvSpPr/>
          <p:nvPr/>
        </p:nvSpPr>
        <p:spPr>
          <a:xfrm>
            <a:off x="4893865" y="10316104"/>
            <a:ext cx="3195242" cy="1542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72" extrusionOk="0">
                <a:moveTo>
                  <a:pt x="0" y="0"/>
                </a:moveTo>
                <a:lnTo>
                  <a:pt x="0" y="16053"/>
                </a:lnTo>
                <a:cubicBezTo>
                  <a:pt x="0" y="16650"/>
                  <a:pt x="0" y="17128"/>
                  <a:pt x="12" y="17517"/>
                </a:cubicBezTo>
                <a:cubicBezTo>
                  <a:pt x="24" y="17906"/>
                  <a:pt x="48" y="18205"/>
                  <a:pt x="97" y="18444"/>
                </a:cubicBezTo>
                <a:cubicBezTo>
                  <a:pt x="157" y="18789"/>
                  <a:pt x="253" y="19096"/>
                  <a:pt x="375" y="19349"/>
                </a:cubicBezTo>
                <a:cubicBezTo>
                  <a:pt x="498" y="19602"/>
                  <a:pt x="646" y="19800"/>
                  <a:pt x="813" y="19926"/>
                </a:cubicBezTo>
                <a:cubicBezTo>
                  <a:pt x="928" y="20025"/>
                  <a:pt x="1072" y="20075"/>
                  <a:pt x="1260" y="20100"/>
                </a:cubicBezTo>
                <a:cubicBezTo>
                  <a:pt x="1447" y="20125"/>
                  <a:pt x="1678" y="20125"/>
                  <a:pt x="1967" y="20125"/>
                </a:cubicBezTo>
                <a:lnTo>
                  <a:pt x="19217" y="20125"/>
                </a:lnTo>
                <a:lnTo>
                  <a:pt x="19217" y="21096"/>
                </a:lnTo>
                <a:cubicBezTo>
                  <a:pt x="19218" y="21252"/>
                  <a:pt x="19255" y="21397"/>
                  <a:pt x="19319" y="21485"/>
                </a:cubicBezTo>
                <a:cubicBezTo>
                  <a:pt x="19388" y="21580"/>
                  <a:pt x="19476" y="21600"/>
                  <a:pt x="19553" y="21529"/>
                </a:cubicBezTo>
                <a:lnTo>
                  <a:pt x="21476" y="19576"/>
                </a:lnTo>
                <a:cubicBezTo>
                  <a:pt x="21552" y="19497"/>
                  <a:pt x="21599" y="19339"/>
                  <a:pt x="21600" y="19165"/>
                </a:cubicBezTo>
                <a:cubicBezTo>
                  <a:pt x="21600" y="18990"/>
                  <a:pt x="21553" y="18830"/>
                  <a:pt x="21476" y="18749"/>
                </a:cubicBezTo>
                <a:lnTo>
                  <a:pt x="19547" y="16796"/>
                </a:lnTo>
                <a:cubicBezTo>
                  <a:pt x="19469" y="16739"/>
                  <a:pt x="19381" y="16760"/>
                  <a:pt x="19314" y="16863"/>
                </a:cubicBezTo>
                <a:cubicBezTo>
                  <a:pt x="19252" y="16958"/>
                  <a:pt x="19215" y="17108"/>
                  <a:pt x="19214" y="17268"/>
                </a:cubicBezTo>
                <a:lnTo>
                  <a:pt x="19214" y="18283"/>
                </a:lnTo>
                <a:lnTo>
                  <a:pt x="1787" y="18283"/>
                </a:lnTo>
                <a:cubicBezTo>
                  <a:pt x="1655" y="18283"/>
                  <a:pt x="1549" y="18284"/>
                  <a:pt x="1463" y="18273"/>
                </a:cubicBezTo>
                <a:cubicBezTo>
                  <a:pt x="1377" y="18262"/>
                  <a:pt x="1311" y="18240"/>
                  <a:pt x="1258" y="18194"/>
                </a:cubicBezTo>
                <a:cubicBezTo>
                  <a:pt x="1182" y="18137"/>
                  <a:pt x="1116" y="18048"/>
                  <a:pt x="1060" y="17931"/>
                </a:cubicBezTo>
                <a:cubicBezTo>
                  <a:pt x="1004" y="17814"/>
                  <a:pt x="961" y="17675"/>
                  <a:pt x="934" y="17518"/>
                </a:cubicBezTo>
                <a:cubicBezTo>
                  <a:pt x="912" y="17409"/>
                  <a:pt x="900" y="17273"/>
                  <a:pt x="894" y="17096"/>
                </a:cubicBezTo>
                <a:cubicBezTo>
                  <a:pt x="888" y="16920"/>
                  <a:pt x="888" y="16702"/>
                  <a:pt x="888" y="16430"/>
                </a:cubicBezTo>
                <a:lnTo>
                  <a:pt x="888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/>
          </a:solidFill>
          <a:ln w="12700">
            <a:solidFill>
              <a:srgbClr val="F7F5F6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55" name="Rounded Rectangle"/>
          <p:cNvSpPr/>
          <p:nvPr/>
        </p:nvSpPr>
        <p:spPr>
          <a:xfrm>
            <a:off x="3486256" y="8451850"/>
            <a:ext cx="567450" cy="2720099"/>
          </a:xfrm>
          <a:prstGeom prst="roundRect">
            <a:avLst>
              <a:gd name="adj" fmla="val 21987"/>
            </a:avLst>
          </a:prstGeom>
          <a:solidFill>
            <a:schemeClr val="accent1">
              <a:alpha val="3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56" name="Rounded Rectangle"/>
          <p:cNvSpPr/>
          <p:nvPr/>
        </p:nvSpPr>
        <p:spPr>
          <a:xfrm>
            <a:off x="3486256" y="5603875"/>
            <a:ext cx="567450" cy="2720099"/>
          </a:xfrm>
          <a:prstGeom prst="roundRect">
            <a:avLst>
              <a:gd name="adj" fmla="val 21987"/>
            </a:avLst>
          </a:prstGeom>
          <a:solidFill>
            <a:schemeClr val="accent2">
              <a:alpha val="3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57" name="Rounded Rectangle"/>
          <p:cNvSpPr/>
          <p:nvPr/>
        </p:nvSpPr>
        <p:spPr>
          <a:xfrm>
            <a:off x="3486256" y="2762250"/>
            <a:ext cx="567450" cy="2720099"/>
          </a:xfrm>
          <a:prstGeom prst="roundRect">
            <a:avLst>
              <a:gd name="adj" fmla="val 21987"/>
            </a:avLst>
          </a:prstGeom>
          <a:solidFill>
            <a:schemeClr val="accent3">
              <a:alpha val="3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58" name="Shape"/>
          <p:cNvSpPr/>
          <p:nvPr/>
        </p:nvSpPr>
        <p:spPr>
          <a:xfrm>
            <a:off x="4175269" y="2767003"/>
            <a:ext cx="4382922" cy="27098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9" h="21569" extrusionOk="0">
                <a:moveTo>
                  <a:pt x="705" y="3"/>
                </a:moveTo>
                <a:cubicBezTo>
                  <a:pt x="543" y="-14"/>
                  <a:pt x="382" y="66"/>
                  <a:pt x="253" y="230"/>
                </a:cubicBezTo>
                <a:cubicBezTo>
                  <a:pt x="102" y="423"/>
                  <a:pt x="9" y="712"/>
                  <a:pt x="0" y="1024"/>
                </a:cubicBezTo>
                <a:lnTo>
                  <a:pt x="42" y="20591"/>
                </a:lnTo>
                <a:cubicBezTo>
                  <a:pt x="41" y="20870"/>
                  <a:pt x="115" y="21137"/>
                  <a:pt x="246" y="21322"/>
                </a:cubicBezTo>
                <a:cubicBezTo>
                  <a:pt x="355" y="21476"/>
                  <a:pt x="495" y="21560"/>
                  <a:pt x="640" y="21558"/>
                </a:cubicBezTo>
                <a:lnTo>
                  <a:pt x="14602" y="21569"/>
                </a:lnTo>
                <a:cubicBezTo>
                  <a:pt x="14740" y="21577"/>
                  <a:pt x="14877" y="21522"/>
                  <a:pt x="14997" y="21409"/>
                </a:cubicBezTo>
                <a:cubicBezTo>
                  <a:pt x="15114" y="21298"/>
                  <a:pt x="15210" y="21136"/>
                  <a:pt x="15273" y="20942"/>
                </a:cubicBezTo>
                <a:lnTo>
                  <a:pt x="21479" y="1417"/>
                </a:lnTo>
                <a:cubicBezTo>
                  <a:pt x="21569" y="1216"/>
                  <a:pt x="21600" y="963"/>
                  <a:pt x="21565" y="722"/>
                </a:cubicBezTo>
                <a:cubicBezTo>
                  <a:pt x="21501" y="276"/>
                  <a:pt x="21241" y="-23"/>
                  <a:pt x="20960" y="25"/>
                </a:cubicBezTo>
                <a:lnTo>
                  <a:pt x="705" y="3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59" name="Shape"/>
          <p:cNvSpPr/>
          <p:nvPr/>
        </p:nvSpPr>
        <p:spPr>
          <a:xfrm>
            <a:off x="4178848" y="5601380"/>
            <a:ext cx="2908319" cy="27220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3" h="21587" extrusionOk="0">
                <a:moveTo>
                  <a:pt x="982" y="0"/>
                </a:moveTo>
                <a:lnTo>
                  <a:pt x="20617" y="0"/>
                </a:lnTo>
                <a:cubicBezTo>
                  <a:pt x="21032" y="7"/>
                  <a:pt x="21397" y="298"/>
                  <a:pt x="21521" y="723"/>
                </a:cubicBezTo>
                <a:cubicBezTo>
                  <a:pt x="21598" y="988"/>
                  <a:pt x="21568" y="1277"/>
                  <a:pt x="21437" y="1517"/>
                </a:cubicBezTo>
                <a:lnTo>
                  <a:pt x="12084" y="20828"/>
                </a:lnTo>
                <a:cubicBezTo>
                  <a:pt x="12008" y="21036"/>
                  <a:pt x="11880" y="21216"/>
                  <a:pt x="11713" y="21349"/>
                </a:cubicBezTo>
                <a:cubicBezTo>
                  <a:pt x="11503" y="21516"/>
                  <a:pt x="11246" y="21600"/>
                  <a:pt x="10986" y="21586"/>
                </a:cubicBezTo>
                <a:lnTo>
                  <a:pt x="1019" y="21559"/>
                </a:lnTo>
                <a:cubicBezTo>
                  <a:pt x="763" y="21580"/>
                  <a:pt x="510" y="21487"/>
                  <a:pt x="320" y="21301"/>
                </a:cubicBezTo>
                <a:cubicBezTo>
                  <a:pt x="145" y="21130"/>
                  <a:pt x="38" y="20894"/>
                  <a:pt x="20" y="20640"/>
                </a:cubicBezTo>
                <a:lnTo>
                  <a:pt x="0" y="1096"/>
                </a:lnTo>
                <a:cubicBezTo>
                  <a:pt x="-2" y="845"/>
                  <a:pt x="78" y="601"/>
                  <a:pt x="225" y="406"/>
                </a:cubicBezTo>
                <a:cubicBezTo>
                  <a:pt x="411" y="160"/>
                  <a:pt x="687" y="12"/>
                  <a:pt x="982" y="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60" name="Rounded Rectangle"/>
          <p:cNvSpPr/>
          <p:nvPr/>
        </p:nvSpPr>
        <p:spPr>
          <a:xfrm>
            <a:off x="4175061" y="8451850"/>
            <a:ext cx="1567745" cy="2720099"/>
          </a:xfrm>
          <a:prstGeom prst="roundRect">
            <a:avLst>
              <a:gd name="adj" fmla="val 7958"/>
            </a:avLst>
          </a:pr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61" name="Shape"/>
          <p:cNvSpPr/>
          <p:nvPr/>
        </p:nvSpPr>
        <p:spPr>
          <a:xfrm>
            <a:off x="3106511" y="1731433"/>
            <a:ext cx="3281758" cy="9394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6" h="21598" extrusionOk="0">
                <a:moveTo>
                  <a:pt x="416" y="0"/>
                </a:moveTo>
                <a:cubicBezTo>
                  <a:pt x="310" y="0"/>
                  <a:pt x="203" y="144"/>
                  <a:pt x="122" y="429"/>
                </a:cubicBezTo>
                <a:cubicBezTo>
                  <a:pt x="-41" y="999"/>
                  <a:pt x="-40" y="1918"/>
                  <a:pt x="122" y="2491"/>
                </a:cubicBezTo>
                <a:cubicBezTo>
                  <a:pt x="284" y="3064"/>
                  <a:pt x="548" y="3064"/>
                  <a:pt x="711" y="2491"/>
                </a:cubicBezTo>
                <a:cubicBezTo>
                  <a:pt x="873" y="1918"/>
                  <a:pt x="873" y="999"/>
                  <a:pt x="711" y="429"/>
                </a:cubicBezTo>
                <a:cubicBezTo>
                  <a:pt x="629" y="144"/>
                  <a:pt x="523" y="0"/>
                  <a:pt x="416" y="0"/>
                </a:cubicBezTo>
                <a:close/>
                <a:moveTo>
                  <a:pt x="2608" y="0"/>
                </a:moveTo>
                <a:cubicBezTo>
                  <a:pt x="2514" y="0"/>
                  <a:pt x="2439" y="0"/>
                  <a:pt x="2378" y="11"/>
                </a:cubicBezTo>
                <a:cubicBezTo>
                  <a:pt x="2317" y="23"/>
                  <a:pt x="2270" y="46"/>
                  <a:pt x="2232" y="91"/>
                </a:cubicBezTo>
                <a:cubicBezTo>
                  <a:pt x="2113" y="245"/>
                  <a:pt x="2018" y="575"/>
                  <a:pt x="1974" y="995"/>
                </a:cubicBezTo>
                <a:cubicBezTo>
                  <a:pt x="1957" y="1161"/>
                  <a:pt x="1948" y="1337"/>
                  <a:pt x="1948" y="1515"/>
                </a:cubicBezTo>
                <a:cubicBezTo>
                  <a:pt x="1949" y="1689"/>
                  <a:pt x="1957" y="1862"/>
                  <a:pt x="1974" y="2026"/>
                </a:cubicBezTo>
                <a:cubicBezTo>
                  <a:pt x="2018" y="2445"/>
                  <a:pt x="2113" y="2775"/>
                  <a:pt x="2232" y="2929"/>
                </a:cubicBezTo>
                <a:cubicBezTo>
                  <a:pt x="2270" y="2975"/>
                  <a:pt x="2317" y="2997"/>
                  <a:pt x="2378" y="3009"/>
                </a:cubicBezTo>
                <a:cubicBezTo>
                  <a:pt x="2439" y="3020"/>
                  <a:pt x="2514" y="3020"/>
                  <a:pt x="2608" y="3020"/>
                </a:cubicBezTo>
                <a:lnTo>
                  <a:pt x="2787" y="3020"/>
                </a:lnTo>
                <a:cubicBezTo>
                  <a:pt x="2881" y="3020"/>
                  <a:pt x="2956" y="3020"/>
                  <a:pt x="3017" y="3009"/>
                </a:cubicBezTo>
                <a:cubicBezTo>
                  <a:pt x="3078" y="2997"/>
                  <a:pt x="3125" y="2975"/>
                  <a:pt x="3163" y="2929"/>
                </a:cubicBezTo>
                <a:cubicBezTo>
                  <a:pt x="3282" y="2775"/>
                  <a:pt x="3377" y="2445"/>
                  <a:pt x="3421" y="2026"/>
                </a:cubicBezTo>
                <a:cubicBezTo>
                  <a:pt x="3438" y="1862"/>
                  <a:pt x="3446" y="1689"/>
                  <a:pt x="3447" y="1515"/>
                </a:cubicBezTo>
                <a:cubicBezTo>
                  <a:pt x="3447" y="1337"/>
                  <a:pt x="3438" y="1161"/>
                  <a:pt x="3421" y="995"/>
                </a:cubicBezTo>
                <a:cubicBezTo>
                  <a:pt x="3377" y="575"/>
                  <a:pt x="3282" y="245"/>
                  <a:pt x="3163" y="91"/>
                </a:cubicBezTo>
                <a:cubicBezTo>
                  <a:pt x="3125" y="46"/>
                  <a:pt x="3078" y="23"/>
                  <a:pt x="3017" y="11"/>
                </a:cubicBezTo>
                <a:cubicBezTo>
                  <a:pt x="2956" y="0"/>
                  <a:pt x="2881" y="0"/>
                  <a:pt x="2787" y="0"/>
                </a:cubicBezTo>
                <a:lnTo>
                  <a:pt x="2608" y="0"/>
                </a:lnTo>
                <a:close/>
                <a:moveTo>
                  <a:pt x="5263" y="0"/>
                </a:moveTo>
                <a:cubicBezTo>
                  <a:pt x="5169" y="0"/>
                  <a:pt x="5094" y="0"/>
                  <a:pt x="5033" y="11"/>
                </a:cubicBezTo>
                <a:cubicBezTo>
                  <a:pt x="4972" y="23"/>
                  <a:pt x="4925" y="46"/>
                  <a:pt x="4888" y="91"/>
                </a:cubicBezTo>
                <a:cubicBezTo>
                  <a:pt x="4768" y="245"/>
                  <a:pt x="4673" y="575"/>
                  <a:pt x="4630" y="995"/>
                </a:cubicBezTo>
                <a:cubicBezTo>
                  <a:pt x="4612" y="1161"/>
                  <a:pt x="4603" y="1337"/>
                  <a:pt x="4604" y="1515"/>
                </a:cubicBezTo>
                <a:cubicBezTo>
                  <a:pt x="4604" y="1689"/>
                  <a:pt x="4612" y="1862"/>
                  <a:pt x="4630" y="2026"/>
                </a:cubicBezTo>
                <a:cubicBezTo>
                  <a:pt x="4673" y="2445"/>
                  <a:pt x="4768" y="2775"/>
                  <a:pt x="4888" y="2929"/>
                </a:cubicBezTo>
                <a:cubicBezTo>
                  <a:pt x="4925" y="2975"/>
                  <a:pt x="4972" y="2997"/>
                  <a:pt x="5033" y="3009"/>
                </a:cubicBezTo>
                <a:cubicBezTo>
                  <a:pt x="5094" y="3020"/>
                  <a:pt x="5169" y="3020"/>
                  <a:pt x="5263" y="3020"/>
                </a:cubicBezTo>
                <a:lnTo>
                  <a:pt x="6261" y="3020"/>
                </a:lnTo>
                <a:cubicBezTo>
                  <a:pt x="6355" y="3020"/>
                  <a:pt x="6430" y="3020"/>
                  <a:pt x="6491" y="3009"/>
                </a:cubicBezTo>
                <a:cubicBezTo>
                  <a:pt x="6551" y="2997"/>
                  <a:pt x="6598" y="2975"/>
                  <a:pt x="6636" y="2929"/>
                </a:cubicBezTo>
                <a:cubicBezTo>
                  <a:pt x="6756" y="2775"/>
                  <a:pt x="6850" y="2445"/>
                  <a:pt x="6894" y="2026"/>
                </a:cubicBezTo>
                <a:cubicBezTo>
                  <a:pt x="6911" y="1862"/>
                  <a:pt x="6920" y="1689"/>
                  <a:pt x="6920" y="1515"/>
                </a:cubicBezTo>
                <a:cubicBezTo>
                  <a:pt x="6920" y="1337"/>
                  <a:pt x="6911" y="1161"/>
                  <a:pt x="6894" y="995"/>
                </a:cubicBezTo>
                <a:cubicBezTo>
                  <a:pt x="6850" y="575"/>
                  <a:pt x="6756" y="245"/>
                  <a:pt x="6636" y="91"/>
                </a:cubicBezTo>
                <a:cubicBezTo>
                  <a:pt x="6598" y="46"/>
                  <a:pt x="6551" y="23"/>
                  <a:pt x="6491" y="11"/>
                </a:cubicBezTo>
                <a:cubicBezTo>
                  <a:pt x="6430" y="0"/>
                  <a:pt x="6355" y="0"/>
                  <a:pt x="6261" y="0"/>
                </a:cubicBezTo>
                <a:lnTo>
                  <a:pt x="5263" y="0"/>
                </a:lnTo>
                <a:close/>
                <a:moveTo>
                  <a:pt x="8692" y="0"/>
                </a:moveTo>
                <a:cubicBezTo>
                  <a:pt x="8598" y="0"/>
                  <a:pt x="8523" y="0"/>
                  <a:pt x="8462" y="11"/>
                </a:cubicBezTo>
                <a:cubicBezTo>
                  <a:pt x="8401" y="23"/>
                  <a:pt x="8354" y="46"/>
                  <a:pt x="8317" y="91"/>
                </a:cubicBezTo>
                <a:cubicBezTo>
                  <a:pt x="8197" y="245"/>
                  <a:pt x="8103" y="575"/>
                  <a:pt x="8059" y="995"/>
                </a:cubicBezTo>
                <a:cubicBezTo>
                  <a:pt x="8041" y="1161"/>
                  <a:pt x="8032" y="1337"/>
                  <a:pt x="8033" y="1515"/>
                </a:cubicBezTo>
                <a:cubicBezTo>
                  <a:pt x="8033" y="1689"/>
                  <a:pt x="8041" y="1862"/>
                  <a:pt x="8059" y="2026"/>
                </a:cubicBezTo>
                <a:cubicBezTo>
                  <a:pt x="8103" y="2445"/>
                  <a:pt x="8197" y="2775"/>
                  <a:pt x="8317" y="2929"/>
                </a:cubicBezTo>
                <a:cubicBezTo>
                  <a:pt x="8354" y="2975"/>
                  <a:pt x="8401" y="2997"/>
                  <a:pt x="8462" y="3009"/>
                </a:cubicBezTo>
                <a:cubicBezTo>
                  <a:pt x="8523" y="3020"/>
                  <a:pt x="8598" y="3020"/>
                  <a:pt x="8692" y="3020"/>
                </a:cubicBezTo>
                <a:lnTo>
                  <a:pt x="10542" y="3020"/>
                </a:lnTo>
                <a:cubicBezTo>
                  <a:pt x="10636" y="3020"/>
                  <a:pt x="10711" y="3020"/>
                  <a:pt x="10772" y="3009"/>
                </a:cubicBezTo>
                <a:cubicBezTo>
                  <a:pt x="10833" y="2997"/>
                  <a:pt x="10879" y="2975"/>
                  <a:pt x="10917" y="2929"/>
                </a:cubicBezTo>
                <a:cubicBezTo>
                  <a:pt x="11037" y="2775"/>
                  <a:pt x="11131" y="2445"/>
                  <a:pt x="11175" y="2026"/>
                </a:cubicBezTo>
                <a:cubicBezTo>
                  <a:pt x="11192" y="1862"/>
                  <a:pt x="11201" y="1689"/>
                  <a:pt x="11201" y="1515"/>
                </a:cubicBezTo>
                <a:cubicBezTo>
                  <a:pt x="11201" y="1337"/>
                  <a:pt x="11192" y="1161"/>
                  <a:pt x="11175" y="995"/>
                </a:cubicBezTo>
                <a:cubicBezTo>
                  <a:pt x="11131" y="575"/>
                  <a:pt x="11037" y="245"/>
                  <a:pt x="10917" y="91"/>
                </a:cubicBezTo>
                <a:cubicBezTo>
                  <a:pt x="10879" y="46"/>
                  <a:pt x="10833" y="23"/>
                  <a:pt x="10772" y="11"/>
                </a:cubicBezTo>
                <a:cubicBezTo>
                  <a:pt x="10711" y="0"/>
                  <a:pt x="10636" y="0"/>
                  <a:pt x="10542" y="0"/>
                </a:cubicBezTo>
                <a:lnTo>
                  <a:pt x="8692" y="0"/>
                </a:lnTo>
                <a:close/>
                <a:moveTo>
                  <a:pt x="12715" y="0"/>
                </a:moveTo>
                <a:cubicBezTo>
                  <a:pt x="12459" y="71"/>
                  <a:pt x="12275" y="892"/>
                  <a:pt x="12316" y="1779"/>
                </a:cubicBezTo>
                <a:cubicBezTo>
                  <a:pt x="12348" y="2471"/>
                  <a:pt x="12515" y="2989"/>
                  <a:pt x="12715" y="3020"/>
                </a:cubicBezTo>
                <a:lnTo>
                  <a:pt x="19135" y="3020"/>
                </a:lnTo>
                <a:cubicBezTo>
                  <a:pt x="19263" y="3020"/>
                  <a:pt x="19365" y="3018"/>
                  <a:pt x="19448" y="3039"/>
                </a:cubicBezTo>
                <a:cubicBezTo>
                  <a:pt x="19531" y="3059"/>
                  <a:pt x="19595" y="3101"/>
                  <a:pt x="19646" y="3175"/>
                </a:cubicBezTo>
                <a:cubicBezTo>
                  <a:pt x="19719" y="3269"/>
                  <a:pt x="19786" y="3411"/>
                  <a:pt x="19841" y="3604"/>
                </a:cubicBezTo>
                <a:cubicBezTo>
                  <a:pt x="19896" y="3797"/>
                  <a:pt x="19937" y="4033"/>
                  <a:pt x="19964" y="4289"/>
                </a:cubicBezTo>
                <a:cubicBezTo>
                  <a:pt x="19985" y="4468"/>
                  <a:pt x="19995" y="4692"/>
                  <a:pt x="20000" y="4982"/>
                </a:cubicBezTo>
                <a:cubicBezTo>
                  <a:pt x="20005" y="5272"/>
                  <a:pt x="20005" y="5629"/>
                  <a:pt x="20005" y="6077"/>
                </a:cubicBezTo>
                <a:lnTo>
                  <a:pt x="20005" y="13486"/>
                </a:lnTo>
                <a:lnTo>
                  <a:pt x="19513" y="13486"/>
                </a:lnTo>
                <a:cubicBezTo>
                  <a:pt x="19440" y="13488"/>
                  <a:pt x="19369" y="13625"/>
                  <a:pt x="19328" y="13842"/>
                </a:cubicBezTo>
                <a:cubicBezTo>
                  <a:pt x="19283" y="14075"/>
                  <a:pt x="19277" y="14372"/>
                  <a:pt x="19310" y="14627"/>
                </a:cubicBezTo>
                <a:lnTo>
                  <a:pt x="20227" y="21169"/>
                </a:lnTo>
                <a:cubicBezTo>
                  <a:pt x="20264" y="21428"/>
                  <a:pt x="20338" y="21596"/>
                  <a:pt x="20420" y="21598"/>
                </a:cubicBezTo>
                <a:cubicBezTo>
                  <a:pt x="20502" y="21600"/>
                  <a:pt x="20577" y="21432"/>
                  <a:pt x="20615" y="21169"/>
                </a:cubicBezTo>
                <a:lnTo>
                  <a:pt x="21532" y="14618"/>
                </a:lnTo>
                <a:cubicBezTo>
                  <a:pt x="21559" y="14350"/>
                  <a:pt x="21546" y="14051"/>
                  <a:pt x="21498" y="13824"/>
                </a:cubicBezTo>
                <a:cubicBezTo>
                  <a:pt x="21454" y="13610"/>
                  <a:pt x="21385" y="13485"/>
                  <a:pt x="21311" y="13486"/>
                </a:cubicBezTo>
                <a:lnTo>
                  <a:pt x="20871" y="13486"/>
                </a:lnTo>
                <a:lnTo>
                  <a:pt x="20871" y="6697"/>
                </a:lnTo>
                <a:cubicBezTo>
                  <a:pt x="20871" y="5715"/>
                  <a:pt x="20869" y="4928"/>
                  <a:pt x="20857" y="4289"/>
                </a:cubicBezTo>
                <a:cubicBezTo>
                  <a:pt x="20846" y="3649"/>
                  <a:pt x="20824" y="3158"/>
                  <a:pt x="20777" y="2765"/>
                </a:cubicBezTo>
                <a:cubicBezTo>
                  <a:pt x="20718" y="2198"/>
                  <a:pt x="20625" y="1693"/>
                  <a:pt x="20506" y="1277"/>
                </a:cubicBezTo>
                <a:cubicBezTo>
                  <a:pt x="20386" y="862"/>
                  <a:pt x="20240" y="535"/>
                  <a:pt x="20078" y="328"/>
                </a:cubicBezTo>
                <a:cubicBezTo>
                  <a:pt x="19966" y="164"/>
                  <a:pt x="19825" y="87"/>
                  <a:pt x="19643" y="46"/>
                </a:cubicBezTo>
                <a:cubicBezTo>
                  <a:pt x="19461" y="5"/>
                  <a:pt x="19238" y="0"/>
                  <a:pt x="18958" y="0"/>
                </a:cubicBezTo>
                <a:lnTo>
                  <a:pt x="12715" y="0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grpSp>
        <p:nvGrpSpPr>
          <p:cNvPr id="764" name="Group"/>
          <p:cNvGrpSpPr/>
          <p:nvPr/>
        </p:nvGrpSpPr>
        <p:grpSpPr>
          <a:xfrm>
            <a:off x="8242856" y="11240682"/>
            <a:ext cx="898097" cy="898097"/>
            <a:chOff x="0" y="0"/>
            <a:chExt cx="898096" cy="898096"/>
          </a:xfrm>
        </p:grpSpPr>
        <p:sp>
          <p:nvSpPr>
            <p:cNvPr id="762" name="Circle"/>
            <p:cNvSpPr/>
            <p:nvPr/>
          </p:nvSpPr>
          <p:spPr>
            <a:xfrm>
              <a:off x="0" y="0"/>
              <a:ext cx="898097" cy="898097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763" name="Freeform 902"/>
            <p:cNvSpPr/>
            <p:nvPr/>
          </p:nvSpPr>
          <p:spPr>
            <a:xfrm>
              <a:off x="358210" y="274107"/>
              <a:ext cx="217962" cy="3498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sp>
        <p:nvSpPr>
          <p:cNvPr id="765" name="Rounded Rectangle"/>
          <p:cNvSpPr/>
          <p:nvPr/>
        </p:nvSpPr>
        <p:spPr>
          <a:xfrm>
            <a:off x="3486256" y="2762250"/>
            <a:ext cx="567450" cy="2720099"/>
          </a:xfrm>
          <a:prstGeom prst="roundRect">
            <a:avLst>
              <a:gd name="adj" fmla="val 21987"/>
            </a:avLst>
          </a:prstGeom>
          <a:ln w="12700">
            <a:solidFill>
              <a:schemeClr val="accent3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66" name="Rounded Rectangle"/>
          <p:cNvSpPr/>
          <p:nvPr/>
        </p:nvSpPr>
        <p:spPr>
          <a:xfrm>
            <a:off x="3486256" y="5603875"/>
            <a:ext cx="567450" cy="2720099"/>
          </a:xfrm>
          <a:prstGeom prst="roundRect">
            <a:avLst>
              <a:gd name="adj" fmla="val 21987"/>
            </a:avLst>
          </a:prstGeom>
          <a:ln w="12700">
            <a:solidFill>
              <a:schemeClr val="accent2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67" name="Rounded Rectangle"/>
          <p:cNvSpPr/>
          <p:nvPr/>
        </p:nvSpPr>
        <p:spPr>
          <a:xfrm>
            <a:off x="3486256" y="8451850"/>
            <a:ext cx="567450" cy="2720099"/>
          </a:xfrm>
          <a:prstGeom prst="roundRect">
            <a:avLst>
              <a:gd name="adj" fmla="val 21987"/>
            </a:avLst>
          </a:prstGeom>
          <a:ln w="12700">
            <a:solidFill>
              <a:schemeClr val="accent1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6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 rot="16200000">
            <a:off x="2725270" y="3931799"/>
            <a:ext cx="2038623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chemeClr val="accent3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/>
              <a:t>Awareness</a:t>
            </a:r>
          </a:p>
        </p:txBody>
      </p:sp>
      <p:sp>
        <p:nvSpPr>
          <p:cNvPr id="76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 rot="16200000">
            <a:off x="2725270" y="6789299"/>
            <a:ext cx="2038623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chemeClr val="accent2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/>
              <a:t>Consideration</a:t>
            </a:r>
          </a:p>
        </p:txBody>
      </p:sp>
      <p:sp>
        <p:nvSpPr>
          <p:cNvPr id="77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 rot="16200000">
            <a:off x="2725270" y="9608699"/>
            <a:ext cx="2038623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chemeClr val="accent1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t>Decision</a:t>
            </a:r>
          </a:p>
        </p:txBody>
      </p:sp>
      <p:sp>
        <p:nvSpPr>
          <p:cNvPr id="771" name="Venn diagram"/>
          <p:cNvSpPr txBox="1"/>
          <p:nvPr/>
        </p:nvSpPr>
        <p:spPr>
          <a:xfrm>
            <a:off x="9721951" y="3503936"/>
            <a:ext cx="2765130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Have realized and expressed symptoms of a potential problem of opportunity.</a:t>
            </a:r>
          </a:p>
        </p:txBody>
      </p:sp>
      <p:sp>
        <p:nvSpPr>
          <p:cNvPr id="772" name="Venn diagram"/>
          <p:cNvSpPr txBox="1"/>
          <p:nvPr/>
        </p:nvSpPr>
        <p:spPr>
          <a:xfrm>
            <a:off x="13593457" y="2705462"/>
            <a:ext cx="264435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Research needs</a:t>
            </a:r>
          </a:p>
        </p:txBody>
      </p:sp>
      <p:sp>
        <p:nvSpPr>
          <p:cNvPr id="773" name="Venn diagram"/>
          <p:cNvSpPr txBox="1"/>
          <p:nvPr/>
        </p:nvSpPr>
        <p:spPr>
          <a:xfrm>
            <a:off x="13582750" y="3364236"/>
            <a:ext cx="2765130" cy="149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Research focused on vender neutral 3rd party information around identifying problem or symptoms.</a:t>
            </a:r>
          </a:p>
        </p:txBody>
      </p:sp>
      <p:sp>
        <p:nvSpPr>
          <p:cNvPr id="774" name="Venn diagram"/>
          <p:cNvSpPr txBox="1"/>
          <p:nvPr/>
        </p:nvSpPr>
        <p:spPr>
          <a:xfrm>
            <a:off x="17443550" y="3372999"/>
            <a:ext cx="2765130" cy="149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Analyst reports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Research reports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e-Guides &amp; eBooks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Editorial content</a:t>
            </a:r>
          </a:p>
          <a:p>
            <a:pPr marL="180473" indent="-180473" algn="l">
              <a:buClr>
                <a:schemeClr val="accent3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Educational content</a:t>
            </a:r>
          </a:p>
        </p:txBody>
      </p:sp>
      <p:sp>
        <p:nvSpPr>
          <p:cNvPr id="775" name="Venn diagram"/>
          <p:cNvSpPr txBox="1"/>
          <p:nvPr/>
        </p:nvSpPr>
        <p:spPr>
          <a:xfrm>
            <a:off x="9721951" y="6482266"/>
            <a:ext cx="2765130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Have clearly defined and given a name to their problem or opportunity.</a:t>
            </a:r>
          </a:p>
        </p:txBody>
      </p:sp>
      <p:sp>
        <p:nvSpPr>
          <p:cNvPr id="776" name="Venn diagram"/>
          <p:cNvSpPr txBox="1"/>
          <p:nvPr/>
        </p:nvSpPr>
        <p:spPr>
          <a:xfrm>
            <a:off x="13582750" y="6063166"/>
            <a:ext cx="2765130" cy="177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Committed to researching and understanding all of the available approaches and methods to solving their defined proble or opportunity.</a:t>
            </a:r>
          </a:p>
        </p:txBody>
      </p:sp>
      <p:sp>
        <p:nvSpPr>
          <p:cNvPr id="777" name="Venn diagram"/>
          <p:cNvSpPr txBox="1"/>
          <p:nvPr/>
        </p:nvSpPr>
        <p:spPr>
          <a:xfrm>
            <a:off x="17443550" y="6202866"/>
            <a:ext cx="2765130" cy="149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Comparison white papers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Expert Guides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Live Interactions</a:t>
            </a:r>
          </a:p>
          <a:p>
            <a:pPr marL="180473" indent="-180473" algn="l">
              <a:buClr>
                <a:schemeClr val="accent2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Web case and video</a:t>
            </a:r>
          </a:p>
        </p:txBody>
      </p:sp>
      <p:sp>
        <p:nvSpPr>
          <p:cNvPr id="778" name="Venn diagram"/>
          <p:cNvSpPr txBox="1"/>
          <p:nvPr/>
        </p:nvSpPr>
        <p:spPr>
          <a:xfrm>
            <a:off x="9721951" y="9348349"/>
            <a:ext cx="2765130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Have defined their solution strategy, method, or approach</a:t>
            </a:r>
          </a:p>
        </p:txBody>
      </p:sp>
      <p:sp>
        <p:nvSpPr>
          <p:cNvPr id="779" name="Venn diagram"/>
          <p:cNvSpPr txBox="1"/>
          <p:nvPr/>
        </p:nvSpPr>
        <p:spPr>
          <a:xfrm>
            <a:off x="13582750" y="8929249"/>
            <a:ext cx="2765130" cy="177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Researching supporting documentation, data, benchmarks or endorsement to make or recommend a final decision.</a:t>
            </a:r>
          </a:p>
        </p:txBody>
      </p:sp>
      <p:sp>
        <p:nvSpPr>
          <p:cNvPr id="780" name="Venn diagram"/>
          <p:cNvSpPr txBox="1"/>
          <p:nvPr/>
        </p:nvSpPr>
        <p:spPr>
          <a:xfrm>
            <a:off x="17443550" y="8929249"/>
            <a:ext cx="2765130" cy="177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Vender comparisons</a:t>
            </a:r>
          </a:p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Product comparisons</a:t>
            </a:r>
          </a:p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Case studies</a:t>
            </a:r>
          </a:p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Trial download and Live demo</a:t>
            </a:r>
          </a:p>
          <a:p>
            <a:pPr marL="180473" indent="-180473" algn="l">
              <a:buClr>
                <a:schemeClr val="accent1"/>
              </a:buClr>
              <a:buSzPct val="100000"/>
              <a:buChar char="-"/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Product literature</a:t>
            </a:r>
          </a:p>
        </p:txBody>
      </p:sp>
      <p:sp>
        <p:nvSpPr>
          <p:cNvPr id="781" name="Venn diagram"/>
          <p:cNvSpPr txBox="1"/>
          <p:nvPr/>
        </p:nvSpPr>
        <p:spPr>
          <a:xfrm>
            <a:off x="17618237" y="2705462"/>
            <a:ext cx="2644358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Content types</a:t>
            </a:r>
          </a:p>
        </p:txBody>
      </p:sp>
      <p:sp>
        <p:nvSpPr>
          <p:cNvPr id="782" name="Venn diagram"/>
          <p:cNvSpPr txBox="1"/>
          <p:nvPr/>
        </p:nvSpPr>
        <p:spPr>
          <a:xfrm>
            <a:off x="9691004" y="1544293"/>
            <a:ext cx="10097641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Sales Funnel and Customer’s Journey</a:t>
            </a:r>
          </a:p>
        </p:txBody>
      </p:sp>
      <p:sp>
        <p:nvSpPr>
          <p:cNvPr id="783" name="Line"/>
          <p:cNvSpPr/>
          <p:nvPr/>
        </p:nvSpPr>
        <p:spPr>
          <a:xfrm flipV="1">
            <a:off x="3543205" y="5540190"/>
            <a:ext cx="16979386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84" name="Line"/>
          <p:cNvSpPr/>
          <p:nvPr/>
        </p:nvSpPr>
        <p:spPr>
          <a:xfrm flipV="1">
            <a:off x="3543204" y="8379952"/>
            <a:ext cx="16979386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6" name="Shape"/>
          <p:cNvSpPr/>
          <p:nvPr/>
        </p:nvSpPr>
        <p:spPr>
          <a:xfrm flipH="1">
            <a:off x="15278844" y="1699104"/>
            <a:ext cx="4683423" cy="103046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22" y="0"/>
                </a:moveTo>
                <a:lnTo>
                  <a:pt x="1895" y="7"/>
                </a:lnTo>
                <a:lnTo>
                  <a:pt x="21600" y="21600"/>
                </a:lnTo>
                <a:lnTo>
                  <a:pt x="895" y="21569"/>
                </a:lnTo>
                <a:cubicBezTo>
                  <a:pt x="787" y="21570"/>
                  <a:pt x="680" y="21562"/>
                  <a:pt x="579" y="21546"/>
                </a:cubicBezTo>
                <a:cubicBezTo>
                  <a:pt x="479" y="21530"/>
                  <a:pt x="385" y="21505"/>
                  <a:pt x="303" y="21473"/>
                </a:cubicBezTo>
                <a:cubicBezTo>
                  <a:pt x="134" y="21408"/>
                  <a:pt x="25" y="21315"/>
                  <a:pt x="0" y="21215"/>
                </a:cubicBezTo>
                <a:lnTo>
                  <a:pt x="37" y="399"/>
                </a:lnTo>
                <a:cubicBezTo>
                  <a:pt x="38" y="324"/>
                  <a:pt x="86" y="250"/>
                  <a:pt x="176" y="187"/>
                </a:cubicBezTo>
                <a:cubicBezTo>
                  <a:pt x="339" y="72"/>
                  <a:pt x="620" y="1"/>
                  <a:pt x="922" y="0"/>
                </a:cubicBez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87" name="Shape"/>
          <p:cNvSpPr/>
          <p:nvPr/>
        </p:nvSpPr>
        <p:spPr>
          <a:xfrm>
            <a:off x="4496543" y="1698315"/>
            <a:ext cx="4683424" cy="103046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22" y="0"/>
                </a:moveTo>
                <a:lnTo>
                  <a:pt x="1895" y="7"/>
                </a:lnTo>
                <a:lnTo>
                  <a:pt x="21600" y="21600"/>
                </a:lnTo>
                <a:lnTo>
                  <a:pt x="895" y="21569"/>
                </a:lnTo>
                <a:cubicBezTo>
                  <a:pt x="787" y="21570"/>
                  <a:pt x="680" y="21562"/>
                  <a:pt x="579" y="21546"/>
                </a:cubicBezTo>
                <a:cubicBezTo>
                  <a:pt x="479" y="21530"/>
                  <a:pt x="385" y="21505"/>
                  <a:pt x="303" y="21473"/>
                </a:cubicBezTo>
                <a:cubicBezTo>
                  <a:pt x="134" y="21408"/>
                  <a:pt x="25" y="21315"/>
                  <a:pt x="0" y="21215"/>
                </a:cubicBezTo>
                <a:lnTo>
                  <a:pt x="37" y="399"/>
                </a:lnTo>
                <a:cubicBezTo>
                  <a:pt x="38" y="324"/>
                  <a:pt x="86" y="250"/>
                  <a:pt x="176" y="187"/>
                </a:cubicBezTo>
                <a:cubicBezTo>
                  <a:pt x="339" y="72"/>
                  <a:pt x="620" y="1"/>
                  <a:pt x="922" y="0"/>
                </a:cubicBez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88" name="Line"/>
          <p:cNvSpPr/>
          <p:nvPr/>
        </p:nvSpPr>
        <p:spPr>
          <a:xfrm>
            <a:off x="5154514" y="1705288"/>
            <a:ext cx="14095793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89" name="Line"/>
          <p:cNvSpPr/>
          <p:nvPr/>
        </p:nvSpPr>
        <p:spPr>
          <a:xfrm>
            <a:off x="8802127" y="10486461"/>
            <a:ext cx="6819677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90" name="Line"/>
          <p:cNvSpPr/>
          <p:nvPr/>
        </p:nvSpPr>
        <p:spPr>
          <a:xfrm>
            <a:off x="9551726" y="12001994"/>
            <a:ext cx="5301752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91" name="Line"/>
          <p:cNvSpPr/>
          <p:nvPr/>
        </p:nvSpPr>
        <p:spPr>
          <a:xfrm>
            <a:off x="8150194" y="8937061"/>
            <a:ext cx="8121587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92" name="Line"/>
          <p:cNvSpPr/>
          <p:nvPr/>
        </p:nvSpPr>
        <p:spPr>
          <a:xfrm>
            <a:off x="7599860" y="7573928"/>
            <a:ext cx="9236559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93" name="Line"/>
          <p:cNvSpPr/>
          <p:nvPr/>
        </p:nvSpPr>
        <p:spPr>
          <a:xfrm>
            <a:off x="6981794" y="6126128"/>
            <a:ext cx="10422746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94" name="Line"/>
          <p:cNvSpPr/>
          <p:nvPr/>
        </p:nvSpPr>
        <p:spPr>
          <a:xfrm>
            <a:off x="6448394" y="4678328"/>
            <a:ext cx="11569381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95" name="Line"/>
          <p:cNvSpPr/>
          <p:nvPr/>
        </p:nvSpPr>
        <p:spPr>
          <a:xfrm>
            <a:off x="5779527" y="3196661"/>
            <a:ext cx="12852293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796" name="Shape"/>
          <p:cNvSpPr/>
          <p:nvPr/>
        </p:nvSpPr>
        <p:spPr>
          <a:xfrm>
            <a:off x="7496571" y="1753393"/>
            <a:ext cx="9390858" cy="13835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315" y="21600"/>
                </a:lnTo>
                <a:lnTo>
                  <a:pt x="20285" y="21600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97" name="Shape"/>
          <p:cNvSpPr/>
          <p:nvPr/>
        </p:nvSpPr>
        <p:spPr>
          <a:xfrm>
            <a:off x="8119268" y="3259534"/>
            <a:ext cx="8145464" cy="1358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490" y="21600"/>
                </a:lnTo>
                <a:lnTo>
                  <a:pt x="20110" y="21600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98" name="Shape"/>
          <p:cNvSpPr/>
          <p:nvPr/>
        </p:nvSpPr>
        <p:spPr>
          <a:xfrm>
            <a:off x="8731646" y="4741068"/>
            <a:ext cx="6920708" cy="13251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711" y="21600"/>
                </a:lnTo>
                <a:lnTo>
                  <a:pt x="19889" y="21600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799" name="Shape"/>
          <p:cNvSpPr/>
          <p:nvPr/>
        </p:nvSpPr>
        <p:spPr>
          <a:xfrm>
            <a:off x="9330134" y="6188868"/>
            <a:ext cx="5723732" cy="13251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068" y="21600"/>
                </a:lnTo>
                <a:lnTo>
                  <a:pt x="19532" y="21600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solidFill>
            <a:srgbClr val="53535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00" name="Shape"/>
          <p:cNvSpPr/>
          <p:nvPr/>
        </p:nvSpPr>
        <p:spPr>
          <a:xfrm>
            <a:off x="9929018" y="7636668"/>
            <a:ext cx="4525964" cy="124063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447" y="21600"/>
                </a:lnTo>
                <a:lnTo>
                  <a:pt x="19153" y="21600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01" name="Shape"/>
          <p:cNvSpPr/>
          <p:nvPr/>
        </p:nvSpPr>
        <p:spPr>
          <a:xfrm>
            <a:off x="10492581" y="8999934"/>
            <a:ext cx="3398838" cy="14267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3748" y="21600"/>
                </a:lnTo>
                <a:lnTo>
                  <a:pt x="17852" y="21600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02" name="Shape"/>
          <p:cNvSpPr/>
          <p:nvPr/>
        </p:nvSpPr>
        <p:spPr>
          <a:xfrm>
            <a:off x="11133137" y="10549334"/>
            <a:ext cx="2117726" cy="13886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5853" y="21600"/>
                </a:lnTo>
                <a:lnTo>
                  <a:pt x="15747" y="21600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03" name="Triangle"/>
          <p:cNvSpPr/>
          <p:nvPr/>
        </p:nvSpPr>
        <p:spPr>
          <a:xfrm rot="10800000">
            <a:off x="9559982" y="605334"/>
            <a:ext cx="5264037" cy="95720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lnTo>
                  <a:pt x="21600" y="21600"/>
                </a:lnTo>
                <a:lnTo>
                  <a:pt x="0" y="21600"/>
                </a:lnTo>
                <a:close/>
              </a:path>
            </a:pathLst>
          </a:custGeom>
          <a:solidFill>
            <a:srgbClr val="F7F5F6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04" name="Triangle"/>
          <p:cNvSpPr/>
          <p:nvPr/>
        </p:nvSpPr>
        <p:spPr>
          <a:xfrm rot="10800000">
            <a:off x="11566214" y="9295317"/>
            <a:ext cx="1251572" cy="15067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lnTo>
                  <a:pt x="21600" y="21600"/>
                </a:lnTo>
                <a:lnTo>
                  <a:pt x="0" y="21600"/>
                </a:lnTo>
                <a:close/>
              </a:path>
            </a:pathLst>
          </a:custGeom>
          <a:solidFill>
            <a:srgbClr val="F7F5F6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05" name="Shape"/>
          <p:cNvSpPr/>
          <p:nvPr/>
        </p:nvSpPr>
        <p:spPr>
          <a:xfrm>
            <a:off x="9855148" y="109537"/>
            <a:ext cx="4658226" cy="10559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0132" y="19062"/>
                </a:lnTo>
                <a:lnTo>
                  <a:pt x="8762" y="19062"/>
                </a:lnTo>
                <a:lnTo>
                  <a:pt x="10849" y="21600"/>
                </a:lnTo>
                <a:lnTo>
                  <a:pt x="12936" y="19062"/>
                </a:lnTo>
                <a:lnTo>
                  <a:pt x="11465" y="19062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rgbClr val="F7F5F6"/>
              </a:gs>
            </a:gsLst>
            <a:lin ang="162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806" name="Venn diagram"/>
          <p:cNvSpPr txBox="1"/>
          <p:nvPr/>
        </p:nvSpPr>
        <p:spPr>
          <a:xfrm>
            <a:off x="10893955" y="1708546"/>
            <a:ext cx="258061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Attraction</a:t>
            </a:r>
          </a:p>
        </p:txBody>
      </p:sp>
      <p:sp>
        <p:nvSpPr>
          <p:cNvPr id="807" name="Venn diagram"/>
          <p:cNvSpPr txBox="1"/>
          <p:nvPr/>
        </p:nvSpPr>
        <p:spPr>
          <a:xfrm>
            <a:off x="10893955" y="5899331"/>
            <a:ext cx="258061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Consideration</a:t>
            </a:r>
          </a:p>
        </p:txBody>
      </p:sp>
      <p:sp>
        <p:nvSpPr>
          <p:cNvPr id="808" name="Venn diagram"/>
          <p:cNvSpPr txBox="1"/>
          <p:nvPr/>
        </p:nvSpPr>
        <p:spPr>
          <a:xfrm>
            <a:off x="10893955" y="12095623"/>
            <a:ext cx="258061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Conversion</a:t>
            </a:r>
          </a:p>
        </p:txBody>
      </p:sp>
      <p:sp>
        <p:nvSpPr>
          <p:cNvPr id="809" name="Line"/>
          <p:cNvSpPr/>
          <p:nvPr/>
        </p:nvSpPr>
        <p:spPr>
          <a:xfrm>
            <a:off x="12184260" y="2172048"/>
            <a:ext cx="0" cy="3606452"/>
          </a:xfrm>
          <a:prstGeom prst="line">
            <a:avLst/>
          </a:prstGeom>
          <a:ln w="25400">
            <a:solidFill>
              <a:schemeClr val="accent5"/>
            </a:solidFill>
            <a:tailEnd type="triangle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810" name="Line"/>
          <p:cNvSpPr/>
          <p:nvPr/>
        </p:nvSpPr>
        <p:spPr>
          <a:xfrm>
            <a:off x="12192000" y="6466772"/>
            <a:ext cx="0" cy="2935317"/>
          </a:xfrm>
          <a:prstGeom prst="line">
            <a:avLst/>
          </a:prstGeom>
          <a:ln w="25400">
            <a:solidFill>
              <a:schemeClr val="accent5"/>
            </a:solidFill>
            <a:tailEnd type="triangle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81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424215" y="2250393"/>
            <a:ext cx="178493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Checklists</a:t>
            </a:r>
          </a:p>
        </p:txBody>
      </p:sp>
      <p:sp>
        <p:nvSpPr>
          <p:cNvPr id="81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974548" y="3702297"/>
            <a:ext cx="1784933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White papers</a:t>
            </a:r>
          </a:p>
        </p:txBody>
      </p:sp>
      <p:sp>
        <p:nvSpPr>
          <p:cNvPr id="81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6660348" y="5175497"/>
            <a:ext cx="2315224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Industry Report</a:t>
            </a:r>
          </a:p>
        </p:txBody>
      </p:sp>
      <p:sp>
        <p:nvSpPr>
          <p:cNvPr id="81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7210682" y="6635997"/>
            <a:ext cx="178493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Webinars</a:t>
            </a:r>
          </a:p>
        </p:txBody>
      </p:sp>
      <p:sp>
        <p:nvSpPr>
          <p:cNvPr id="81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7828749" y="8050717"/>
            <a:ext cx="178493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Case studies</a:t>
            </a:r>
          </a:p>
        </p:txBody>
      </p:sp>
      <p:sp>
        <p:nvSpPr>
          <p:cNvPr id="81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412948" y="9480926"/>
            <a:ext cx="1784932" cy="71814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ROI Calculators</a:t>
            </a:r>
          </a:p>
        </p:txBody>
      </p:sp>
      <p:sp>
        <p:nvSpPr>
          <p:cNvPr id="81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9047948" y="11047260"/>
            <a:ext cx="2315224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Testimonials</a:t>
            </a:r>
          </a:p>
        </p:txBody>
      </p:sp>
      <p:sp>
        <p:nvSpPr>
          <p:cNvPr id="81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3048448" y="11047260"/>
            <a:ext cx="2315224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Reviews</a:t>
            </a:r>
          </a:p>
        </p:txBody>
      </p:sp>
      <p:sp>
        <p:nvSpPr>
          <p:cNvPr id="81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3905551" y="9480926"/>
            <a:ext cx="2117726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Product demos</a:t>
            </a:r>
          </a:p>
        </p:txBody>
      </p:sp>
      <p:sp>
        <p:nvSpPr>
          <p:cNvPr id="82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4839362" y="8050717"/>
            <a:ext cx="178493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Buyer guides</a:t>
            </a:r>
          </a:p>
        </p:txBody>
      </p:sp>
      <p:sp>
        <p:nvSpPr>
          <p:cNvPr id="82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5406414" y="6635997"/>
            <a:ext cx="178493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Videos</a:t>
            </a:r>
          </a:p>
        </p:txBody>
      </p:sp>
      <p:sp>
        <p:nvSpPr>
          <p:cNvPr id="82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5994690" y="5175497"/>
            <a:ext cx="178493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Blog posts</a:t>
            </a:r>
          </a:p>
        </p:txBody>
      </p:sp>
      <p:sp>
        <p:nvSpPr>
          <p:cNvPr id="82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229164" y="3702297"/>
            <a:ext cx="2117726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Infographics</a:t>
            </a:r>
          </a:p>
        </p:txBody>
      </p:sp>
      <p:sp>
        <p:nvSpPr>
          <p:cNvPr id="82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864164" y="2250393"/>
            <a:ext cx="2117726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Viral content</a:t>
            </a:r>
          </a:p>
        </p:txBody>
      </p:sp>
      <p:sp>
        <p:nvSpPr>
          <p:cNvPr id="825" name="Line"/>
          <p:cNvSpPr/>
          <p:nvPr/>
        </p:nvSpPr>
        <p:spPr>
          <a:xfrm rot="10800000">
            <a:off x="4288639" y="1696085"/>
            <a:ext cx="5158791" cy="1030083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93" extrusionOk="0">
                <a:moveTo>
                  <a:pt x="18454" y="21592"/>
                </a:moveTo>
                <a:lnTo>
                  <a:pt x="19879" y="21592"/>
                </a:lnTo>
                <a:cubicBezTo>
                  <a:pt x="20114" y="21600"/>
                  <a:pt x="20345" y="21556"/>
                  <a:pt x="20510" y="21471"/>
                </a:cubicBezTo>
                <a:cubicBezTo>
                  <a:pt x="20645" y="21403"/>
                  <a:pt x="20726" y="21312"/>
                  <a:pt x="20738" y="21216"/>
                </a:cubicBezTo>
                <a:lnTo>
                  <a:pt x="20738" y="11292"/>
                </a:lnTo>
                <a:cubicBezTo>
                  <a:pt x="20754" y="11181"/>
                  <a:pt x="20841" y="11076"/>
                  <a:pt x="20985" y="10993"/>
                </a:cubicBezTo>
                <a:cubicBezTo>
                  <a:pt x="21143" y="10901"/>
                  <a:pt x="21361" y="10840"/>
                  <a:pt x="21600" y="10820"/>
                </a:cubicBezTo>
                <a:cubicBezTo>
                  <a:pt x="21393" y="10817"/>
                  <a:pt x="21194" y="10779"/>
                  <a:pt x="21037" y="10711"/>
                </a:cubicBezTo>
                <a:cubicBezTo>
                  <a:pt x="20840" y="10625"/>
                  <a:pt x="20726" y="10500"/>
                  <a:pt x="20727" y="10369"/>
                </a:cubicBezTo>
                <a:lnTo>
                  <a:pt x="20727" y="407"/>
                </a:lnTo>
                <a:cubicBezTo>
                  <a:pt x="20734" y="302"/>
                  <a:pt x="20656" y="200"/>
                  <a:pt x="20511" y="123"/>
                </a:cubicBezTo>
                <a:cubicBezTo>
                  <a:pt x="20367" y="47"/>
                  <a:pt x="20167" y="3"/>
                  <a:pt x="19957" y="0"/>
                </a:cubicBezTo>
                <a:lnTo>
                  <a:pt x="0" y="0"/>
                </a:lnTo>
              </a:path>
            </a:pathLst>
          </a:custGeom>
          <a:ln w="25400">
            <a:solidFill>
              <a:srgbClr val="C4C3C0"/>
            </a:solidFill>
            <a:miter lim="400000"/>
          </a:ln>
        </p:spPr>
        <p:txBody>
          <a:bodyPr lIns="0" tIns="0" rIns="0" bIns="0" anchor="ctr"/>
          <a:lstStyle/>
          <a:p>
            <a:pPr>
              <a:defRPr sz="3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26" name="Line"/>
          <p:cNvSpPr/>
          <p:nvPr/>
        </p:nvSpPr>
        <p:spPr>
          <a:xfrm rot="10800000" flipH="1">
            <a:off x="15007439" y="1701033"/>
            <a:ext cx="5158791" cy="103008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93" extrusionOk="0">
                <a:moveTo>
                  <a:pt x="18454" y="21592"/>
                </a:moveTo>
                <a:lnTo>
                  <a:pt x="19879" y="21592"/>
                </a:lnTo>
                <a:cubicBezTo>
                  <a:pt x="20114" y="21600"/>
                  <a:pt x="20345" y="21556"/>
                  <a:pt x="20510" y="21471"/>
                </a:cubicBezTo>
                <a:cubicBezTo>
                  <a:pt x="20645" y="21403"/>
                  <a:pt x="20726" y="21312"/>
                  <a:pt x="20738" y="21216"/>
                </a:cubicBezTo>
                <a:lnTo>
                  <a:pt x="20738" y="11292"/>
                </a:lnTo>
                <a:cubicBezTo>
                  <a:pt x="20754" y="11181"/>
                  <a:pt x="20841" y="11076"/>
                  <a:pt x="20985" y="10993"/>
                </a:cubicBezTo>
                <a:cubicBezTo>
                  <a:pt x="21143" y="10901"/>
                  <a:pt x="21361" y="10840"/>
                  <a:pt x="21600" y="10820"/>
                </a:cubicBezTo>
                <a:cubicBezTo>
                  <a:pt x="21393" y="10817"/>
                  <a:pt x="21194" y="10779"/>
                  <a:pt x="21037" y="10711"/>
                </a:cubicBezTo>
                <a:cubicBezTo>
                  <a:pt x="20840" y="10625"/>
                  <a:pt x="20726" y="10500"/>
                  <a:pt x="20727" y="10369"/>
                </a:cubicBezTo>
                <a:lnTo>
                  <a:pt x="20727" y="407"/>
                </a:lnTo>
                <a:cubicBezTo>
                  <a:pt x="20734" y="302"/>
                  <a:pt x="20656" y="200"/>
                  <a:pt x="20511" y="123"/>
                </a:cubicBezTo>
                <a:cubicBezTo>
                  <a:pt x="20367" y="47"/>
                  <a:pt x="20167" y="3"/>
                  <a:pt x="19957" y="0"/>
                </a:cubicBezTo>
                <a:lnTo>
                  <a:pt x="0" y="0"/>
                </a:lnTo>
              </a:path>
            </a:pathLst>
          </a:custGeom>
          <a:ln w="25400">
            <a:solidFill>
              <a:srgbClr val="C4C3C0"/>
            </a:solidFill>
            <a:miter lim="400000"/>
          </a:ln>
        </p:spPr>
        <p:txBody>
          <a:bodyPr lIns="0" tIns="0" rIns="0" bIns="0" anchor="ctr"/>
          <a:lstStyle/>
          <a:p>
            <a:pPr>
              <a:defRPr sz="3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27" name="Venn diagram"/>
          <p:cNvSpPr txBox="1"/>
          <p:nvPr/>
        </p:nvSpPr>
        <p:spPr>
          <a:xfrm rot="16200000">
            <a:off x="1168039" y="6299889"/>
            <a:ext cx="4664612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pPr>
            <a:r>
              <a:rPr dirty="0">
                <a:solidFill>
                  <a:schemeClr val="tx1"/>
                </a:solidFill>
              </a:rPr>
              <a:t>Content for the </a:t>
            </a:r>
            <a:r>
              <a:rPr dirty="0">
                <a:solidFill>
                  <a:schemeClr val="tx1"/>
                </a:solidFill>
                <a:latin typeface="Barlow Bold"/>
                <a:ea typeface="Barlow Bold"/>
                <a:cs typeface="Barlow Bold"/>
                <a:sym typeface="Barlow Bold"/>
              </a:rPr>
              <a:t>B2B</a:t>
            </a:r>
            <a:r>
              <a:rPr dirty="0">
                <a:solidFill>
                  <a:schemeClr val="tx1"/>
                </a:solidFill>
              </a:rPr>
              <a:t> Buyer’s Journey</a:t>
            </a:r>
          </a:p>
        </p:txBody>
      </p:sp>
      <p:sp>
        <p:nvSpPr>
          <p:cNvPr id="828" name="Venn diagram"/>
          <p:cNvSpPr txBox="1"/>
          <p:nvPr/>
        </p:nvSpPr>
        <p:spPr>
          <a:xfrm rot="5400000">
            <a:off x="18582437" y="6299889"/>
            <a:ext cx="4664613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pPr>
            <a:r>
              <a:rPr>
                <a:solidFill>
                  <a:schemeClr val="tx1"/>
                </a:solidFill>
              </a:rPr>
              <a:t>Content for the </a:t>
            </a:r>
            <a:r>
              <a:rPr>
                <a:solidFill>
                  <a:schemeClr val="tx1"/>
                </a:solidFill>
                <a:latin typeface="Barlow Bold"/>
                <a:ea typeface="Barlow Bold"/>
                <a:cs typeface="Barlow Bold"/>
                <a:sym typeface="Barlow Bold"/>
              </a:rPr>
              <a:t>B2C</a:t>
            </a:r>
            <a:r>
              <a:rPr>
                <a:solidFill>
                  <a:schemeClr val="tx1"/>
                </a:solidFill>
              </a:rPr>
              <a:t> Buyer’s Journey</a:t>
            </a:r>
          </a:p>
        </p:txBody>
      </p:sp>
    </p:spTree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0" name="Venn diagram"/>
          <p:cNvSpPr txBox="1"/>
          <p:nvPr/>
        </p:nvSpPr>
        <p:spPr>
          <a:xfrm>
            <a:off x="4037882" y="1753987"/>
            <a:ext cx="16308236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E-commerce Conversion Sales Funnel 5 Stages</a:t>
            </a:r>
          </a:p>
        </p:txBody>
      </p:sp>
      <p:grpSp>
        <p:nvGrpSpPr>
          <p:cNvPr id="916" name="Group"/>
          <p:cNvGrpSpPr/>
          <p:nvPr/>
        </p:nvGrpSpPr>
        <p:grpSpPr>
          <a:xfrm>
            <a:off x="2741472" y="3912642"/>
            <a:ext cx="19513723" cy="7252642"/>
            <a:chOff x="-1" y="-1"/>
            <a:chExt cx="19513721" cy="7252640"/>
          </a:xfrm>
        </p:grpSpPr>
        <p:grpSp>
          <p:nvGrpSpPr>
            <p:cNvPr id="855" name="Group"/>
            <p:cNvGrpSpPr/>
            <p:nvPr/>
          </p:nvGrpSpPr>
          <p:grpSpPr>
            <a:xfrm>
              <a:off x="6865118" y="-1"/>
              <a:ext cx="5170815" cy="7076048"/>
              <a:chOff x="0" y="0"/>
              <a:chExt cx="5170813" cy="7076046"/>
            </a:xfrm>
          </p:grpSpPr>
          <p:sp>
            <p:nvSpPr>
              <p:cNvPr id="831" name="Shape"/>
              <p:cNvSpPr/>
              <p:nvPr/>
            </p:nvSpPr>
            <p:spPr>
              <a:xfrm>
                <a:off x="2057027" y="5527028"/>
                <a:ext cx="1046774" cy="130629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64" y="0"/>
                    </a:moveTo>
                    <a:lnTo>
                      <a:pt x="21600" y="0"/>
                    </a:lnTo>
                    <a:lnTo>
                      <a:pt x="21600" y="21600"/>
                    </a:lnTo>
                    <a:lnTo>
                      <a:pt x="0" y="21600"/>
                    </a:lnTo>
                    <a:lnTo>
                      <a:pt x="164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32" name="Oval"/>
              <p:cNvSpPr/>
              <p:nvPr/>
            </p:nvSpPr>
            <p:spPr>
              <a:xfrm>
                <a:off x="2068104" y="5261457"/>
                <a:ext cx="1028737" cy="527480"/>
              </a:xfrm>
              <a:prstGeom prst="ellipse">
                <a:avLst/>
              </a:prstGeom>
              <a:solidFill>
                <a:schemeClr val="accent1">
                  <a:satOff val="-31040"/>
                  <a:lumOff val="-12274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33" name="Oval"/>
              <p:cNvSpPr/>
              <p:nvPr/>
            </p:nvSpPr>
            <p:spPr>
              <a:xfrm>
                <a:off x="2059057" y="6539289"/>
                <a:ext cx="1046830" cy="536758"/>
              </a:xfrm>
              <a:prstGeom prst="ellipse">
                <a:avLst/>
              </a:pr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34" name="Shape"/>
              <p:cNvSpPr/>
              <p:nvPr/>
            </p:nvSpPr>
            <p:spPr>
              <a:xfrm>
                <a:off x="1548592" y="4202311"/>
                <a:ext cx="2076019" cy="91419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12"/>
                    </a:moveTo>
                    <a:lnTo>
                      <a:pt x="3710" y="21600"/>
                    </a:lnTo>
                    <a:lnTo>
                      <a:pt x="17801" y="21600"/>
                    </a:lnTo>
                    <a:lnTo>
                      <a:pt x="21600" y="0"/>
                    </a:lnTo>
                    <a:lnTo>
                      <a:pt x="0" y="12"/>
                    </a:lnTo>
                    <a:close/>
                  </a:path>
                </a:pathLst>
              </a:custGeom>
              <a:solidFill>
                <a:srgbClr val="53535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35" name="Oval"/>
              <p:cNvSpPr/>
              <p:nvPr/>
            </p:nvSpPr>
            <p:spPr>
              <a:xfrm>
                <a:off x="1549126" y="3931696"/>
                <a:ext cx="2072630" cy="529657"/>
              </a:xfrm>
              <a:prstGeom prst="ellipse">
                <a:avLst/>
              </a:prstGeom>
              <a:solidFill>
                <a:srgbClr val="40404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36" name="Oval"/>
              <p:cNvSpPr/>
              <p:nvPr/>
            </p:nvSpPr>
            <p:spPr>
              <a:xfrm>
                <a:off x="1901448" y="4823909"/>
                <a:ext cx="1358510" cy="536758"/>
              </a:xfrm>
              <a:prstGeom prst="ellipse">
                <a:avLst/>
              </a:prstGeom>
              <a:solidFill>
                <a:srgbClr val="53535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37" name="Shape"/>
              <p:cNvSpPr/>
              <p:nvPr/>
            </p:nvSpPr>
            <p:spPr>
              <a:xfrm>
                <a:off x="1027831" y="2883157"/>
                <a:ext cx="3119410" cy="92265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60"/>
                    </a:moveTo>
                    <a:lnTo>
                      <a:pt x="2541" y="21600"/>
                    </a:lnTo>
                    <a:lnTo>
                      <a:pt x="19041" y="21600"/>
                    </a:lnTo>
                    <a:lnTo>
                      <a:pt x="21600" y="0"/>
                    </a:lnTo>
                    <a:lnTo>
                      <a:pt x="0" y="60"/>
                    </a:lnTo>
                    <a:close/>
                  </a:path>
                </a:pathLst>
              </a:custGeom>
              <a:solidFill>
                <a:schemeClr val="accent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38" name="Oval"/>
              <p:cNvSpPr/>
              <p:nvPr/>
            </p:nvSpPr>
            <p:spPr>
              <a:xfrm>
                <a:off x="1028572" y="2597851"/>
                <a:ext cx="3125891" cy="538381"/>
              </a:xfrm>
              <a:prstGeom prst="ellipse">
                <a:avLst/>
              </a:prstGeom>
              <a:solidFill>
                <a:schemeClr val="accent3">
                  <a:lumOff val="-6980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39" name="Oval"/>
              <p:cNvSpPr/>
              <p:nvPr/>
            </p:nvSpPr>
            <p:spPr>
              <a:xfrm>
                <a:off x="1394507" y="3521451"/>
                <a:ext cx="2383224" cy="534294"/>
              </a:xfrm>
              <a:prstGeom prst="ellipse">
                <a:avLst/>
              </a:prstGeom>
              <a:solidFill>
                <a:schemeClr val="accent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0" name="Shape"/>
              <p:cNvSpPr/>
              <p:nvPr/>
            </p:nvSpPr>
            <p:spPr>
              <a:xfrm>
                <a:off x="514746" y="1576488"/>
                <a:ext cx="4138235" cy="93456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0"/>
                    </a:moveTo>
                    <a:lnTo>
                      <a:pt x="1900" y="21544"/>
                    </a:lnTo>
                    <a:lnTo>
                      <a:pt x="19721" y="21600"/>
                    </a:lnTo>
                    <a:lnTo>
                      <a:pt x="21600" y="7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1" name="Oval"/>
              <p:cNvSpPr/>
              <p:nvPr/>
            </p:nvSpPr>
            <p:spPr>
              <a:xfrm>
                <a:off x="517299" y="1298925"/>
                <a:ext cx="4138594" cy="550197"/>
              </a:xfrm>
              <a:prstGeom prst="ellipse">
                <a:avLst/>
              </a:prstGeom>
              <a:solidFill>
                <a:schemeClr val="accent2">
                  <a:lumOff val="-10235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2" name="Oval"/>
              <p:cNvSpPr/>
              <p:nvPr/>
            </p:nvSpPr>
            <p:spPr>
              <a:xfrm>
                <a:off x="882730" y="2239393"/>
                <a:ext cx="3406999" cy="538381"/>
              </a:xfrm>
              <a:prstGeom prst="ellipse">
                <a:avLst/>
              </a:prstGeom>
              <a:solidFill>
                <a:schemeClr val="accent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3" name="Shape"/>
              <p:cNvSpPr/>
              <p:nvPr/>
            </p:nvSpPr>
            <p:spPr>
              <a:xfrm>
                <a:off x="4453" y="280974"/>
                <a:ext cx="5161886" cy="91496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0"/>
                    </a:moveTo>
                    <a:lnTo>
                      <a:pt x="1504" y="21600"/>
                    </a:lnTo>
                    <a:lnTo>
                      <a:pt x="20137" y="21600"/>
                    </a:lnTo>
                    <a:lnTo>
                      <a:pt x="21600" y="1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4" name="Oval"/>
              <p:cNvSpPr/>
              <p:nvPr/>
            </p:nvSpPr>
            <p:spPr>
              <a:xfrm>
                <a:off x="0" y="0"/>
                <a:ext cx="5170814" cy="550197"/>
              </a:xfrm>
              <a:prstGeom prst="ellipse">
                <a:avLst/>
              </a:prstGeom>
              <a:solidFill>
                <a:schemeClr val="accent1">
                  <a:satOff val="-31040"/>
                  <a:lumOff val="-12274"/>
                </a:scheme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5" name="Oval"/>
              <p:cNvSpPr/>
              <p:nvPr/>
            </p:nvSpPr>
            <p:spPr>
              <a:xfrm>
                <a:off x="360109" y="915585"/>
                <a:ext cx="4454458" cy="550198"/>
              </a:xfrm>
              <a:prstGeom prst="ellipse">
                <a:avLst/>
              </a:pr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6" name="Shape"/>
              <p:cNvSpPr/>
              <p:nvPr/>
            </p:nvSpPr>
            <p:spPr>
              <a:xfrm>
                <a:off x="3170643" y="486555"/>
                <a:ext cx="1295243" cy="94258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430" y="1816"/>
                    </a:moveTo>
                    <a:cubicBezTo>
                      <a:pt x="5236" y="1680"/>
                      <a:pt x="9039" y="1439"/>
                      <a:pt x="12837" y="1091"/>
                    </a:cubicBezTo>
                    <a:cubicBezTo>
                      <a:pt x="14342" y="953"/>
                      <a:pt x="15846" y="798"/>
                      <a:pt x="17349" y="612"/>
                    </a:cubicBezTo>
                    <a:cubicBezTo>
                      <a:pt x="18768" y="436"/>
                      <a:pt x="20185" y="232"/>
                      <a:pt x="21600" y="0"/>
                    </a:cubicBezTo>
                    <a:lnTo>
                      <a:pt x="17347" y="19874"/>
                    </a:lnTo>
                    <a:cubicBezTo>
                      <a:pt x="14558" y="20364"/>
                      <a:pt x="11759" y="20752"/>
                      <a:pt x="8955" y="21037"/>
                    </a:cubicBezTo>
                    <a:cubicBezTo>
                      <a:pt x="5975" y="21341"/>
                      <a:pt x="2988" y="21528"/>
                      <a:pt x="0" y="21600"/>
                    </a:cubicBezTo>
                    <a:lnTo>
                      <a:pt x="1430" y="1816"/>
                    </a:lnTo>
                    <a:close/>
                  </a:path>
                </a:pathLst>
              </a:custGeom>
              <a:solidFill>
                <a:srgbClr val="FFFFFF">
                  <a:alpha val="17753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7" name="Shape"/>
              <p:cNvSpPr/>
              <p:nvPr/>
            </p:nvSpPr>
            <p:spPr>
              <a:xfrm>
                <a:off x="3042553" y="1797646"/>
                <a:ext cx="1037103" cy="9304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814" y="1662"/>
                    </a:moveTo>
                    <a:cubicBezTo>
                      <a:pt x="5115" y="1573"/>
                      <a:pt x="8413" y="1390"/>
                      <a:pt x="11705" y="1114"/>
                    </a:cubicBezTo>
                    <a:cubicBezTo>
                      <a:pt x="15012" y="837"/>
                      <a:pt x="18311" y="465"/>
                      <a:pt x="21600" y="0"/>
                    </a:cubicBezTo>
                    <a:lnTo>
                      <a:pt x="16157" y="20021"/>
                    </a:lnTo>
                    <a:cubicBezTo>
                      <a:pt x="13473" y="20447"/>
                      <a:pt x="10778" y="20791"/>
                      <a:pt x="8076" y="21055"/>
                    </a:cubicBezTo>
                    <a:cubicBezTo>
                      <a:pt x="5389" y="21317"/>
                      <a:pt x="2696" y="21499"/>
                      <a:pt x="0" y="21600"/>
                    </a:cubicBezTo>
                    <a:lnTo>
                      <a:pt x="1814" y="1662"/>
                    </a:lnTo>
                    <a:close/>
                  </a:path>
                </a:pathLst>
              </a:custGeom>
              <a:solidFill>
                <a:srgbClr val="FFFFFF">
                  <a:alpha val="17753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8" name="Shape"/>
              <p:cNvSpPr/>
              <p:nvPr/>
            </p:nvSpPr>
            <p:spPr>
              <a:xfrm>
                <a:off x="2911056" y="3096831"/>
                <a:ext cx="779666" cy="90345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438" y="1685"/>
                    </a:moveTo>
                    <a:cubicBezTo>
                      <a:pt x="5701" y="1555"/>
                      <a:pt x="8960" y="1346"/>
                      <a:pt x="12209" y="1057"/>
                    </a:cubicBezTo>
                    <a:cubicBezTo>
                      <a:pt x="15350" y="779"/>
                      <a:pt x="18482" y="426"/>
                      <a:pt x="21600" y="0"/>
                    </a:cubicBezTo>
                    <a:lnTo>
                      <a:pt x="14870" y="19831"/>
                    </a:lnTo>
                    <a:cubicBezTo>
                      <a:pt x="12543" y="20289"/>
                      <a:pt x="10196" y="20664"/>
                      <a:pt x="7833" y="20953"/>
                    </a:cubicBezTo>
                    <a:cubicBezTo>
                      <a:pt x="5235" y="21272"/>
                      <a:pt x="2621" y="21488"/>
                      <a:pt x="0" y="21600"/>
                    </a:cubicBezTo>
                    <a:lnTo>
                      <a:pt x="2438" y="1685"/>
                    </a:lnTo>
                    <a:close/>
                  </a:path>
                </a:pathLst>
              </a:custGeom>
              <a:solidFill>
                <a:srgbClr val="FFFFFF">
                  <a:alpha val="17753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49" name="Shape"/>
              <p:cNvSpPr/>
              <p:nvPr/>
            </p:nvSpPr>
            <p:spPr>
              <a:xfrm>
                <a:off x="2781701" y="4424593"/>
                <a:ext cx="515103" cy="88110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3675" y="1492"/>
                    </a:moveTo>
                    <a:cubicBezTo>
                      <a:pt x="6766" y="1388"/>
                      <a:pt x="9848" y="1207"/>
                      <a:pt x="12912" y="948"/>
                    </a:cubicBezTo>
                    <a:cubicBezTo>
                      <a:pt x="15829" y="702"/>
                      <a:pt x="18728" y="385"/>
                      <a:pt x="21600" y="0"/>
                    </a:cubicBezTo>
                    <a:lnTo>
                      <a:pt x="11411" y="20144"/>
                    </a:lnTo>
                    <a:cubicBezTo>
                      <a:pt x="9576" y="20512"/>
                      <a:pt x="7706" y="20818"/>
                      <a:pt x="5811" y="21061"/>
                    </a:cubicBezTo>
                    <a:cubicBezTo>
                      <a:pt x="3893" y="21306"/>
                      <a:pt x="1953" y="21486"/>
                      <a:pt x="0" y="21600"/>
                    </a:cubicBezTo>
                    <a:lnTo>
                      <a:pt x="3675" y="1492"/>
                    </a:lnTo>
                    <a:close/>
                  </a:path>
                </a:pathLst>
              </a:custGeom>
              <a:solidFill>
                <a:srgbClr val="FFFFFF">
                  <a:alpha val="17753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50" name="Shape"/>
              <p:cNvSpPr/>
              <p:nvPr/>
            </p:nvSpPr>
            <p:spPr>
              <a:xfrm>
                <a:off x="2769013" y="5743776"/>
                <a:ext cx="228525" cy="125735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93" y="1419"/>
                    </a:moveTo>
                    <a:cubicBezTo>
                      <a:pt x="4556" y="1345"/>
                      <a:pt x="8835" y="1155"/>
                      <a:pt x="12896" y="856"/>
                    </a:cubicBezTo>
                    <a:cubicBezTo>
                      <a:pt x="15962" y="630"/>
                      <a:pt x="18881" y="343"/>
                      <a:pt x="21600" y="0"/>
                    </a:cubicBezTo>
                    <a:lnTo>
                      <a:pt x="21600" y="20085"/>
                    </a:lnTo>
                    <a:cubicBezTo>
                      <a:pt x="18511" y="20470"/>
                      <a:pt x="15194" y="20791"/>
                      <a:pt x="11710" y="21042"/>
                    </a:cubicBezTo>
                    <a:cubicBezTo>
                      <a:pt x="7945" y="21314"/>
                      <a:pt x="4013" y="21501"/>
                      <a:pt x="0" y="21600"/>
                    </a:cubicBezTo>
                    <a:lnTo>
                      <a:pt x="193" y="1419"/>
                    </a:lnTo>
                    <a:close/>
                  </a:path>
                </a:pathLst>
              </a:custGeom>
              <a:solidFill>
                <a:srgbClr val="FFFFFF">
                  <a:alpha val="17753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51" name="Shape"/>
              <p:cNvSpPr/>
              <p:nvPr/>
            </p:nvSpPr>
            <p:spPr>
              <a:xfrm>
                <a:off x="4365952" y="413814"/>
                <a:ext cx="597679" cy="91494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9965" y="1326"/>
                    </a:moveTo>
                    <a:lnTo>
                      <a:pt x="0" y="21600"/>
                    </a:lnTo>
                    <a:cubicBezTo>
                      <a:pt x="1823" y="21472"/>
                      <a:pt x="3633" y="21280"/>
                      <a:pt x="5423" y="21023"/>
                    </a:cubicBezTo>
                    <a:cubicBezTo>
                      <a:pt x="6885" y="20814"/>
                      <a:pt x="8331" y="20562"/>
                      <a:pt x="9759" y="20268"/>
                    </a:cubicBezTo>
                    <a:lnTo>
                      <a:pt x="21600" y="0"/>
                    </a:lnTo>
                    <a:cubicBezTo>
                      <a:pt x="19678" y="283"/>
                      <a:pt x="17746" y="535"/>
                      <a:pt x="15806" y="756"/>
                    </a:cubicBezTo>
                    <a:cubicBezTo>
                      <a:pt x="13866" y="977"/>
                      <a:pt x="11919" y="1167"/>
                      <a:pt x="9965" y="1326"/>
                    </a:cubicBezTo>
                    <a:close/>
                  </a:path>
                </a:pathLst>
              </a:custGeom>
              <a:solidFill>
                <a:srgbClr val="FFFFFF">
                  <a:alpha val="16834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52" name="Shape"/>
              <p:cNvSpPr/>
              <p:nvPr/>
            </p:nvSpPr>
            <p:spPr>
              <a:xfrm>
                <a:off x="3941147" y="1734739"/>
                <a:ext cx="512549" cy="90215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1513" y="1217"/>
                    </a:moveTo>
                    <a:cubicBezTo>
                      <a:pt x="13335" y="1057"/>
                      <a:pt x="15148" y="865"/>
                      <a:pt x="16949" y="644"/>
                    </a:cubicBezTo>
                    <a:cubicBezTo>
                      <a:pt x="18509" y="452"/>
                      <a:pt x="20060" y="237"/>
                      <a:pt x="21600" y="0"/>
                    </a:cubicBezTo>
                    <a:lnTo>
                      <a:pt x="7531" y="20476"/>
                    </a:lnTo>
                    <a:cubicBezTo>
                      <a:pt x="6406" y="20689"/>
                      <a:pt x="5269" y="20883"/>
                      <a:pt x="4124" y="21058"/>
                    </a:cubicBezTo>
                    <a:cubicBezTo>
                      <a:pt x="2761" y="21266"/>
                      <a:pt x="1385" y="21447"/>
                      <a:pt x="0" y="21600"/>
                    </a:cubicBezTo>
                    <a:lnTo>
                      <a:pt x="11513" y="1217"/>
                    </a:lnTo>
                    <a:close/>
                  </a:path>
                </a:pathLst>
              </a:custGeom>
              <a:solidFill>
                <a:srgbClr val="FFFFFF">
                  <a:alpha val="16834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53" name="Shape"/>
              <p:cNvSpPr/>
              <p:nvPr/>
            </p:nvSpPr>
            <p:spPr>
              <a:xfrm>
                <a:off x="3527716" y="3046370"/>
                <a:ext cx="421901" cy="8624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3741" y="951"/>
                    </a:moveTo>
                    <a:cubicBezTo>
                      <a:pt x="15222" y="800"/>
                      <a:pt x="16697" y="633"/>
                      <a:pt x="18164" y="452"/>
                    </a:cubicBezTo>
                    <a:cubicBezTo>
                      <a:pt x="19314" y="310"/>
                      <a:pt x="20460" y="160"/>
                      <a:pt x="21600" y="0"/>
                    </a:cubicBezTo>
                    <a:lnTo>
                      <a:pt x="4686" y="20894"/>
                    </a:lnTo>
                    <a:cubicBezTo>
                      <a:pt x="4017" y="21043"/>
                      <a:pt x="3331" y="21173"/>
                      <a:pt x="2630" y="21284"/>
                    </a:cubicBezTo>
                    <a:cubicBezTo>
                      <a:pt x="1770" y="21420"/>
                      <a:pt x="891" y="21525"/>
                      <a:pt x="0" y="21600"/>
                    </a:cubicBezTo>
                    <a:lnTo>
                      <a:pt x="13741" y="951"/>
                    </a:lnTo>
                    <a:close/>
                  </a:path>
                </a:pathLst>
              </a:custGeom>
              <a:solidFill>
                <a:srgbClr val="FFFFFF">
                  <a:alpha val="16834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  <p:sp>
            <p:nvSpPr>
              <p:cNvPr id="854" name="Triangle"/>
              <p:cNvSpPr/>
              <p:nvPr/>
            </p:nvSpPr>
            <p:spPr>
              <a:xfrm>
                <a:off x="3097626" y="4394175"/>
                <a:ext cx="327897" cy="84409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7456" y="452"/>
                    </a:moveTo>
                    <a:lnTo>
                      <a:pt x="21600" y="0"/>
                    </a:lnTo>
                    <a:lnTo>
                      <a:pt x="0" y="21600"/>
                    </a:lnTo>
                    <a:lnTo>
                      <a:pt x="17456" y="452"/>
                    </a:lnTo>
                    <a:close/>
                  </a:path>
                </a:pathLst>
              </a:custGeom>
              <a:solidFill>
                <a:srgbClr val="FFFFFF">
                  <a:alpha val="16834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50800" tIns="50800" rIns="50800" bIns="50800" numCol="1" anchor="ctr">
                <a:noAutofit/>
              </a:bodyPr>
              <a:lstStyle/>
              <a:p>
                <a:pPr>
                  <a:defRPr sz="3200">
                    <a:solidFill>
                      <a:srgbClr val="000000"/>
                    </a:solidFill>
                    <a:latin typeface="Helvetica Light"/>
                    <a:ea typeface="Helvetica Light"/>
                    <a:cs typeface="Helvetica Light"/>
                    <a:sym typeface="Helvetica Light"/>
                  </a:defRPr>
                </a:pPr>
                <a:endParaRPr/>
              </a:p>
            </p:txBody>
          </p:sp>
        </p:grpSp>
        <p:grpSp>
          <p:nvGrpSpPr>
            <p:cNvPr id="859" name="Group"/>
            <p:cNvGrpSpPr/>
            <p:nvPr/>
          </p:nvGrpSpPr>
          <p:grpSpPr>
            <a:xfrm>
              <a:off x="9212664" y="764127"/>
              <a:ext cx="475725" cy="475725"/>
              <a:chOff x="0" y="0"/>
              <a:chExt cx="475724" cy="475724"/>
            </a:xfrm>
          </p:grpSpPr>
          <p:sp>
            <p:nvSpPr>
              <p:cNvPr id="856" name="Circle"/>
              <p:cNvSpPr/>
              <p:nvPr/>
            </p:nvSpPr>
            <p:spPr>
              <a:xfrm>
                <a:off x="-1" y="-1"/>
                <a:ext cx="475726" cy="475726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57" name="Shape"/>
              <p:cNvSpPr/>
              <p:nvPr/>
            </p:nvSpPr>
            <p:spPr>
              <a:xfrm>
                <a:off x="200243" y="140124"/>
                <a:ext cx="256141" cy="30609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58" name="Shape"/>
              <p:cNvSpPr/>
              <p:nvPr/>
            </p:nvSpPr>
            <p:spPr>
              <a:xfrm>
                <a:off x="198910" y="139597"/>
                <a:ext cx="68390" cy="18701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863" name="Group"/>
            <p:cNvGrpSpPr/>
            <p:nvPr/>
          </p:nvGrpSpPr>
          <p:grpSpPr>
            <a:xfrm>
              <a:off x="9212664" y="2072227"/>
              <a:ext cx="475725" cy="475725"/>
              <a:chOff x="0" y="0"/>
              <a:chExt cx="475724" cy="475724"/>
            </a:xfrm>
          </p:grpSpPr>
          <p:sp>
            <p:nvSpPr>
              <p:cNvPr id="860" name="Circle"/>
              <p:cNvSpPr/>
              <p:nvPr/>
            </p:nvSpPr>
            <p:spPr>
              <a:xfrm>
                <a:off x="-1" y="-1"/>
                <a:ext cx="475726" cy="475726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61" name="Shape"/>
              <p:cNvSpPr/>
              <p:nvPr/>
            </p:nvSpPr>
            <p:spPr>
              <a:xfrm>
                <a:off x="179808" y="146631"/>
                <a:ext cx="281516" cy="31340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62" name="Shape"/>
              <p:cNvSpPr/>
              <p:nvPr/>
            </p:nvSpPr>
            <p:spPr>
              <a:xfrm>
                <a:off x="178515" y="128954"/>
                <a:ext cx="128207" cy="18926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867" name="Group"/>
            <p:cNvGrpSpPr/>
            <p:nvPr/>
          </p:nvGrpSpPr>
          <p:grpSpPr>
            <a:xfrm>
              <a:off x="9212664" y="3354926"/>
              <a:ext cx="475725" cy="475726"/>
              <a:chOff x="0" y="0"/>
              <a:chExt cx="475724" cy="475724"/>
            </a:xfrm>
          </p:grpSpPr>
          <p:sp>
            <p:nvSpPr>
              <p:cNvPr id="864" name="Circle"/>
              <p:cNvSpPr/>
              <p:nvPr/>
            </p:nvSpPr>
            <p:spPr>
              <a:xfrm>
                <a:off x="-1" y="-1"/>
                <a:ext cx="475726" cy="475726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65" name="Shape"/>
              <p:cNvSpPr/>
              <p:nvPr/>
            </p:nvSpPr>
            <p:spPr>
              <a:xfrm>
                <a:off x="185947" y="144133"/>
                <a:ext cx="279214" cy="31019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66" name="Shape"/>
              <p:cNvSpPr/>
              <p:nvPr/>
            </p:nvSpPr>
            <p:spPr>
              <a:xfrm>
                <a:off x="180601" y="142909"/>
                <a:ext cx="124035" cy="18990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871" name="Group"/>
            <p:cNvGrpSpPr/>
            <p:nvPr/>
          </p:nvGrpSpPr>
          <p:grpSpPr>
            <a:xfrm>
              <a:off x="9212664" y="4663026"/>
              <a:ext cx="475726" cy="475726"/>
              <a:chOff x="0" y="0"/>
              <a:chExt cx="475725" cy="475724"/>
            </a:xfrm>
          </p:grpSpPr>
          <p:sp>
            <p:nvSpPr>
              <p:cNvPr id="868" name="Circle"/>
              <p:cNvSpPr/>
              <p:nvPr/>
            </p:nvSpPr>
            <p:spPr>
              <a:xfrm>
                <a:off x="0" y="-1"/>
                <a:ext cx="475726" cy="475726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69" name="Shape"/>
              <p:cNvSpPr/>
              <p:nvPr/>
            </p:nvSpPr>
            <p:spPr>
              <a:xfrm>
                <a:off x="171230" y="135401"/>
                <a:ext cx="283917" cy="31420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70" name="Shape"/>
              <p:cNvSpPr/>
              <p:nvPr/>
            </p:nvSpPr>
            <p:spPr>
              <a:xfrm>
                <a:off x="169000" y="134411"/>
                <a:ext cx="140465" cy="18787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875" name="Group"/>
            <p:cNvGrpSpPr/>
            <p:nvPr/>
          </p:nvGrpSpPr>
          <p:grpSpPr>
            <a:xfrm>
              <a:off x="9212664" y="6136226"/>
              <a:ext cx="475725" cy="475726"/>
              <a:chOff x="0" y="0"/>
              <a:chExt cx="475724" cy="475724"/>
            </a:xfrm>
          </p:grpSpPr>
          <p:sp>
            <p:nvSpPr>
              <p:cNvPr id="872" name="Circle"/>
              <p:cNvSpPr/>
              <p:nvPr/>
            </p:nvSpPr>
            <p:spPr>
              <a:xfrm>
                <a:off x="-1" y="-1"/>
                <a:ext cx="475726" cy="475726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73" name="Shape"/>
              <p:cNvSpPr/>
              <p:nvPr/>
            </p:nvSpPr>
            <p:spPr>
              <a:xfrm>
                <a:off x="186844" y="139341"/>
                <a:ext cx="279671" cy="31177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874" name="Shape"/>
              <p:cNvSpPr/>
              <p:nvPr/>
            </p:nvSpPr>
            <p:spPr>
              <a:xfrm>
                <a:off x="185699" y="138113"/>
                <a:ext cx="123347" cy="18998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882" name="Group"/>
            <p:cNvGrpSpPr/>
            <p:nvPr/>
          </p:nvGrpSpPr>
          <p:grpSpPr>
            <a:xfrm>
              <a:off x="-1" y="46051"/>
              <a:ext cx="7279388" cy="1397001"/>
              <a:chOff x="0" y="0"/>
              <a:chExt cx="7279386" cy="1397000"/>
            </a:xfrm>
          </p:grpSpPr>
          <p:grpSp>
            <p:nvGrpSpPr>
              <p:cNvPr id="879" name="Group"/>
              <p:cNvGrpSpPr/>
              <p:nvPr/>
            </p:nvGrpSpPr>
            <p:grpSpPr>
              <a:xfrm>
                <a:off x="0" y="2979"/>
                <a:ext cx="475725" cy="475726"/>
                <a:chOff x="0" y="0"/>
                <a:chExt cx="475724" cy="475724"/>
              </a:xfrm>
            </p:grpSpPr>
            <p:sp>
              <p:nvSpPr>
                <p:cNvPr id="876" name="Circle"/>
                <p:cNvSpPr/>
                <p:nvPr/>
              </p:nvSpPr>
              <p:spPr>
                <a:xfrm>
                  <a:off x="-1" y="-1"/>
                  <a:ext cx="475726" cy="475726"/>
                </a:xfrm>
                <a:prstGeom prst="ellipse">
                  <a:avLst/>
                </a:prstGeom>
                <a:solidFill>
                  <a:schemeClr val="accent1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877" name="Shape"/>
                <p:cNvSpPr/>
                <p:nvPr/>
              </p:nvSpPr>
              <p:spPr>
                <a:xfrm>
                  <a:off x="200243" y="140125"/>
                  <a:ext cx="256141" cy="30609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13450"/>
                      </a:moveTo>
                      <a:lnTo>
                        <a:pt x="5480" y="0"/>
                      </a:lnTo>
                      <a:lnTo>
                        <a:pt x="0" y="2690"/>
                      </a:lnTo>
                      <a:lnTo>
                        <a:pt x="2959" y="5156"/>
                      </a:lnTo>
                      <a:lnTo>
                        <a:pt x="2623" y="13045"/>
                      </a:lnTo>
                      <a:lnTo>
                        <a:pt x="12823" y="21600"/>
                      </a:lnTo>
                      <a:cubicBezTo>
                        <a:pt x="14999" y="20620"/>
                        <a:pt x="16932" y="19301"/>
                        <a:pt x="18520" y="17716"/>
                      </a:cubicBezTo>
                      <a:cubicBezTo>
                        <a:pt x="19802" y="16435"/>
                        <a:pt x="20841" y="14996"/>
                        <a:pt x="21600" y="13450"/>
                      </a:cubicBezTo>
                      <a:close/>
                    </a:path>
                  </a:pathLst>
                </a:custGeom>
                <a:solidFill>
                  <a:srgbClr val="000000">
                    <a:alpha val="20000"/>
                  </a:srgbClr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878" name="Shape"/>
                <p:cNvSpPr/>
                <p:nvPr/>
              </p:nvSpPr>
              <p:spPr>
                <a:xfrm>
                  <a:off x="198910" y="139597"/>
                  <a:ext cx="68390" cy="187018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599" h="21585" extrusionOk="0">
                      <a:moveTo>
                        <a:pt x="0" y="1732"/>
                      </a:moveTo>
                      <a:cubicBezTo>
                        <a:pt x="-1" y="1616"/>
                        <a:pt x="100" y="1502"/>
                        <a:pt x="287" y="1407"/>
                      </a:cubicBezTo>
                      <a:cubicBezTo>
                        <a:pt x="489" y="1306"/>
                        <a:pt x="779" y="1232"/>
                        <a:pt x="1111" y="1198"/>
                      </a:cubicBezTo>
                      <a:lnTo>
                        <a:pt x="8348" y="207"/>
                      </a:lnTo>
                      <a:cubicBezTo>
                        <a:pt x="8705" y="144"/>
                        <a:pt x="9079" y="94"/>
                        <a:pt x="9464" y="60"/>
                      </a:cubicBezTo>
                      <a:cubicBezTo>
                        <a:pt x="9886" y="22"/>
                        <a:pt x="10318" y="2"/>
                        <a:pt x="10752" y="1"/>
                      </a:cubicBezTo>
                      <a:lnTo>
                        <a:pt x="20274" y="1"/>
                      </a:lnTo>
                      <a:cubicBezTo>
                        <a:pt x="20690" y="-10"/>
                        <a:pt x="21092" y="58"/>
                        <a:pt x="21339" y="180"/>
                      </a:cubicBezTo>
                      <a:cubicBezTo>
                        <a:pt x="21513" y="267"/>
                        <a:pt x="21593" y="374"/>
                        <a:pt x="21563" y="480"/>
                      </a:cubicBezTo>
                      <a:lnTo>
                        <a:pt x="21599" y="21163"/>
                      </a:lnTo>
                      <a:cubicBezTo>
                        <a:pt x="21587" y="21270"/>
                        <a:pt x="21469" y="21371"/>
                        <a:pt x="21266" y="21448"/>
                      </a:cubicBezTo>
                      <a:cubicBezTo>
                        <a:pt x="21024" y="21540"/>
                        <a:pt x="20684" y="21590"/>
                        <a:pt x="20334" y="21584"/>
                      </a:cubicBezTo>
                      <a:lnTo>
                        <a:pt x="11015" y="21584"/>
                      </a:lnTo>
                      <a:cubicBezTo>
                        <a:pt x="10657" y="21590"/>
                        <a:pt x="10311" y="21537"/>
                        <a:pt x="10072" y="21440"/>
                      </a:cubicBezTo>
                      <a:cubicBezTo>
                        <a:pt x="9891" y="21367"/>
                        <a:pt x="9785" y="21273"/>
                        <a:pt x="9771" y="21174"/>
                      </a:cubicBezTo>
                      <a:lnTo>
                        <a:pt x="9636" y="4253"/>
                      </a:lnTo>
                      <a:cubicBezTo>
                        <a:pt x="9639" y="4193"/>
                        <a:pt x="9570" y="4136"/>
                        <a:pt x="9447" y="4098"/>
                      </a:cubicBezTo>
                      <a:cubicBezTo>
                        <a:pt x="9286" y="4047"/>
                        <a:pt x="9059" y="4034"/>
                        <a:pt x="8864" y="4064"/>
                      </a:cubicBezTo>
                      <a:lnTo>
                        <a:pt x="1543" y="4572"/>
                      </a:lnTo>
                      <a:cubicBezTo>
                        <a:pt x="1228" y="4613"/>
                        <a:pt x="880" y="4601"/>
                        <a:pt x="591" y="4541"/>
                      </a:cubicBezTo>
                      <a:cubicBezTo>
                        <a:pt x="265" y="4472"/>
                        <a:pt x="51" y="4349"/>
                        <a:pt x="19" y="4212"/>
                      </a:cubicBezTo>
                      <a:lnTo>
                        <a:pt x="0" y="1732"/>
                      </a:lnTo>
                      <a:close/>
                    </a:path>
                  </a:pathLst>
                </a:custGeom>
                <a:solidFill>
                  <a:srgbClr val="F6F6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</p:grpSp>
          <p:sp>
            <p:nvSpPr>
              <p:cNvPr id="880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13137" y="533400"/>
                <a:ext cx="6666250" cy="863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 dirty="0">
                    <a:solidFill>
                      <a:schemeClr val="tx2"/>
                    </a:solidFill>
                  </a:rPr>
                  <a:t>Visitor lands your website. Using a tracking pixel, you can being re-marketing Ads</a:t>
                </a:r>
              </a:p>
            </p:txBody>
          </p:sp>
          <p:sp>
            <p:nvSpPr>
              <p:cNvPr id="881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21603" y="0"/>
                <a:ext cx="2572211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 dirty="0">
                    <a:solidFill>
                      <a:schemeClr val="tx1"/>
                    </a:solidFill>
                  </a:rPr>
                  <a:t>Visits web-store</a:t>
                </a:r>
              </a:p>
            </p:txBody>
          </p:sp>
        </p:grpSp>
        <p:grpSp>
          <p:nvGrpSpPr>
            <p:cNvPr id="889" name="Group"/>
            <p:cNvGrpSpPr/>
            <p:nvPr/>
          </p:nvGrpSpPr>
          <p:grpSpPr>
            <a:xfrm>
              <a:off x="12234333" y="1597587"/>
              <a:ext cx="7279387" cy="1397001"/>
              <a:chOff x="0" y="0"/>
              <a:chExt cx="7279386" cy="1397000"/>
            </a:xfrm>
          </p:grpSpPr>
          <p:grpSp>
            <p:nvGrpSpPr>
              <p:cNvPr id="886" name="Group"/>
              <p:cNvGrpSpPr/>
              <p:nvPr/>
            </p:nvGrpSpPr>
            <p:grpSpPr>
              <a:xfrm>
                <a:off x="0" y="2979"/>
                <a:ext cx="475725" cy="475726"/>
                <a:chOff x="0" y="0"/>
                <a:chExt cx="475724" cy="475724"/>
              </a:xfrm>
            </p:grpSpPr>
            <p:sp>
              <p:nvSpPr>
                <p:cNvPr id="883" name="Circle"/>
                <p:cNvSpPr/>
                <p:nvPr/>
              </p:nvSpPr>
              <p:spPr>
                <a:xfrm>
                  <a:off x="-1" y="-1"/>
                  <a:ext cx="475726" cy="475726"/>
                </a:xfrm>
                <a:prstGeom prst="ellipse">
                  <a:avLst/>
                </a:prstGeom>
                <a:solidFill>
                  <a:schemeClr val="accent2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884" name="Shape"/>
                <p:cNvSpPr/>
                <p:nvPr/>
              </p:nvSpPr>
              <p:spPr>
                <a:xfrm>
                  <a:off x="179807" y="146631"/>
                  <a:ext cx="281517" cy="313403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11901"/>
                      </a:moveTo>
                      <a:lnTo>
                        <a:pt x="8288" y="0"/>
                      </a:lnTo>
                      <a:lnTo>
                        <a:pt x="2509" y="135"/>
                      </a:lnTo>
                      <a:lnTo>
                        <a:pt x="0" y="3119"/>
                      </a:lnTo>
                      <a:lnTo>
                        <a:pt x="4283" y="7078"/>
                      </a:lnTo>
                      <a:lnTo>
                        <a:pt x="102" y="11743"/>
                      </a:lnTo>
                      <a:lnTo>
                        <a:pt x="11001" y="21600"/>
                      </a:lnTo>
                      <a:cubicBezTo>
                        <a:pt x="13575" y="20713"/>
                        <a:pt x="15892" y="19313"/>
                        <a:pt x="17776" y="17505"/>
                      </a:cubicBezTo>
                      <a:cubicBezTo>
                        <a:pt x="19460" y="15889"/>
                        <a:pt x="20761" y="13982"/>
                        <a:pt x="21600" y="11901"/>
                      </a:cubicBezTo>
                      <a:close/>
                    </a:path>
                  </a:pathLst>
                </a:custGeom>
                <a:solidFill>
                  <a:srgbClr val="000000">
                    <a:alpha val="20000"/>
                  </a:srgbClr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885" name="Shape"/>
                <p:cNvSpPr/>
                <p:nvPr/>
              </p:nvSpPr>
              <p:spPr>
                <a:xfrm>
                  <a:off x="178516" y="128954"/>
                  <a:ext cx="128206" cy="18926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596" h="21538" extrusionOk="0">
                      <a:moveTo>
                        <a:pt x="6392" y="6090"/>
                      </a:moveTo>
                      <a:lnTo>
                        <a:pt x="6392" y="6882"/>
                      </a:lnTo>
                      <a:cubicBezTo>
                        <a:pt x="6396" y="6960"/>
                        <a:pt x="6364" y="7038"/>
                        <a:pt x="6299" y="7103"/>
                      </a:cubicBezTo>
                      <a:cubicBezTo>
                        <a:pt x="6199" y="7203"/>
                        <a:pt x="6036" y="7265"/>
                        <a:pt x="5859" y="7271"/>
                      </a:cubicBezTo>
                      <a:lnTo>
                        <a:pt x="664" y="7276"/>
                      </a:lnTo>
                      <a:cubicBezTo>
                        <a:pt x="513" y="7279"/>
                        <a:pt x="364" y="7246"/>
                        <a:pt x="246" y="7182"/>
                      </a:cubicBezTo>
                      <a:cubicBezTo>
                        <a:pt x="87" y="7096"/>
                        <a:pt x="-4" y="6966"/>
                        <a:pt x="0" y="6829"/>
                      </a:cubicBezTo>
                      <a:lnTo>
                        <a:pt x="0" y="5619"/>
                      </a:lnTo>
                      <a:cubicBezTo>
                        <a:pt x="70" y="4333"/>
                        <a:pt x="814" y="3104"/>
                        <a:pt x="2100" y="2154"/>
                      </a:cubicBezTo>
                      <a:cubicBezTo>
                        <a:pt x="3421" y="1178"/>
                        <a:pt x="5208" y="568"/>
                        <a:pt x="7110" y="255"/>
                      </a:cubicBezTo>
                      <a:cubicBezTo>
                        <a:pt x="8638" y="4"/>
                        <a:pt x="10219" y="-53"/>
                        <a:pt x="11785" y="45"/>
                      </a:cubicBezTo>
                      <a:cubicBezTo>
                        <a:pt x="13407" y="147"/>
                        <a:pt x="15006" y="416"/>
                        <a:pt x="16439" y="941"/>
                      </a:cubicBezTo>
                      <a:cubicBezTo>
                        <a:pt x="17732" y="1414"/>
                        <a:pt x="18850" y="2083"/>
                        <a:pt x="19663" y="2911"/>
                      </a:cubicBezTo>
                      <a:cubicBezTo>
                        <a:pt x="20479" y="3743"/>
                        <a:pt x="20958" y="4708"/>
                        <a:pt x="20995" y="5706"/>
                      </a:cubicBezTo>
                      <a:cubicBezTo>
                        <a:pt x="21032" y="6696"/>
                        <a:pt x="20633" y="7663"/>
                        <a:pt x="20034" y="8566"/>
                      </a:cubicBezTo>
                      <a:cubicBezTo>
                        <a:pt x="19352" y="9594"/>
                        <a:pt x="18420" y="10534"/>
                        <a:pt x="17385" y="11416"/>
                      </a:cubicBezTo>
                      <a:cubicBezTo>
                        <a:pt x="16088" y="12522"/>
                        <a:pt x="14633" y="13536"/>
                        <a:pt x="13193" y="14557"/>
                      </a:cubicBezTo>
                      <a:cubicBezTo>
                        <a:pt x="11732" y="15593"/>
                        <a:pt x="10284" y="16637"/>
                        <a:pt x="8849" y="17689"/>
                      </a:cubicBezTo>
                      <a:cubicBezTo>
                        <a:pt x="8783" y="17718"/>
                        <a:pt x="8752" y="17772"/>
                        <a:pt x="8771" y="17824"/>
                      </a:cubicBezTo>
                      <a:cubicBezTo>
                        <a:pt x="8792" y="17880"/>
                        <a:pt x="8867" y="17919"/>
                        <a:pt x="8953" y="17919"/>
                      </a:cubicBezTo>
                      <a:lnTo>
                        <a:pt x="20829" y="17919"/>
                      </a:lnTo>
                      <a:cubicBezTo>
                        <a:pt x="21022" y="17905"/>
                        <a:pt x="21215" y="17947"/>
                        <a:pt x="21361" y="18034"/>
                      </a:cubicBezTo>
                      <a:cubicBezTo>
                        <a:pt x="21510" y="18123"/>
                        <a:pt x="21595" y="18250"/>
                        <a:pt x="21596" y="18384"/>
                      </a:cubicBezTo>
                      <a:lnTo>
                        <a:pt x="21596" y="21136"/>
                      </a:lnTo>
                      <a:cubicBezTo>
                        <a:pt x="21581" y="21230"/>
                        <a:pt x="21522" y="21318"/>
                        <a:pt x="21429" y="21387"/>
                      </a:cubicBezTo>
                      <a:cubicBezTo>
                        <a:pt x="21320" y="21470"/>
                        <a:pt x="21169" y="21522"/>
                        <a:pt x="21007" y="21534"/>
                      </a:cubicBezTo>
                      <a:lnTo>
                        <a:pt x="979" y="21534"/>
                      </a:lnTo>
                      <a:cubicBezTo>
                        <a:pt x="819" y="21547"/>
                        <a:pt x="657" y="21521"/>
                        <a:pt x="522" y="21461"/>
                      </a:cubicBezTo>
                      <a:cubicBezTo>
                        <a:pt x="361" y="21389"/>
                        <a:pt x="252" y="21274"/>
                        <a:pt x="222" y="21146"/>
                      </a:cubicBezTo>
                      <a:lnTo>
                        <a:pt x="189" y="18578"/>
                      </a:lnTo>
                      <a:cubicBezTo>
                        <a:pt x="178" y="18441"/>
                        <a:pt x="210" y="18305"/>
                        <a:pt x="282" y="18177"/>
                      </a:cubicBezTo>
                      <a:cubicBezTo>
                        <a:pt x="350" y="18057"/>
                        <a:pt x="453" y="17948"/>
                        <a:pt x="584" y="17855"/>
                      </a:cubicBezTo>
                      <a:lnTo>
                        <a:pt x="11394" y="10005"/>
                      </a:lnTo>
                      <a:cubicBezTo>
                        <a:pt x="11963" y="9497"/>
                        <a:pt x="12527" y="8986"/>
                        <a:pt x="13086" y="8472"/>
                      </a:cubicBezTo>
                      <a:cubicBezTo>
                        <a:pt x="13627" y="7974"/>
                        <a:pt x="14170" y="7464"/>
                        <a:pt x="14420" y="6868"/>
                      </a:cubicBezTo>
                      <a:cubicBezTo>
                        <a:pt x="14709" y="6181"/>
                        <a:pt x="14575" y="5464"/>
                        <a:pt x="14044" y="4885"/>
                      </a:cubicBezTo>
                      <a:cubicBezTo>
                        <a:pt x="13593" y="4393"/>
                        <a:pt x="12875" y="4026"/>
                        <a:pt x="12023" y="3825"/>
                      </a:cubicBezTo>
                      <a:cubicBezTo>
                        <a:pt x="10659" y="3503"/>
                        <a:pt x="9231" y="3631"/>
                        <a:pt x="8076" y="4087"/>
                      </a:cubicBezTo>
                      <a:cubicBezTo>
                        <a:pt x="7569" y="4288"/>
                        <a:pt x="7113" y="4553"/>
                        <a:pt x="6802" y="4894"/>
                      </a:cubicBezTo>
                      <a:cubicBezTo>
                        <a:pt x="6487" y="5241"/>
                        <a:pt x="6333" y="5657"/>
                        <a:pt x="6392" y="6090"/>
                      </a:cubicBezTo>
                      <a:close/>
                    </a:path>
                  </a:pathLst>
                </a:custGeom>
                <a:solidFill>
                  <a:srgbClr val="F6F6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</p:grpSp>
          <p:sp>
            <p:nvSpPr>
              <p:cNvPr id="887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13137" y="533400"/>
                <a:ext cx="6666250" cy="863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tx2"/>
                    </a:solidFill>
                  </a:rPr>
                  <a:t>Visitor has shown interest in a product. Pop up live chat window to answer any questions.</a:t>
                </a:r>
              </a:p>
            </p:txBody>
          </p:sp>
          <p:sp>
            <p:nvSpPr>
              <p:cNvPr id="888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21603" y="0"/>
                <a:ext cx="2572211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>
                    <a:solidFill>
                      <a:schemeClr val="tx1"/>
                    </a:solidFill>
                  </a:rPr>
                  <a:t>Views product</a:t>
                </a:r>
              </a:p>
            </p:txBody>
          </p:sp>
        </p:grpSp>
        <p:grpSp>
          <p:nvGrpSpPr>
            <p:cNvPr id="896" name="Group"/>
            <p:cNvGrpSpPr/>
            <p:nvPr/>
          </p:nvGrpSpPr>
          <p:grpSpPr>
            <a:xfrm>
              <a:off x="-1" y="2875371"/>
              <a:ext cx="7279388" cy="1778001"/>
              <a:chOff x="0" y="0"/>
              <a:chExt cx="7279386" cy="1778000"/>
            </a:xfrm>
          </p:grpSpPr>
          <p:grpSp>
            <p:nvGrpSpPr>
              <p:cNvPr id="893" name="Group"/>
              <p:cNvGrpSpPr/>
              <p:nvPr/>
            </p:nvGrpSpPr>
            <p:grpSpPr>
              <a:xfrm>
                <a:off x="0" y="2979"/>
                <a:ext cx="475725" cy="475726"/>
                <a:chOff x="0" y="0"/>
                <a:chExt cx="475724" cy="475724"/>
              </a:xfrm>
            </p:grpSpPr>
            <p:sp>
              <p:nvSpPr>
                <p:cNvPr id="890" name="Circle"/>
                <p:cNvSpPr/>
                <p:nvPr/>
              </p:nvSpPr>
              <p:spPr>
                <a:xfrm>
                  <a:off x="-1" y="-1"/>
                  <a:ext cx="475726" cy="475726"/>
                </a:xfrm>
                <a:prstGeom prst="ellipse">
                  <a:avLst/>
                </a:prstGeom>
                <a:solidFill>
                  <a:schemeClr val="accent3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891" name="Shape"/>
                <p:cNvSpPr/>
                <p:nvPr/>
              </p:nvSpPr>
              <p:spPr>
                <a:xfrm>
                  <a:off x="185947" y="144133"/>
                  <a:ext cx="279214" cy="310195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11436"/>
                      </a:moveTo>
                      <a:lnTo>
                        <a:pt x="8875" y="0"/>
                      </a:lnTo>
                      <a:lnTo>
                        <a:pt x="0" y="2059"/>
                      </a:lnTo>
                      <a:lnTo>
                        <a:pt x="3454" y="5169"/>
                      </a:lnTo>
                      <a:lnTo>
                        <a:pt x="3192" y="6850"/>
                      </a:lnTo>
                      <a:lnTo>
                        <a:pt x="6750" y="10052"/>
                      </a:lnTo>
                      <a:lnTo>
                        <a:pt x="5490" y="11512"/>
                      </a:lnTo>
                      <a:lnTo>
                        <a:pt x="2410" y="8864"/>
                      </a:lnTo>
                      <a:lnTo>
                        <a:pt x="953" y="11886"/>
                      </a:lnTo>
                      <a:lnTo>
                        <a:pt x="11639" y="21600"/>
                      </a:lnTo>
                      <a:cubicBezTo>
                        <a:pt x="14159" y="20558"/>
                        <a:pt x="16388" y="19022"/>
                        <a:pt x="18162" y="17104"/>
                      </a:cubicBezTo>
                      <a:cubicBezTo>
                        <a:pt x="19707" y="15434"/>
                        <a:pt x="20875" y="13509"/>
                        <a:pt x="21600" y="11436"/>
                      </a:cubicBezTo>
                      <a:close/>
                    </a:path>
                  </a:pathLst>
                </a:custGeom>
                <a:solidFill>
                  <a:srgbClr val="000000">
                    <a:alpha val="20000"/>
                  </a:srgbClr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892" name="Shape"/>
                <p:cNvSpPr/>
                <p:nvPr/>
              </p:nvSpPr>
              <p:spPr>
                <a:xfrm>
                  <a:off x="180601" y="142909"/>
                  <a:ext cx="124035" cy="189906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513" h="21591" extrusionOk="0">
                      <a:moveTo>
                        <a:pt x="12133" y="3705"/>
                      </a:moveTo>
                      <a:lnTo>
                        <a:pt x="1263" y="3705"/>
                      </a:lnTo>
                      <a:cubicBezTo>
                        <a:pt x="1093" y="3705"/>
                        <a:pt x="928" y="3666"/>
                        <a:pt x="798" y="3594"/>
                      </a:cubicBezTo>
                      <a:cubicBezTo>
                        <a:pt x="678" y="3528"/>
                        <a:pt x="594" y="3438"/>
                        <a:pt x="560" y="3337"/>
                      </a:cubicBezTo>
                      <a:lnTo>
                        <a:pt x="560" y="514"/>
                      </a:lnTo>
                      <a:cubicBezTo>
                        <a:pt x="555" y="373"/>
                        <a:pt x="640" y="238"/>
                        <a:pt x="793" y="140"/>
                      </a:cubicBezTo>
                      <a:cubicBezTo>
                        <a:pt x="918" y="60"/>
                        <a:pt x="1081" y="11"/>
                        <a:pt x="1254" y="0"/>
                      </a:cubicBezTo>
                      <a:lnTo>
                        <a:pt x="20447" y="0"/>
                      </a:lnTo>
                      <a:cubicBezTo>
                        <a:pt x="20614" y="-2"/>
                        <a:pt x="20776" y="39"/>
                        <a:pt x="20896" y="115"/>
                      </a:cubicBezTo>
                      <a:cubicBezTo>
                        <a:pt x="21022" y="193"/>
                        <a:pt x="21092" y="302"/>
                        <a:pt x="21092" y="415"/>
                      </a:cubicBezTo>
                      <a:lnTo>
                        <a:pt x="21092" y="3562"/>
                      </a:lnTo>
                      <a:cubicBezTo>
                        <a:pt x="21087" y="3658"/>
                        <a:pt x="21056" y="3753"/>
                        <a:pt x="21000" y="3842"/>
                      </a:cubicBezTo>
                      <a:cubicBezTo>
                        <a:pt x="20947" y="3928"/>
                        <a:pt x="20871" y="4008"/>
                        <a:pt x="20776" y="4078"/>
                      </a:cubicBezTo>
                      <a:lnTo>
                        <a:pt x="14615" y="7758"/>
                      </a:lnTo>
                      <a:cubicBezTo>
                        <a:pt x="14538" y="7808"/>
                        <a:pt x="14510" y="7882"/>
                        <a:pt x="14542" y="7950"/>
                      </a:cubicBezTo>
                      <a:cubicBezTo>
                        <a:pt x="14567" y="8001"/>
                        <a:pt x="14623" y="8042"/>
                        <a:pt x="14697" y="8064"/>
                      </a:cubicBezTo>
                      <a:cubicBezTo>
                        <a:pt x="15727" y="8167"/>
                        <a:pt x="16712" y="8411"/>
                        <a:pt x="17589" y="8779"/>
                      </a:cubicBezTo>
                      <a:cubicBezTo>
                        <a:pt x="18597" y="9202"/>
                        <a:pt x="19434" y="9776"/>
                        <a:pt x="20059" y="10445"/>
                      </a:cubicBezTo>
                      <a:cubicBezTo>
                        <a:pt x="20822" y="11262"/>
                        <a:pt x="21235" y="12169"/>
                        <a:pt x="21412" y="13104"/>
                      </a:cubicBezTo>
                      <a:cubicBezTo>
                        <a:pt x="21588" y="14039"/>
                        <a:pt x="21528" y="15007"/>
                        <a:pt x="21273" y="15951"/>
                      </a:cubicBezTo>
                      <a:cubicBezTo>
                        <a:pt x="21068" y="16709"/>
                        <a:pt x="20740" y="17451"/>
                        <a:pt x="20211" y="18132"/>
                      </a:cubicBezTo>
                      <a:cubicBezTo>
                        <a:pt x="19696" y="18796"/>
                        <a:pt x="18997" y="19394"/>
                        <a:pt x="18143" y="19891"/>
                      </a:cubicBezTo>
                      <a:cubicBezTo>
                        <a:pt x="16120" y="21069"/>
                        <a:pt x="13441" y="21598"/>
                        <a:pt x="10734" y="21591"/>
                      </a:cubicBezTo>
                      <a:cubicBezTo>
                        <a:pt x="9081" y="21587"/>
                        <a:pt x="7448" y="21385"/>
                        <a:pt x="5977" y="20953"/>
                      </a:cubicBezTo>
                      <a:cubicBezTo>
                        <a:pt x="4452" y="20506"/>
                        <a:pt x="3115" y="19817"/>
                        <a:pt x="2073" y="18929"/>
                      </a:cubicBezTo>
                      <a:cubicBezTo>
                        <a:pt x="862" y="17895"/>
                        <a:pt x="145" y="16650"/>
                        <a:pt x="13" y="15350"/>
                      </a:cubicBezTo>
                      <a:lnTo>
                        <a:pt x="2" y="14852"/>
                      </a:lnTo>
                      <a:cubicBezTo>
                        <a:pt x="-12" y="14739"/>
                        <a:pt x="49" y="14627"/>
                        <a:pt x="170" y="14546"/>
                      </a:cubicBezTo>
                      <a:cubicBezTo>
                        <a:pt x="295" y="14462"/>
                        <a:pt x="469" y="14420"/>
                        <a:pt x="646" y="14429"/>
                      </a:cubicBezTo>
                      <a:lnTo>
                        <a:pt x="5990" y="14429"/>
                      </a:lnTo>
                      <a:cubicBezTo>
                        <a:pt x="6127" y="14434"/>
                        <a:pt x="6257" y="14472"/>
                        <a:pt x="6355" y="14535"/>
                      </a:cubicBezTo>
                      <a:cubicBezTo>
                        <a:pt x="6460" y="14603"/>
                        <a:pt x="6522" y="14695"/>
                        <a:pt x="6526" y="14791"/>
                      </a:cubicBezTo>
                      <a:cubicBezTo>
                        <a:pt x="6610" y="15121"/>
                        <a:pt x="6718" y="15448"/>
                        <a:pt x="6850" y="15771"/>
                      </a:cubicBezTo>
                      <a:cubicBezTo>
                        <a:pt x="6942" y="15998"/>
                        <a:pt x="7046" y="16223"/>
                        <a:pt x="7161" y="16445"/>
                      </a:cubicBezTo>
                      <a:cubicBezTo>
                        <a:pt x="7666" y="17125"/>
                        <a:pt x="8547" y="17608"/>
                        <a:pt x="9568" y="17834"/>
                      </a:cubicBezTo>
                      <a:cubicBezTo>
                        <a:pt x="10568" y="18055"/>
                        <a:pt x="11702" y="18029"/>
                        <a:pt x="12693" y="17662"/>
                      </a:cubicBezTo>
                      <a:cubicBezTo>
                        <a:pt x="14380" y="17037"/>
                        <a:pt x="14922" y="15695"/>
                        <a:pt x="14955" y="14403"/>
                      </a:cubicBezTo>
                      <a:cubicBezTo>
                        <a:pt x="14994" y="12890"/>
                        <a:pt x="14322" y="11313"/>
                        <a:pt x="12282" y="10703"/>
                      </a:cubicBezTo>
                      <a:cubicBezTo>
                        <a:pt x="11786" y="10554"/>
                        <a:pt x="11242" y="10487"/>
                        <a:pt x="10698" y="10509"/>
                      </a:cubicBezTo>
                      <a:cubicBezTo>
                        <a:pt x="10298" y="10525"/>
                        <a:pt x="9905" y="10589"/>
                        <a:pt x="9540" y="10698"/>
                      </a:cubicBezTo>
                      <a:lnTo>
                        <a:pt x="8545" y="11086"/>
                      </a:lnTo>
                      <a:cubicBezTo>
                        <a:pt x="8397" y="11157"/>
                        <a:pt x="8216" y="11191"/>
                        <a:pt x="8034" y="11182"/>
                      </a:cubicBezTo>
                      <a:cubicBezTo>
                        <a:pt x="7838" y="11172"/>
                        <a:pt x="7656" y="11114"/>
                        <a:pt x="7523" y="11019"/>
                      </a:cubicBezTo>
                      <a:lnTo>
                        <a:pt x="4907" y="8740"/>
                      </a:lnTo>
                      <a:cubicBezTo>
                        <a:pt x="4780" y="8645"/>
                        <a:pt x="4719" y="8520"/>
                        <a:pt x="4739" y="8394"/>
                      </a:cubicBezTo>
                      <a:cubicBezTo>
                        <a:pt x="4758" y="8276"/>
                        <a:pt x="4847" y="8168"/>
                        <a:pt x="4987" y="8092"/>
                      </a:cubicBezTo>
                      <a:lnTo>
                        <a:pt x="12302" y="3940"/>
                      </a:lnTo>
                      <a:cubicBezTo>
                        <a:pt x="12347" y="3901"/>
                        <a:pt x="12360" y="3851"/>
                        <a:pt x="12336" y="3805"/>
                      </a:cubicBezTo>
                      <a:cubicBezTo>
                        <a:pt x="12306" y="3747"/>
                        <a:pt x="12226" y="3707"/>
                        <a:pt x="12133" y="3705"/>
                      </a:cubicBezTo>
                      <a:close/>
                    </a:path>
                  </a:pathLst>
                </a:custGeom>
                <a:solidFill>
                  <a:srgbClr val="F6F6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</p:grpSp>
          <p:sp>
            <p:nvSpPr>
              <p:cNvPr id="894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13137" y="533400"/>
                <a:ext cx="6666250" cy="1244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tx2"/>
                    </a:solidFill>
                  </a:rPr>
                  <a:t>If you have captured an email address, send visitor reminders or coupons to complete purchase.</a:t>
                </a:r>
              </a:p>
            </p:txBody>
          </p:sp>
          <p:sp>
            <p:nvSpPr>
              <p:cNvPr id="895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21603" y="0"/>
                <a:ext cx="2572211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>
                    <a:solidFill>
                      <a:schemeClr val="tx1"/>
                    </a:solidFill>
                  </a:rPr>
                  <a:t>Starts checkout</a:t>
                </a:r>
              </a:p>
            </p:txBody>
          </p:sp>
        </p:grpSp>
        <p:grpSp>
          <p:nvGrpSpPr>
            <p:cNvPr id="903" name="Group"/>
            <p:cNvGrpSpPr/>
            <p:nvPr/>
          </p:nvGrpSpPr>
          <p:grpSpPr>
            <a:xfrm>
              <a:off x="12234333" y="4198156"/>
              <a:ext cx="7279387" cy="1397001"/>
              <a:chOff x="0" y="0"/>
              <a:chExt cx="7279386" cy="1397000"/>
            </a:xfrm>
          </p:grpSpPr>
          <p:grpSp>
            <p:nvGrpSpPr>
              <p:cNvPr id="900" name="Group"/>
              <p:cNvGrpSpPr/>
              <p:nvPr/>
            </p:nvGrpSpPr>
            <p:grpSpPr>
              <a:xfrm>
                <a:off x="0" y="2979"/>
                <a:ext cx="475725" cy="475726"/>
                <a:chOff x="0" y="0"/>
                <a:chExt cx="475724" cy="475724"/>
              </a:xfrm>
            </p:grpSpPr>
            <p:sp>
              <p:nvSpPr>
                <p:cNvPr id="897" name="Circle"/>
                <p:cNvSpPr/>
                <p:nvPr/>
              </p:nvSpPr>
              <p:spPr>
                <a:xfrm>
                  <a:off x="-1" y="-1"/>
                  <a:ext cx="475726" cy="475726"/>
                </a:xfrm>
                <a:prstGeom prst="ellipse">
                  <a:avLst/>
                </a:prstGeom>
                <a:solidFill>
                  <a:srgbClr val="535353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898" name="Shape"/>
                <p:cNvSpPr/>
                <p:nvPr/>
              </p:nvSpPr>
              <p:spPr>
                <a:xfrm>
                  <a:off x="171230" y="135401"/>
                  <a:ext cx="283917" cy="314203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13637"/>
                      </a:moveTo>
                      <a:lnTo>
                        <a:pt x="6509" y="0"/>
                      </a:lnTo>
                      <a:lnTo>
                        <a:pt x="789" y="6770"/>
                      </a:lnTo>
                      <a:lnTo>
                        <a:pt x="0" y="9518"/>
                      </a:lnTo>
                      <a:lnTo>
                        <a:pt x="13371" y="21600"/>
                      </a:lnTo>
                      <a:cubicBezTo>
                        <a:pt x="15329" y="20693"/>
                        <a:pt x="17084" y="19465"/>
                        <a:pt x="18547" y="17979"/>
                      </a:cubicBezTo>
                      <a:cubicBezTo>
                        <a:pt x="19816" y="16689"/>
                        <a:pt x="20847" y="15223"/>
                        <a:pt x="21600" y="13637"/>
                      </a:cubicBezTo>
                      <a:close/>
                    </a:path>
                  </a:pathLst>
                </a:custGeom>
                <a:solidFill>
                  <a:srgbClr val="000000">
                    <a:alpha val="20000"/>
                  </a:srgbClr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899" name="Shape"/>
                <p:cNvSpPr/>
                <p:nvPr/>
              </p:nvSpPr>
              <p:spPr>
                <a:xfrm>
                  <a:off x="169000" y="134412"/>
                  <a:ext cx="140465" cy="187871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591" h="21586" extrusionOk="0">
                      <a:moveTo>
                        <a:pt x="13613" y="470"/>
                      </a:moveTo>
                      <a:cubicBezTo>
                        <a:pt x="13665" y="361"/>
                        <a:pt x="13642" y="239"/>
                        <a:pt x="13550" y="145"/>
                      </a:cubicBezTo>
                      <a:cubicBezTo>
                        <a:pt x="13448" y="41"/>
                        <a:pt x="13277" y="-14"/>
                        <a:pt x="13105" y="3"/>
                      </a:cubicBezTo>
                      <a:lnTo>
                        <a:pt x="8290" y="3"/>
                      </a:lnTo>
                      <a:cubicBezTo>
                        <a:pt x="8122" y="0"/>
                        <a:pt x="7957" y="32"/>
                        <a:pt x="7811" y="95"/>
                      </a:cubicBezTo>
                      <a:cubicBezTo>
                        <a:pt x="7666" y="158"/>
                        <a:pt x="7546" y="251"/>
                        <a:pt x="7468" y="363"/>
                      </a:cubicBezTo>
                      <a:lnTo>
                        <a:pt x="259" y="12493"/>
                      </a:lnTo>
                      <a:cubicBezTo>
                        <a:pt x="159" y="12622"/>
                        <a:pt x="87" y="12762"/>
                        <a:pt x="44" y="12907"/>
                      </a:cubicBezTo>
                      <a:cubicBezTo>
                        <a:pt x="5" y="13039"/>
                        <a:pt x="-8" y="13175"/>
                        <a:pt x="4" y="13309"/>
                      </a:cubicBezTo>
                      <a:lnTo>
                        <a:pt x="4" y="15558"/>
                      </a:lnTo>
                      <a:cubicBezTo>
                        <a:pt x="6" y="15682"/>
                        <a:pt x="72" y="15801"/>
                        <a:pt x="190" y="15888"/>
                      </a:cubicBezTo>
                      <a:cubicBezTo>
                        <a:pt x="307" y="15976"/>
                        <a:pt x="465" y="16026"/>
                        <a:pt x="631" y="16027"/>
                      </a:cubicBezTo>
                      <a:lnTo>
                        <a:pt x="13137" y="16027"/>
                      </a:lnTo>
                      <a:cubicBezTo>
                        <a:pt x="13235" y="16020"/>
                        <a:pt x="13328" y="16058"/>
                        <a:pt x="13373" y="16123"/>
                      </a:cubicBezTo>
                      <a:cubicBezTo>
                        <a:pt x="13393" y="16151"/>
                        <a:pt x="13402" y="16183"/>
                        <a:pt x="13399" y="16215"/>
                      </a:cubicBezTo>
                      <a:lnTo>
                        <a:pt x="13399" y="21194"/>
                      </a:lnTo>
                      <a:cubicBezTo>
                        <a:pt x="13407" y="21292"/>
                        <a:pt x="13461" y="21384"/>
                        <a:pt x="13552" y="21455"/>
                      </a:cubicBezTo>
                      <a:cubicBezTo>
                        <a:pt x="13657" y="21538"/>
                        <a:pt x="13802" y="21585"/>
                        <a:pt x="13954" y="21586"/>
                      </a:cubicBezTo>
                      <a:lnTo>
                        <a:pt x="18605" y="21586"/>
                      </a:lnTo>
                      <a:cubicBezTo>
                        <a:pt x="18737" y="21575"/>
                        <a:pt x="18860" y="21532"/>
                        <a:pt x="18957" y="21465"/>
                      </a:cubicBezTo>
                      <a:cubicBezTo>
                        <a:pt x="19071" y="21386"/>
                        <a:pt x="19141" y="21278"/>
                        <a:pt x="19154" y="21162"/>
                      </a:cubicBezTo>
                      <a:lnTo>
                        <a:pt x="19154" y="16255"/>
                      </a:lnTo>
                      <a:cubicBezTo>
                        <a:pt x="19164" y="16198"/>
                        <a:pt x="19199" y="16146"/>
                        <a:pt x="19254" y="16107"/>
                      </a:cubicBezTo>
                      <a:cubicBezTo>
                        <a:pt x="19328" y="16054"/>
                        <a:pt x="19431" y="16029"/>
                        <a:pt x="19533" y="16039"/>
                      </a:cubicBezTo>
                      <a:lnTo>
                        <a:pt x="21016" y="16039"/>
                      </a:lnTo>
                      <a:cubicBezTo>
                        <a:pt x="21173" y="16029"/>
                        <a:pt x="21320" y="15975"/>
                        <a:pt x="21426" y="15889"/>
                      </a:cubicBezTo>
                      <a:cubicBezTo>
                        <a:pt x="21529" y="15805"/>
                        <a:pt x="21588" y="15696"/>
                        <a:pt x="21591" y="15582"/>
                      </a:cubicBezTo>
                      <a:lnTo>
                        <a:pt x="21591" y="12528"/>
                      </a:lnTo>
                      <a:cubicBezTo>
                        <a:pt x="21592" y="12453"/>
                        <a:pt x="21556" y="12380"/>
                        <a:pt x="21489" y="12323"/>
                      </a:cubicBezTo>
                      <a:cubicBezTo>
                        <a:pt x="21394" y="12242"/>
                        <a:pt x="21250" y="12203"/>
                        <a:pt x="21108" y="12221"/>
                      </a:cubicBezTo>
                      <a:lnTo>
                        <a:pt x="19582" y="12221"/>
                      </a:lnTo>
                      <a:cubicBezTo>
                        <a:pt x="19493" y="12236"/>
                        <a:pt x="19399" y="12223"/>
                        <a:pt x="19323" y="12185"/>
                      </a:cubicBezTo>
                      <a:cubicBezTo>
                        <a:pt x="19250" y="12148"/>
                        <a:pt x="19200" y="12091"/>
                        <a:pt x="19183" y="12026"/>
                      </a:cubicBezTo>
                      <a:lnTo>
                        <a:pt x="19183" y="8346"/>
                      </a:lnTo>
                      <a:cubicBezTo>
                        <a:pt x="19204" y="8201"/>
                        <a:pt x="19129" y="8056"/>
                        <a:pt x="18983" y="7959"/>
                      </a:cubicBezTo>
                      <a:cubicBezTo>
                        <a:pt x="18855" y="7873"/>
                        <a:pt x="18684" y="7832"/>
                        <a:pt x="18514" y="7846"/>
                      </a:cubicBezTo>
                      <a:lnTo>
                        <a:pt x="14014" y="7846"/>
                      </a:lnTo>
                      <a:cubicBezTo>
                        <a:pt x="13824" y="7844"/>
                        <a:pt x="13643" y="7903"/>
                        <a:pt x="13517" y="8008"/>
                      </a:cubicBezTo>
                      <a:cubicBezTo>
                        <a:pt x="13409" y="8099"/>
                        <a:pt x="13350" y="8218"/>
                        <a:pt x="13353" y="8340"/>
                      </a:cubicBezTo>
                      <a:lnTo>
                        <a:pt x="13353" y="11989"/>
                      </a:lnTo>
                      <a:cubicBezTo>
                        <a:pt x="13360" y="12034"/>
                        <a:pt x="13339" y="12078"/>
                        <a:pt x="13297" y="12110"/>
                      </a:cubicBezTo>
                      <a:cubicBezTo>
                        <a:pt x="13254" y="12142"/>
                        <a:pt x="13194" y="12157"/>
                        <a:pt x="13135" y="12152"/>
                      </a:cubicBezTo>
                      <a:lnTo>
                        <a:pt x="6897" y="12152"/>
                      </a:lnTo>
                      <a:cubicBezTo>
                        <a:pt x="6846" y="12154"/>
                        <a:pt x="6798" y="12138"/>
                        <a:pt x="6766" y="12108"/>
                      </a:cubicBezTo>
                      <a:cubicBezTo>
                        <a:pt x="6723" y="12068"/>
                        <a:pt x="6720" y="12012"/>
                        <a:pt x="6758" y="11969"/>
                      </a:cubicBezTo>
                      <a:lnTo>
                        <a:pt x="13613" y="470"/>
                      </a:lnTo>
                      <a:close/>
                    </a:path>
                  </a:pathLst>
                </a:custGeom>
                <a:solidFill>
                  <a:srgbClr val="F6F6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</p:grpSp>
          <p:sp>
            <p:nvSpPr>
              <p:cNvPr id="901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13137" y="533400"/>
                <a:ext cx="6666250" cy="863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tx2"/>
                    </a:solidFill>
                  </a:rPr>
                  <a:t>Before finalizing the purchase, show other or related products they might be interested in.</a:t>
                </a:r>
              </a:p>
            </p:txBody>
          </p:sp>
          <p:sp>
            <p:nvSpPr>
              <p:cNvPr id="902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21603" y="0"/>
                <a:ext cx="2572211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>
                    <a:solidFill>
                      <a:schemeClr val="tx1"/>
                    </a:solidFill>
                  </a:rPr>
                  <a:t>Offer upsells</a:t>
                </a:r>
              </a:p>
            </p:txBody>
          </p:sp>
        </p:grpSp>
        <p:grpSp>
          <p:nvGrpSpPr>
            <p:cNvPr id="910" name="Group"/>
            <p:cNvGrpSpPr/>
            <p:nvPr/>
          </p:nvGrpSpPr>
          <p:grpSpPr>
            <a:xfrm>
              <a:off x="-1" y="5474638"/>
              <a:ext cx="7279388" cy="1778001"/>
              <a:chOff x="0" y="0"/>
              <a:chExt cx="7279386" cy="1778000"/>
            </a:xfrm>
          </p:grpSpPr>
          <p:grpSp>
            <p:nvGrpSpPr>
              <p:cNvPr id="907" name="Group"/>
              <p:cNvGrpSpPr/>
              <p:nvPr/>
            </p:nvGrpSpPr>
            <p:grpSpPr>
              <a:xfrm>
                <a:off x="0" y="2979"/>
                <a:ext cx="475725" cy="475726"/>
                <a:chOff x="0" y="0"/>
                <a:chExt cx="475724" cy="475724"/>
              </a:xfrm>
            </p:grpSpPr>
            <p:sp>
              <p:nvSpPr>
                <p:cNvPr id="904" name="Circle"/>
                <p:cNvSpPr/>
                <p:nvPr/>
              </p:nvSpPr>
              <p:spPr>
                <a:xfrm>
                  <a:off x="-1" y="-1"/>
                  <a:ext cx="475726" cy="475726"/>
                </a:xfrm>
                <a:prstGeom prst="ellipse">
                  <a:avLst/>
                </a:prstGeom>
                <a:solidFill>
                  <a:schemeClr val="accent1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905" name="Shape"/>
                <p:cNvSpPr/>
                <p:nvPr/>
              </p:nvSpPr>
              <p:spPr>
                <a:xfrm>
                  <a:off x="186844" y="139341"/>
                  <a:ext cx="279671" cy="311779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11422"/>
                      </a:moveTo>
                      <a:lnTo>
                        <a:pt x="8867" y="0"/>
                      </a:lnTo>
                      <a:lnTo>
                        <a:pt x="1873" y="1400"/>
                      </a:lnTo>
                      <a:lnTo>
                        <a:pt x="0" y="7647"/>
                      </a:lnTo>
                      <a:lnTo>
                        <a:pt x="2269" y="9825"/>
                      </a:lnTo>
                      <a:lnTo>
                        <a:pt x="1208" y="11840"/>
                      </a:lnTo>
                      <a:lnTo>
                        <a:pt x="12014" y="21600"/>
                      </a:lnTo>
                      <a:cubicBezTo>
                        <a:pt x="14556" y="20498"/>
                        <a:pt x="16779" y="18883"/>
                        <a:pt x="18507" y="16881"/>
                      </a:cubicBezTo>
                      <a:cubicBezTo>
                        <a:pt x="19912" y="15253"/>
                        <a:pt x="20962" y="13400"/>
                        <a:pt x="21600" y="11422"/>
                      </a:cubicBezTo>
                      <a:close/>
                    </a:path>
                  </a:pathLst>
                </a:custGeom>
                <a:solidFill>
                  <a:srgbClr val="000000">
                    <a:alpha val="20000"/>
                  </a:srgbClr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  <p:sp>
              <p:nvSpPr>
                <p:cNvPr id="906" name="Shape"/>
                <p:cNvSpPr/>
                <p:nvPr/>
              </p:nvSpPr>
              <p:spPr>
                <a:xfrm>
                  <a:off x="185699" y="138113"/>
                  <a:ext cx="123347" cy="189988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510" h="21530" extrusionOk="0">
                      <a:moveTo>
                        <a:pt x="666" y="0"/>
                      </a:moveTo>
                      <a:lnTo>
                        <a:pt x="19758" y="0"/>
                      </a:lnTo>
                      <a:cubicBezTo>
                        <a:pt x="19936" y="5"/>
                        <a:pt x="20103" y="55"/>
                        <a:pt x="20225" y="138"/>
                      </a:cubicBezTo>
                      <a:cubicBezTo>
                        <a:pt x="20339" y="216"/>
                        <a:pt x="20406" y="318"/>
                        <a:pt x="20413" y="425"/>
                      </a:cubicBezTo>
                      <a:lnTo>
                        <a:pt x="20413" y="3234"/>
                      </a:lnTo>
                      <a:cubicBezTo>
                        <a:pt x="20405" y="3356"/>
                        <a:pt x="20324" y="3471"/>
                        <a:pt x="20189" y="3556"/>
                      </a:cubicBezTo>
                      <a:cubicBezTo>
                        <a:pt x="20060" y="3637"/>
                        <a:pt x="19891" y="3684"/>
                        <a:pt x="19712" y="3689"/>
                      </a:cubicBezTo>
                      <a:lnTo>
                        <a:pt x="6816" y="3689"/>
                      </a:lnTo>
                      <a:cubicBezTo>
                        <a:pt x="6715" y="3690"/>
                        <a:pt x="6619" y="3719"/>
                        <a:pt x="6552" y="3769"/>
                      </a:cubicBezTo>
                      <a:cubicBezTo>
                        <a:pt x="6496" y="3810"/>
                        <a:pt x="6464" y="3864"/>
                        <a:pt x="6463" y="3919"/>
                      </a:cubicBezTo>
                      <a:lnTo>
                        <a:pt x="6463" y="8251"/>
                      </a:lnTo>
                      <a:cubicBezTo>
                        <a:pt x="6431" y="8318"/>
                        <a:pt x="6474" y="8391"/>
                        <a:pt x="6567" y="8427"/>
                      </a:cubicBezTo>
                      <a:cubicBezTo>
                        <a:pt x="6624" y="8450"/>
                        <a:pt x="6693" y="8455"/>
                        <a:pt x="6756" y="8441"/>
                      </a:cubicBezTo>
                      <a:cubicBezTo>
                        <a:pt x="7651" y="8100"/>
                        <a:pt x="8625" y="7855"/>
                        <a:pt x="9641" y="7716"/>
                      </a:cubicBezTo>
                      <a:cubicBezTo>
                        <a:pt x="10817" y="7554"/>
                        <a:pt x="12027" y="7536"/>
                        <a:pt x="13217" y="7647"/>
                      </a:cubicBezTo>
                      <a:cubicBezTo>
                        <a:pt x="14687" y="7782"/>
                        <a:pt x="16102" y="8111"/>
                        <a:pt x="17340" y="8643"/>
                      </a:cubicBezTo>
                      <a:cubicBezTo>
                        <a:pt x="18522" y="9151"/>
                        <a:pt x="19508" y="9829"/>
                        <a:pt x="20193" y="10635"/>
                      </a:cubicBezTo>
                      <a:cubicBezTo>
                        <a:pt x="21025" y="11612"/>
                        <a:pt x="21372" y="12722"/>
                        <a:pt x="21477" y="13836"/>
                      </a:cubicBezTo>
                      <a:cubicBezTo>
                        <a:pt x="21578" y="14902"/>
                        <a:pt x="21460" y="15978"/>
                        <a:pt x="20946" y="16993"/>
                      </a:cubicBezTo>
                      <a:cubicBezTo>
                        <a:pt x="20346" y="18177"/>
                        <a:pt x="19235" y="19224"/>
                        <a:pt x="17742" y="20007"/>
                      </a:cubicBezTo>
                      <a:cubicBezTo>
                        <a:pt x="16254" y="20788"/>
                        <a:pt x="14454" y="21272"/>
                        <a:pt x="12561" y="21451"/>
                      </a:cubicBezTo>
                      <a:cubicBezTo>
                        <a:pt x="10981" y="21600"/>
                        <a:pt x="9373" y="21534"/>
                        <a:pt x="7818" y="21299"/>
                      </a:cubicBezTo>
                      <a:cubicBezTo>
                        <a:pt x="6240" y="21061"/>
                        <a:pt x="4723" y="20649"/>
                        <a:pt x="3475" y="19975"/>
                      </a:cubicBezTo>
                      <a:cubicBezTo>
                        <a:pt x="2557" y="19479"/>
                        <a:pt x="1821" y="18859"/>
                        <a:pt x="1247" y="18179"/>
                      </a:cubicBezTo>
                      <a:cubicBezTo>
                        <a:pt x="749" y="17588"/>
                        <a:pt x="376" y="16956"/>
                        <a:pt x="139" y="16301"/>
                      </a:cubicBezTo>
                      <a:lnTo>
                        <a:pt x="15" y="15781"/>
                      </a:lnTo>
                      <a:cubicBezTo>
                        <a:pt x="-22" y="15679"/>
                        <a:pt x="12" y="15571"/>
                        <a:pt x="108" y="15486"/>
                      </a:cubicBezTo>
                      <a:cubicBezTo>
                        <a:pt x="211" y="15396"/>
                        <a:pt x="373" y="15342"/>
                        <a:pt x="547" y="15341"/>
                      </a:cubicBezTo>
                      <a:lnTo>
                        <a:pt x="6028" y="15308"/>
                      </a:lnTo>
                      <a:cubicBezTo>
                        <a:pt x="6180" y="15311"/>
                        <a:pt x="6328" y="15341"/>
                        <a:pt x="6455" y="15395"/>
                      </a:cubicBezTo>
                      <a:cubicBezTo>
                        <a:pt x="6640" y="15473"/>
                        <a:pt x="6769" y="15596"/>
                        <a:pt x="6815" y="15736"/>
                      </a:cubicBezTo>
                      <a:cubicBezTo>
                        <a:pt x="6877" y="15903"/>
                        <a:pt x="6956" y="16067"/>
                        <a:pt x="7050" y="16227"/>
                      </a:cubicBezTo>
                      <a:cubicBezTo>
                        <a:pt x="7144" y="16386"/>
                        <a:pt x="7254" y="16542"/>
                        <a:pt x="7379" y="16692"/>
                      </a:cubicBezTo>
                      <a:cubicBezTo>
                        <a:pt x="7781" y="17084"/>
                        <a:pt x="8341" y="17397"/>
                        <a:pt x="8999" y="17596"/>
                      </a:cubicBezTo>
                      <a:cubicBezTo>
                        <a:pt x="9737" y="17819"/>
                        <a:pt x="10563" y="17888"/>
                        <a:pt x="11363" y="17793"/>
                      </a:cubicBezTo>
                      <a:cubicBezTo>
                        <a:pt x="12108" y="17677"/>
                        <a:pt x="12793" y="17435"/>
                        <a:pt x="13349" y="17091"/>
                      </a:cubicBezTo>
                      <a:cubicBezTo>
                        <a:pt x="13996" y="16691"/>
                        <a:pt x="14437" y="16174"/>
                        <a:pt x="14668" y="15613"/>
                      </a:cubicBezTo>
                      <a:cubicBezTo>
                        <a:pt x="14911" y="15022"/>
                        <a:pt x="14916" y="14405"/>
                        <a:pt x="14792" y="13800"/>
                      </a:cubicBezTo>
                      <a:cubicBezTo>
                        <a:pt x="14669" y="13198"/>
                        <a:pt x="14411" y="12598"/>
                        <a:pt x="13812" y="12132"/>
                      </a:cubicBezTo>
                      <a:cubicBezTo>
                        <a:pt x="13358" y="11778"/>
                        <a:pt x="12742" y="11532"/>
                        <a:pt x="12066" y="11394"/>
                      </a:cubicBezTo>
                      <a:cubicBezTo>
                        <a:pt x="11425" y="11264"/>
                        <a:pt x="10746" y="11234"/>
                        <a:pt x="10084" y="11306"/>
                      </a:cubicBezTo>
                      <a:cubicBezTo>
                        <a:pt x="9488" y="11315"/>
                        <a:pt x="8904" y="11418"/>
                        <a:pt x="8381" y="11605"/>
                      </a:cubicBezTo>
                      <a:cubicBezTo>
                        <a:pt x="7936" y="11764"/>
                        <a:pt x="7545" y="11981"/>
                        <a:pt x="7234" y="12243"/>
                      </a:cubicBezTo>
                      <a:cubicBezTo>
                        <a:pt x="7172" y="12301"/>
                        <a:pt x="7111" y="12359"/>
                        <a:pt x="7052" y="12418"/>
                      </a:cubicBezTo>
                      <a:cubicBezTo>
                        <a:pt x="6993" y="12477"/>
                        <a:pt x="6935" y="12536"/>
                        <a:pt x="6860" y="12586"/>
                      </a:cubicBezTo>
                      <a:cubicBezTo>
                        <a:pt x="6698" y="12694"/>
                        <a:pt x="6470" y="12749"/>
                        <a:pt x="6239" y="12738"/>
                      </a:cubicBezTo>
                      <a:lnTo>
                        <a:pt x="664" y="12738"/>
                      </a:lnTo>
                      <a:cubicBezTo>
                        <a:pt x="496" y="12752"/>
                        <a:pt x="327" y="12714"/>
                        <a:pt x="208" y="12635"/>
                      </a:cubicBezTo>
                      <a:cubicBezTo>
                        <a:pt x="92" y="12558"/>
                        <a:pt x="36" y="12451"/>
                        <a:pt x="57" y="12344"/>
                      </a:cubicBezTo>
                      <a:lnTo>
                        <a:pt x="57" y="443"/>
                      </a:lnTo>
                      <a:cubicBezTo>
                        <a:pt x="41" y="342"/>
                        <a:pt x="85" y="241"/>
                        <a:pt x="180" y="160"/>
                      </a:cubicBezTo>
                      <a:cubicBezTo>
                        <a:pt x="295" y="61"/>
                        <a:pt x="475" y="2"/>
                        <a:pt x="666" y="0"/>
                      </a:cubicBezTo>
                      <a:close/>
                    </a:path>
                  </a:pathLst>
                </a:custGeom>
                <a:solidFill>
                  <a:srgbClr val="F6F6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pPr>
                    <a:defRPr sz="3200">
                      <a:solidFill>
                        <a:srgbClr val="FFFFFF"/>
                      </a:solidFill>
                    </a:defRPr>
                  </a:pPr>
                  <a:endParaRPr/>
                </a:p>
              </p:txBody>
            </p:sp>
          </p:grpSp>
          <p:sp>
            <p:nvSpPr>
              <p:cNvPr id="908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13137" y="533400"/>
                <a:ext cx="6666250" cy="1244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tx2"/>
                    </a:solidFill>
                  </a:rPr>
                  <a:t>With a purchase made, continue sending marketing emails and/ or coupons to encourage repeat purchases.</a:t>
                </a:r>
              </a:p>
            </p:txBody>
          </p:sp>
          <p:sp>
            <p:nvSpPr>
              <p:cNvPr id="909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621603" y="0"/>
                <a:ext cx="3593416" cy="4826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500">
                    <a:solidFill>
                      <a:srgbClr val="535353"/>
                    </a:solidFill>
                    <a:latin typeface="Barlow SemiBold"/>
                    <a:ea typeface="Barlow SemiBold"/>
                    <a:cs typeface="Barlow SemiBold"/>
                    <a:sym typeface="Barlow SemiBold"/>
                  </a:defRPr>
                </a:lvl1pPr>
              </a:lstStyle>
              <a:p>
                <a:r>
                  <a:rPr>
                    <a:solidFill>
                      <a:schemeClr val="tx1"/>
                    </a:solidFill>
                  </a:rPr>
                  <a:t>Complete purchase</a:t>
                </a:r>
              </a:p>
            </p:txBody>
          </p:sp>
        </p:grpSp>
        <p:sp>
          <p:nvSpPr>
            <p:cNvPr id="911" name="Line"/>
            <p:cNvSpPr/>
            <p:nvPr/>
          </p:nvSpPr>
          <p:spPr>
            <a:xfrm>
              <a:off x="6627319" y="994098"/>
              <a:ext cx="379179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912" name="Line"/>
            <p:cNvSpPr/>
            <p:nvPr/>
          </p:nvSpPr>
          <p:spPr>
            <a:xfrm>
              <a:off x="6879935" y="3576432"/>
              <a:ext cx="1145000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913" name="Line"/>
            <p:cNvSpPr/>
            <p:nvPr/>
          </p:nvSpPr>
          <p:spPr>
            <a:xfrm>
              <a:off x="6627319" y="6379647"/>
              <a:ext cx="2149846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914" name="Line"/>
            <p:cNvSpPr/>
            <p:nvPr/>
          </p:nvSpPr>
          <p:spPr>
            <a:xfrm>
              <a:off x="10376668" y="4905699"/>
              <a:ext cx="1706825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915" name="Line"/>
            <p:cNvSpPr/>
            <p:nvPr/>
          </p:nvSpPr>
          <p:spPr>
            <a:xfrm>
              <a:off x="11403920" y="2310089"/>
              <a:ext cx="679573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36" name="Group"/>
          <p:cNvGrpSpPr/>
          <p:nvPr/>
        </p:nvGrpSpPr>
        <p:grpSpPr>
          <a:xfrm>
            <a:off x="2705796" y="1505911"/>
            <a:ext cx="7309404" cy="10704178"/>
            <a:chOff x="0" y="0"/>
            <a:chExt cx="7309402" cy="10704177"/>
          </a:xfrm>
        </p:grpSpPr>
        <p:sp>
          <p:nvSpPr>
            <p:cNvPr id="918" name="Shape"/>
            <p:cNvSpPr/>
            <p:nvPr/>
          </p:nvSpPr>
          <p:spPr>
            <a:xfrm rot="5400000">
              <a:off x="2720776" y="9126235"/>
              <a:ext cx="2387921" cy="7679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10" y="21600"/>
                  </a:moveTo>
                  <a:lnTo>
                    <a:pt x="18010" y="21600"/>
                  </a:lnTo>
                  <a:lnTo>
                    <a:pt x="21600" y="10800"/>
                  </a:lnTo>
                  <a:lnTo>
                    <a:pt x="18010" y="0"/>
                  </a:lnTo>
                  <a:lnTo>
                    <a:pt x="18010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8010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19" name="Shape"/>
            <p:cNvSpPr/>
            <p:nvPr/>
          </p:nvSpPr>
          <p:spPr>
            <a:xfrm>
              <a:off x="0" y="1807752"/>
              <a:ext cx="7309403" cy="16866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46"/>
                  </a:moveTo>
                  <a:lnTo>
                    <a:pt x="19370" y="21600"/>
                  </a:lnTo>
                  <a:lnTo>
                    <a:pt x="2327" y="21455"/>
                  </a:lnTo>
                  <a:lnTo>
                    <a:pt x="0" y="0"/>
                  </a:lnTo>
                  <a:lnTo>
                    <a:pt x="21600" y="46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>
                <a:defRPr sz="3200">
                  <a:solidFill>
                    <a:srgbClr val="000000"/>
                  </a:solidFill>
                  <a:latin typeface="Helvetica Light"/>
                  <a:ea typeface="Helvetica Light"/>
                  <a:cs typeface="Helvetica Light"/>
                  <a:sym typeface="Helvetica Light"/>
                </a:defRPr>
              </a:pPr>
              <a:endParaRPr/>
            </a:p>
          </p:txBody>
        </p:sp>
        <p:sp>
          <p:nvSpPr>
            <p:cNvPr id="920" name="Shape"/>
            <p:cNvSpPr/>
            <p:nvPr/>
          </p:nvSpPr>
          <p:spPr>
            <a:xfrm>
              <a:off x="1010120" y="3473581"/>
              <a:ext cx="5893455" cy="16983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64" y="21469"/>
                  </a:moveTo>
                  <a:lnTo>
                    <a:pt x="21600" y="0"/>
                  </a:lnTo>
                  <a:lnTo>
                    <a:pt x="0" y="137"/>
                  </a:lnTo>
                  <a:lnTo>
                    <a:pt x="2872" y="21600"/>
                  </a:lnTo>
                  <a:lnTo>
                    <a:pt x="18764" y="21469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>
                <a:defRPr sz="3200">
                  <a:solidFill>
                    <a:srgbClr val="000000"/>
                  </a:solidFill>
                  <a:latin typeface="Helvetica Light"/>
                  <a:ea typeface="Helvetica Light"/>
                  <a:cs typeface="Helvetica Light"/>
                  <a:sym typeface="Helvetica Light"/>
                </a:defRPr>
              </a:pPr>
              <a:endParaRPr/>
            </a:p>
          </p:txBody>
        </p:sp>
        <p:sp>
          <p:nvSpPr>
            <p:cNvPr id="921" name="Shape"/>
            <p:cNvSpPr/>
            <p:nvPr/>
          </p:nvSpPr>
          <p:spPr>
            <a:xfrm>
              <a:off x="1489339" y="5159541"/>
              <a:ext cx="4336590" cy="16787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26"/>
                  </a:moveTo>
                  <a:lnTo>
                    <a:pt x="21600" y="0"/>
                  </a:lnTo>
                  <a:lnTo>
                    <a:pt x="17737" y="21566"/>
                  </a:lnTo>
                  <a:lnTo>
                    <a:pt x="3832" y="21600"/>
                  </a:lnTo>
                  <a:lnTo>
                    <a:pt x="0" y="126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>
                <a:defRPr sz="3200">
                  <a:solidFill>
                    <a:srgbClr val="000000"/>
                  </a:solidFill>
                  <a:latin typeface="Helvetica Light"/>
                  <a:ea typeface="Helvetica Light"/>
                  <a:cs typeface="Helvetica Light"/>
                  <a:sym typeface="Helvetica Light"/>
                </a:defRPr>
              </a:pPr>
              <a:endParaRPr/>
            </a:p>
          </p:txBody>
        </p:sp>
        <p:sp>
          <p:nvSpPr>
            <p:cNvPr id="922" name="Shape"/>
            <p:cNvSpPr/>
            <p:nvPr/>
          </p:nvSpPr>
          <p:spPr>
            <a:xfrm>
              <a:off x="2511458" y="6826798"/>
              <a:ext cx="2806557" cy="16917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31"/>
                  </a:moveTo>
                  <a:lnTo>
                    <a:pt x="6022" y="21414"/>
                  </a:lnTo>
                  <a:lnTo>
                    <a:pt x="15494" y="21600"/>
                  </a:lnTo>
                  <a:lnTo>
                    <a:pt x="21600" y="0"/>
                  </a:lnTo>
                  <a:lnTo>
                    <a:pt x="0" y="131"/>
                  </a:lnTo>
                  <a:close/>
                </a:path>
              </a:pathLst>
            </a:cu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>
                <a:defRPr sz="3200">
                  <a:solidFill>
                    <a:srgbClr val="000000"/>
                  </a:solidFill>
                  <a:latin typeface="Helvetica Light"/>
                  <a:ea typeface="Helvetica Light"/>
                  <a:cs typeface="Helvetica Light"/>
                  <a:sym typeface="Helvetica Light"/>
                </a:defRPr>
              </a:pPr>
              <a:endParaRPr/>
            </a:p>
          </p:txBody>
        </p:sp>
        <p:sp>
          <p:nvSpPr>
            <p:cNvPr id="923" name="Triangle"/>
            <p:cNvSpPr/>
            <p:nvPr/>
          </p:nvSpPr>
          <p:spPr>
            <a:xfrm>
              <a:off x="1001729" y="3478727"/>
              <a:ext cx="4620116" cy="4526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28" y="21600"/>
                  </a:moveTo>
                  <a:lnTo>
                    <a:pt x="21600" y="0"/>
                  </a:lnTo>
                  <a:lnTo>
                    <a:pt x="0" y="347"/>
                  </a:lnTo>
                  <a:lnTo>
                    <a:pt x="1028" y="21600"/>
                  </a:lnTo>
                  <a:close/>
                </a:path>
              </a:pathLst>
            </a:custGeom>
            <a:solidFill>
              <a:srgbClr val="000000">
                <a:alpha val="19982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>
                <a:defRPr sz="3200">
                  <a:solidFill>
                    <a:srgbClr val="000000"/>
                  </a:solidFill>
                  <a:latin typeface="Helvetica Light"/>
                  <a:ea typeface="Helvetica Light"/>
                  <a:cs typeface="Helvetica Light"/>
                  <a:sym typeface="Helvetica Light"/>
                </a:defRPr>
              </a:pPr>
              <a:endParaRPr/>
            </a:p>
          </p:txBody>
        </p:sp>
        <p:sp>
          <p:nvSpPr>
            <p:cNvPr id="924" name="Triangle"/>
            <p:cNvSpPr/>
            <p:nvPr/>
          </p:nvSpPr>
          <p:spPr>
            <a:xfrm>
              <a:off x="2117160" y="5158855"/>
              <a:ext cx="3710901" cy="4529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475"/>
                  </a:moveTo>
                  <a:lnTo>
                    <a:pt x="20382" y="21600"/>
                  </a:lnTo>
                  <a:lnTo>
                    <a:pt x="21600" y="0"/>
                  </a:lnTo>
                  <a:lnTo>
                    <a:pt x="0" y="475"/>
                  </a:lnTo>
                  <a:close/>
                </a:path>
              </a:pathLst>
            </a:custGeom>
            <a:solidFill>
              <a:srgbClr val="000000">
                <a:alpha val="19982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>
                <a:defRPr sz="3200">
                  <a:solidFill>
                    <a:srgbClr val="000000"/>
                  </a:solidFill>
                  <a:latin typeface="Helvetica Light"/>
                  <a:ea typeface="Helvetica Light"/>
                  <a:cs typeface="Helvetica Light"/>
                  <a:sym typeface="Helvetica Light"/>
                </a:defRPr>
              </a:pPr>
              <a:endParaRPr/>
            </a:p>
          </p:txBody>
        </p:sp>
        <p:sp>
          <p:nvSpPr>
            <p:cNvPr id="925" name="Triangle"/>
            <p:cNvSpPr/>
            <p:nvPr/>
          </p:nvSpPr>
          <p:spPr>
            <a:xfrm>
              <a:off x="2512252" y="6831159"/>
              <a:ext cx="2158644" cy="4367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6" y="21600"/>
                  </a:moveTo>
                  <a:lnTo>
                    <a:pt x="21600" y="0"/>
                  </a:lnTo>
                  <a:lnTo>
                    <a:pt x="0" y="375"/>
                  </a:lnTo>
                  <a:lnTo>
                    <a:pt x="2026" y="21600"/>
                  </a:lnTo>
                  <a:close/>
                </a:path>
              </a:pathLst>
            </a:custGeom>
            <a:solidFill>
              <a:srgbClr val="000000">
                <a:alpha val="19982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>
                <a:defRPr sz="3200">
                  <a:solidFill>
                    <a:srgbClr val="000000"/>
                  </a:solidFill>
                  <a:latin typeface="Helvetica Light"/>
                  <a:ea typeface="Helvetica Light"/>
                  <a:cs typeface="Helvetica Light"/>
                  <a:sym typeface="Helvetica Light"/>
                </a:defRPr>
              </a:pPr>
              <a:endParaRPr/>
            </a:p>
          </p:txBody>
        </p:sp>
        <p:sp>
          <p:nvSpPr>
            <p:cNvPr id="926" name="Shape"/>
            <p:cNvSpPr/>
            <p:nvPr/>
          </p:nvSpPr>
          <p:spPr>
            <a:xfrm rot="5400000">
              <a:off x="-69149" y="476233"/>
              <a:ext cx="1720434" cy="767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27" name="Shape"/>
            <p:cNvSpPr/>
            <p:nvPr/>
          </p:nvSpPr>
          <p:spPr>
            <a:xfrm rot="5400000">
              <a:off x="1076304" y="476233"/>
              <a:ext cx="1720434" cy="767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28" name="Shape"/>
            <p:cNvSpPr/>
            <p:nvPr/>
          </p:nvSpPr>
          <p:spPr>
            <a:xfrm rot="5400000">
              <a:off x="2221758" y="476233"/>
              <a:ext cx="1720434" cy="767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29" name="Shape"/>
            <p:cNvSpPr/>
            <p:nvPr/>
          </p:nvSpPr>
          <p:spPr>
            <a:xfrm rot="5400000">
              <a:off x="3367210" y="476233"/>
              <a:ext cx="1720434" cy="767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30" name="Shape"/>
            <p:cNvSpPr/>
            <p:nvPr/>
          </p:nvSpPr>
          <p:spPr>
            <a:xfrm rot="5400000">
              <a:off x="4512665" y="476233"/>
              <a:ext cx="1720434" cy="767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31" name="Shape"/>
            <p:cNvSpPr/>
            <p:nvPr/>
          </p:nvSpPr>
          <p:spPr>
            <a:xfrm rot="5400000">
              <a:off x="5658117" y="476233"/>
              <a:ext cx="1720434" cy="767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3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497089" y="2355707"/>
              <a:ext cx="2315224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Awareness</a:t>
              </a:r>
            </a:p>
          </p:txBody>
        </p:sp>
        <p:sp>
          <p:nvSpPr>
            <p:cNvPr id="93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814999" y="4081457"/>
              <a:ext cx="2315224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Interest</a:t>
              </a:r>
            </a:p>
          </p:txBody>
        </p:sp>
        <p:sp>
          <p:nvSpPr>
            <p:cNvPr id="93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497089" y="5757614"/>
              <a:ext cx="2315224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Desire</a:t>
              </a:r>
            </a:p>
          </p:txBody>
        </p:sp>
        <p:sp>
          <p:nvSpPr>
            <p:cNvPr id="93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2865304" y="7431397"/>
              <a:ext cx="2183086" cy="482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Action</a:t>
              </a:r>
            </a:p>
          </p:txBody>
        </p:sp>
      </p:grpSp>
      <p:grpSp>
        <p:nvGrpSpPr>
          <p:cNvPr id="943" name="Group"/>
          <p:cNvGrpSpPr/>
          <p:nvPr/>
        </p:nvGrpSpPr>
        <p:grpSpPr>
          <a:xfrm>
            <a:off x="12189287" y="2464040"/>
            <a:ext cx="9677752" cy="8792634"/>
            <a:chOff x="0" y="0"/>
            <a:chExt cx="9677750" cy="8792632"/>
          </a:xfrm>
        </p:grpSpPr>
        <p:sp>
          <p:nvSpPr>
            <p:cNvPr id="93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10751" y="2588489"/>
              <a:ext cx="9666999" cy="27956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tx2"/>
                  </a:solidFill>
                </a:rPr>
                <a:t>The AIDA model is just one of a class of models known as hierarchy of effects models or hierarchical models, all of which imply that consumers move through a series of steps or stages when they make purchase decisions. These models are linear, sequential models built on an assumption that consumers move through a series of cognitive (thinking) and affective (feeling) stages culminating in a behavioral (doing e.g. purchase or trial) stage.</a:t>
              </a:r>
            </a:p>
          </p:txBody>
        </p:sp>
        <p:sp>
          <p:nvSpPr>
            <p:cNvPr id="938" name="Venn diagram"/>
            <p:cNvSpPr/>
            <p:nvPr/>
          </p:nvSpPr>
          <p:spPr>
            <a:xfrm>
              <a:off x="0" y="0"/>
              <a:ext cx="8181962" cy="22262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Marketing Funnel AIDA Stages: Awareness, Interest, Desire and Action</a:t>
              </a:r>
            </a:p>
          </p:txBody>
        </p:sp>
        <p:sp>
          <p:nvSpPr>
            <p:cNvPr id="939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10751" y="5740013"/>
              <a:ext cx="9666999" cy="8720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accent1"/>
                  </a:solidFill>
                  <a:latin typeface="Barlow SemiBold"/>
                  <a:ea typeface="Barlow SemiBold"/>
                  <a:cs typeface="Barlow SemiBold"/>
                  <a:sym typeface="Barlow SemiBold"/>
                </a:rPr>
                <a:t>Awareness:</a:t>
              </a:r>
              <a:r>
                <a:rPr dirty="0">
                  <a:solidFill>
                    <a:schemeClr val="accent1"/>
                  </a:solidFill>
                </a:rPr>
                <a:t> </a:t>
              </a:r>
              <a:r>
                <a:rPr dirty="0">
                  <a:solidFill>
                    <a:schemeClr val="tx2"/>
                  </a:solidFill>
                </a:rPr>
                <a:t>articles, advertisements, webinars, podcasts, paid search, landing pages.</a:t>
              </a:r>
            </a:p>
          </p:txBody>
        </p:sp>
        <p:sp>
          <p:nvSpPr>
            <p:cNvPr id="94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10751" y="6722146"/>
              <a:ext cx="9666999" cy="8720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accent2"/>
                  </a:solidFill>
                  <a:latin typeface="Barlow SemiBold"/>
                  <a:ea typeface="Barlow SemiBold"/>
                  <a:cs typeface="Barlow SemiBold"/>
                  <a:sym typeface="Barlow SemiBold"/>
                </a:rPr>
                <a:t>Interest:</a:t>
              </a:r>
              <a:r>
                <a:rPr dirty="0">
                  <a:solidFill>
                    <a:schemeClr val="accent2"/>
                  </a:solidFill>
                </a:rPr>
                <a:t> </a:t>
              </a:r>
              <a:r>
                <a:rPr dirty="0">
                  <a:solidFill>
                    <a:schemeClr val="tx2"/>
                  </a:solidFill>
                </a:rPr>
                <a:t>web content, newsletters, social media, blogs, email campaigns.</a:t>
              </a:r>
            </a:p>
          </p:txBody>
        </p:sp>
        <p:sp>
          <p:nvSpPr>
            <p:cNvPr id="941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10751" y="7695766"/>
              <a:ext cx="9666999" cy="4873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accent3"/>
                  </a:solidFill>
                  <a:latin typeface="Barlow SemiBold"/>
                  <a:ea typeface="Barlow SemiBold"/>
                  <a:cs typeface="Barlow SemiBold"/>
                  <a:sym typeface="Barlow SemiBold"/>
                </a:rPr>
                <a:t>Desire</a:t>
              </a:r>
              <a:r>
                <a:rPr dirty="0">
                  <a:solidFill>
                    <a:schemeClr val="tx2"/>
                  </a:solidFill>
                  <a:latin typeface="Barlow SemiBold"/>
                  <a:ea typeface="Barlow SemiBold"/>
                  <a:cs typeface="Barlow SemiBold"/>
                  <a:sym typeface="Barlow SemiBold"/>
                </a:rPr>
                <a:t>:</a:t>
              </a:r>
              <a:r>
                <a:rPr dirty="0">
                  <a:solidFill>
                    <a:schemeClr val="tx2"/>
                  </a:solidFill>
                </a:rPr>
                <a:t> white papers, e-books, brochures, microsites.</a:t>
              </a:r>
            </a:p>
          </p:txBody>
        </p:sp>
        <p:sp>
          <p:nvSpPr>
            <p:cNvPr id="94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10751" y="8305319"/>
              <a:ext cx="9666999" cy="4873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1"/>
                  </a:solidFill>
                  <a:latin typeface="Barlow SemiBold"/>
                  <a:ea typeface="Barlow SemiBold"/>
                  <a:cs typeface="Barlow SemiBold"/>
                  <a:sym typeface="Barlow SemiBold"/>
                </a:rPr>
                <a:t>Action:</a:t>
              </a:r>
              <a:r>
                <a:rPr dirty="0">
                  <a:solidFill>
                    <a:schemeClr val="tx1"/>
                  </a:solidFill>
                </a:rPr>
                <a:t> </a:t>
              </a:r>
              <a:r>
                <a:rPr dirty="0">
                  <a:solidFill>
                    <a:schemeClr val="tx2"/>
                  </a:solidFill>
                </a:rPr>
                <a:t>case studies, testimonials, data sheets, e-learning.</a:t>
              </a:r>
            </a:p>
          </p:txBody>
        </p:sp>
      </p:grpSp>
    </p:spTree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53" name="Group"/>
          <p:cNvGrpSpPr/>
          <p:nvPr/>
        </p:nvGrpSpPr>
        <p:grpSpPr>
          <a:xfrm>
            <a:off x="2696931" y="2911210"/>
            <a:ext cx="18981341" cy="6419057"/>
            <a:chOff x="0" y="0"/>
            <a:chExt cx="18981340" cy="6419056"/>
          </a:xfrm>
        </p:grpSpPr>
        <p:sp>
          <p:nvSpPr>
            <p:cNvPr id="945" name="Shape"/>
            <p:cNvSpPr/>
            <p:nvPr/>
          </p:nvSpPr>
          <p:spPr>
            <a:xfrm>
              <a:off x="0" y="0"/>
              <a:ext cx="4673601" cy="64190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531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46" name="Shape"/>
            <p:cNvSpPr/>
            <p:nvPr/>
          </p:nvSpPr>
          <p:spPr>
            <a:xfrm>
              <a:off x="4800600" y="1623615"/>
              <a:ext cx="4622801" cy="47954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704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alpha val="6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47" name="Shape"/>
            <p:cNvSpPr/>
            <p:nvPr/>
          </p:nvSpPr>
          <p:spPr>
            <a:xfrm>
              <a:off x="9550400" y="3229768"/>
              <a:ext cx="4622800" cy="31892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1058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alpha val="6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48" name="Triangle"/>
            <p:cNvSpPr/>
            <p:nvPr/>
          </p:nvSpPr>
          <p:spPr>
            <a:xfrm>
              <a:off x="14300200" y="4835921"/>
              <a:ext cx="4681141" cy="15831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535353">
                <a:alpha val="6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49" name="Shape"/>
            <p:cNvSpPr/>
            <p:nvPr/>
          </p:nvSpPr>
          <p:spPr>
            <a:xfrm>
              <a:off x="0" y="0"/>
              <a:ext cx="4673600" cy="64190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5318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5400" cap="flat">
              <a:solidFill>
                <a:schemeClr val="accent1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50" name="Shape"/>
            <p:cNvSpPr/>
            <p:nvPr/>
          </p:nvSpPr>
          <p:spPr>
            <a:xfrm>
              <a:off x="4800600" y="1623615"/>
              <a:ext cx="4622801" cy="47954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7041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5400" cap="flat">
              <a:solidFill>
                <a:schemeClr val="accent2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51" name="Shape"/>
            <p:cNvSpPr/>
            <p:nvPr/>
          </p:nvSpPr>
          <p:spPr>
            <a:xfrm>
              <a:off x="9550400" y="3229768"/>
              <a:ext cx="4622800" cy="31892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10588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5400" cap="flat">
              <a:solidFill>
                <a:schemeClr val="accent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952" name="Triangle"/>
            <p:cNvSpPr/>
            <p:nvPr/>
          </p:nvSpPr>
          <p:spPr>
            <a:xfrm>
              <a:off x="14300200" y="4835921"/>
              <a:ext cx="4681141" cy="15831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5400" cap="flat">
              <a:solidFill>
                <a:srgbClr val="535353"/>
              </a:solidFill>
              <a:prstDash val="solid"/>
              <a:round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grpSp>
        <p:nvGrpSpPr>
          <p:cNvPr id="959" name="Group"/>
          <p:cNvGrpSpPr/>
          <p:nvPr/>
        </p:nvGrpSpPr>
        <p:grpSpPr>
          <a:xfrm>
            <a:off x="2609212" y="2875250"/>
            <a:ext cx="19143135" cy="9243038"/>
            <a:chOff x="0" y="0"/>
            <a:chExt cx="19143133" cy="9243037"/>
          </a:xfrm>
        </p:grpSpPr>
        <p:sp>
          <p:nvSpPr>
            <p:cNvPr id="954" name="Line"/>
            <p:cNvSpPr/>
            <p:nvPr/>
          </p:nvSpPr>
          <p:spPr>
            <a:xfrm>
              <a:off x="0" y="0"/>
              <a:ext cx="0" cy="9198124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955" name="Line"/>
            <p:cNvSpPr/>
            <p:nvPr/>
          </p:nvSpPr>
          <p:spPr>
            <a:xfrm>
              <a:off x="4821766" y="0"/>
              <a:ext cx="0" cy="9198124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956" name="Line"/>
            <p:cNvSpPr/>
            <p:nvPr/>
          </p:nvSpPr>
          <p:spPr>
            <a:xfrm>
              <a:off x="9575798" y="0"/>
              <a:ext cx="0" cy="9198124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957" name="Line"/>
            <p:cNvSpPr/>
            <p:nvPr/>
          </p:nvSpPr>
          <p:spPr>
            <a:xfrm>
              <a:off x="14325599" y="0"/>
              <a:ext cx="0" cy="9198124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958" name="Line"/>
            <p:cNvSpPr/>
            <p:nvPr/>
          </p:nvSpPr>
          <p:spPr>
            <a:xfrm>
              <a:off x="19143133" y="0"/>
              <a:ext cx="0" cy="9243037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62" name="Group"/>
          <p:cNvGrpSpPr/>
          <p:nvPr/>
        </p:nvGrpSpPr>
        <p:grpSpPr>
          <a:xfrm>
            <a:off x="2687059" y="9423400"/>
            <a:ext cx="4695144" cy="695253"/>
            <a:chOff x="0" y="0"/>
            <a:chExt cx="4695143" cy="695252"/>
          </a:xfrm>
        </p:grpSpPr>
        <p:sp>
          <p:nvSpPr>
            <p:cNvPr id="960" name="Rounded Rectangle"/>
            <p:cNvSpPr/>
            <p:nvPr/>
          </p:nvSpPr>
          <p:spPr>
            <a:xfrm>
              <a:off x="0" y="0"/>
              <a:ext cx="4695144" cy="695253"/>
            </a:xfrm>
            <a:prstGeom prst="roundRect">
              <a:avLst>
                <a:gd name="adj" fmla="val 12492"/>
              </a:avLst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961" name="Website Visitor"/>
            <p:cNvSpPr txBox="1"/>
            <p:nvPr/>
          </p:nvSpPr>
          <p:spPr>
            <a:xfrm>
              <a:off x="809338" y="138076"/>
              <a:ext cx="3047397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Awareness</a:t>
              </a:r>
            </a:p>
          </p:txBody>
        </p:sp>
      </p:grpSp>
      <p:grpSp>
        <p:nvGrpSpPr>
          <p:cNvPr id="965" name="Group"/>
          <p:cNvGrpSpPr/>
          <p:nvPr/>
        </p:nvGrpSpPr>
        <p:grpSpPr>
          <a:xfrm>
            <a:off x="7487659" y="9423400"/>
            <a:ext cx="4647306" cy="695254"/>
            <a:chOff x="0" y="0"/>
            <a:chExt cx="4647305" cy="695253"/>
          </a:xfrm>
        </p:grpSpPr>
        <p:sp>
          <p:nvSpPr>
            <p:cNvPr id="963" name="Rounded Rectangle"/>
            <p:cNvSpPr/>
            <p:nvPr/>
          </p:nvSpPr>
          <p:spPr>
            <a:xfrm>
              <a:off x="0" y="0"/>
              <a:ext cx="4647305" cy="695253"/>
            </a:xfrm>
            <a:prstGeom prst="roundRect">
              <a:avLst>
                <a:gd name="adj" fmla="val 12492"/>
              </a:avLst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964" name="Website Visitor"/>
            <p:cNvSpPr/>
            <p:nvPr/>
          </p:nvSpPr>
          <p:spPr>
            <a:xfrm>
              <a:off x="799954" y="138076"/>
              <a:ext cx="3047397" cy="4103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Interest</a:t>
              </a:r>
            </a:p>
          </p:txBody>
        </p:sp>
      </p:grpSp>
      <p:grpSp>
        <p:nvGrpSpPr>
          <p:cNvPr id="968" name="Group"/>
          <p:cNvGrpSpPr/>
          <p:nvPr/>
        </p:nvGrpSpPr>
        <p:grpSpPr>
          <a:xfrm>
            <a:off x="12234519" y="9423400"/>
            <a:ext cx="4647306" cy="695254"/>
            <a:chOff x="0" y="0"/>
            <a:chExt cx="4647305" cy="695253"/>
          </a:xfrm>
        </p:grpSpPr>
        <p:sp>
          <p:nvSpPr>
            <p:cNvPr id="966" name="Rounded Rectangle"/>
            <p:cNvSpPr/>
            <p:nvPr/>
          </p:nvSpPr>
          <p:spPr>
            <a:xfrm>
              <a:off x="0" y="0"/>
              <a:ext cx="4647305" cy="695253"/>
            </a:xfrm>
            <a:prstGeom prst="roundRect">
              <a:avLst>
                <a:gd name="adj" fmla="val 12492"/>
              </a:avLst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967" name="Website Visitor"/>
            <p:cNvSpPr/>
            <p:nvPr/>
          </p:nvSpPr>
          <p:spPr>
            <a:xfrm>
              <a:off x="799954" y="138076"/>
              <a:ext cx="3047397" cy="4103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Desire</a:t>
              </a:r>
            </a:p>
          </p:txBody>
        </p:sp>
      </p:grpSp>
      <p:grpSp>
        <p:nvGrpSpPr>
          <p:cNvPr id="971" name="Group"/>
          <p:cNvGrpSpPr/>
          <p:nvPr/>
        </p:nvGrpSpPr>
        <p:grpSpPr>
          <a:xfrm>
            <a:off x="17001252" y="9423400"/>
            <a:ext cx="4695143" cy="695253"/>
            <a:chOff x="0" y="0"/>
            <a:chExt cx="4695142" cy="695252"/>
          </a:xfrm>
        </p:grpSpPr>
        <p:sp>
          <p:nvSpPr>
            <p:cNvPr id="969" name="Rounded Rectangle"/>
            <p:cNvSpPr/>
            <p:nvPr/>
          </p:nvSpPr>
          <p:spPr>
            <a:xfrm>
              <a:off x="0" y="0"/>
              <a:ext cx="4695143" cy="695253"/>
            </a:xfrm>
            <a:prstGeom prst="roundRect">
              <a:avLst>
                <a:gd name="adj" fmla="val 12492"/>
              </a:avLst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970" name="Website Visitor"/>
            <p:cNvSpPr txBox="1"/>
            <p:nvPr/>
          </p:nvSpPr>
          <p:spPr>
            <a:xfrm>
              <a:off x="823873" y="138076"/>
              <a:ext cx="3047397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0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Action</a:t>
              </a:r>
            </a:p>
          </p:txBody>
        </p:sp>
      </p:grpSp>
      <p:sp>
        <p:nvSpPr>
          <p:cNvPr id="972" name="Venn diagram"/>
          <p:cNvSpPr txBox="1"/>
          <p:nvPr/>
        </p:nvSpPr>
        <p:spPr>
          <a:xfrm>
            <a:off x="2717152" y="10228719"/>
            <a:ext cx="4605887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The consumer becomes aware of your product (usually through advertising).</a:t>
            </a:r>
          </a:p>
        </p:txBody>
      </p:sp>
      <p:sp>
        <p:nvSpPr>
          <p:cNvPr id="973" name="Venn diagram"/>
          <p:cNvSpPr txBox="1"/>
          <p:nvPr/>
        </p:nvSpPr>
        <p:spPr>
          <a:xfrm>
            <a:off x="7523822" y="10228719"/>
            <a:ext cx="4506872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The consumer becomes interested in learning about your product benefits and how it fits with the lifestyle.</a:t>
            </a:r>
          </a:p>
        </p:txBody>
      </p:sp>
      <p:sp>
        <p:nvSpPr>
          <p:cNvPr id="974" name="Venn diagram"/>
          <p:cNvSpPr txBox="1"/>
          <p:nvPr/>
        </p:nvSpPr>
        <p:spPr>
          <a:xfrm>
            <a:off x="12246386" y="10228719"/>
            <a:ext cx="4605886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The consumer develops a favorable disposition towards the product.</a:t>
            </a:r>
          </a:p>
        </p:txBody>
      </p:sp>
      <p:sp>
        <p:nvSpPr>
          <p:cNvPr id="975" name="Venn diagram"/>
          <p:cNvSpPr txBox="1"/>
          <p:nvPr/>
        </p:nvSpPr>
        <p:spPr>
          <a:xfrm>
            <a:off x="17042855" y="10228719"/>
            <a:ext cx="4605886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The consumer forms a purchase intention to makes a purchase.</a:t>
            </a:r>
          </a:p>
        </p:txBody>
      </p:sp>
      <p:sp>
        <p:nvSpPr>
          <p:cNvPr id="976" name="Venn diagram"/>
          <p:cNvSpPr txBox="1"/>
          <p:nvPr/>
        </p:nvSpPr>
        <p:spPr>
          <a:xfrm>
            <a:off x="2712818" y="11363252"/>
            <a:ext cx="4605886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Advertising, events, PR, Publicity, Direct marketing, Social media.</a:t>
            </a:r>
          </a:p>
        </p:txBody>
      </p:sp>
      <p:sp>
        <p:nvSpPr>
          <p:cNvPr id="977" name="Venn diagram"/>
          <p:cNvSpPr txBox="1"/>
          <p:nvPr/>
        </p:nvSpPr>
        <p:spPr>
          <a:xfrm>
            <a:off x="7532654" y="11363252"/>
            <a:ext cx="4605886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Website articles/ visuals/ videos, SEO, sales collateral, webinars.</a:t>
            </a:r>
          </a:p>
        </p:txBody>
      </p:sp>
      <p:sp>
        <p:nvSpPr>
          <p:cNvPr id="978" name="Venn diagram"/>
          <p:cNvSpPr txBox="1"/>
          <p:nvPr/>
        </p:nvSpPr>
        <p:spPr>
          <a:xfrm>
            <a:off x="12254852" y="11363252"/>
            <a:ext cx="4605886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Reviews, Case studies, Consultations, Trials, Direct Advertising, Telesales.</a:t>
            </a:r>
          </a:p>
        </p:txBody>
      </p:sp>
      <p:sp>
        <p:nvSpPr>
          <p:cNvPr id="979" name="Venn diagram"/>
          <p:cNvSpPr txBox="1"/>
          <p:nvPr/>
        </p:nvSpPr>
        <p:spPr>
          <a:xfrm>
            <a:off x="17066026" y="11363252"/>
            <a:ext cx="4605886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A7A7A7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Automated checkout, Offers, Referrals, Time limited incentives, Email.</a:t>
            </a:r>
          </a:p>
        </p:txBody>
      </p:sp>
      <p:sp>
        <p:nvSpPr>
          <p:cNvPr id="980" name="Website Visitor"/>
          <p:cNvSpPr txBox="1"/>
          <p:nvPr/>
        </p:nvSpPr>
        <p:spPr>
          <a:xfrm>
            <a:off x="3496397" y="7281333"/>
            <a:ext cx="3047397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6000">
                <a:solidFill>
                  <a:schemeClr val="accent1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t>A</a:t>
            </a:r>
          </a:p>
        </p:txBody>
      </p:sp>
      <p:sp>
        <p:nvSpPr>
          <p:cNvPr id="981" name="Website Visitor"/>
          <p:cNvSpPr txBox="1"/>
          <p:nvPr/>
        </p:nvSpPr>
        <p:spPr>
          <a:xfrm>
            <a:off x="8311898" y="7281333"/>
            <a:ext cx="3047397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6000">
                <a:solidFill>
                  <a:schemeClr val="accent2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t>I</a:t>
            </a:r>
          </a:p>
        </p:txBody>
      </p:sp>
      <p:sp>
        <p:nvSpPr>
          <p:cNvPr id="982" name="Website Visitor"/>
          <p:cNvSpPr txBox="1"/>
          <p:nvPr/>
        </p:nvSpPr>
        <p:spPr>
          <a:xfrm>
            <a:off x="13010729" y="7281333"/>
            <a:ext cx="3047397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6000">
                <a:solidFill>
                  <a:schemeClr val="accent3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t>D</a:t>
            </a:r>
          </a:p>
        </p:txBody>
      </p:sp>
      <p:sp>
        <p:nvSpPr>
          <p:cNvPr id="983" name="Website Visitor"/>
          <p:cNvSpPr txBox="1"/>
          <p:nvPr/>
        </p:nvSpPr>
        <p:spPr>
          <a:xfrm>
            <a:off x="17822099" y="7281333"/>
            <a:ext cx="3047397" cy="1016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6000">
                <a:solidFill>
                  <a:srgbClr val="535353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A</a:t>
            </a:r>
          </a:p>
        </p:txBody>
      </p:sp>
      <p:sp>
        <p:nvSpPr>
          <p:cNvPr id="984" name="Line"/>
          <p:cNvSpPr/>
          <p:nvPr/>
        </p:nvSpPr>
        <p:spPr>
          <a:xfrm flipV="1">
            <a:off x="2605738" y="11260891"/>
            <a:ext cx="19153666" cy="0"/>
          </a:xfrm>
          <a:prstGeom prst="line">
            <a:avLst/>
          </a:prstGeom>
          <a:ln w="38100">
            <a:solidFill>
              <a:schemeClr val="accent5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85" name="Venn diagram"/>
          <p:cNvSpPr txBox="1"/>
          <p:nvPr/>
        </p:nvSpPr>
        <p:spPr>
          <a:xfrm>
            <a:off x="5012554" y="1526910"/>
            <a:ext cx="14358892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Horizontal Marketing Funnel of the AIDA Model</a:t>
            </a:r>
          </a:p>
        </p:txBody>
      </p:sp>
    </p:spTree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7" name="Shape"/>
          <p:cNvSpPr/>
          <p:nvPr/>
        </p:nvSpPr>
        <p:spPr>
          <a:xfrm>
            <a:off x="2984640" y="4197746"/>
            <a:ext cx="5808395" cy="1033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7" h="21600" extrusionOk="0">
                <a:moveTo>
                  <a:pt x="1891" y="0"/>
                </a:moveTo>
                <a:cubicBezTo>
                  <a:pt x="859" y="63"/>
                  <a:pt x="23" y="4716"/>
                  <a:pt x="0" y="10518"/>
                </a:cubicBezTo>
                <a:cubicBezTo>
                  <a:pt x="-23" y="16514"/>
                  <a:pt x="825" y="21470"/>
                  <a:pt x="1891" y="21567"/>
                </a:cubicBezTo>
                <a:lnTo>
                  <a:pt x="21577" y="21600"/>
                </a:lnTo>
                <a:lnTo>
                  <a:pt x="19824" y="0"/>
                </a:lnTo>
                <a:lnTo>
                  <a:pt x="1891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88" name="Shape"/>
          <p:cNvSpPr/>
          <p:nvPr/>
        </p:nvSpPr>
        <p:spPr>
          <a:xfrm>
            <a:off x="2984640" y="5380434"/>
            <a:ext cx="6348542" cy="10334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9" h="21600" extrusionOk="0">
                <a:moveTo>
                  <a:pt x="1730" y="0"/>
                </a:moveTo>
                <a:cubicBezTo>
                  <a:pt x="786" y="63"/>
                  <a:pt x="21" y="4716"/>
                  <a:pt x="0" y="10518"/>
                </a:cubicBezTo>
                <a:cubicBezTo>
                  <a:pt x="-21" y="16514"/>
                  <a:pt x="755" y="21470"/>
                  <a:pt x="1730" y="21567"/>
                </a:cubicBezTo>
                <a:lnTo>
                  <a:pt x="21579" y="21600"/>
                </a:lnTo>
                <a:lnTo>
                  <a:pt x="19975" y="0"/>
                </a:lnTo>
                <a:lnTo>
                  <a:pt x="1730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89" name="Shape"/>
          <p:cNvSpPr/>
          <p:nvPr/>
        </p:nvSpPr>
        <p:spPr>
          <a:xfrm>
            <a:off x="2984640" y="6562725"/>
            <a:ext cx="6888292" cy="1034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1" h="21600" extrusionOk="0">
                <a:moveTo>
                  <a:pt x="1595" y="0"/>
                </a:moveTo>
                <a:cubicBezTo>
                  <a:pt x="725" y="63"/>
                  <a:pt x="20" y="4721"/>
                  <a:pt x="1" y="10518"/>
                </a:cubicBezTo>
                <a:cubicBezTo>
                  <a:pt x="-19" y="16509"/>
                  <a:pt x="696" y="21462"/>
                  <a:pt x="1595" y="21559"/>
                </a:cubicBezTo>
                <a:lnTo>
                  <a:pt x="21581" y="21600"/>
                </a:lnTo>
                <a:lnTo>
                  <a:pt x="20103" y="0"/>
                </a:lnTo>
                <a:lnTo>
                  <a:pt x="1595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0" name="Shape"/>
          <p:cNvSpPr/>
          <p:nvPr/>
        </p:nvSpPr>
        <p:spPr>
          <a:xfrm>
            <a:off x="2984640" y="7745412"/>
            <a:ext cx="7428438" cy="1034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2" h="21600" extrusionOk="0">
                <a:moveTo>
                  <a:pt x="1479" y="0"/>
                </a:moveTo>
                <a:cubicBezTo>
                  <a:pt x="672" y="63"/>
                  <a:pt x="18" y="4713"/>
                  <a:pt x="0" y="10510"/>
                </a:cubicBezTo>
                <a:cubicBezTo>
                  <a:pt x="-18" y="16501"/>
                  <a:pt x="645" y="21462"/>
                  <a:pt x="1479" y="21559"/>
                </a:cubicBezTo>
                <a:lnTo>
                  <a:pt x="21582" y="21600"/>
                </a:lnTo>
                <a:lnTo>
                  <a:pt x="20210" y="0"/>
                </a:lnTo>
                <a:lnTo>
                  <a:pt x="1479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1" name="Shape"/>
          <p:cNvSpPr/>
          <p:nvPr/>
        </p:nvSpPr>
        <p:spPr>
          <a:xfrm>
            <a:off x="2984640" y="8928100"/>
            <a:ext cx="7968585" cy="1034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3" h="21600" extrusionOk="0">
                <a:moveTo>
                  <a:pt x="1378" y="0"/>
                </a:moveTo>
                <a:cubicBezTo>
                  <a:pt x="626" y="63"/>
                  <a:pt x="17" y="4713"/>
                  <a:pt x="0" y="10510"/>
                </a:cubicBezTo>
                <a:cubicBezTo>
                  <a:pt x="-17" y="16501"/>
                  <a:pt x="601" y="21454"/>
                  <a:pt x="1378" y="21550"/>
                </a:cubicBezTo>
                <a:lnTo>
                  <a:pt x="21583" y="21600"/>
                </a:lnTo>
                <a:lnTo>
                  <a:pt x="20304" y="0"/>
                </a:lnTo>
                <a:lnTo>
                  <a:pt x="1378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2" name="Shape"/>
          <p:cNvSpPr/>
          <p:nvPr/>
        </p:nvSpPr>
        <p:spPr>
          <a:xfrm>
            <a:off x="2984640" y="10110787"/>
            <a:ext cx="8508335" cy="1034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4" h="21600" extrusionOk="0">
                <a:moveTo>
                  <a:pt x="1291" y="0"/>
                </a:moveTo>
                <a:cubicBezTo>
                  <a:pt x="586" y="63"/>
                  <a:pt x="16" y="4713"/>
                  <a:pt x="0" y="10510"/>
                </a:cubicBezTo>
                <a:cubicBezTo>
                  <a:pt x="-16" y="16501"/>
                  <a:pt x="563" y="21454"/>
                  <a:pt x="1291" y="21550"/>
                </a:cubicBezTo>
                <a:lnTo>
                  <a:pt x="21584" y="21600"/>
                </a:lnTo>
                <a:lnTo>
                  <a:pt x="20386" y="0"/>
                </a:lnTo>
                <a:lnTo>
                  <a:pt x="1291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3" name="Shape"/>
          <p:cNvSpPr/>
          <p:nvPr/>
        </p:nvSpPr>
        <p:spPr>
          <a:xfrm>
            <a:off x="15609887" y="4198937"/>
            <a:ext cx="5783391" cy="10334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7" h="21600" extrusionOk="0">
                <a:moveTo>
                  <a:pt x="1768" y="0"/>
                </a:moveTo>
                <a:lnTo>
                  <a:pt x="0" y="21600"/>
                </a:lnTo>
                <a:lnTo>
                  <a:pt x="19678" y="21600"/>
                </a:lnTo>
                <a:cubicBezTo>
                  <a:pt x="20714" y="21537"/>
                  <a:pt x="21554" y="16884"/>
                  <a:pt x="21576" y="11082"/>
                </a:cubicBezTo>
                <a:cubicBezTo>
                  <a:pt x="21600" y="5086"/>
                  <a:pt x="20749" y="130"/>
                  <a:pt x="19678" y="33"/>
                </a:cubicBezTo>
                <a:lnTo>
                  <a:pt x="1768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4" name="Shape"/>
          <p:cNvSpPr/>
          <p:nvPr/>
        </p:nvSpPr>
        <p:spPr>
          <a:xfrm>
            <a:off x="15067756" y="5381625"/>
            <a:ext cx="6325522" cy="10334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9" h="21600" extrusionOk="0">
                <a:moveTo>
                  <a:pt x="1617" y="0"/>
                </a:moveTo>
                <a:lnTo>
                  <a:pt x="0" y="21600"/>
                </a:lnTo>
                <a:lnTo>
                  <a:pt x="19843" y="21600"/>
                </a:lnTo>
                <a:cubicBezTo>
                  <a:pt x="20790" y="21537"/>
                  <a:pt x="21558" y="16884"/>
                  <a:pt x="21578" y="11082"/>
                </a:cubicBezTo>
                <a:cubicBezTo>
                  <a:pt x="21600" y="5086"/>
                  <a:pt x="20822" y="130"/>
                  <a:pt x="19843" y="33"/>
                </a:cubicBezTo>
                <a:lnTo>
                  <a:pt x="1617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5" name="Shape"/>
          <p:cNvSpPr/>
          <p:nvPr/>
        </p:nvSpPr>
        <p:spPr>
          <a:xfrm>
            <a:off x="14525625" y="6563915"/>
            <a:ext cx="6867653" cy="10338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1" h="21600" extrusionOk="0">
                <a:moveTo>
                  <a:pt x="1489" y="0"/>
                </a:moveTo>
                <a:lnTo>
                  <a:pt x="0" y="21600"/>
                </a:lnTo>
                <a:lnTo>
                  <a:pt x="19981" y="21600"/>
                </a:lnTo>
                <a:cubicBezTo>
                  <a:pt x="20854" y="21537"/>
                  <a:pt x="21561" y="16886"/>
                  <a:pt x="21580" y="11086"/>
                </a:cubicBezTo>
                <a:cubicBezTo>
                  <a:pt x="21600" y="5092"/>
                  <a:pt x="20883" y="138"/>
                  <a:pt x="19981" y="41"/>
                </a:cubicBezTo>
                <a:lnTo>
                  <a:pt x="1489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6" name="Shape"/>
          <p:cNvSpPr/>
          <p:nvPr/>
        </p:nvSpPr>
        <p:spPr>
          <a:xfrm>
            <a:off x="13983493" y="7746206"/>
            <a:ext cx="7409785" cy="1034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2" h="21600" extrusionOk="0">
                <a:moveTo>
                  <a:pt x="1380" y="0"/>
                </a:moveTo>
                <a:lnTo>
                  <a:pt x="0" y="21600"/>
                </a:lnTo>
                <a:lnTo>
                  <a:pt x="20100" y="21600"/>
                </a:lnTo>
                <a:cubicBezTo>
                  <a:pt x="20908" y="21537"/>
                  <a:pt x="21564" y="16887"/>
                  <a:pt x="21582" y="11090"/>
                </a:cubicBezTo>
                <a:cubicBezTo>
                  <a:pt x="21600" y="5099"/>
                  <a:pt x="20935" y="138"/>
                  <a:pt x="20100" y="41"/>
                </a:cubicBezTo>
                <a:lnTo>
                  <a:pt x="1380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7" name="Shape"/>
          <p:cNvSpPr/>
          <p:nvPr/>
        </p:nvSpPr>
        <p:spPr>
          <a:xfrm>
            <a:off x="13441362" y="8928893"/>
            <a:ext cx="7951916" cy="1034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3" h="21600" extrusionOk="0">
                <a:moveTo>
                  <a:pt x="1286" y="0"/>
                </a:moveTo>
                <a:lnTo>
                  <a:pt x="0" y="21600"/>
                </a:lnTo>
                <a:lnTo>
                  <a:pt x="20202" y="21600"/>
                </a:lnTo>
                <a:cubicBezTo>
                  <a:pt x="20955" y="21537"/>
                  <a:pt x="21566" y="16879"/>
                  <a:pt x="21583" y="11082"/>
                </a:cubicBezTo>
                <a:cubicBezTo>
                  <a:pt x="21600" y="5091"/>
                  <a:pt x="20981" y="138"/>
                  <a:pt x="20202" y="41"/>
                </a:cubicBezTo>
                <a:lnTo>
                  <a:pt x="1286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8" name="Shape"/>
          <p:cNvSpPr/>
          <p:nvPr/>
        </p:nvSpPr>
        <p:spPr>
          <a:xfrm>
            <a:off x="12899231" y="10111184"/>
            <a:ext cx="8494047" cy="1034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4" h="21600" extrusionOk="0">
                <a:moveTo>
                  <a:pt x="1204" y="0"/>
                </a:moveTo>
                <a:lnTo>
                  <a:pt x="0" y="21600"/>
                </a:lnTo>
                <a:lnTo>
                  <a:pt x="20291" y="21600"/>
                </a:lnTo>
                <a:cubicBezTo>
                  <a:pt x="20997" y="21537"/>
                  <a:pt x="21568" y="16887"/>
                  <a:pt x="21584" y="11090"/>
                </a:cubicBezTo>
                <a:cubicBezTo>
                  <a:pt x="21600" y="5099"/>
                  <a:pt x="21020" y="146"/>
                  <a:pt x="20291" y="50"/>
                </a:cubicBezTo>
                <a:lnTo>
                  <a:pt x="1204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999" name="Shape"/>
          <p:cNvSpPr/>
          <p:nvPr/>
        </p:nvSpPr>
        <p:spPr>
          <a:xfrm rot="5400000">
            <a:off x="10828980" y="10529565"/>
            <a:ext cx="2726040" cy="876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10" y="21600"/>
                </a:moveTo>
                <a:lnTo>
                  <a:pt x="18010" y="21600"/>
                </a:lnTo>
                <a:lnTo>
                  <a:pt x="21600" y="10800"/>
                </a:lnTo>
                <a:lnTo>
                  <a:pt x="18010" y="0"/>
                </a:lnTo>
                <a:lnTo>
                  <a:pt x="18010" y="0"/>
                </a:lnTo>
                <a:lnTo>
                  <a:pt x="0" y="0"/>
                </a:lnTo>
                <a:lnTo>
                  <a:pt x="0" y="21600"/>
                </a:lnTo>
                <a:lnTo>
                  <a:pt x="18010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00" name="Shape"/>
          <p:cNvSpPr/>
          <p:nvPr/>
        </p:nvSpPr>
        <p:spPr>
          <a:xfrm>
            <a:off x="8499390" y="4195028"/>
            <a:ext cx="7385220" cy="104847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6" h="21569" extrusionOk="0">
                <a:moveTo>
                  <a:pt x="234" y="0"/>
                </a:moveTo>
                <a:cubicBezTo>
                  <a:pt x="163" y="17"/>
                  <a:pt x="96" y="257"/>
                  <a:pt x="52" y="653"/>
                </a:cubicBezTo>
                <a:cubicBezTo>
                  <a:pt x="-8" y="1197"/>
                  <a:pt x="-17" y="1939"/>
                  <a:pt x="29" y="2547"/>
                </a:cubicBezTo>
                <a:lnTo>
                  <a:pt x="1200" y="20485"/>
                </a:lnTo>
                <a:cubicBezTo>
                  <a:pt x="1220" y="20783"/>
                  <a:pt x="1250" y="21039"/>
                  <a:pt x="1289" y="21228"/>
                </a:cubicBezTo>
                <a:cubicBezTo>
                  <a:pt x="1341" y="21482"/>
                  <a:pt x="1403" y="21600"/>
                  <a:pt x="1466" y="21563"/>
                </a:cubicBezTo>
                <a:lnTo>
                  <a:pt x="20100" y="21563"/>
                </a:lnTo>
                <a:cubicBezTo>
                  <a:pt x="20163" y="21600"/>
                  <a:pt x="20225" y="21482"/>
                  <a:pt x="20277" y="21228"/>
                </a:cubicBezTo>
                <a:cubicBezTo>
                  <a:pt x="20316" y="21039"/>
                  <a:pt x="20346" y="20783"/>
                  <a:pt x="20366" y="20485"/>
                </a:cubicBezTo>
                <a:lnTo>
                  <a:pt x="21537" y="2547"/>
                </a:lnTo>
                <a:cubicBezTo>
                  <a:pt x="21583" y="1939"/>
                  <a:pt x="21574" y="1197"/>
                  <a:pt x="21514" y="653"/>
                </a:cubicBezTo>
                <a:cubicBezTo>
                  <a:pt x="21470" y="257"/>
                  <a:pt x="21403" y="17"/>
                  <a:pt x="21332" y="0"/>
                </a:cubicBezTo>
                <a:lnTo>
                  <a:pt x="234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001" name="Shape"/>
          <p:cNvSpPr/>
          <p:nvPr/>
        </p:nvSpPr>
        <p:spPr>
          <a:xfrm>
            <a:off x="9039140" y="5381711"/>
            <a:ext cx="6305720" cy="104847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0" h="21569" extrusionOk="0">
                <a:moveTo>
                  <a:pt x="274" y="0"/>
                </a:moveTo>
                <a:cubicBezTo>
                  <a:pt x="191" y="17"/>
                  <a:pt x="113" y="257"/>
                  <a:pt x="61" y="653"/>
                </a:cubicBezTo>
                <a:cubicBezTo>
                  <a:pt x="-9" y="1197"/>
                  <a:pt x="-20" y="1939"/>
                  <a:pt x="34" y="2547"/>
                </a:cubicBezTo>
                <a:lnTo>
                  <a:pt x="1405" y="20485"/>
                </a:lnTo>
                <a:cubicBezTo>
                  <a:pt x="1428" y="20783"/>
                  <a:pt x="1464" y="21039"/>
                  <a:pt x="1509" y="21228"/>
                </a:cubicBezTo>
                <a:cubicBezTo>
                  <a:pt x="1570" y="21482"/>
                  <a:pt x="1643" y="21600"/>
                  <a:pt x="1717" y="21563"/>
                </a:cubicBezTo>
                <a:lnTo>
                  <a:pt x="19843" y="21563"/>
                </a:lnTo>
                <a:cubicBezTo>
                  <a:pt x="19917" y="21600"/>
                  <a:pt x="19990" y="21482"/>
                  <a:pt x="20051" y="21228"/>
                </a:cubicBezTo>
                <a:cubicBezTo>
                  <a:pt x="20096" y="21039"/>
                  <a:pt x="20132" y="20783"/>
                  <a:pt x="20155" y="20485"/>
                </a:cubicBezTo>
                <a:lnTo>
                  <a:pt x="21526" y="2547"/>
                </a:lnTo>
                <a:cubicBezTo>
                  <a:pt x="21580" y="1939"/>
                  <a:pt x="21569" y="1197"/>
                  <a:pt x="21499" y="653"/>
                </a:cubicBezTo>
                <a:cubicBezTo>
                  <a:pt x="21447" y="257"/>
                  <a:pt x="21369" y="17"/>
                  <a:pt x="21286" y="0"/>
                </a:cubicBezTo>
                <a:lnTo>
                  <a:pt x="274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002" name="Shape"/>
          <p:cNvSpPr/>
          <p:nvPr/>
        </p:nvSpPr>
        <p:spPr>
          <a:xfrm>
            <a:off x="9578890" y="6568393"/>
            <a:ext cx="5226220" cy="10484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52" h="21569" extrusionOk="0">
                <a:moveTo>
                  <a:pt x="331" y="0"/>
                </a:moveTo>
                <a:cubicBezTo>
                  <a:pt x="230" y="17"/>
                  <a:pt x="136" y="257"/>
                  <a:pt x="74" y="653"/>
                </a:cubicBezTo>
                <a:cubicBezTo>
                  <a:pt x="-11" y="1197"/>
                  <a:pt x="-24" y="1939"/>
                  <a:pt x="41" y="2547"/>
                </a:cubicBezTo>
                <a:lnTo>
                  <a:pt x="1694" y="20485"/>
                </a:lnTo>
                <a:cubicBezTo>
                  <a:pt x="1722" y="20783"/>
                  <a:pt x="1766" y="21039"/>
                  <a:pt x="1820" y="21228"/>
                </a:cubicBezTo>
                <a:cubicBezTo>
                  <a:pt x="1893" y="21482"/>
                  <a:pt x="1982" y="21600"/>
                  <a:pt x="2071" y="21563"/>
                </a:cubicBezTo>
                <a:lnTo>
                  <a:pt x="19481" y="21563"/>
                </a:lnTo>
                <a:cubicBezTo>
                  <a:pt x="19570" y="21600"/>
                  <a:pt x="19659" y="21482"/>
                  <a:pt x="19732" y="21228"/>
                </a:cubicBezTo>
                <a:cubicBezTo>
                  <a:pt x="19786" y="21039"/>
                  <a:pt x="19830" y="20783"/>
                  <a:pt x="19858" y="20485"/>
                </a:cubicBezTo>
                <a:lnTo>
                  <a:pt x="21511" y="2547"/>
                </a:lnTo>
                <a:cubicBezTo>
                  <a:pt x="21576" y="1939"/>
                  <a:pt x="21563" y="1197"/>
                  <a:pt x="21478" y="653"/>
                </a:cubicBezTo>
                <a:cubicBezTo>
                  <a:pt x="21416" y="257"/>
                  <a:pt x="21322" y="17"/>
                  <a:pt x="21221" y="0"/>
                </a:cubicBezTo>
                <a:lnTo>
                  <a:pt x="331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003" name="Shape"/>
          <p:cNvSpPr/>
          <p:nvPr/>
        </p:nvSpPr>
        <p:spPr>
          <a:xfrm>
            <a:off x="10112290" y="7755076"/>
            <a:ext cx="4159420" cy="104847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0" h="21569" extrusionOk="0">
                <a:moveTo>
                  <a:pt x="416" y="0"/>
                </a:moveTo>
                <a:cubicBezTo>
                  <a:pt x="289" y="17"/>
                  <a:pt x="171" y="257"/>
                  <a:pt x="93" y="653"/>
                </a:cubicBezTo>
                <a:cubicBezTo>
                  <a:pt x="-14" y="1197"/>
                  <a:pt x="-30" y="1939"/>
                  <a:pt x="52" y="2547"/>
                </a:cubicBezTo>
                <a:lnTo>
                  <a:pt x="2128" y="20485"/>
                </a:lnTo>
                <a:cubicBezTo>
                  <a:pt x="2163" y="20783"/>
                  <a:pt x="2218" y="21039"/>
                  <a:pt x="2286" y="21228"/>
                </a:cubicBezTo>
                <a:cubicBezTo>
                  <a:pt x="2378" y="21482"/>
                  <a:pt x="2489" y="21600"/>
                  <a:pt x="2600" y="21563"/>
                </a:cubicBezTo>
                <a:lnTo>
                  <a:pt x="18940" y="21563"/>
                </a:lnTo>
                <a:cubicBezTo>
                  <a:pt x="19051" y="21600"/>
                  <a:pt x="19162" y="21482"/>
                  <a:pt x="19254" y="21228"/>
                </a:cubicBezTo>
                <a:cubicBezTo>
                  <a:pt x="19322" y="21039"/>
                  <a:pt x="19377" y="20783"/>
                  <a:pt x="19412" y="20485"/>
                </a:cubicBezTo>
                <a:lnTo>
                  <a:pt x="21488" y="2547"/>
                </a:lnTo>
                <a:cubicBezTo>
                  <a:pt x="21570" y="1939"/>
                  <a:pt x="21554" y="1197"/>
                  <a:pt x="21447" y="653"/>
                </a:cubicBezTo>
                <a:cubicBezTo>
                  <a:pt x="21369" y="257"/>
                  <a:pt x="21251" y="17"/>
                  <a:pt x="21124" y="0"/>
                </a:cubicBezTo>
                <a:lnTo>
                  <a:pt x="416" y="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004" name="Shape"/>
          <p:cNvSpPr/>
          <p:nvPr/>
        </p:nvSpPr>
        <p:spPr>
          <a:xfrm>
            <a:off x="10658390" y="8911790"/>
            <a:ext cx="3067220" cy="104847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19" h="21569" extrusionOk="0">
                <a:moveTo>
                  <a:pt x="563" y="0"/>
                </a:moveTo>
                <a:cubicBezTo>
                  <a:pt x="391" y="17"/>
                  <a:pt x="231" y="257"/>
                  <a:pt x="126" y="653"/>
                </a:cubicBezTo>
                <a:cubicBezTo>
                  <a:pt x="-19" y="1197"/>
                  <a:pt x="-41" y="1939"/>
                  <a:pt x="70" y="2547"/>
                </a:cubicBezTo>
                <a:lnTo>
                  <a:pt x="2882" y="20485"/>
                </a:lnTo>
                <a:cubicBezTo>
                  <a:pt x="2930" y="20783"/>
                  <a:pt x="3004" y="21039"/>
                  <a:pt x="3096" y="21228"/>
                </a:cubicBezTo>
                <a:cubicBezTo>
                  <a:pt x="3221" y="21482"/>
                  <a:pt x="3371" y="21600"/>
                  <a:pt x="3522" y="21563"/>
                </a:cubicBezTo>
                <a:lnTo>
                  <a:pt x="17996" y="21563"/>
                </a:lnTo>
                <a:cubicBezTo>
                  <a:pt x="18147" y="21600"/>
                  <a:pt x="18297" y="21482"/>
                  <a:pt x="18422" y="21228"/>
                </a:cubicBezTo>
                <a:cubicBezTo>
                  <a:pt x="18514" y="21039"/>
                  <a:pt x="18588" y="20783"/>
                  <a:pt x="18636" y="20485"/>
                </a:cubicBezTo>
                <a:lnTo>
                  <a:pt x="21448" y="2547"/>
                </a:lnTo>
                <a:cubicBezTo>
                  <a:pt x="21559" y="1939"/>
                  <a:pt x="21537" y="1197"/>
                  <a:pt x="21392" y="653"/>
                </a:cubicBezTo>
                <a:cubicBezTo>
                  <a:pt x="21287" y="257"/>
                  <a:pt x="21127" y="17"/>
                  <a:pt x="20955" y="0"/>
                </a:cubicBezTo>
                <a:lnTo>
                  <a:pt x="563" y="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005" name="Shape"/>
          <p:cNvSpPr/>
          <p:nvPr/>
        </p:nvSpPr>
        <p:spPr>
          <a:xfrm>
            <a:off x="11191790" y="10098544"/>
            <a:ext cx="2000420" cy="10484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76" h="21569" extrusionOk="0">
                <a:moveTo>
                  <a:pt x="862" y="0"/>
                </a:moveTo>
                <a:cubicBezTo>
                  <a:pt x="599" y="17"/>
                  <a:pt x="354" y="257"/>
                  <a:pt x="193" y="653"/>
                </a:cubicBezTo>
                <a:cubicBezTo>
                  <a:pt x="-29" y="1197"/>
                  <a:pt x="-62" y="1939"/>
                  <a:pt x="108" y="2547"/>
                </a:cubicBezTo>
                <a:lnTo>
                  <a:pt x="4411" y="20485"/>
                </a:lnTo>
                <a:cubicBezTo>
                  <a:pt x="4485" y="20783"/>
                  <a:pt x="4598" y="21039"/>
                  <a:pt x="4739" y="21228"/>
                </a:cubicBezTo>
                <a:cubicBezTo>
                  <a:pt x="4929" y="21482"/>
                  <a:pt x="5160" y="21600"/>
                  <a:pt x="5391" y="21563"/>
                </a:cubicBezTo>
                <a:lnTo>
                  <a:pt x="16085" y="21563"/>
                </a:lnTo>
                <a:cubicBezTo>
                  <a:pt x="16316" y="21600"/>
                  <a:pt x="16547" y="21482"/>
                  <a:pt x="16737" y="21228"/>
                </a:cubicBezTo>
                <a:cubicBezTo>
                  <a:pt x="16878" y="21039"/>
                  <a:pt x="16991" y="20783"/>
                  <a:pt x="17065" y="20485"/>
                </a:cubicBezTo>
                <a:lnTo>
                  <a:pt x="21368" y="2547"/>
                </a:lnTo>
                <a:cubicBezTo>
                  <a:pt x="21538" y="1939"/>
                  <a:pt x="21505" y="1197"/>
                  <a:pt x="21283" y="653"/>
                </a:cubicBezTo>
                <a:cubicBezTo>
                  <a:pt x="21122" y="257"/>
                  <a:pt x="20877" y="17"/>
                  <a:pt x="20614" y="0"/>
                </a:cubicBezTo>
                <a:lnTo>
                  <a:pt x="862" y="0"/>
                </a:lnTo>
                <a:close/>
              </a:path>
            </a:pathLst>
          </a:custGeom>
          <a:solidFill>
            <a:srgbClr val="535353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006" name="Line"/>
          <p:cNvSpPr/>
          <p:nvPr/>
        </p:nvSpPr>
        <p:spPr>
          <a:xfrm>
            <a:off x="12192000" y="4031950"/>
            <a:ext cx="0" cy="7120423"/>
          </a:xfrm>
          <a:prstGeom prst="line">
            <a:avLst/>
          </a:prstGeom>
          <a:ln w="25400">
            <a:solidFill>
              <a:srgbClr val="F7F5F6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007" name="Shape"/>
          <p:cNvSpPr/>
          <p:nvPr/>
        </p:nvSpPr>
        <p:spPr>
          <a:xfrm rot="5400000">
            <a:off x="7941847" y="2568224"/>
            <a:ext cx="1964040" cy="876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08" name="Shape"/>
          <p:cNvSpPr/>
          <p:nvPr/>
        </p:nvSpPr>
        <p:spPr>
          <a:xfrm rot="5400000">
            <a:off x="9249492" y="2568224"/>
            <a:ext cx="1964040" cy="876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09" name="Shape"/>
          <p:cNvSpPr/>
          <p:nvPr/>
        </p:nvSpPr>
        <p:spPr>
          <a:xfrm rot="5400000">
            <a:off x="10557136" y="2568224"/>
            <a:ext cx="1964041" cy="876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10" name="Shape"/>
          <p:cNvSpPr/>
          <p:nvPr/>
        </p:nvSpPr>
        <p:spPr>
          <a:xfrm rot="5400000">
            <a:off x="11864781" y="2568224"/>
            <a:ext cx="1964040" cy="876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11" name="Shape"/>
          <p:cNvSpPr/>
          <p:nvPr/>
        </p:nvSpPr>
        <p:spPr>
          <a:xfrm rot="5400000">
            <a:off x="13172426" y="2568224"/>
            <a:ext cx="1964041" cy="876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12" name="Shape"/>
          <p:cNvSpPr/>
          <p:nvPr/>
        </p:nvSpPr>
        <p:spPr>
          <a:xfrm rot="5400000">
            <a:off x="14480071" y="2568224"/>
            <a:ext cx="1964040" cy="876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13" name="Venn diagram"/>
          <p:cNvSpPr txBox="1"/>
          <p:nvPr/>
        </p:nvSpPr>
        <p:spPr>
          <a:xfrm>
            <a:off x="6062702" y="1587474"/>
            <a:ext cx="12258596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A/B Testing 6 Stages Funnel Template</a:t>
            </a:r>
          </a:p>
        </p:txBody>
      </p:sp>
      <p:sp>
        <p:nvSpPr>
          <p:cNvPr id="101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9626925" y="2775688"/>
            <a:ext cx="5130150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The flow of potential customers</a:t>
            </a:r>
          </a:p>
        </p:txBody>
      </p:sp>
      <p:grpSp>
        <p:nvGrpSpPr>
          <p:cNvPr id="1018" name="Group"/>
          <p:cNvGrpSpPr/>
          <p:nvPr/>
        </p:nvGrpSpPr>
        <p:grpSpPr>
          <a:xfrm>
            <a:off x="11927420" y="4439755"/>
            <a:ext cx="503760" cy="503761"/>
            <a:chOff x="0" y="0"/>
            <a:chExt cx="503759" cy="503759"/>
          </a:xfrm>
        </p:grpSpPr>
        <p:sp>
          <p:nvSpPr>
            <p:cNvPr id="1015" name="Circle"/>
            <p:cNvSpPr/>
            <p:nvPr/>
          </p:nvSpPr>
          <p:spPr>
            <a:xfrm>
              <a:off x="-1" y="-1"/>
              <a:ext cx="503761" cy="503761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16" name="Shape"/>
            <p:cNvSpPr/>
            <p:nvPr/>
          </p:nvSpPr>
          <p:spPr>
            <a:xfrm>
              <a:off x="212044" y="148382"/>
              <a:ext cx="271235" cy="3241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450"/>
                  </a:moveTo>
                  <a:lnTo>
                    <a:pt x="5480" y="0"/>
                  </a:lnTo>
                  <a:lnTo>
                    <a:pt x="0" y="2690"/>
                  </a:lnTo>
                  <a:lnTo>
                    <a:pt x="2959" y="5156"/>
                  </a:lnTo>
                  <a:lnTo>
                    <a:pt x="2623" y="13045"/>
                  </a:lnTo>
                  <a:lnTo>
                    <a:pt x="12823" y="21600"/>
                  </a:lnTo>
                  <a:cubicBezTo>
                    <a:pt x="14999" y="20620"/>
                    <a:pt x="16932" y="19301"/>
                    <a:pt x="18520" y="17716"/>
                  </a:cubicBezTo>
                  <a:cubicBezTo>
                    <a:pt x="19802" y="16435"/>
                    <a:pt x="20841" y="14996"/>
                    <a:pt x="21600" y="13450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17" name="Shape"/>
            <p:cNvSpPr/>
            <p:nvPr/>
          </p:nvSpPr>
          <p:spPr>
            <a:xfrm>
              <a:off x="210632" y="147824"/>
              <a:ext cx="72420" cy="1980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22" name="Group"/>
          <p:cNvGrpSpPr/>
          <p:nvPr/>
        </p:nvGrpSpPr>
        <p:grpSpPr>
          <a:xfrm>
            <a:off x="11927420" y="5625984"/>
            <a:ext cx="503760" cy="503761"/>
            <a:chOff x="0" y="0"/>
            <a:chExt cx="503759" cy="503759"/>
          </a:xfrm>
        </p:grpSpPr>
        <p:sp>
          <p:nvSpPr>
            <p:cNvPr id="1019" name="Circle"/>
            <p:cNvSpPr/>
            <p:nvPr/>
          </p:nvSpPr>
          <p:spPr>
            <a:xfrm>
              <a:off x="-1" y="-1"/>
              <a:ext cx="503761" cy="503761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20" name="Shape"/>
            <p:cNvSpPr/>
            <p:nvPr/>
          </p:nvSpPr>
          <p:spPr>
            <a:xfrm>
              <a:off x="190404" y="155272"/>
              <a:ext cx="298106" cy="3318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901"/>
                  </a:moveTo>
                  <a:lnTo>
                    <a:pt x="8288" y="0"/>
                  </a:lnTo>
                  <a:lnTo>
                    <a:pt x="2509" y="135"/>
                  </a:lnTo>
                  <a:lnTo>
                    <a:pt x="0" y="3119"/>
                  </a:lnTo>
                  <a:lnTo>
                    <a:pt x="4283" y="7078"/>
                  </a:lnTo>
                  <a:lnTo>
                    <a:pt x="102" y="11743"/>
                  </a:lnTo>
                  <a:lnTo>
                    <a:pt x="11001" y="21600"/>
                  </a:lnTo>
                  <a:cubicBezTo>
                    <a:pt x="13575" y="20713"/>
                    <a:pt x="15892" y="19313"/>
                    <a:pt x="17776" y="17505"/>
                  </a:cubicBezTo>
                  <a:cubicBezTo>
                    <a:pt x="19460" y="15889"/>
                    <a:pt x="20761" y="13982"/>
                    <a:pt x="21600" y="11901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21" name="Shape"/>
            <p:cNvSpPr/>
            <p:nvPr/>
          </p:nvSpPr>
          <p:spPr>
            <a:xfrm>
              <a:off x="189035" y="136553"/>
              <a:ext cx="135763" cy="2004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26" name="Group"/>
          <p:cNvGrpSpPr/>
          <p:nvPr/>
        </p:nvGrpSpPr>
        <p:grpSpPr>
          <a:xfrm>
            <a:off x="11927420" y="6812214"/>
            <a:ext cx="503760" cy="503761"/>
            <a:chOff x="0" y="0"/>
            <a:chExt cx="503759" cy="503759"/>
          </a:xfrm>
        </p:grpSpPr>
        <p:sp>
          <p:nvSpPr>
            <p:cNvPr id="1023" name="Circle"/>
            <p:cNvSpPr/>
            <p:nvPr/>
          </p:nvSpPr>
          <p:spPr>
            <a:xfrm>
              <a:off x="-1" y="-1"/>
              <a:ext cx="503761" cy="503761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24" name="Shape"/>
            <p:cNvSpPr/>
            <p:nvPr/>
          </p:nvSpPr>
          <p:spPr>
            <a:xfrm>
              <a:off x="196905" y="152627"/>
              <a:ext cx="295668" cy="3284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36"/>
                  </a:moveTo>
                  <a:lnTo>
                    <a:pt x="8875" y="0"/>
                  </a:lnTo>
                  <a:lnTo>
                    <a:pt x="0" y="2059"/>
                  </a:lnTo>
                  <a:lnTo>
                    <a:pt x="3454" y="5169"/>
                  </a:lnTo>
                  <a:lnTo>
                    <a:pt x="3192" y="6850"/>
                  </a:lnTo>
                  <a:lnTo>
                    <a:pt x="6750" y="10052"/>
                  </a:lnTo>
                  <a:lnTo>
                    <a:pt x="5490" y="11512"/>
                  </a:lnTo>
                  <a:lnTo>
                    <a:pt x="2410" y="8864"/>
                  </a:lnTo>
                  <a:lnTo>
                    <a:pt x="953" y="11886"/>
                  </a:lnTo>
                  <a:lnTo>
                    <a:pt x="11639" y="21600"/>
                  </a:lnTo>
                  <a:cubicBezTo>
                    <a:pt x="14159" y="20558"/>
                    <a:pt x="16388" y="19022"/>
                    <a:pt x="18162" y="17104"/>
                  </a:cubicBezTo>
                  <a:cubicBezTo>
                    <a:pt x="19707" y="15434"/>
                    <a:pt x="20875" y="13509"/>
                    <a:pt x="21600" y="11436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25" name="Shape"/>
            <p:cNvSpPr/>
            <p:nvPr/>
          </p:nvSpPr>
          <p:spPr>
            <a:xfrm>
              <a:off x="191244" y="151331"/>
              <a:ext cx="131345" cy="2010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30" name="Group"/>
          <p:cNvGrpSpPr/>
          <p:nvPr/>
        </p:nvGrpSpPr>
        <p:grpSpPr>
          <a:xfrm>
            <a:off x="11927420" y="7998443"/>
            <a:ext cx="503761" cy="503761"/>
            <a:chOff x="0" y="0"/>
            <a:chExt cx="503760" cy="503759"/>
          </a:xfrm>
        </p:grpSpPr>
        <p:sp>
          <p:nvSpPr>
            <p:cNvPr id="1027" name="Circle"/>
            <p:cNvSpPr/>
            <p:nvPr/>
          </p:nvSpPr>
          <p:spPr>
            <a:xfrm>
              <a:off x="0" y="-1"/>
              <a:ext cx="503761" cy="503761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28" name="Shape"/>
            <p:cNvSpPr/>
            <p:nvPr/>
          </p:nvSpPr>
          <p:spPr>
            <a:xfrm>
              <a:off x="181321" y="143381"/>
              <a:ext cx="300649" cy="3327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637"/>
                  </a:moveTo>
                  <a:lnTo>
                    <a:pt x="6509" y="0"/>
                  </a:lnTo>
                  <a:lnTo>
                    <a:pt x="789" y="6770"/>
                  </a:lnTo>
                  <a:lnTo>
                    <a:pt x="0" y="9518"/>
                  </a:lnTo>
                  <a:lnTo>
                    <a:pt x="13371" y="21600"/>
                  </a:lnTo>
                  <a:cubicBezTo>
                    <a:pt x="15329" y="20693"/>
                    <a:pt x="17084" y="19465"/>
                    <a:pt x="18547" y="17979"/>
                  </a:cubicBezTo>
                  <a:cubicBezTo>
                    <a:pt x="19816" y="16689"/>
                    <a:pt x="20847" y="15223"/>
                    <a:pt x="21600" y="1363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29" name="Shape"/>
            <p:cNvSpPr/>
            <p:nvPr/>
          </p:nvSpPr>
          <p:spPr>
            <a:xfrm>
              <a:off x="178959" y="142333"/>
              <a:ext cx="148743" cy="1989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34" name="Group"/>
          <p:cNvGrpSpPr/>
          <p:nvPr/>
        </p:nvGrpSpPr>
        <p:grpSpPr>
          <a:xfrm>
            <a:off x="11927420" y="9184673"/>
            <a:ext cx="503760" cy="503761"/>
            <a:chOff x="0" y="0"/>
            <a:chExt cx="503759" cy="503759"/>
          </a:xfrm>
        </p:grpSpPr>
        <p:sp>
          <p:nvSpPr>
            <p:cNvPr id="1031" name="Circle"/>
            <p:cNvSpPr/>
            <p:nvPr/>
          </p:nvSpPr>
          <p:spPr>
            <a:xfrm>
              <a:off x="-1" y="-1"/>
              <a:ext cx="503761" cy="503761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2" name="Shape"/>
            <p:cNvSpPr/>
            <p:nvPr/>
          </p:nvSpPr>
          <p:spPr>
            <a:xfrm>
              <a:off x="197855" y="147553"/>
              <a:ext cx="296153" cy="3301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22"/>
                  </a:moveTo>
                  <a:lnTo>
                    <a:pt x="8867" y="0"/>
                  </a:lnTo>
                  <a:lnTo>
                    <a:pt x="1873" y="1400"/>
                  </a:lnTo>
                  <a:lnTo>
                    <a:pt x="0" y="7647"/>
                  </a:lnTo>
                  <a:lnTo>
                    <a:pt x="2269" y="9825"/>
                  </a:lnTo>
                  <a:lnTo>
                    <a:pt x="1208" y="11840"/>
                  </a:lnTo>
                  <a:lnTo>
                    <a:pt x="12014" y="21600"/>
                  </a:lnTo>
                  <a:cubicBezTo>
                    <a:pt x="14556" y="20498"/>
                    <a:pt x="16779" y="18883"/>
                    <a:pt x="18507" y="16881"/>
                  </a:cubicBezTo>
                  <a:cubicBezTo>
                    <a:pt x="19912" y="15253"/>
                    <a:pt x="20962" y="13400"/>
                    <a:pt x="21600" y="1142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3" name="Shape"/>
            <p:cNvSpPr/>
            <p:nvPr/>
          </p:nvSpPr>
          <p:spPr>
            <a:xfrm>
              <a:off x="196642" y="146252"/>
              <a:ext cx="130617" cy="2011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038" name="Group"/>
          <p:cNvGrpSpPr/>
          <p:nvPr/>
        </p:nvGrpSpPr>
        <p:grpSpPr>
          <a:xfrm>
            <a:off x="11927420" y="10370902"/>
            <a:ext cx="503760" cy="503761"/>
            <a:chOff x="0" y="0"/>
            <a:chExt cx="503759" cy="503759"/>
          </a:xfrm>
        </p:grpSpPr>
        <p:sp>
          <p:nvSpPr>
            <p:cNvPr id="1035" name="Circle"/>
            <p:cNvSpPr/>
            <p:nvPr/>
          </p:nvSpPr>
          <p:spPr>
            <a:xfrm>
              <a:off x="-1" y="-1"/>
              <a:ext cx="503761" cy="503761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6" name="Shape"/>
            <p:cNvSpPr/>
            <p:nvPr/>
          </p:nvSpPr>
          <p:spPr>
            <a:xfrm>
              <a:off x="205810" y="161516"/>
              <a:ext cx="280699" cy="3179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382"/>
                  </a:moveTo>
                  <a:lnTo>
                    <a:pt x="7476" y="0"/>
                  </a:lnTo>
                  <a:lnTo>
                    <a:pt x="1839" y="423"/>
                  </a:lnTo>
                  <a:lnTo>
                    <a:pt x="0" y="11189"/>
                  </a:lnTo>
                  <a:lnTo>
                    <a:pt x="11813" y="21600"/>
                  </a:lnTo>
                  <a:cubicBezTo>
                    <a:pt x="14171" y="20625"/>
                    <a:pt x="16281" y="19239"/>
                    <a:pt x="18017" y="17525"/>
                  </a:cubicBezTo>
                  <a:cubicBezTo>
                    <a:pt x="19549" y="16013"/>
                    <a:pt x="20762" y="14271"/>
                    <a:pt x="21600" y="1238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37" name="Shape"/>
            <p:cNvSpPr/>
            <p:nvPr/>
          </p:nvSpPr>
          <p:spPr>
            <a:xfrm>
              <a:off x="191170" y="145161"/>
              <a:ext cx="131358" cy="2033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sp>
        <p:nvSpPr>
          <p:cNvPr id="1039" name="Circle"/>
          <p:cNvSpPr/>
          <p:nvPr/>
        </p:nvSpPr>
        <p:spPr>
          <a:xfrm>
            <a:off x="20489904" y="4331168"/>
            <a:ext cx="776196" cy="776196"/>
          </a:xfrm>
          <a:prstGeom prst="ellipse">
            <a:avLst/>
          </a:pr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40" name="Circle"/>
          <p:cNvSpPr/>
          <p:nvPr/>
        </p:nvSpPr>
        <p:spPr>
          <a:xfrm rot="10800000">
            <a:off x="3111838" y="4322907"/>
            <a:ext cx="776196" cy="776196"/>
          </a:xfrm>
          <a:prstGeom prst="ellipse">
            <a:avLst/>
          </a:pr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4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4283" y="4336035"/>
            <a:ext cx="4178858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grpSp>
        <p:nvGrpSpPr>
          <p:cNvPr id="1044" name="Group"/>
          <p:cNvGrpSpPr/>
          <p:nvPr/>
        </p:nvGrpSpPr>
        <p:grpSpPr>
          <a:xfrm>
            <a:off x="3248056" y="4316220"/>
            <a:ext cx="503761" cy="565917"/>
            <a:chOff x="0" y="0"/>
            <a:chExt cx="503760" cy="565915"/>
          </a:xfrm>
        </p:grpSpPr>
        <p:sp>
          <p:nvSpPr>
            <p:cNvPr id="104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100</a:t>
              </a:r>
            </a:p>
          </p:txBody>
        </p:sp>
        <p:sp>
          <p:nvSpPr>
            <p:cNvPr id="104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grpSp>
        <p:nvGrpSpPr>
          <p:cNvPr id="1047" name="Group"/>
          <p:cNvGrpSpPr/>
          <p:nvPr/>
        </p:nvGrpSpPr>
        <p:grpSpPr>
          <a:xfrm>
            <a:off x="20638589" y="4316220"/>
            <a:ext cx="503762" cy="565917"/>
            <a:chOff x="0" y="0"/>
            <a:chExt cx="503760" cy="565915"/>
          </a:xfrm>
        </p:grpSpPr>
        <p:sp>
          <p:nvSpPr>
            <p:cNvPr id="104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100</a:t>
              </a:r>
            </a:p>
          </p:txBody>
        </p:sp>
        <p:sp>
          <p:nvSpPr>
            <p:cNvPr id="104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sp>
        <p:nvSpPr>
          <p:cNvPr id="104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059216" y="4336035"/>
            <a:ext cx="4178859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sp>
        <p:nvSpPr>
          <p:cNvPr id="1049" name="Circle"/>
          <p:cNvSpPr/>
          <p:nvPr/>
        </p:nvSpPr>
        <p:spPr>
          <a:xfrm>
            <a:off x="20489904" y="5513772"/>
            <a:ext cx="776196" cy="776196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50" name="Circle"/>
          <p:cNvSpPr/>
          <p:nvPr/>
        </p:nvSpPr>
        <p:spPr>
          <a:xfrm rot="10800000">
            <a:off x="3111838" y="5505510"/>
            <a:ext cx="776196" cy="776196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5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4283" y="5518638"/>
            <a:ext cx="4178858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grpSp>
        <p:nvGrpSpPr>
          <p:cNvPr id="1054" name="Group"/>
          <p:cNvGrpSpPr/>
          <p:nvPr/>
        </p:nvGrpSpPr>
        <p:grpSpPr>
          <a:xfrm>
            <a:off x="3248056" y="5498824"/>
            <a:ext cx="503761" cy="565916"/>
            <a:chOff x="0" y="0"/>
            <a:chExt cx="503760" cy="565915"/>
          </a:xfrm>
        </p:grpSpPr>
        <p:sp>
          <p:nvSpPr>
            <p:cNvPr id="105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83</a:t>
              </a:r>
            </a:p>
          </p:txBody>
        </p:sp>
        <p:sp>
          <p:nvSpPr>
            <p:cNvPr id="105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grpSp>
        <p:nvGrpSpPr>
          <p:cNvPr id="1057" name="Group"/>
          <p:cNvGrpSpPr/>
          <p:nvPr/>
        </p:nvGrpSpPr>
        <p:grpSpPr>
          <a:xfrm>
            <a:off x="20638589" y="5498824"/>
            <a:ext cx="503762" cy="565916"/>
            <a:chOff x="0" y="0"/>
            <a:chExt cx="503760" cy="565915"/>
          </a:xfrm>
        </p:grpSpPr>
        <p:sp>
          <p:nvSpPr>
            <p:cNvPr id="105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90</a:t>
              </a:r>
            </a:p>
          </p:txBody>
        </p:sp>
        <p:sp>
          <p:nvSpPr>
            <p:cNvPr id="105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sp>
        <p:nvSpPr>
          <p:cNvPr id="105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059216" y="5518638"/>
            <a:ext cx="4178859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sp>
        <p:nvSpPr>
          <p:cNvPr id="1059" name="Circle"/>
          <p:cNvSpPr/>
          <p:nvPr/>
        </p:nvSpPr>
        <p:spPr>
          <a:xfrm>
            <a:off x="20489904" y="6696375"/>
            <a:ext cx="776196" cy="776196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60" name="Circle"/>
          <p:cNvSpPr/>
          <p:nvPr/>
        </p:nvSpPr>
        <p:spPr>
          <a:xfrm rot="10800000">
            <a:off x="3111838" y="6688114"/>
            <a:ext cx="776196" cy="776196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6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4283" y="6701242"/>
            <a:ext cx="4178858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grpSp>
        <p:nvGrpSpPr>
          <p:cNvPr id="1064" name="Group"/>
          <p:cNvGrpSpPr/>
          <p:nvPr/>
        </p:nvGrpSpPr>
        <p:grpSpPr>
          <a:xfrm>
            <a:off x="3248056" y="6681427"/>
            <a:ext cx="503761" cy="565916"/>
            <a:chOff x="0" y="0"/>
            <a:chExt cx="503760" cy="565915"/>
          </a:xfrm>
        </p:grpSpPr>
        <p:sp>
          <p:nvSpPr>
            <p:cNvPr id="106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72</a:t>
              </a:r>
            </a:p>
          </p:txBody>
        </p:sp>
        <p:sp>
          <p:nvSpPr>
            <p:cNvPr id="106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grpSp>
        <p:nvGrpSpPr>
          <p:cNvPr id="1067" name="Group"/>
          <p:cNvGrpSpPr/>
          <p:nvPr/>
        </p:nvGrpSpPr>
        <p:grpSpPr>
          <a:xfrm>
            <a:off x="20638589" y="6681427"/>
            <a:ext cx="503762" cy="565916"/>
            <a:chOff x="0" y="0"/>
            <a:chExt cx="503760" cy="565915"/>
          </a:xfrm>
        </p:grpSpPr>
        <p:sp>
          <p:nvSpPr>
            <p:cNvPr id="106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66</a:t>
              </a:r>
            </a:p>
          </p:txBody>
        </p:sp>
        <p:sp>
          <p:nvSpPr>
            <p:cNvPr id="106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sp>
        <p:nvSpPr>
          <p:cNvPr id="106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059216" y="6701242"/>
            <a:ext cx="4178859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sp>
        <p:nvSpPr>
          <p:cNvPr id="1069" name="Circle"/>
          <p:cNvSpPr/>
          <p:nvPr/>
        </p:nvSpPr>
        <p:spPr>
          <a:xfrm>
            <a:off x="20489904" y="7878978"/>
            <a:ext cx="776196" cy="776196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70" name="Circle"/>
          <p:cNvSpPr/>
          <p:nvPr/>
        </p:nvSpPr>
        <p:spPr>
          <a:xfrm rot="10800000">
            <a:off x="3111838" y="7870717"/>
            <a:ext cx="776196" cy="776196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7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4283" y="7883845"/>
            <a:ext cx="4178858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grpSp>
        <p:nvGrpSpPr>
          <p:cNvPr id="1074" name="Group"/>
          <p:cNvGrpSpPr/>
          <p:nvPr/>
        </p:nvGrpSpPr>
        <p:grpSpPr>
          <a:xfrm>
            <a:off x="3248056" y="7864030"/>
            <a:ext cx="503761" cy="565916"/>
            <a:chOff x="0" y="0"/>
            <a:chExt cx="503760" cy="565915"/>
          </a:xfrm>
        </p:grpSpPr>
        <p:sp>
          <p:nvSpPr>
            <p:cNvPr id="107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51</a:t>
              </a:r>
            </a:p>
          </p:txBody>
        </p:sp>
        <p:sp>
          <p:nvSpPr>
            <p:cNvPr id="107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grpSp>
        <p:nvGrpSpPr>
          <p:cNvPr id="1077" name="Group"/>
          <p:cNvGrpSpPr/>
          <p:nvPr/>
        </p:nvGrpSpPr>
        <p:grpSpPr>
          <a:xfrm>
            <a:off x="20638589" y="7864030"/>
            <a:ext cx="503762" cy="565916"/>
            <a:chOff x="0" y="0"/>
            <a:chExt cx="503760" cy="565915"/>
          </a:xfrm>
        </p:grpSpPr>
        <p:sp>
          <p:nvSpPr>
            <p:cNvPr id="107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49</a:t>
              </a:r>
            </a:p>
          </p:txBody>
        </p:sp>
        <p:sp>
          <p:nvSpPr>
            <p:cNvPr id="107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sp>
        <p:nvSpPr>
          <p:cNvPr id="107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059216" y="7883845"/>
            <a:ext cx="4178859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sp>
        <p:nvSpPr>
          <p:cNvPr id="1079" name="Circle"/>
          <p:cNvSpPr/>
          <p:nvPr/>
        </p:nvSpPr>
        <p:spPr>
          <a:xfrm>
            <a:off x="20489904" y="9061581"/>
            <a:ext cx="776196" cy="776196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80" name="Circle"/>
          <p:cNvSpPr/>
          <p:nvPr/>
        </p:nvSpPr>
        <p:spPr>
          <a:xfrm rot="10800000">
            <a:off x="3111838" y="9053320"/>
            <a:ext cx="776196" cy="776196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8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4283" y="9066448"/>
            <a:ext cx="4178858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grpSp>
        <p:nvGrpSpPr>
          <p:cNvPr id="1084" name="Group"/>
          <p:cNvGrpSpPr/>
          <p:nvPr/>
        </p:nvGrpSpPr>
        <p:grpSpPr>
          <a:xfrm>
            <a:off x="3248056" y="9046633"/>
            <a:ext cx="503761" cy="565917"/>
            <a:chOff x="0" y="0"/>
            <a:chExt cx="503760" cy="565915"/>
          </a:xfrm>
        </p:grpSpPr>
        <p:sp>
          <p:nvSpPr>
            <p:cNvPr id="108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23</a:t>
              </a:r>
            </a:p>
          </p:txBody>
        </p:sp>
        <p:sp>
          <p:nvSpPr>
            <p:cNvPr id="108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grpSp>
        <p:nvGrpSpPr>
          <p:cNvPr id="1087" name="Group"/>
          <p:cNvGrpSpPr/>
          <p:nvPr/>
        </p:nvGrpSpPr>
        <p:grpSpPr>
          <a:xfrm>
            <a:off x="20638589" y="9046633"/>
            <a:ext cx="503762" cy="565917"/>
            <a:chOff x="0" y="0"/>
            <a:chExt cx="503760" cy="565915"/>
          </a:xfrm>
        </p:grpSpPr>
        <p:sp>
          <p:nvSpPr>
            <p:cNvPr id="108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32</a:t>
              </a:r>
            </a:p>
          </p:txBody>
        </p:sp>
        <p:sp>
          <p:nvSpPr>
            <p:cNvPr id="108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sp>
        <p:nvSpPr>
          <p:cNvPr id="108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059216" y="9066448"/>
            <a:ext cx="4178859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sp>
        <p:nvSpPr>
          <p:cNvPr id="1089" name="Circle"/>
          <p:cNvSpPr/>
          <p:nvPr/>
        </p:nvSpPr>
        <p:spPr>
          <a:xfrm>
            <a:off x="20489904" y="10244185"/>
            <a:ext cx="776196" cy="776196"/>
          </a:xfrm>
          <a:prstGeom prst="ellipse">
            <a:avLst/>
          </a:prstGeom>
          <a:solidFill>
            <a:srgbClr val="53535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90" name="Circle"/>
          <p:cNvSpPr/>
          <p:nvPr/>
        </p:nvSpPr>
        <p:spPr>
          <a:xfrm rot="10800000">
            <a:off x="3111838" y="10235924"/>
            <a:ext cx="776196" cy="776196"/>
          </a:xfrm>
          <a:prstGeom prst="ellipse">
            <a:avLst/>
          </a:prstGeom>
          <a:solidFill>
            <a:srgbClr val="53535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>
              <a:solidFill>
                <a:schemeClr val="bg1"/>
              </a:solidFill>
            </a:endParaRPr>
          </a:p>
        </p:txBody>
      </p:sp>
      <p:sp>
        <p:nvSpPr>
          <p:cNvPr id="109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4104283" y="10249051"/>
            <a:ext cx="4178858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  <p:grpSp>
        <p:nvGrpSpPr>
          <p:cNvPr id="1094" name="Group"/>
          <p:cNvGrpSpPr/>
          <p:nvPr/>
        </p:nvGrpSpPr>
        <p:grpSpPr>
          <a:xfrm>
            <a:off x="3248056" y="10229236"/>
            <a:ext cx="503761" cy="565917"/>
            <a:chOff x="0" y="0"/>
            <a:chExt cx="503760" cy="565915"/>
          </a:xfrm>
        </p:grpSpPr>
        <p:sp>
          <p:nvSpPr>
            <p:cNvPr id="109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9</a:t>
              </a:r>
            </a:p>
          </p:txBody>
        </p:sp>
        <p:sp>
          <p:nvSpPr>
            <p:cNvPr id="109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grpSp>
        <p:nvGrpSpPr>
          <p:cNvPr id="1097" name="Group"/>
          <p:cNvGrpSpPr/>
          <p:nvPr/>
        </p:nvGrpSpPr>
        <p:grpSpPr>
          <a:xfrm>
            <a:off x="20638589" y="10229236"/>
            <a:ext cx="503762" cy="565917"/>
            <a:chOff x="0" y="0"/>
            <a:chExt cx="503760" cy="565915"/>
          </a:xfrm>
        </p:grpSpPr>
        <p:sp>
          <p:nvSpPr>
            <p:cNvPr id="109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184914"/>
              <a:ext cx="503760" cy="3810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8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12</a:t>
              </a:r>
            </a:p>
          </p:txBody>
        </p:sp>
        <p:sp>
          <p:nvSpPr>
            <p:cNvPr id="109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0"/>
              <a:ext cx="503760" cy="28725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1200">
                  <a:solidFill>
                    <a:srgbClr val="F7F5F6"/>
                  </a:solidFill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%</a:t>
              </a:r>
            </a:p>
          </p:txBody>
        </p:sp>
      </p:grpSp>
      <p:sp>
        <p:nvSpPr>
          <p:cNvPr id="109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059216" y="10249051"/>
            <a:ext cx="4178859" cy="711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 and typesetting</a:t>
            </a:r>
          </a:p>
        </p:txBody>
      </p:sp>
    </p:spTree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2" name="Venn diagram"/>
          <p:cNvSpPr txBox="1"/>
          <p:nvPr/>
        </p:nvSpPr>
        <p:spPr>
          <a:xfrm>
            <a:off x="1599482" y="3062087"/>
            <a:ext cx="6606606" cy="6223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400"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Funnel Template 3 Stages</a:t>
            </a:r>
          </a:p>
        </p:txBody>
      </p:sp>
      <p:sp>
        <p:nvSpPr>
          <p:cNvPr id="1113" name="Venn diagram"/>
          <p:cNvSpPr txBox="1"/>
          <p:nvPr/>
        </p:nvSpPr>
        <p:spPr>
          <a:xfrm>
            <a:off x="8888697" y="3062087"/>
            <a:ext cx="6606607" cy="6223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400"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Funnel Template 4 Stages</a:t>
            </a:r>
          </a:p>
        </p:txBody>
      </p:sp>
      <p:sp>
        <p:nvSpPr>
          <p:cNvPr id="1114" name="Venn diagram"/>
          <p:cNvSpPr txBox="1"/>
          <p:nvPr/>
        </p:nvSpPr>
        <p:spPr>
          <a:xfrm>
            <a:off x="16166577" y="3062087"/>
            <a:ext cx="6606606" cy="6223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400"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Funnel Template 5 Stages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F4E669E1-D3F2-624D-8D10-82823F6CFCC6}"/>
              </a:ext>
            </a:extLst>
          </p:cNvPr>
          <p:cNvGrpSpPr/>
          <p:nvPr/>
        </p:nvGrpSpPr>
        <p:grpSpPr>
          <a:xfrm>
            <a:off x="1661198" y="4405044"/>
            <a:ext cx="6483174" cy="6129760"/>
            <a:chOff x="1661198" y="4405044"/>
            <a:chExt cx="6483174" cy="6129760"/>
          </a:xfrm>
        </p:grpSpPr>
        <p:sp>
          <p:nvSpPr>
            <p:cNvPr id="1100" name="Shape"/>
            <p:cNvSpPr/>
            <p:nvPr/>
          </p:nvSpPr>
          <p:spPr>
            <a:xfrm>
              <a:off x="1661198" y="4405044"/>
              <a:ext cx="6483174" cy="19429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1" h="21578" extrusionOk="0">
                  <a:moveTo>
                    <a:pt x="322" y="2"/>
                  </a:moveTo>
                  <a:lnTo>
                    <a:pt x="21203" y="0"/>
                  </a:lnTo>
                  <a:cubicBezTo>
                    <a:pt x="21336" y="-10"/>
                    <a:pt x="21461" y="227"/>
                    <a:pt x="21526" y="616"/>
                  </a:cubicBezTo>
                  <a:cubicBezTo>
                    <a:pt x="21583" y="959"/>
                    <a:pt x="21586" y="1374"/>
                    <a:pt x="21534" y="1726"/>
                  </a:cubicBezTo>
                  <a:lnTo>
                    <a:pt x="18693" y="20654"/>
                  </a:lnTo>
                  <a:cubicBezTo>
                    <a:pt x="18660" y="20921"/>
                    <a:pt x="18605" y="21151"/>
                    <a:pt x="18534" y="21315"/>
                  </a:cubicBezTo>
                  <a:cubicBezTo>
                    <a:pt x="18460" y="21486"/>
                    <a:pt x="18372" y="21578"/>
                    <a:pt x="18282" y="21578"/>
                  </a:cubicBezTo>
                  <a:lnTo>
                    <a:pt x="3333" y="21573"/>
                  </a:lnTo>
                  <a:cubicBezTo>
                    <a:pt x="3245" y="21590"/>
                    <a:pt x="3157" y="21520"/>
                    <a:pt x="3080" y="21371"/>
                  </a:cubicBezTo>
                  <a:cubicBezTo>
                    <a:pt x="3004" y="21224"/>
                    <a:pt x="2943" y="21007"/>
                    <a:pt x="2904" y="20747"/>
                  </a:cubicBezTo>
                  <a:lnTo>
                    <a:pt x="36" y="1721"/>
                  </a:lnTo>
                  <a:cubicBezTo>
                    <a:pt x="-14" y="1375"/>
                    <a:pt x="-11" y="969"/>
                    <a:pt x="43" y="629"/>
                  </a:cubicBezTo>
                  <a:cubicBezTo>
                    <a:pt x="99" y="279"/>
                    <a:pt x="204" y="45"/>
                    <a:pt x="322" y="2"/>
                  </a:cubicBez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01" name="Shape"/>
            <p:cNvSpPr/>
            <p:nvPr/>
          </p:nvSpPr>
          <p:spPr>
            <a:xfrm>
              <a:off x="2711065" y="6498444"/>
              <a:ext cx="4387674" cy="19429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7" h="21578" extrusionOk="0">
                  <a:moveTo>
                    <a:pt x="475" y="2"/>
                  </a:moveTo>
                  <a:lnTo>
                    <a:pt x="21013" y="0"/>
                  </a:lnTo>
                  <a:cubicBezTo>
                    <a:pt x="21210" y="-10"/>
                    <a:pt x="21394" y="227"/>
                    <a:pt x="21490" y="616"/>
                  </a:cubicBezTo>
                  <a:cubicBezTo>
                    <a:pt x="21575" y="959"/>
                    <a:pt x="21579" y="1374"/>
                    <a:pt x="21502" y="1726"/>
                  </a:cubicBezTo>
                  <a:lnTo>
                    <a:pt x="17307" y="20654"/>
                  </a:lnTo>
                  <a:cubicBezTo>
                    <a:pt x="17259" y="20921"/>
                    <a:pt x="17177" y="21151"/>
                    <a:pt x="17072" y="21315"/>
                  </a:cubicBezTo>
                  <a:cubicBezTo>
                    <a:pt x="16963" y="21486"/>
                    <a:pt x="16833" y="21578"/>
                    <a:pt x="16700" y="21578"/>
                  </a:cubicBezTo>
                  <a:lnTo>
                    <a:pt x="4922" y="21573"/>
                  </a:lnTo>
                  <a:cubicBezTo>
                    <a:pt x="4791" y="21590"/>
                    <a:pt x="4661" y="21520"/>
                    <a:pt x="4547" y="21371"/>
                  </a:cubicBezTo>
                  <a:cubicBezTo>
                    <a:pt x="4436" y="21224"/>
                    <a:pt x="4345" y="21007"/>
                    <a:pt x="4287" y="20747"/>
                  </a:cubicBezTo>
                  <a:lnTo>
                    <a:pt x="53" y="1721"/>
                  </a:lnTo>
                  <a:cubicBezTo>
                    <a:pt x="-21" y="1375"/>
                    <a:pt x="-17" y="969"/>
                    <a:pt x="63" y="629"/>
                  </a:cubicBezTo>
                  <a:cubicBezTo>
                    <a:pt x="146" y="279"/>
                    <a:pt x="300" y="45"/>
                    <a:pt x="475" y="2"/>
                  </a:cubicBez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02" name="Shape"/>
            <p:cNvSpPr/>
            <p:nvPr/>
          </p:nvSpPr>
          <p:spPr>
            <a:xfrm>
              <a:off x="3760931" y="8591844"/>
              <a:ext cx="2292174" cy="19429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7" h="21578" extrusionOk="0">
                  <a:moveTo>
                    <a:pt x="907" y="2"/>
                  </a:moveTo>
                  <a:lnTo>
                    <a:pt x="20479" y="0"/>
                  </a:lnTo>
                  <a:cubicBezTo>
                    <a:pt x="20856" y="-10"/>
                    <a:pt x="21206" y="227"/>
                    <a:pt x="21390" y="616"/>
                  </a:cubicBezTo>
                  <a:cubicBezTo>
                    <a:pt x="21552" y="959"/>
                    <a:pt x="21560" y="1374"/>
                    <a:pt x="21412" y="1726"/>
                  </a:cubicBezTo>
                  <a:lnTo>
                    <a:pt x="13398" y="20654"/>
                  </a:lnTo>
                  <a:cubicBezTo>
                    <a:pt x="13306" y="20921"/>
                    <a:pt x="13150" y="21151"/>
                    <a:pt x="12949" y="21315"/>
                  </a:cubicBezTo>
                  <a:cubicBezTo>
                    <a:pt x="12740" y="21486"/>
                    <a:pt x="12491" y="21578"/>
                    <a:pt x="12237" y="21578"/>
                  </a:cubicBezTo>
                  <a:lnTo>
                    <a:pt x="9404" y="21573"/>
                  </a:lnTo>
                  <a:cubicBezTo>
                    <a:pt x="9154" y="21590"/>
                    <a:pt x="8905" y="21520"/>
                    <a:pt x="8689" y="21371"/>
                  </a:cubicBezTo>
                  <a:cubicBezTo>
                    <a:pt x="8476" y="21224"/>
                    <a:pt x="8303" y="21007"/>
                    <a:pt x="8191" y="20747"/>
                  </a:cubicBezTo>
                  <a:lnTo>
                    <a:pt x="102" y="1721"/>
                  </a:lnTo>
                  <a:cubicBezTo>
                    <a:pt x="-40" y="1375"/>
                    <a:pt x="-33" y="969"/>
                    <a:pt x="121" y="629"/>
                  </a:cubicBezTo>
                  <a:cubicBezTo>
                    <a:pt x="280" y="279"/>
                    <a:pt x="574" y="45"/>
                    <a:pt x="907" y="2"/>
                  </a:cubicBez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grpSp>
          <p:nvGrpSpPr>
            <p:cNvPr id="1118" name="Group"/>
            <p:cNvGrpSpPr/>
            <p:nvPr/>
          </p:nvGrpSpPr>
          <p:grpSpPr>
            <a:xfrm>
              <a:off x="4608121" y="5095471"/>
              <a:ext cx="562107" cy="562107"/>
              <a:chOff x="0" y="0"/>
              <a:chExt cx="562105" cy="562105"/>
            </a:xfrm>
          </p:grpSpPr>
          <p:sp>
            <p:nvSpPr>
              <p:cNvPr id="1115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16" name="Shape"/>
              <p:cNvSpPr/>
              <p:nvPr/>
            </p:nvSpPr>
            <p:spPr>
              <a:xfrm>
                <a:off x="236603" y="165568"/>
                <a:ext cx="302650" cy="3616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17" name="Shape"/>
              <p:cNvSpPr/>
              <p:nvPr/>
            </p:nvSpPr>
            <p:spPr>
              <a:xfrm>
                <a:off x="235028" y="164945"/>
                <a:ext cx="80807" cy="22097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122" name="Group"/>
            <p:cNvGrpSpPr/>
            <p:nvPr/>
          </p:nvGrpSpPr>
          <p:grpSpPr>
            <a:xfrm>
              <a:off x="4608121" y="7202816"/>
              <a:ext cx="562107" cy="562107"/>
              <a:chOff x="0" y="0"/>
              <a:chExt cx="562105" cy="562105"/>
            </a:xfrm>
          </p:grpSpPr>
          <p:sp>
            <p:nvSpPr>
              <p:cNvPr id="1119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20" name="Shape"/>
              <p:cNvSpPr/>
              <p:nvPr/>
            </p:nvSpPr>
            <p:spPr>
              <a:xfrm>
                <a:off x="212457" y="173256"/>
                <a:ext cx="332633" cy="3703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21" name="Shape"/>
              <p:cNvSpPr/>
              <p:nvPr/>
            </p:nvSpPr>
            <p:spPr>
              <a:xfrm>
                <a:off x="210930" y="152369"/>
                <a:ext cx="151486" cy="2236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126" name="Group"/>
            <p:cNvGrpSpPr/>
            <p:nvPr/>
          </p:nvGrpSpPr>
          <p:grpSpPr>
            <a:xfrm>
              <a:off x="4621732" y="9093462"/>
              <a:ext cx="562106" cy="562107"/>
              <a:chOff x="0" y="0"/>
              <a:chExt cx="562105" cy="562105"/>
            </a:xfrm>
          </p:grpSpPr>
          <p:sp>
            <p:nvSpPr>
              <p:cNvPr id="1123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24" name="Shape"/>
              <p:cNvSpPr/>
              <p:nvPr/>
            </p:nvSpPr>
            <p:spPr>
              <a:xfrm>
                <a:off x="219711" y="170304"/>
                <a:ext cx="329912" cy="3665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25" name="Shape"/>
              <p:cNvSpPr/>
              <p:nvPr/>
            </p:nvSpPr>
            <p:spPr>
              <a:xfrm>
                <a:off x="213394" y="168859"/>
                <a:ext cx="146557" cy="22438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DD2F801A-0F7F-8947-9D8F-96130E130684}"/>
              </a:ext>
            </a:extLst>
          </p:cNvPr>
          <p:cNvGrpSpPr/>
          <p:nvPr/>
        </p:nvGrpSpPr>
        <p:grpSpPr>
          <a:xfrm>
            <a:off x="8943478" y="4405043"/>
            <a:ext cx="6485708" cy="6134038"/>
            <a:chOff x="8943478" y="4405043"/>
            <a:chExt cx="6485708" cy="6134038"/>
          </a:xfrm>
        </p:grpSpPr>
        <p:sp>
          <p:nvSpPr>
            <p:cNvPr id="1103" name="Shape"/>
            <p:cNvSpPr/>
            <p:nvPr/>
          </p:nvSpPr>
          <p:spPr>
            <a:xfrm>
              <a:off x="8943478" y="4405043"/>
              <a:ext cx="6485708" cy="14138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1" h="21566" extrusionOk="0">
                  <a:moveTo>
                    <a:pt x="49" y="2379"/>
                  </a:moveTo>
                  <a:cubicBezTo>
                    <a:pt x="-11" y="1926"/>
                    <a:pt x="-16" y="1363"/>
                    <a:pt x="36" y="890"/>
                  </a:cubicBezTo>
                  <a:cubicBezTo>
                    <a:pt x="94" y="364"/>
                    <a:pt x="213" y="34"/>
                    <a:pt x="341" y="40"/>
                  </a:cubicBezTo>
                  <a:lnTo>
                    <a:pt x="21249" y="0"/>
                  </a:lnTo>
                  <a:cubicBezTo>
                    <a:pt x="21370" y="38"/>
                    <a:pt x="21477" y="362"/>
                    <a:pt x="21533" y="856"/>
                  </a:cubicBezTo>
                  <a:cubicBezTo>
                    <a:pt x="21579" y="1266"/>
                    <a:pt x="21584" y="1748"/>
                    <a:pt x="21546" y="2174"/>
                  </a:cubicBezTo>
                  <a:lnTo>
                    <a:pt x="19540" y="20471"/>
                  </a:lnTo>
                  <a:cubicBezTo>
                    <a:pt x="19512" y="20759"/>
                    <a:pt x="19469" y="21009"/>
                    <a:pt x="19413" y="21197"/>
                  </a:cubicBezTo>
                  <a:cubicBezTo>
                    <a:pt x="19333" y="21471"/>
                    <a:pt x="19234" y="21600"/>
                    <a:pt x="19134" y="21559"/>
                  </a:cubicBezTo>
                  <a:lnTo>
                    <a:pt x="2417" y="21533"/>
                  </a:lnTo>
                  <a:cubicBezTo>
                    <a:pt x="2342" y="21562"/>
                    <a:pt x="2267" y="21497"/>
                    <a:pt x="2200" y="21345"/>
                  </a:cubicBezTo>
                  <a:cubicBezTo>
                    <a:pt x="2125" y="21178"/>
                    <a:pt x="2063" y="20912"/>
                    <a:pt x="2022" y="20581"/>
                  </a:cubicBezTo>
                  <a:lnTo>
                    <a:pt x="49" y="2379"/>
                  </a:ln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04" name="Shape"/>
            <p:cNvSpPr/>
            <p:nvPr/>
          </p:nvSpPr>
          <p:spPr>
            <a:xfrm>
              <a:off x="9726645" y="5978432"/>
              <a:ext cx="4923608" cy="14138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2" h="21566" extrusionOk="0">
                  <a:moveTo>
                    <a:pt x="64" y="2379"/>
                  </a:moveTo>
                  <a:cubicBezTo>
                    <a:pt x="-15" y="1926"/>
                    <a:pt x="-21" y="1363"/>
                    <a:pt x="48" y="890"/>
                  </a:cubicBezTo>
                  <a:cubicBezTo>
                    <a:pt x="124" y="364"/>
                    <a:pt x="280" y="34"/>
                    <a:pt x="449" y="40"/>
                  </a:cubicBezTo>
                  <a:lnTo>
                    <a:pt x="21137" y="0"/>
                  </a:lnTo>
                  <a:cubicBezTo>
                    <a:pt x="21297" y="38"/>
                    <a:pt x="21439" y="362"/>
                    <a:pt x="21512" y="856"/>
                  </a:cubicBezTo>
                  <a:cubicBezTo>
                    <a:pt x="21573" y="1266"/>
                    <a:pt x="21579" y="1748"/>
                    <a:pt x="21529" y="2174"/>
                  </a:cubicBezTo>
                  <a:lnTo>
                    <a:pt x="18888" y="20471"/>
                  </a:lnTo>
                  <a:cubicBezTo>
                    <a:pt x="18851" y="20759"/>
                    <a:pt x="18794" y="21009"/>
                    <a:pt x="18721" y="21197"/>
                  </a:cubicBezTo>
                  <a:cubicBezTo>
                    <a:pt x="18615" y="21471"/>
                    <a:pt x="18484" y="21600"/>
                    <a:pt x="18353" y="21559"/>
                  </a:cubicBezTo>
                  <a:lnTo>
                    <a:pt x="3183" y="21533"/>
                  </a:lnTo>
                  <a:cubicBezTo>
                    <a:pt x="3084" y="21562"/>
                    <a:pt x="2985" y="21497"/>
                    <a:pt x="2896" y="21345"/>
                  </a:cubicBezTo>
                  <a:cubicBezTo>
                    <a:pt x="2798" y="21178"/>
                    <a:pt x="2716" y="20912"/>
                    <a:pt x="2662" y="20581"/>
                  </a:cubicBezTo>
                  <a:lnTo>
                    <a:pt x="64" y="2379"/>
                  </a:ln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05" name="Shape"/>
            <p:cNvSpPr/>
            <p:nvPr/>
          </p:nvSpPr>
          <p:spPr>
            <a:xfrm>
              <a:off x="10514045" y="7551821"/>
              <a:ext cx="3336108" cy="14138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4" h="21566" extrusionOk="0">
                  <a:moveTo>
                    <a:pt x="94" y="2379"/>
                  </a:moveTo>
                  <a:cubicBezTo>
                    <a:pt x="-22" y="1926"/>
                    <a:pt x="-31" y="1363"/>
                    <a:pt x="70" y="890"/>
                  </a:cubicBezTo>
                  <a:cubicBezTo>
                    <a:pt x="183" y="364"/>
                    <a:pt x="413" y="34"/>
                    <a:pt x="663" y="40"/>
                  </a:cubicBezTo>
                  <a:lnTo>
                    <a:pt x="20918" y="0"/>
                  </a:lnTo>
                  <a:cubicBezTo>
                    <a:pt x="21153" y="38"/>
                    <a:pt x="21362" y="362"/>
                    <a:pt x="21470" y="856"/>
                  </a:cubicBezTo>
                  <a:cubicBezTo>
                    <a:pt x="21560" y="1266"/>
                    <a:pt x="21569" y="1748"/>
                    <a:pt x="21495" y="2174"/>
                  </a:cubicBezTo>
                  <a:lnTo>
                    <a:pt x="17601" y="20471"/>
                  </a:lnTo>
                  <a:cubicBezTo>
                    <a:pt x="17546" y="20759"/>
                    <a:pt x="17462" y="21009"/>
                    <a:pt x="17354" y="21197"/>
                  </a:cubicBezTo>
                  <a:cubicBezTo>
                    <a:pt x="17199" y="21471"/>
                    <a:pt x="17005" y="21600"/>
                    <a:pt x="16812" y="21559"/>
                  </a:cubicBezTo>
                  <a:lnTo>
                    <a:pt x="4694" y="21533"/>
                  </a:lnTo>
                  <a:cubicBezTo>
                    <a:pt x="4548" y="21562"/>
                    <a:pt x="4402" y="21497"/>
                    <a:pt x="4271" y="21345"/>
                  </a:cubicBezTo>
                  <a:cubicBezTo>
                    <a:pt x="4126" y="21178"/>
                    <a:pt x="4006" y="20912"/>
                    <a:pt x="3925" y="20581"/>
                  </a:cubicBezTo>
                  <a:lnTo>
                    <a:pt x="94" y="2379"/>
                  </a:ln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06" name="Shape"/>
            <p:cNvSpPr/>
            <p:nvPr/>
          </p:nvSpPr>
          <p:spPr>
            <a:xfrm>
              <a:off x="11301445" y="9125210"/>
              <a:ext cx="1761308" cy="14138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95" h="21566" extrusionOk="0">
                  <a:moveTo>
                    <a:pt x="178" y="2379"/>
                  </a:moveTo>
                  <a:cubicBezTo>
                    <a:pt x="-42" y="1926"/>
                    <a:pt x="-59" y="1363"/>
                    <a:pt x="132" y="890"/>
                  </a:cubicBezTo>
                  <a:cubicBezTo>
                    <a:pt x="346" y="364"/>
                    <a:pt x="780" y="34"/>
                    <a:pt x="1252" y="40"/>
                  </a:cubicBezTo>
                  <a:lnTo>
                    <a:pt x="20310" y="0"/>
                  </a:lnTo>
                  <a:cubicBezTo>
                    <a:pt x="20754" y="38"/>
                    <a:pt x="21150" y="362"/>
                    <a:pt x="21354" y="856"/>
                  </a:cubicBezTo>
                  <a:cubicBezTo>
                    <a:pt x="21524" y="1266"/>
                    <a:pt x="21541" y="1748"/>
                    <a:pt x="21401" y="2174"/>
                  </a:cubicBezTo>
                  <a:lnTo>
                    <a:pt x="14042" y="20471"/>
                  </a:lnTo>
                  <a:cubicBezTo>
                    <a:pt x="13939" y="20759"/>
                    <a:pt x="13779" y="21009"/>
                    <a:pt x="13577" y="21197"/>
                  </a:cubicBezTo>
                  <a:cubicBezTo>
                    <a:pt x="13282" y="21471"/>
                    <a:pt x="12917" y="21600"/>
                    <a:pt x="12551" y="21559"/>
                  </a:cubicBezTo>
                  <a:lnTo>
                    <a:pt x="8869" y="21533"/>
                  </a:lnTo>
                  <a:cubicBezTo>
                    <a:pt x="8594" y="21562"/>
                    <a:pt x="8318" y="21497"/>
                    <a:pt x="8070" y="21345"/>
                  </a:cubicBezTo>
                  <a:cubicBezTo>
                    <a:pt x="7797" y="21178"/>
                    <a:pt x="7569" y="20912"/>
                    <a:pt x="7418" y="20581"/>
                  </a:cubicBezTo>
                  <a:lnTo>
                    <a:pt x="178" y="2379"/>
                  </a:lnTo>
                  <a:close/>
                </a:path>
              </a:pathLst>
            </a:custGeom>
            <a:solidFill>
              <a:srgbClr val="53535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grpSp>
          <p:nvGrpSpPr>
            <p:cNvPr id="1130" name="Group"/>
            <p:cNvGrpSpPr/>
            <p:nvPr/>
          </p:nvGrpSpPr>
          <p:grpSpPr>
            <a:xfrm>
              <a:off x="11901046" y="4830926"/>
              <a:ext cx="562106" cy="562106"/>
              <a:chOff x="0" y="0"/>
              <a:chExt cx="562105" cy="562105"/>
            </a:xfrm>
          </p:grpSpPr>
          <p:sp>
            <p:nvSpPr>
              <p:cNvPr id="1127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28" name="Shape"/>
              <p:cNvSpPr/>
              <p:nvPr/>
            </p:nvSpPr>
            <p:spPr>
              <a:xfrm>
                <a:off x="236603" y="165568"/>
                <a:ext cx="302650" cy="3616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29" name="Shape"/>
              <p:cNvSpPr/>
              <p:nvPr/>
            </p:nvSpPr>
            <p:spPr>
              <a:xfrm>
                <a:off x="235028" y="164945"/>
                <a:ext cx="80807" cy="22097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134" name="Group"/>
            <p:cNvGrpSpPr/>
            <p:nvPr/>
          </p:nvGrpSpPr>
          <p:grpSpPr>
            <a:xfrm>
              <a:off x="11901046" y="6404314"/>
              <a:ext cx="562106" cy="562107"/>
              <a:chOff x="0" y="0"/>
              <a:chExt cx="562105" cy="562105"/>
            </a:xfrm>
          </p:grpSpPr>
          <p:sp>
            <p:nvSpPr>
              <p:cNvPr id="1131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32" name="Shape"/>
              <p:cNvSpPr/>
              <p:nvPr/>
            </p:nvSpPr>
            <p:spPr>
              <a:xfrm>
                <a:off x="212457" y="173256"/>
                <a:ext cx="332633" cy="3703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33" name="Shape"/>
              <p:cNvSpPr/>
              <p:nvPr/>
            </p:nvSpPr>
            <p:spPr>
              <a:xfrm>
                <a:off x="210930" y="152369"/>
                <a:ext cx="151486" cy="2236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138" name="Group"/>
            <p:cNvGrpSpPr/>
            <p:nvPr/>
          </p:nvGrpSpPr>
          <p:grpSpPr>
            <a:xfrm>
              <a:off x="11910947" y="7977704"/>
              <a:ext cx="562106" cy="562106"/>
              <a:chOff x="0" y="0"/>
              <a:chExt cx="562105" cy="562105"/>
            </a:xfrm>
          </p:grpSpPr>
          <p:sp>
            <p:nvSpPr>
              <p:cNvPr id="1135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36" name="Shape"/>
              <p:cNvSpPr/>
              <p:nvPr/>
            </p:nvSpPr>
            <p:spPr>
              <a:xfrm>
                <a:off x="219711" y="170304"/>
                <a:ext cx="329912" cy="3665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37" name="Shape"/>
              <p:cNvSpPr/>
              <p:nvPr/>
            </p:nvSpPr>
            <p:spPr>
              <a:xfrm>
                <a:off x="213394" y="168859"/>
                <a:ext cx="146557" cy="22438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142" name="Group"/>
            <p:cNvGrpSpPr/>
            <p:nvPr/>
          </p:nvGrpSpPr>
          <p:grpSpPr>
            <a:xfrm>
              <a:off x="11910946" y="9500292"/>
              <a:ext cx="562107" cy="562107"/>
              <a:chOff x="0" y="0"/>
              <a:chExt cx="562105" cy="562105"/>
            </a:xfrm>
          </p:grpSpPr>
          <p:sp>
            <p:nvSpPr>
              <p:cNvPr id="1139" name="Circle"/>
              <p:cNvSpPr/>
              <p:nvPr/>
            </p:nvSpPr>
            <p:spPr>
              <a:xfrm>
                <a:off x="0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40" name="Shape"/>
              <p:cNvSpPr/>
              <p:nvPr/>
            </p:nvSpPr>
            <p:spPr>
              <a:xfrm>
                <a:off x="202321" y="159987"/>
                <a:ext cx="335470" cy="37125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41" name="Shape"/>
              <p:cNvSpPr/>
              <p:nvPr/>
            </p:nvSpPr>
            <p:spPr>
              <a:xfrm>
                <a:off x="199686" y="158818"/>
                <a:ext cx="165970" cy="22198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ABECB3AC-F95B-2241-B309-2A25B7870A67}"/>
              </a:ext>
            </a:extLst>
          </p:cNvPr>
          <p:cNvGrpSpPr/>
          <p:nvPr/>
        </p:nvGrpSpPr>
        <p:grpSpPr>
          <a:xfrm>
            <a:off x="16230652" y="4405043"/>
            <a:ext cx="6478455" cy="6157653"/>
            <a:chOff x="16230652" y="4405043"/>
            <a:chExt cx="6478455" cy="6157653"/>
          </a:xfrm>
        </p:grpSpPr>
        <p:sp>
          <p:nvSpPr>
            <p:cNvPr id="1107" name="Shape"/>
            <p:cNvSpPr/>
            <p:nvPr/>
          </p:nvSpPr>
          <p:spPr>
            <a:xfrm>
              <a:off x="16230652" y="4405043"/>
              <a:ext cx="6478455" cy="10985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1" h="21548" extrusionOk="0">
                  <a:moveTo>
                    <a:pt x="357" y="32"/>
                  </a:moveTo>
                  <a:lnTo>
                    <a:pt x="21244" y="0"/>
                  </a:lnTo>
                  <a:cubicBezTo>
                    <a:pt x="21362" y="6"/>
                    <a:pt x="21470" y="380"/>
                    <a:pt x="21528" y="983"/>
                  </a:cubicBezTo>
                  <a:cubicBezTo>
                    <a:pt x="21588" y="1605"/>
                    <a:pt x="21585" y="2370"/>
                    <a:pt x="21521" y="2975"/>
                  </a:cubicBezTo>
                  <a:lnTo>
                    <a:pt x="20065" y="20171"/>
                  </a:lnTo>
                  <a:cubicBezTo>
                    <a:pt x="20042" y="20498"/>
                    <a:pt x="20006" y="20787"/>
                    <a:pt x="19960" y="21015"/>
                  </a:cubicBezTo>
                  <a:cubicBezTo>
                    <a:pt x="19881" y="21408"/>
                    <a:pt x="19779" y="21596"/>
                    <a:pt x="19676" y="21537"/>
                  </a:cubicBezTo>
                  <a:lnTo>
                    <a:pt x="1865" y="21539"/>
                  </a:lnTo>
                  <a:cubicBezTo>
                    <a:pt x="1793" y="21516"/>
                    <a:pt x="1722" y="21392"/>
                    <a:pt x="1660" y="21177"/>
                  </a:cubicBezTo>
                  <a:cubicBezTo>
                    <a:pt x="1586" y="20924"/>
                    <a:pt x="1526" y="20555"/>
                    <a:pt x="1487" y="20112"/>
                  </a:cubicBezTo>
                  <a:lnTo>
                    <a:pt x="23" y="2738"/>
                  </a:lnTo>
                  <a:cubicBezTo>
                    <a:pt x="-12" y="2206"/>
                    <a:pt x="-6" y="1611"/>
                    <a:pt x="39" y="1106"/>
                  </a:cubicBezTo>
                  <a:cubicBezTo>
                    <a:pt x="101" y="415"/>
                    <a:pt x="225" y="-4"/>
                    <a:pt x="357" y="32"/>
                  </a:cubicBez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08" name="Shape"/>
            <p:cNvSpPr/>
            <p:nvPr/>
          </p:nvSpPr>
          <p:spPr>
            <a:xfrm>
              <a:off x="16852172" y="5669810"/>
              <a:ext cx="5221156" cy="10985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4" h="21548" extrusionOk="0">
                  <a:moveTo>
                    <a:pt x="443" y="32"/>
                  </a:moveTo>
                  <a:lnTo>
                    <a:pt x="21159" y="0"/>
                  </a:lnTo>
                  <a:cubicBezTo>
                    <a:pt x="21305" y="6"/>
                    <a:pt x="21439" y="380"/>
                    <a:pt x="21511" y="983"/>
                  </a:cubicBezTo>
                  <a:cubicBezTo>
                    <a:pt x="21585" y="1605"/>
                    <a:pt x="21582" y="2370"/>
                    <a:pt x="21502" y="2975"/>
                  </a:cubicBezTo>
                  <a:lnTo>
                    <a:pt x="19696" y="20171"/>
                  </a:lnTo>
                  <a:cubicBezTo>
                    <a:pt x="19667" y="20498"/>
                    <a:pt x="19622" y="20787"/>
                    <a:pt x="19565" y="21015"/>
                  </a:cubicBezTo>
                  <a:cubicBezTo>
                    <a:pt x="19468" y="21408"/>
                    <a:pt x="19340" y="21596"/>
                    <a:pt x="19213" y="21537"/>
                  </a:cubicBezTo>
                  <a:lnTo>
                    <a:pt x="2313" y="21539"/>
                  </a:lnTo>
                  <a:cubicBezTo>
                    <a:pt x="2224" y="21516"/>
                    <a:pt x="2136" y="21392"/>
                    <a:pt x="2059" y="21177"/>
                  </a:cubicBezTo>
                  <a:cubicBezTo>
                    <a:pt x="1968" y="20924"/>
                    <a:pt x="1893" y="20555"/>
                    <a:pt x="1844" y="20112"/>
                  </a:cubicBezTo>
                  <a:lnTo>
                    <a:pt x="28" y="2738"/>
                  </a:lnTo>
                  <a:cubicBezTo>
                    <a:pt x="-15" y="2206"/>
                    <a:pt x="-8" y="1611"/>
                    <a:pt x="48" y="1106"/>
                  </a:cubicBezTo>
                  <a:cubicBezTo>
                    <a:pt x="125" y="415"/>
                    <a:pt x="279" y="-4"/>
                    <a:pt x="443" y="32"/>
                  </a:cubicBez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09" name="Shape"/>
            <p:cNvSpPr/>
            <p:nvPr/>
          </p:nvSpPr>
          <p:spPr>
            <a:xfrm>
              <a:off x="17495639" y="6934578"/>
              <a:ext cx="3951155" cy="10985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2" h="21548" extrusionOk="0">
                  <a:moveTo>
                    <a:pt x="585" y="32"/>
                  </a:moveTo>
                  <a:lnTo>
                    <a:pt x="21017" y="0"/>
                  </a:lnTo>
                  <a:cubicBezTo>
                    <a:pt x="21210" y="6"/>
                    <a:pt x="21387" y="380"/>
                    <a:pt x="21482" y="983"/>
                  </a:cubicBezTo>
                  <a:cubicBezTo>
                    <a:pt x="21580" y="1605"/>
                    <a:pt x="21575" y="2370"/>
                    <a:pt x="21470" y="2975"/>
                  </a:cubicBezTo>
                  <a:lnTo>
                    <a:pt x="19085" y="20171"/>
                  </a:lnTo>
                  <a:cubicBezTo>
                    <a:pt x="19047" y="20498"/>
                    <a:pt x="18988" y="20787"/>
                    <a:pt x="18913" y="21015"/>
                  </a:cubicBezTo>
                  <a:cubicBezTo>
                    <a:pt x="18783" y="21408"/>
                    <a:pt x="18616" y="21596"/>
                    <a:pt x="18447" y="21537"/>
                  </a:cubicBezTo>
                  <a:lnTo>
                    <a:pt x="3055" y="21539"/>
                  </a:lnTo>
                  <a:cubicBezTo>
                    <a:pt x="2936" y="21516"/>
                    <a:pt x="2821" y="21392"/>
                    <a:pt x="2719" y="21177"/>
                  </a:cubicBezTo>
                  <a:cubicBezTo>
                    <a:pt x="2599" y="20924"/>
                    <a:pt x="2500" y="20555"/>
                    <a:pt x="2435" y="20112"/>
                  </a:cubicBezTo>
                  <a:lnTo>
                    <a:pt x="37" y="2738"/>
                  </a:lnTo>
                  <a:cubicBezTo>
                    <a:pt x="-20" y="2206"/>
                    <a:pt x="-10" y="1611"/>
                    <a:pt x="64" y="1106"/>
                  </a:cubicBezTo>
                  <a:cubicBezTo>
                    <a:pt x="165" y="415"/>
                    <a:pt x="368" y="-4"/>
                    <a:pt x="585" y="32"/>
                  </a:cubicBez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10" name="Shape"/>
            <p:cNvSpPr/>
            <p:nvPr/>
          </p:nvSpPr>
          <p:spPr>
            <a:xfrm>
              <a:off x="18122172" y="8199345"/>
              <a:ext cx="2693855" cy="10985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0" h="21548" extrusionOk="0">
                  <a:moveTo>
                    <a:pt x="857" y="32"/>
                  </a:moveTo>
                  <a:lnTo>
                    <a:pt x="20745" y="0"/>
                  </a:lnTo>
                  <a:cubicBezTo>
                    <a:pt x="21027" y="6"/>
                    <a:pt x="21287" y="380"/>
                    <a:pt x="21426" y="983"/>
                  </a:cubicBezTo>
                  <a:cubicBezTo>
                    <a:pt x="21570" y="1605"/>
                    <a:pt x="21563" y="2370"/>
                    <a:pt x="21409" y="2975"/>
                  </a:cubicBezTo>
                  <a:lnTo>
                    <a:pt x="17914" y="20171"/>
                  </a:lnTo>
                  <a:cubicBezTo>
                    <a:pt x="17858" y="20498"/>
                    <a:pt x="17772" y="20787"/>
                    <a:pt x="17662" y="21015"/>
                  </a:cubicBezTo>
                  <a:cubicBezTo>
                    <a:pt x="17472" y="21408"/>
                    <a:pt x="17227" y="21596"/>
                    <a:pt x="16980" y="21537"/>
                  </a:cubicBezTo>
                  <a:lnTo>
                    <a:pt x="4475" y="21539"/>
                  </a:lnTo>
                  <a:cubicBezTo>
                    <a:pt x="4302" y="21516"/>
                    <a:pt x="4133" y="21392"/>
                    <a:pt x="3983" y="21177"/>
                  </a:cubicBezTo>
                  <a:cubicBezTo>
                    <a:pt x="3807" y="20924"/>
                    <a:pt x="3663" y="20555"/>
                    <a:pt x="3567" y="20112"/>
                  </a:cubicBezTo>
                  <a:lnTo>
                    <a:pt x="54" y="2738"/>
                  </a:lnTo>
                  <a:cubicBezTo>
                    <a:pt x="-30" y="2206"/>
                    <a:pt x="-16" y="1611"/>
                    <a:pt x="92" y="1106"/>
                  </a:cubicBezTo>
                  <a:cubicBezTo>
                    <a:pt x="241" y="415"/>
                    <a:pt x="539" y="-4"/>
                    <a:pt x="857" y="32"/>
                  </a:cubicBez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11" name="Shape"/>
            <p:cNvSpPr/>
            <p:nvPr/>
          </p:nvSpPr>
          <p:spPr>
            <a:xfrm>
              <a:off x="18757172" y="9464112"/>
              <a:ext cx="1423855" cy="10985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68" h="21548" extrusionOk="0">
                  <a:moveTo>
                    <a:pt x="1617" y="32"/>
                  </a:moveTo>
                  <a:lnTo>
                    <a:pt x="19988" y="0"/>
                  </a:lnTo>
                  <a:cubicBezTo>
                    <a:pt x="20520" y="6"/>
                    <a:pt x="21010" y="380"/>
                    <a:pt x="21273" y="983"/>
                  </a:cubicBezTo>
                  <a:cubicBezTo>
                    <a:pt x="21544" y="1605"/>
                    <a:pt x="21531" y="2370"/>
                    <a:pt x="21240" y="2975"/>
                  </a:cubicBezTo>
                  <a:lnTo>
                    <a:pt x="14646" y="20171"/>
                  </a:lnTo>
                  <a:cubicBezTo>
                    <a:pt x="14542" y="20498"/>
                    <a:pt x="14379" y="20787"/>
                    <a:pt x="14171" y="21015"/>
                  </a:cubicBezTo>
                  <a:cubicBezTo>
                    <a:pt x="13814" y="21408"/>
                    <a:pt x="13350" y="21596"/>
                    <a:pt x="12885" y="21537"/>
                  </a:cubicBezTo>
                  <a:lnTo>
                    <a:pt x="8443" y="21539"/>
                  </a:lnTo>
                  <a:cubicBezTo>
                    <a:pt x="8116" y="21516"/>
                    <a:pt x="7798" y="21392"/>
                    <a:pt x="7515" y="21177"/>
                  </a:cubicBezTo>
                  <a:cubicBezTo>
                    <a:pt x="7182" y="20924"/>
                    <a:pt x="6910" y="20555"/>
                    <a:pt x="6730" y="20112"/>
                  </a:cubicBezTo>
                  <a:lnTo>
                    <a:pt x="103" y="2738"/>
                  </a:lnTo>
                  <a:cubicBezTo>
                    <a:pt x="-56" y="2206"/>
                    <a:pt x="-30" y="1611"/>
                    <a:pt x="175" y="1106"/>
                  </a:cubicBezTo>
                  <a:cubicBezTo>
                    <a:pt x="455" y="415"/>
                    <a:pt x="1017" y="-4"/>
                    <a:pt x="1617" y="32"/>
                  </a:cubicBezTo>
                  <a:close/>
                </a:path>
              </a:pathLst>
            </a:custGeom>
            <a:solidFill>
              <a:srgbClr val="53535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grpSp>
          <p:nvGrpSpPr>
            <p:cNvPr id="1146" name="Group"/>
            <p:cNvGrpSpPr/>
            <p:nvPr/>
          </p:nvGrpSpPr>
          <p:grpSpPr>
            <a:xfrm>
              <a:off x="19193971" y="8467583"/>
              <a:ext cx="562107" cy="562107"/>
              <a:chOff x="0" y="0"/>
              <a:chExt cx="562105" cy="562105"/>
            </a:xfrm>
          </p:grpSpPr>
          <p:sp>
            <p:nvSpPr>
              <p:cNvPr id="1143" name="Circle"/>
              <p:cNvSpPr/>
              <p:nvPr/>
            </p:nvSpPr>
            <p:spPr>
              <a:xfrm>
                <a:off x="0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44" name="Shape"/>
              <p:cNvSpPr/>
              <p:nvPr/>
            </p:nvSpPr>
            <p:spPr>
              <a:xfrm>
                <a:off x="202321" y="159987"/>
                <a:ext cx="335470" cy="37125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45" name="Shape"/>
              <p:cNvSpPr/>
              <p:nvPr/>
            </p:nvSpPr>
            <p:spPr>
              <a:xfrm>
                <a:off x="199686" y="158818"/>
                <a:ext cx="165970" cy="22198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150" name="Group"/>
            <p:cNvGrpSpPr/>
            <p:nvPr/>
          </p:nvGrpSpPr>
          <p:grpSpPr>
            <a:xfrm>
              <a:off x="19202437" y="7202816"/>
              <a:ext cx="562106" cy="562107"/>
              <a:chOff x="0" y="0"/>
              <a:chExt cx="562105" cy="562105"/>
            </a:xfrm>
          </p:grpSpPr>
          <p:sp>
            <p:nvSpPr>
              <p:cNvPr id="1147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48" name="Shape"/>
              <p:cNvSpPr/>
              <p:nvPr/>
            </p:nvSpPr>
            <p:spPr>
              <a:xfrm>
                <a:off x="219711" y="170304"/>
                <a:ext cx="329912" cy="3665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49" name="Shape"/>
              <p:cNvSpPr/>
              <p:nvPr/>
            </p:nvSpPr>
            <p:spPr>
              <a:xfrm>
                <a:off x="213394" y="168859"/>
                <a:ext cx="146557" cy="22438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154" name="Group"/>
            <p:cNvGrpSpPr/>
            <p:nvPr/>
          </p:nvGrpSpPr>
          <p:grpSpPr>
            <a:xfrm>
              <a:off x="19181697" y="5938050"/>
              <a:ext cx="562106" cy="562106"/>
              <a:chOff x="0" y="0"/>
              <a:chExt cx="562105" cy="562105"/>
            </a:xfrm>
          </p:grpSpPr>
          <p:sp>
            <p:nvSpPr>
              <p:cNvPr id="1151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52" name="Shape"/>
              <p:cNvSpPr/>
              <p:nvPr/>
            </p:nvSpPr>
            <p:spPr>
              <a:xfrm>
                <a:off x="212457" y="173256"/>
                <a:ext cx="332633" cy="3703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53" name="Shape"/>
              <p:cNvSpPr/>
              <p:nvPr/>
            </p:nvSpPr>
            <p:spPr>
              <a:xfrm>
                <a:off x="210930" y="152369"/>
                <a:ext cx="151486" cy="2236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158" name="Group"/>
            <p:cNvGrpSpPr/>
            <p:nvPr/>
          </p:nvGrpSpPr>
          <p:grpSpPr>
            <a:xfrm>
              <a:off x="19181697" y="4673282"/>
              <a:ext cx="562106" cy="562107"/>
              <a:chOff x="0" y="0"/>
              <a:chExt cx="562105" cy="562105"/>
            </a:xfrm>
          </p:grpSpPr>
          <p:sp>
            <p:nvSpPr>
              <p:cNvPr id="1155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56" name="Shape"/>
              <p:cNvSpPr/>
              <p:nvPr/>
            </p:nvSpPr>
            <p:spPr>
              <a:xfrm>
                <a:off x="236603" y="165568"/>
                <a:ext cx="302650" cy="3616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57" name="Shape"/>
              <p:cNvSpPr/>
              <p:nvPr/>
            </p:nvSpPr>
            <p:spPr>
              <a:xfrm>
                <a:off x="235028" y="164945"/>
                <a:ext cx="80807" cy="22097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162" name="Group"/>
            <p:cNvGrpSpPr/>
            <p:nvPr/>
          </p:nvGrpSpPr>
          <p:grpSpPr>
            <a:xfrm>
              <a:off x="19188827" y="9694250"/>
              <a:ext cx="562106" cy="562107"/>
              <a:chOff x="0" y="0"/>
              <a:chExt cx="562105" cy="562105"/>
            </a:xfrm>
          </p:grpSpPr>
          <p:sp>
            <p:nvSpPr>
              <p:cNvPr id="1159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60" name="Shape"/>
              <p:cNvSpPr/>
              <p:nvPr/>
            </p:nvSpPr>
            <p:spPr>
              <a:xfrm>
                <a:off x="220771" y="164642"/>
                <a:ext cx="330453" cy="36839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61" name="Shape"/>
              <p:cNvSpPr/>
              <p:nvPr/>
            </p:nvSpPr>
            <p:spPr>
              <a:xfrm>
                <a:off x="219417" y="163191"/>
                <a:ext cx="145745" cy="22448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"/>
          <p:cNvSpPr/>
          <p:nvPr/>
        </p:nvSpPr>
        <p:spPr>
          <a:xfrm>
            <a:off x="12219517" y="10385020"/>
            <a:ext cx="1472678" cy="6451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7280"/>
                </a:lnTo>
                <a:cubicBezTo>
                  <a:pt x="0" y="10933"/>
                  <a:pt x="4" y="12752"/>
                  <a:pt x="273" y="14692"/>
                </a:cubicBezTo>
                <a:cubicBezTo>
                  <a:pt x="612" y="16815"/>
                  <a:pt x="1343" y="18484"/>
                  <a:pt x="2273" y="19257"/>
                </a:cubicBezTo>
                <a:cubicBezTo>
                  <a:pt x="3123" y="19872"/>
                  <a:pt x="3920" y="19881"/>
                  <a:pt x="5496" y="19881"/>
                </a:cubicBezTo>
                <a:lnTo>
                  <a:pt x="18032" y="19881"/>
                </a:lnTo>
                <a:cubicBezTo>
                  <a:pt x="18285" y="19881"/>
                  <a:pt x="18437" y="19867"/>
                  <a:pt x="18636" y="19859"/>
                </a:cubicBezTo>
                <a:lnTo>
                  <a:pt x="18636" y="21600"/>
                </a:lnTo>
                <a:lnTo>
                  <a:pt x="21600" y="18217"/>
                </a:lnTo>
                <a:lnTo>
                  <a:pt x="18636" y="14834"/>
                </a:lnTo>
                <a:lnTo>
                  <a:pt x="18636" y="16531"/>
                </a:lnTo>
                <a:cubicBezTo>
                  <a:pt x="18550" y="16533"/>
                  <a:pt x="18500" y="16542"/>
                  <a:pt x="18401" y="16542"/>
                </a:cubicBezTo>
                <a:lnTo>
                  <a:pt x="5136" y="16542"/>
                </a:lnTo>
                <a:cubicBezTo>
                  <a:pt x="4061" y="16542"/>
                  <a:pt x="3515" y="16546"/>
                  <a:pt x="2935" y="16126"/>
                </a:cubicBezTo>
                <a:cubicBezTo>
                  <a:pt x="2300" y="15599"/>
                  <a:pt x="1804" y="14455"/>
                  <a:pt x="1573" y="13006"/>
                </a:cubicBezTo>
                <a:cubicBezTo>
                  <a:pt x="1389" y="11682"/>
                  <a:pt x="1386" y="10430"/>
                  <a:pt x="1386" y="7937"/>
                </a:cubicBezTo>
                <a:lnTo>
                  <a:pt x="1386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36" name="Shape"/>
          <p:cNvSpPr/>
          <p:nvPr/>
        </p:nvSpPr>
        <p:spPr>
          <a:xfrm>
            <a:off x="10698012" y="10385020"/>
            <a:ext cx="1472678" cy="6451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21600" y="7280"/>
                </a:lnTo>
                <a:cubicBezTo>
                  <a:pt x="21600" y="10933"/>
                  <a:pt x="21596" y="12752"/>
                  <a:pt x="21327" y="14692"/>
                </a:cubicBezTo>
                <a:cubicBezTo>
                  <a:pt x="20988" y="16815"/>
                  <a:pt x="20257" y="18484"/>
                  <a:pt x="19327" y="19257"/>
                </a:cubicBezTo>
                <a:cubicBezTo>
                  <a:pt x="18477" y="19872"/>
                  <a:pt x="17680" y="19881"/>
                  <a:pt x="16104" y="19881"/>
                </a:cubicBezTo>
                <a:lnTo>
                  <a:pt x="3568" y="19881"/>
                </a:lnTo>
                <a:cubicBezTo>
                  <a:pt x="3315" y="19881"/>
                  <a:pt x="3163" y="19867"/>
                  <a:pt x="2964" y="19859"/>
                </a:cubicBezTo>
                <a:lnTo>
                  <a:pt x="2964" y="21600"/>
                </a:lnTo>
                <a:lnTo>
                  <a:pt x="0" y="18217"/>
                </a:lnTo>
                <a:lnTo>
                  <a:pt x="2964" y="14834"/>
                </a:lnTo>
                <a:lnTo>
                  <a:pt x="2964" y="16531"/>
                </a:lnTo>
                <a:cubicBezTo>
                  <a:pt x="3050" y="16533"/>
                  <a:pt x="3100" y="16542"/>
                  <a:pt x="3199" y="16542"/>
                </a:cubicBezTo>
                <a:lnTo>
                  <a:pt x="16464" y="16542"/>
                </a:lnTo>
                <a:cubicBezTo>
                  <a:pt x="17539" y="16542"/>
                  <a:pt x="18085" y="16546"/>
                  <a:pt x="18665" y="16126"/>
                </a:cubicBezTo>
                <a:cubicBezTo>
                  <a:pt x="19300" y="15599"/>
                  <a:pt x="19796" y="14455"/>
                  <a:pt x="20027" y="13006"/>
                </a:cubicBezTo>
                <a:cubicBezTo>
                  <a:pt x="20211" y="11682"/>
                  <a:pt x="20214" y="10430"/>
                  <a:pt x="20214" y="7937"/>
                </a:cubicBezTo>
                <a:lnTo>
                  <a:pt x="20214" y="0"/>
                </a:lnTo>
                <a:lnTo>
                  <a:pt x="2160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37" name="Shape"/>
          <p:cNvSpPr/>
          <p:nvPr/>
        </p:nvSpPr>
        <p:spPr>
          <a:xfrm>
            <a:off x="8076197" y="3911870"/>
            <a:ext cx="3075489" cy="22041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7879"/>
                </a:lnTo>
                <a:lnTo>
                  <a:pt x="11280" y="7879"/>
                </a:lnTo>
                <a:cubicBezTo>
                  <a:pt x="12644" y="7879"/>
                  <a:pt x="13337" y="7878"/>
                  <a:pt x="14072" y="8203"/>
                </a:cubicBezTo>
                <a:cubicBezTo>
                  <a:pt x="14878" y="8612"/>
                  <a:pt x="15513" y="9499"/>
                  <a:pt x="15806" y="10622"/>
                </a:cubicBezTo>
                <a:cubicBezTo>
                  <a:pt x="16039" y="11649"/>
                  <a:pt x="16040" y="12614"/>
                  <a:pt x="16040" y="14547"/>
                </a:cubicBezTo>
                <a:lnTo>
                  <a:pt x="16040" y="21600"/>
                </a:lnTo>
                <a:lnTo>
                  <a:pt x="21600" y="21600"/>
                </a:lnTo>
                <a:lnTo>
                  <a:pt x="21600" y="17207"/>
                </a:lnTo>
                <a:cubicBezTo>
                  <a:pt x="21600" y="12219"/>
                  <a:pt x="21600" y="9727"/>
                  <a:pt x="20998" y="7078"/>
                </a:cubicBezTo>
                <a:cubicBezTo>
                  <a:pt x="20242" y="4179"/>
                  <a:pt x="18605" y="1895"/>
                  <a:pt x="16527" y="840"/>
                </a:cubicBezTo>
                <a:cubicBezTo>
                  <a:pt x="14629" y="0"/>
                  <a:pt x="12843" y="0"/>
                  <a:pt x="9323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38" name="Shape"/>
          <p:cNvSpPr/>
          <p:nvPr/>
        </p:nvSpPr>
        <p:spPr>
          <a:xfrm>
            <a:off x="13231764" y="3911870"/>
            <a:ext cx="3075489" cy="22041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21600" y="7879"/>
                </a:lnTo>
                <a:lnTo>
                  <a:pt x="10320" y="7879"/>
                </a:lnTo>
                <a:cubicBezTo>
                  <a:pt x="8956" y="7879"/>
                  <a:pt x="8263" y="7878"/>
                  <a:pt x="7528" y="8203"/>
                </a:cubicBezTo>
                <a:cubicBezTo>
                  <a:pt x="6722" y="8612"/>
                  <a:pt x="6087" y="9499"/>
                  <a:pt x="5794" y="10622"/>
                </a:cubicBezTo>
                <a:cubicBezTo>
                  <a:pt x="5561" y="11649"/>
                  <a:pt x="5560" y="12614"/>
                  <a:pt x="5560" y="14547"/>
                </a:cubicBezTo>
                <a:lnTo>
                  <a:pt x="5560" y="21600"/>
                </a:lnTo>
                <a:lnTo>
                  <a:pt x="0" y="21600"/>
                </a:lnTo>
                <a:lnTo>
                  <a:pt x="0" y="17207"/>
                </a:lnTo>
                <a:cubicBezTo>
                  <a:pt x="0" y="12219"/>
                  <a:pt x="0" y="9727"/>
                  <a:pt x="602" y="7078"/>
                </a:cubicBezTo>
                <a:cubicBezTo>
                  <a:pt x="1358" y="4179"/>
                  <a:pt x="2995" y="1895"/>
                  <a:pt x="5073" y="840"/>
                </a:cubicBezTo>
                <a:cubicBezTo>
                  <a:pt x="6971" y="0"/>
                  <a:pt x="8757" y="0"/>
                  <a:pt x="12277" y="0"/>
                </a:cubicBezTo>
                <a:lnTo>
                  <a:pt x="21600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39" name="Shape"/>
          <p:cNvSpPr/>
          <p:nvPr/>
        </p:nvSpPr>
        <p:spPr>
          <a:xfrm>
            <a:off x="16722641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0" name="Shape"/>
          <p:cNvSpPr/>
          <p:nvPr/>
        </p:nvSpPr>
        <p:spPr>
          <a:xfrm>
            <a:off x="17213358" y="39133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1" name="Shape"/>
          <p:cNvSpPr/>
          <p:nvPr/>
        </p:nvSpPr>
        <p:spPr>
          <a:xfrm>
            <a:off x="17704077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2" name="Shape"/>
          <p:cNvSpPr/>
          <p:nvPr/>
        </p:nvSpPr>
        <p:spPr>
          <a:xfrm>
            <a:off x="18194794" y="39133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6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3" name="Shape"/>
          <p:cNvSpPr/>
          <p:nvPr/>
        </p:nvSpPr>
        <p:spPr>
          <a:xfrm>
            <a:off x="18685513" y="39133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6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4" name="Shape"/>
          <p:cNvSpPr/>
          <p:nvPr/>
        </p:nvSpPr>
        <p:spPr>
          <a:xfrm>
            <a:off x="14002244" y="104004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5" name="Shape"/>
          <p:cNvSpPr/>
          <p:nvPr/>
        </p:nvSpPr>
        <p:spPr>
          <a:xfrm>
            <a:off x="14481630" y="104004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6" name="Shape"/>
          <p:cNvSpPr/>
          <p:nvPr/>
        </p:nvSpPr>
        <p:spPr>
          <a:xfrm>
            <a:off x="14961017" y="104004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7" name="Shape"/>
          <p:cNvSpPr/>
          <p:nvPr/>
        </p:nvSpPr>
        <p:spPr>
          <a:xfrm>
            <a:off x="15440403" y="104004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8" name="Shape"/>
          <p:cNvSpPr/>
          <p:nvPr/>
        </p:nvSpPr>
        <p:spPr>
          <a:xfrm>
            <a:off x="15919791" y="104004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49" name="Shape"/>
          <p:cNvSpPr/>
          <p:nvPr/>
        </p:nvSpPr>
        <p:spPr>
          <a:xfrm>
            <a:off x="8155655" y="104004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50" name="Shape"/>
          <p:cNvSpPr/>
          <p:nvPr/>
        </p:nvSpPr>
        <p:spPr>
          <a:xfrm>
            <a:off x="8635041" y="104004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51" name="Shape"/>
          <p:cNvSpPr/>
          <p:nvPr/>
        </p:nvSpPr>
        <p:spPr>
          <a:xfrm>
            <a:off x="9114428" y="104004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52" name="Shape"/>
          <p:cNvSpPr/>
          <p:nvPr/>
        </p:nvSpPr>
        <p:spPr>
          <a:xfrm>
            <a:off x="9593815" y="104004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53" name="Shape"/>
          <p:cNvSpPr/>
          <p:nvPr/>
        </p:nvSpPr>
        <p:spPr>
          <a:xfrm>
            <a:off x="10073202" y="104004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grpSp>
        <p:nvGrpSpPr>
          <p:cNvPr id="64" name="Group"/>
          <p:cNvGrpSpPr/>
          <p:nvPr/>
        </p:nvGrpSpPr>
        <p:grpSpPr>
          <a:xfrm>
            <a:off x="9301558" y="5388757"/>
            <a:ext cx="5780334" cy="5225661"/>
            <a:chOff x="0" y="0"/>
            <a:chExt cx="5780332" cy="5225660"/>
          </a:xfrm>
        </p:grpSpPr>
        <p:sp>
          <p:nvSpPr>
            <p:cNvPr id="54" name="Shape"/>
            <p:cNvSpPr/>
            <p:nvPr/>
          </p:nvSpPr>
          <p:spPr>
            <a:xfrm>
              <a:off x="2424418" y="3165878"/>
              <a:ext cx="931497" cy="20597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7068" y="21600"/>
                  </a:lnTo>
                  <a:lnTo>
                    <a:pt x="9238" y="21600"/>
                  </a:lnTo>
                  <a:lnTo>
                    <a:pt x="12362" y="21600"/>
                  </a:lnTo>
                  <a:lnTo>
                    <a:pt x="14532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A7A7A7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FEFCFF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  <p:sp>
          <p:nvSpPr>
            <p:cNvPr id="55" name="Shape"/>
            <p:cNvSpPr/>
            <p:nvPr/>
          </p:nvSpPr>
          <p:spPr>
            <a:xfrm>
              <a:off x="2424315" y="3165903"/>
              <a:ext cx="931703" cy="2615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43" extrusionOk="0">
                  <a:moveTo>
                    <a:pt x="0" y="0"/>
                  </a:moveTo>
                  <a:lnTo>
                    <a:pt x="745" y="17828"/>
                  </a:lnTo>
                  <a:cubicBezTo>
                    <a:pt x="4102" y="20177"/>
                    <a:pt x="7471" y="21482"/>
                    <a:pt x="10851" y="21541"/>
                  </a:cubicBezTo>
                  <a:cubicBezTo>
                    <a:pt x="14190" y="21600"/>
                    <a:pt x="17524" y="20432"/>
                    <a:pt x="20842" y="18246"/>
                  </a:cubicBez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89798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FEFCFF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  <p:sp>
          <p:nvSpPr>
            <p:cNvPr id="56" name="Shape"/>
            <p:cNvSpPr/>
            <p:nvPr/>
          </p:nvSpPr>
          <p:spPr>
            <a:xfrm>
              <a:off x="2230022" y="2853118"/>
              <a:ext cx="1320284" cy="4244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605" y="10980"/>
                  </a:lnTo>
                  <a:cubicBezTo>
                    <a:pt x="690" y="13374"/>
                    <a:pt x="989" y="15627"/>
                    <a:pt x="1462" y="17444"/>
                  </a:cubicBezTo>
                  <a:cubicBezTo>
                    <a:pt x="2126" y="19994"/>
                    <a:pt x="3078" y="21501"/>
                    <a:pt x="4087" y="21600"/>
                  </a:cubicBezTo>
                  <a:lnTo>
                    <a:pt x="10800" y="21433"/>
                  </a:lnTo>
                  <a:lnTo>
                    <a:pt x="17509" y="21600"/>
                  </a:lnTo>
                  <a:cubicBezTo>
                    <a:pt x="18518" y="21501"/>
                    <a:pt x="19470" y="19994"/>
                    <a:pt x="20134" y="17444"/>
                  </a:cubicBezTo>
                  <a:cubicBezTo>
                    <a:pt x="20607" y="15627"/>
                    <a:pt x="20906" y="13374"/>
                    <a:pt x="20991" y="10980"/>
                  </a:cubicBez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A7A7A7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FEFCFF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  <p:sp>
          <p:nvSpPr>
            <p:cNvPr id="57" name="Shape"/>
            <p:cNvSpPr/>
            <p:nvPr/>
          </p:nvSpPr>
          <p:spPr>
            <a:xfrm>
              <a:off x="305742" y="693724"/>
              <a:ext cx="5168848" cy="21878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8073" y="21600"/>
                  </a:lnTo>
                  <a:lnTo>
                    <a:pt x="13526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A7A7A7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FEFCFF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  <p:sp>
          <p:nvSpPr>
            <p:cNvPr id="58" name="Shape"/>
            <p:cNvSpPr/>
            <p:nvPr/>
          </p:nvSpPr>
          <p:spPr>
            <a:xfrm>
              <a:off x="2353006" y="2917199"/>
              <a:ext cx="315822" cy="317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1841" y="12666"/>
                  </a:lnTo>
                  <a:cubicBezTo>
                    <a:pt x="2132" y="15126"/>
                    <a:pt x="3256" y="17386"/>
                    <a:pt x="4999" y="19013"/>
                  </a:cubicBezTo>
                  <a:cubicBezTo>
                    <a:pt x="6571" y="20481"/>
                    <a:pt x="8554" y="21344"/>
                    <a:pt x="10634" y="21467"/>
                  </a:cubicBezTo>
                  <a:lnTo>
                    <a:pt x="21600" y="21600"/>
                  </a:lnTo>
                  <a:lnTo>
                    <a:pt x="16942" y="20356"/>
                  </a:lnTo>
                  <a:cubicBezTo>
                    <a:pt x="14253" y="19782"/>
                    <a:pt x="11989" y="17848"/>
                    <a:pt x="10864" y="15165"/>
                  </a:cubicBezTo>
                  <a:cubicBezTo>
                    <a:pt x="10344" y="13923"/>
                    <a:pt x="10097" y="12568"/>
                    <a:pt x="10145" y="11207"/>
                  </a:cubicBezTo>
                  <a:lnTo>
                    <a:pt x="9991" y="3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>
                <a:alpha val="25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FEFCFF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  <p:sp>
          <p:nvSpPr>
            <p:cNvPr id="59" name="Shape"/>
            <p:cNvSpPr/>
            <p:nvPr/>
          </p:nvSpPr>
          <p:spPr>
            <a:xfrm>
              <a:off x="305676" y="693784"/>
              <a:ext cx="5168981" cy="6353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30" extrusionOk="0">
                  <a:moveTo>
                    <a:pt x="0" y="0"/>
                  </a:moveTo>
                  <a:lnTo>
                    <a:pt x="1465" y="13455"/>
                  </a:lnTo>
                  <a:cubicBezTo>
                    <a:pt x="4548" y="18737"/>
                    <a:pt x="7683" y="21456"/>
                    <a:pt x="10827" y="21528"/>
                  </a:cubicBezTo>
                  <a:cubicBezTo>
                    <a:pt x="13928" y="21600"/>
                    <a:pt x="17021" y="19071"/>
                    <a:pt x="20067" y="14072"/>
                  </a:cubicBez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89798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FEFCFF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  <p:sp>
          <p:nvSpPr>
            <p:cNvPr id="60" name="Shape"/>
            <p:cNvSpPr/>
            <p:nvPr/>
          </p:nvSpPr>
          <p:spPr>
            <a:xfrm>
              <a:off x="0" y="-1"/>
              <a:ext cx="5780333" cy="8676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98" extrusionOk="0">
                  <a:moveTo>
                    <a:pt x="459" y="0"/>
                  </a:moveTo>
                  <a:cubicBezTo>
                    <a:pt x="393" y="0"/>
                    <a:pt x="344" y="-1"/>
                    <a:pt x="302" y="19"/>
                  </a:cubicBezTo>
                  <a:cubicBezTo>
                    <a:pt x="259" y="39"/>
                    <a:pt x="225" y="76"/>
                    <a:pt x="190" y="157"/>
                  </a:cubicBezTo>
                  <a:cubicBezTo>
                    <a:pt x="151" y="259"/>
                    <a:pt x="116" y="423"/>
                    <a:pt x="88" y="628"/>
                  </a:cubicBezTo>
                  <a:cubicBezTo>
                    <a:pt x="59" y="833"/>
                    <a:pt x="37" y="1084"/>
                    <a:pt x="23" y="1363"/>
                  </a:cubicBezTo>
                  <a:cubicBezTo>
                    <a:pt x="12" y="1618"/>
                    <a:pt x="6" y="1865"/>
                    <a:pt x="3" y="2167"/>
                  </a:cubicBezTo>
                  <a:cubicBezTo>
                    <a:pt x="0" y="2469"/>
                    <a:pt x="0" y="2825"/>
                    <a:pt x="0" y="3297"/>
                  </a:cubicBezTo>
                  <a:lnTo>
                    <a:pt x="261" y="19726"/>
                  </a:lnTo>
                  <a:cubicBezTo>
                    <a:pt x="266" y="20197"/>
                    <a:pt x="294" y="20638"/>
                    <a:pt x="339" y="20970"/>
                  </a:cubicBezTo>
                  <a:cubicBezTo>
                    <a:pt x="368" y="21176"/>
                    <a:pt x="403" y="21334"/>
                    <a:pt x="442" y="21434"/>
                  </a:cubicBezTo>
                  <a:cubicBezTo>
                    <a:pt x="477" y="21515"/>
                    <a:pt x="511" y="21559"/>
                    <a:pt x="554" y="21579"/>
                  </a:cubicBezTo>
                  <a:cubicBezTo>
                    <a:pt x="596" y="21599"/>
                    <a:pt x="645" y="21598"/>
                    <a:pt x="711" y="21598"/>
                  </a:cubicBezTo>
                  <a:lnTo>
                    <a:pt x="20889" y="21598"/>
                  </a:lnTo>
                  <a:cubicBezTo>
                    <a:pt x="20955" y="21598"/>
                    <a:pt x="21004" y="21599"/>
                    <a:pt x="21046" y="21579"/>
                  </a:cubicBezTo>
                  <a:cubicBezTo>
                    <a:pt x="21089" y="21559"/>
                    <a:pt x="21123" y="21515"/>
                    <a:pt x="21158" y="21434"/>
                  </a:cubicBezTo>
                  <a:cubicBezTo>
                    <a:pt x="21197" y="21334"/>
                    <a:pt x="21232" y="21176"/>
                    <a:pt x="21261" y="20970"/>
                  </a:cubicBezTo>
                  <a:cubicBezTo>
                    <a:pt x="21306" y="20638"/>
                    <a:pt x="21334" y="20197"/>
                    <a:pt x="21339" y="19726"/>
                  </a:cubicBezTo>
                  <a:lnTo>
                    <a:pt x="21600" y="3297"/>
                  </a:lnTo>
                  <a:cubicBezTo>
                    <a:pt x="21600" y="2825"/>
                    <a:pt x="21600" y="2469"/>
                    <a:pt x="21597" y="2167"/>
                  </a:cubicBezTo>
                  <a:cubicBezTo>
                    <a:pt x="21594" y="1865"/>
                    <a:pt x="21588" y="1618"/>
                    <a:pt x="21577" y="1363"/>
                  </a:cubicBezTo>
                  <a:cubicBezTo>
                    <a:pt x="21563" y="1084"/>
                    <a:pt x="21541" y="833"/>
                    <a:pt x="21512" y="628"/>
                  </a:cubicBezTo>
                  <a:cubicBezTo>
                    <a:pt x="21484" y="423"/>
                    <a:pt x="21449" y="259"/>
                    <a:pt x="21410" y="157"/>
                  </a:cubicBezTo>
                  <a:cubicBezTo>
                    <a:pt x="21375" y="76"/>
                    <a:pt x="21340" y="39"/>
                    <a:pt x="21297" y="19"/>
                  </a:cubicBezTo>
                  <a:cubicBezTo>
                    <a:pt x="21256" y="-1"/>
                    <a:pt x="21206" y="0"/>
                    <a:pt x="21141" y="0"/>
                  </a:cubicBezTo>
                  <a:lnTo>
                    <a:pt x="461" y="0"/>
                  </a:lnTo>
                  <a:lnTo>
                    <a:pt x="459" y="0"/>
                  </a:lnTo>
                  <a:close/>
                </a:path>
              </a:pathLst>
            </a:custGeom>
            <a:solidFill>
              <a:srgbClr val="A7A7A7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252D30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  <p:sp>
          <p:nvSpPr>
            <p:cNvPr id="61" name="Shape"/>
            <p:cNvSpPr/>
            <p:nvPr/>
          </p:nvSpPr>
          <p:spPr>
            <a:xfrm>
              <a:off x="205827" y="67983"/>
              <a:ext cx="664829" cy="7290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511" y="0"/>
                  </a:moveTo>
                  <a:lnTo>
                    <a:pt x="17503" y="9"/>
                  </a:lnTo>
                  <a:lnTo>
                    <a:pt x="19511" y="21600"/>
                  </a:lnTo>
                  <a:lnTo>
                    <a:pt x="21600" y="21600"/>
                  </a:lnTo>
                  <a:lnTo>
                    <a:pt x="19511" y="0"/>
                  </a:lnTo>
                  <a:close/>
                  <a:moveTo>
                    <a:pt x="15396" y="27"/>
                  </a:moveTo>
                  <a:lnTo>
                    <a:pt x="0" y="115"/>
                  </a:lnTo>
                  <a:lnTo>
                    <a:pt x="2575" y="21600"/>
                  </a:lnTo>
                  <a:lnTo>
                    <a:pt x="17395" y="21600"/>
                  </a:lnTo>
                  <a:lnTo>
                    <a:pt x="15396" y="27"/>
                  </a:lnTo>
                  <a:close/>
                </a:path>
              </a:pathLst>
            </a:custGeom>
            <a:solidFill>
              <a:srgbClr val="FFFFFF">
                <a:alpha val="25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FEFCFF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  <p:sp>
          <p:nvSpPr>
            <p:cNvPr id="62" name="Shape"/>
            <p:cNvSpPr/>
            <p:nvPr/>
          </p:nvSpPr>
          <p:spPr>
            <a:xfrm>
              <a:off x="983474" y="905377"/>
              <a:ext cx="1503833" cy="19201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9"/>
                  </a:moveTo>
                  <a:lnTo>
                    <a:pt x="7819" y="0"/>
                  </a:lnTo>
                  <a:lnTo>
                    <a:pt x="21600" y="21600"/>
                  </a:lnTo>
                  <a:lnTo>
                    <a:pt x="19374" y="21600"/>
                  </a:lnTo>
                  <a:lnTo>
                    <a:pt x="0" y="29"/>
                  </a:lnTo>
                  <a:close/>
                </a:path>
              </a:pathLst>
            </a:custGeom>
            <a:solidFill>
              <a:srgbClr val="FFFFFF">
                <a:alpha val="25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FEFCFF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  <p:sp>
          <p:nvSpPr>
            <p:cNvPr id="63" name="Shape"/>
            <p:cNvSpPr/>
            <p:nvPr/>
          </p:nvSpPr>
          <p:spPr>
            <a:xfrm>
              <a:off x="2524312" y="3320821"/>
              <a:ext cx="292223" cy="18680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11180" y="0"/>
                  </a:lnTo>
                  <a:lnTo>
                    <a:pt x="21600" y="21600"/>
                  </a:lnTo>
                  <a:lnTo>
                    <a:pt x="17058" y="216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>
                <a:alpha val="25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algn="l">
                <a:defRPr sz="2000">
                  <a:solidFill>
                    <a:srgbClr val="FEFCFF"/>
                  </a:solidFill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sp>
        <p:nvSpPr>
          <p:cNvPr id="65" name="Shape"/>
          <p:cNvSpPr/>
          <p:nvPr/>
        </p:nvSpPr>
        <p:spPr>
          <a:xfrm rot="5400000">
            <a:off x="10691848" y="2861874"/>
            <a:ext cx="3000304" cy="13392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6" name="Arrow"/>
          <p:cNvSpPr/>
          <p:nvPr/>
        </p:nvSpPr>
        <p:spPr>
          <a:xfrm>
            <a:off x="8071741" y="4122930"/>
            <a:ext cx="603584" cy="380413"/>
          </a:xfrm>
          <a:prstGeom prst="rightArrow">
            <a:avLst>
              <a:gd name="adj1" fmla="val 54912"/>
              <a:gd name="adj2" fmla="val 60271"/>
            </a:avLst>
          </a:prstGeom>
          <a:solidFill>
            <a:srgbClr val="F7F5F6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7" name="Arrow"/>
          <p:cNvSpPr/>
          <p:nvPr/>
        </p:nvSpPr>
        <p:spPr>
          <a:xfrm rot="10800000">
            <a:off x="15717141" y="4122930"/>
            <a:ext cx="603584" cy="380413"/>
          </a:xfrm>
          <a:prstGeom prst="rightArrow">
            <a:avLst>
              <a:gd name="adj1" fmla="val 54912"/>
              <a:gd name="adj2" fmla="val 60271"/>
            </a:avLst>
          </a:prstGeom>
          <a:solidFill>
            <a:srgbClr val="F7F5F6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68" name="Venn diagram"/>
          <p:cNvSpPr txBox="1"/>
          <p:nvPr/>
        </p:nvSpPr>
        <p:spPr>
          <a:xfrm>
            <a:off x="6062702" y="1756807"/>
            <a:ext cx="12258596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Two Flows A/B Testing Funnel Template </a:t>
            </a:r>
          </a:p>
        </p:txBody>
      </p:sp>
      <p:grpSp>
        <p:nvGrpSpPr>
          <p:cNvPr id="73" name="Group"/>
          <p:cNvGrpSpPr/>
          <p:nvPr/>
        </p:nvGrpSpPr>
        <p:grpSpPr>
          <a:xfrm>
            <a:off x="7094800" y="10387575"/>
            <a:ext cx="832008" cy="832010"/>
            <a:chOff x="0" y="-1"/>
            <a:chExt cx="832007" cy="832008"/>
          </a:xfrm>
        </p:grpSpPr>
        <p:sp>
          <p:nvSpPr>
            <p:cNvPr id="69" name="Circle"/>
            <p:cNvSpPr/>
            <p:nvPr/>
          </p:nvSpPr>
          <p:spPr>
            <a:xfrm rot="10800000">
              <a:off x="0" y="-1"/>
              <a:ext cx="832007" cy="832008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grpSp>
          <p:nvGrpSpPr>
            <p:cNvPr id="72" name="Group"/>
            <p:cNvGrpSpPr/>
            <p:nvPr/>
          </p:nvGrpSpPr>
          <p:grpSpPr>
            <a:xfrm>
              <a:off x="164123" y="21218"/>
              <a:ext cx="503762" cy="565917"/>
              <a:chOff x="0" y="0"/>
              <a:chExt cx="503760" cy="565915"/>
            </a:xfrm>
          </p:grpSpPr>
          <p:sp>
            <p:nvSpPr>
              <p:cNvPr id="70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184914"/>
                <a:ext cx="503760" cy="3810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18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65</a:t>
                </a:r>
              </a:p>
            </p:txBody>
          </p:sp>
          <p:sp>
            <p:nvSpPr>
              <p:cNvPr id="71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0"/>
                <a:ext cx="503760" cy="287256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1200">
                    <a:solidFill>
                      <a:srgbClr val="F7F5F6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rPr dirty="0">
                    <a:solidFill>
                      <a:schemeClr val="bg1"/>
                    </a:solidFill>
                  </a:rPr>
                  <a:t>%</a:t>
                </a:r>
              </a:p>
            </p:txBody>
          </p:sp>
        </p:grpSp>
      </p:grpSp>
      <p:grpSp>
        <p:nvGrpSpPr>
          <p:cNvPr id="78" name="Group"/>
          <p:cNvGrpSpPr/>
          <p:nvPr/>
        </p:nvGrpSpPr>
        <p:grpSpPr>
          <a:xfrm>
            <a:off x="16565734" y="10387575"/>
            <a:ext cx="832009" cy="832010"/>
            <a:chOff x="0" y="-1"/>
            <a:chExt cx="832007" cy="832008"/>
          </a:xfrm>
        </p:grpSpPr>
        <p:sp>
          <p:nvSpPr>
            <p:cNvPr id="74" name="Circle"/>
            <p:cNvSpPr/>
            <p:nvPr/>
          </p:nvSpPr>
          <p:spPr>
            <a:xfrm rot="10800000">
              <a:off x="0" y="-1"/>
              <a:ext cx="832007" cy="832008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bg1"/>
                </a:solidFill>
              </a:endParaRPr>
            </a:p>
          </p:txBody>
        </p:sp>
        <p:grpSp>
          <p:nvGrpSpPr>
            <p:cNvPr id="77" name="Group"/>
            <p:cNvGrpSpPr/>
            <p:nvPr/>
          </p:nvGrpSpPr>
          <p:grpSpPr>
            <a:xfrm>
              <a:off x="164123" y="21218"/>
              <a:ext cx="503762" cy="565917"/>
              <a:chOff x="0" y="0"/>
              <a:chExt cx="503760" cy="565915"/>
            </a:xfrm>
          </p:grpSpPr>
          <p:sp>
            <p:nvSpPr>
              <p:cNvPr id="75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184914"/>
                <a:ext cx="503760" cy="3810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1800">
                    <a:solidFill>
                      <a:srgbClr val="F7F5F6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41</a:t>
                </a:r>
              </a:p>
            </p:txBody>
          </p:sp>
          <p:sp>
            <p:nvSpPr>
              <p:cNvPr id="76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0" y="0"/>
                <a:ext cx="503760" cy="287256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>
                  <a:defRPr sz="1200">
                    <a:solidFill>
                      <a:srgbClr val="F7F5F6"/>
                    </a:solidFill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rPr>
                    <a:solidFill>
                      <a:schemeClr val="bg1"/>
                    </a:solidFill>
                  </a:rPr>
                  <a:t>%</a:t>
                </a:r>
              </a:p>
            </p:txBody>
          </p:sp>
        </p:grpSp>
      </p:grpSp>
      <p:grpSp>
        <p:nvGrpSpPr>
          <p:cNvPr id="81" name="Group"/>
          <p:cNvGrpSpPr/>
          <p:nvPr/>
        </p:nvGrpSpPr>
        <p:grpSpPr>
          <a:xfrm>
            <a:off x="3126884" y="6599005"/>
            <a:ext cx="5856733" cy="2361571"/>
            <a:chOff x="0" y="0"/>
            <a:chExt cx="5856732" cy="2361560"/>
          </a:xfrm>
        </p:grpSpPr>
        <p:sp>
          <p:nvSpPr>
            <p:cNvPr id="79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0" y="412317"/>
              <a:ext cx="5856732" cy="19492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tx2"/>
                  </a:solidFill>
                </a:rPr>
                <a:t>Lorem Ipsum is simply dummy text of the printing and typesetting industry. Lorem Ipsum has been the industry's standard dummy text ever since the 1500s, when an unknown printer took a galley of type and scrambled it to make a type specimen book. It has survived not only five centuries also</a:t>
              </a:r>
            </a:p>
          </p:txBody>
        </p:sp>
        <p:sp>
          <p:nvSpPr>
            <p:cNvPr id="80" name="Graphic 6"/>
            <p:cNvSpPr/>
            <p:nvPr/>
          </p:nvSpPr>
          <p:spPr>
            <a:xfrm>
              <a:off x="65601" y="0"/>
              <a:ext cx="285751" cy="2857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lose/>
                  <a:moveTo>
                    <a:pt x="12064" y="16925"/>
                  </a:moveTo>
                  <a:cubicBezTo>
                    <a:pt x="12637" y="16681"/>
                    <a:pt x="13950" y="16074"/>
                    <a:pt x="13950" y="16074"/>
                  </a:cubicBezTo>
                  <a:lnTo>
                    <a:pt x="14212" y="15138"/>
                  </a:lnTo>
                  <a:cubicBezTo>
                    <a:pt x="14212" y="15138"/>
                    <a:pt x="12835" y="15349"/>
                    <a:pt x="11854" y="15504"/>
                  </a:cubicBezTo>
                  <a:cubicBezTo>
                    <a:pt x="11709" y="15526"/>
                    <a:pt x="11564" y="15470"/>
                    <a:pt x="11472" y="15356"/>
                  </a:cubicBezTo>
                  <a:cubicBezTo>
                    <a:pt x="11377" y="15244"/>
                    <a:pt x="11347" y="15091"/>
                    <a:pt x="11393" y="14952"/>
                  </a:cubicBezTo>
                  <a:lnTo>
                    <a:pt x="12967" y="10447"/>
                  </a:lnTo>
                  <a:cubicBezTo>
                    <a:pt x="13186" y="9834"/>
                    <a:pt x="13060" y="9151"/>
                    <a:pt x="12636" y="8657"/>
                  </a:cubicBezTo>
                  <a:cubicBezTo>
                    <a:pt x="12118" y="8070"/>
                    <a:pt x="10937" y="7682"/>
                    <a:pt x="9437" y="8327"/>
                  </a:cubicBezTo>
                  <a:cubicBezTo>
                    <a:pt x="8853" y="8578"/>
                    <a:pt x="7438" y="9238"/>
                    <a:pt x="7438" y="9238"/>
                  </a:cubicBezTo>
                  <a:lnTo>
                    <a:pt x="7200" y="10110"/>
                  </a:lnTo>
                  <a:cubicBezTo>
                    <a:pt x="7200" y="10110"/>
                    <a:pt x="8893" y="9868"/>
                    <a:pt x="9641" y="9750"/>
                  </a:cubicBezTo>
                  <a:cubicBezTo>
                    <a:pt x="9786" y="9726"/>
                    <a:pt x="9933" y="9783"/>
                    <a:pt x="10024" y="9899"/>
                  </a:cubicBezTo>
                  <a:cubicBezTo>
                    <a:pt x="10119" y="10010"/>
                    <a:pt x="10148" y="10164"/>
                    <a:pt x="10102" y="10302"/>
                  </a:cubicBezTo>
                  <a:lnTo>
                    <a:pt x="8528" y="14804"/>
                  </a:lnTo>
                  <a:cubicBezTo>
                    <a:pt x="8296" y="15416"/>
                    <a:pt x="8424" y="16106"/>
                    <a:pt x="8860" y="16595"/>
                  </a:cubicBezTo>
                  <a:cubicBezTo>
                    <a:pt x="9767" y="17331"/>
                    <a:pt x="11025" y="17461"/>
                    <a:pt x="12064" y="16925"/>
                  </a:cubicBezTo>
                  <a:close/>
                  <a:moveTo>
                    <a:pt x="11520" y="3600"/>
                  </a:moveTo>
                  <a:cubicBezTo>
                    <a:pt x="10725" y="3600"/>
                    <a:pt x="10080" y="4245"/>
                    <a:pt x="10080" y="5040"/>
                  </a:cubicBezTo>
                  <a:cubicBezTo>
                    <a:pt x="10080" y="5835"/>
                    <a:pt x="10725" y="6480"/>
                    <a:pt x="11520" y="6480"/>
                  </a:cubicBezTo>
                  <a:cubicBezTo>
                    <a:pt x="12315" y="6480"/>
                    <a:pt x="12960" y="5835"/>
                    <a:pt x="12960" y="5040"/>
                  </a:cubicBezTo>
                  <a:cubicBezTo>
                    <a:pt x="12960" y="4245"/>
                    <a:pt x="12315" y="3600"/>
                    <a:pt x="11520" y="3600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>
                <a:solidFill>
                  <a:schemeClr val="tx2"/>
                </a:solidFill>
              </a:endParaRPr>
            </a:p>
          </p:txBody>
        </p:sp>
      </p:grpSp>
      <p:grpSp>
        <p:nvGrpSpPr>
          <p:cNvPr id="84" name="Group"/>
          <p:cNvGrpSpPr/>
          <p:nvPr/>
        </p:nvGrpSpPr>
        <p:grpSpPr>
          <a:xfrm>
            <a:off x="15879770" y="6599005"/>
            <a:ext cx="5856733" cy="2361571"/>
            <a:chOff x="0" y="0"/>
            <a:chExt cx="5856732" cy="2361560"/>
          </a:xfrm>
        </p:grpSpPr>
        <p:sp>
          <p:nvSpPr>
            <p:cNvPr id="8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0" y="412317"/>
              <a:ext cx="5856732" cy="19492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Lorem Ipsum is simply dummy text of the printing and typesetting industry. Lorem Ipsum has been the industry's standard dummy text ever since the 1500s, when an unknown printer took a galley of type and scrambled it to make a type specimen book. It has survived not only five centuries also</a:t>
              </a:r>
            </a:p>
          </p:txBody>
        </p:sp>
        <p:sp>
          <p:nvSpPr>
            <p:cNvPr id="83" name="Graphic 6"/>
            <p:cNvSpPr/>
            <p:nvPr/>
          </p:nvSpPr>
          <p:spPr>
            <a:xfrm>
              <a:off x="65601" y="0"/>
              <a:ext cx="285751" cy="2857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lose/>
                  <a:moveTo>
                    <a:pt x="12064" y="16925"/>
                  </a:moveTo>
                  <a:cubicBezTo>
                    <a:pt x="12637" y="16681"/>
                    <a:pt x="13950" y="16074"/>
                    <a:pt x="13950" y="16074"/>
                  </a:cubicBezTo>
                  <a:lnTo>
                    <a:pt x="14212" y="15138"/>
                  </a:lnTo>
                  <a:cubicBezTo>
                    <a:pt x="14212" y="15138"/>
                    <a:pt x="12835" y="15349"/>
                    <a:pt x="11854" y="15504"/>
                  </a:cubicBezTo>
                  <a:cubicBezTo>
                    <a:pt x="11709" y="15526"/>
                    <a:pt x="11564" y="15470"/>
                    <a:pt x="11472" y="15356"/>
                  </a:cubicBezTo>
                  <a:cubicBezTo>
                    <a:pt x="11377" y="15244"/>
                    <a:pt x="11347" y="15091"/>
                    <a:pt x="11393" y="14952"/>
                  </a:cubicBezTo>
                  <a:lnTo>
                    <a:pt x="12967" y="10447"/>
                  </a:lnTo>
                  <a:cubicBezTo>
                    <a:pt x="13186" y="9834"/>
                    <a:pt x="13060" y="9151"/>
                    <a:pt x="12636" y="8657"/>
                  </a:cubicBezTo>
                  <a:cubicBezTo>
                    <a:pt x="12118" y="8070"/>
                    <a:pt x="10937" y="7682"/>
                    <a:pt x="9437" y="8327"/>
                  </a:cubicBezTo>
                  <a:cubicBezTo>
                    <a:pt x="8853" y="8578"/>
                    <a:pt x="7438" y="9238"/>
                    <a:pt x="7438" y="9238"/>
                  </a:cubicBezTo>
                  <a:lnTo>
                    <a:pt x="7200" y="10110"/>
                  </a:lnTo>
                  <a:cubicBezTo>
                    <a:pt x="7200" y="10110"/>
                    <a:pt x="8893" y="9868"/>
                    <a:pt x="9641" y="9750"/>
                  </a:cubicBezTo>
                  <a:cubicBezTo>
                    <a:pt x="9786" y="9726"/>
                    <a:pt x="9933" y="9783"/>
                    <a:pt x="10024" y="9899"/>
                  </a:cubicBezTo>
                  <a:cubicBezTo>
                    <a:pt x="10119" y="10010"/>
                    <a:pt x="10148" y="10164"/>
                    <a:pt x="10102" y="10302"/>
                  </a:cubicBezTo>
                  <a:lnTo>
                    <a:pt x="8528" y="14804"/>
                  </a:lnTo>
                  <a:cubicBezTo>
                    <a:pt x="8296" y="15416"/>
                    <a:pt x="8424" y="16106"/>
                    <a:pt x="8860" y="16595"/>
                  </a:cubicBezTo>
                  <a:cubicBezTo>
                    <a:pt x="9767" y="17331"/>
                    <a:pt x="11025" y="17461"/>
                    <a:pt x="12064" y="16925"/>
                  </a:cubicBezTo>
                  <a:close/>
                  <a:moveTo>
                    <a:pt x="11520" y="3600"/>
                  </a:moveTo>
                  <a:cubicBezTo>
                    <a:pt x="10725" y="3600"/>
                    <a:pt x="10080" y="4245"/>
                    <a:pt x="10080" y="5040"/>
                  </a:cubicBezTo>
                  <a:cubicBezTo>
                    <a:pt x="10080" y="5835"/>
                    <a:pt x="10725" y="6480"/>
                    <a:pt x="11520" y="6480"/>
                  </a:cubicBezTo>
                  <a:cubicBezTo>
                    <a:pt x="12315" y="6480"/>
                    <a:pt x="12960" y="5835"/>
                    <a:pt x="12960" y="5040"/>
                  </a:cubicBezTo>
                  <a:cubicBezTo>
                    <a:pt x="12960" y="4245"/>
                    <a:pt x="12315" y="3600"/>
                    <a:pt x="11520" y="3600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>
                <a:solidFill>
                  <a:schemeClr val="tx2"/>
                </a:solidFill>
              </a:endParaRPr>
            </a:p>
          </p:txBody>
        </p:sp>
      </p:grpSp>
      <p:sp>
        <p:nvSpPr>
          <p:cNvPr id="85" name="Shape"/>
          <p:cNvSpPr/>
          <p:nvPr/>
        </p:nvSpPr>
        <p:spPr>
          <a:xfrm>
            <a:off x="19176229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6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86" name="Shape"/>
          <p:cNvSpPr/>
          <p:nvPr/>
        </p:nvSpPr>
        <p:spPr>
          <a:xfrm>
            <a:off x="19666949" y="39133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4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87" name="Shape"/>
          <p:cNvSpPr/>
          <p:nvPr/>
        </p:nvSpPr>
        <p:spPr>
          <a:xfrm>
            <a:off x="20157667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4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88" name="Shape"/>
          <p:cNvSpPr/>
          <p:nvPr/>
        </p:nvSpPr>
        <p:spPr>
          <a:xfrm>
            <a:off x="20648386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4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89" name="Shape"/>
          <p:cNvSpPr/>
          <p:nvPr/>
        </p:nvSpPr>
        <p:spPr>
          <a:xfrm>
            <a:off x="21139103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2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0" name="Shape"/>
          <p:cNvSpPr/>
          <p:nvPr/>
        </p:nvSpPr>
        <p:spPr>
          <a:xfrm>
            <a:off x="21629822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2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1" name="Shape"/>
          <p:cNvSpPr/>
          <p:nvPr/>
        </p:nvSpPr>
        <p:spPr>
          <a:xfrm>
            <a:off x="2430906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2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2" name="Shape"/>
          <p:cNvSpPr/>
          <p:nvPr/>
        </p:nvSpPr>
        <p:spPr>
          <a:xfrm>
            <a:off x="2921623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2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3" name="Shape"/>
          <p:cNvSpPr/>
          <p:nvPr/>
        </p:nvSpPr>
        <p:spPr>
          <a:xfrm>
            <a:off x="3412342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4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4" name="Shape"/>
          <p:cNvSpPr/>
          <p:nvPr/>
        </p:nvSpPr>
        <p:spPr>
          <a:xfrm>
            <a:off x="3903059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4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5" name="Shape"/>
          <p:cNvSpPr/>
          <p:nvPr/>
        </p:nvSpPr>
        <p:spPr>
          <a:xfrm>
            <a:off x="4393778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4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6" name="Shape"/>
          <p:cNvSpPr/>
          <p:nvPr/>
        </p:nvSpPr>
        <p:spPr>
          <a:xfrm>
            <a:off x="4884494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6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7" name="Shape"/>
          <p:cNvSpPr/>
          <p:nvPr/>
        </p:nvSpPr>
        <p:spPr>
          <a:xfrm>
            <a:off x="5375214" y="39133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6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8" name="Shape"/>
          <p:cNvSpPr/>
          <p:nvPr/>
        </p:nvSpPr>
        <p:spPr>
          <a:xfrm>
            <a:off x="5865931" y="39133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>
              <a:alpha val="60000"/>
            </a:schemeClr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99" name="Shape"/>
          <p:cNvSpPr/>
          <p:nvPr/>
        </p:nvSpPr>
        <p:spPr>
          <a:xfrm>
            <a:off x="6356650" y="39133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100" name="Shape"/>
          <p:cNvSpPr/>
          <p:nvPr/>
        </p:nvSpPr>
        <p:spPr>
          <a:xfrm>
            <a:off x="6847368" y="3913387"/>
            <a:ext cx="335896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101" name="Shape"/>
          <p:cNvSpPr/>
          <p:nvPr/>
        </p:nvSpPr>
        <p:spPr>
          <a:xfrm>
            <a:off x="7338086" y="3913387"/>
            <a:ext cx="335897" cy="7994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0" h="21596" extrusionOk="0">
                <a:moveTo>
                  <a:pt x="10494" y="0"/>
                </a:moveTo>
                <a:cubicBezTo>
                  <a:pt x="11556" y="0"/>
                  <a:pt x="12617" y="175"/>
                  <a:pt x="13427" y="525"/>
                </a:cubicBezTo>
                <a:cubicBezTo>
                  <a:pt x="15047" y="1225"/>
                  <a:pt x="15047" y="2360"/>
                  <a:pt x="13427" y="3060"/>
                </a:cubicBezTo>
                <a:cubicBezTo>
                  <a:pt x="11808" y="3760"/>
                  <a:pt x="9181" y="3760"/>
                  <a:pt x="7562" y="3060"/>
                </a:cubicBezTo>
                <a:cubicBezTo>
                  <a:pt x="5942" y="2360"/>
                  <a:pt x="5942" y="1225"/>
                  <a:pt x="7562" y="525"/>
                </a:cubicBezTo>
                <a:cubicBezTo>
                  <a:pt x="8371" y="175"/>
                  <a:pt x="9433" y="0"/>
                  <a:pt x="10494" y="0"/>
                </a:cubicBezTo>
                <a:close/>
                <a:moveTo>
                  <a:pt x="10525" y="4418"/>
                </a:moveTo>
                <a:cubicBezTo>
                  <a:pt x="12791" y="4418"/>
                  <a:pt x="15069" y="4698"/>
                  <a:pt x="16816" y="5322"/>
                </a:cubicBezTo>
                <a:cubicBezTo>
                  <a:pt x="20728" y="6719"/>
                  <a:pt x="21230" y="9099"/>
                  <a:pt x="20909" y="11099"/>
                </a:cubicBezTo>
                <a:cubicBezTo>
                  <a:pt x="20831" y="11357"/>
                  <a:pt x="20524" y="11578"/>
                  <a:pt x="20090" y="11728"/>
                </a:cubicBezTo>
                <a:cubicBezTo>
                  <a:pt x="19665" y="11875"/>
                  <a:pt x="19113" y="11956"/>
                  <a:pt x="18527" y="11926"/>
                </a:cubicBezTo>
                <a:cubicBezTo>
                  <a:pt x="17479" y="11870"/>
                  <a:pt x="16719" y="11467"/>
                  <a:pt x="16801" y="11012"/>
                </a:cubicBezTo>
                <a:cubicBezTo>
                  <a:pt x="16888" y="10421"/>
                  <a:pt x="16865" y="9829"/>
                  <a:pt x="16736" y="9240"/>
                </a:cubicBezTo>
                <a:cubicBezTo>
                  <a:pt x="16672" y="8949"/>
                  <a:pt x="16582" y="8659"/>
                  <a:pt x="16408" y="8376"/>
                </a:cubicBezTo>
                <a:cubicBezTo>
                  <a:pt x="16237" y="8099"/>
                  <a:pt x="15986" y="7833"/>
                  <a:pt x="15663" y="7583"/>
                </a:cubicBezTo>
                <a:lnTo>
                  <a:pt x="15653" y="20523"/>
                </a:lnTo>
                <a:cubicBezTo>
                  <a:pt x="15730" y="21108"/>
                  <a:pt x="14647" y="21600"/>
                  <a:pt x="13292" y="21596"/>
                </a:cubicBezTo>
                <a:cubicBezTo>
                  <a:pt x="11949" y="21592"/>
                  <a:pt x="10888" y="21102"/>
                  <a:pt x="10967" y="20523"/>
                </a:cubicBezTo>
                <a:lnTo>
                  <a:pt x="10967" y="13499"/>
                </a:lnTo>
                <a:lnTo>
                  <a:pt x="10087" y="13499"/>
                </a:lnTo>
                <a:lnTo>
                  <a:pt x="10087" y="20523"/>
                </a:lnTo>
                <a:cubicBezTo>
                  <a:pt x="10166" y="21102"/>
                  <a:pt x="9103" y="21592"/>
                  <a:pt x="7760" y="21596"/>
                </a:cubicBezTo>
                <a:cubicBezTo>
                  <a:pt x="6405" y="21600"/>
                  <a:pt x="5324" y="21108"/>
                  <a:pt x="5401" y="20523"/>
                </a:cubicBezTo>
                <a:lnTo>
                  <a:pt x="5389" y="7583"/>
                </a:lnTo>
                <a:cubicBezTo>
                  <a:pt x="5066" y="7833"/>
                  <a:pt x="4817" y="8099"/>
                  <a:pt x="4646" y="8376"/>
                </a:cubicBezTo>
                <a:cubicBezTo>
                  <a:pt x="4472" y="8659"/>
                  <a:pt x="4382" y="8949"/>
                  <a:pt x="4318" y="9240"/>
                </a:cubicBezTo>
                <a:cubicBezTo>
                  <a:pt x="4188" y="9829"/>
                  <a:pt x="4165" y="10421"/>
                  <a:pt x="4253" y="11012"/>
                </a:cubicBezTo>
                <a:cubicBezTo>
                  <a:pt x="4335" y="11467"/>
                  <a:pt x="3575" y="11870"/>
                  <a:pt x="2526" y="11926"/>
                </a:cubicBezTo>
                <a:cubicBezTo>
                  <a:pt x="1941" y="11956"/>
                  <a:pt x="1389" y="11875"/>
                  <a:pt x="964" y="11728"/>
                </a:cubicBezTo>
                <a:cubicBezTo>
                  <a:pt x="529" y="11578"/>
                  <a:pt x="222" y="11357"/>
                  <a:pt x="145" y="11099"/>
                </a:cubicBezTo>
                <a:cubicBezTo>
                  <a:pt x="-370" y="9085"/>
                  <a:pt x="374" y="6682"/>
                  <a:pt x="4237" y="5322"/>
                </a:cubicBezTo>
                <a:cubicBezTo>
                  <a:pt x="5994" y="4704"/>
                  <a:pt x="8260" y="4418"/>
                  <a:pt x="10525" y="441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 algn="l">
              <a:defRPr sz="2000">
                <a:solidFill>
                  <a:srgbClr val="252D3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10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869267" y="4059135"/>
            <a:ext cx="429451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bg1"/>
                </a:solidFill>
              </a:rPr>
              <a:t>A</a:t>
            </a:r>
          </a:p>
        </p:txBody>
      </p:sp>
      <p:sp>
        <p:nvSpPr>
          <p:cNvPr id="10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5076628" y="4059135"/>
            <a:ext cx="429450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5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B</a:t>
            </a:r>
          </a:p>
        </p:txBody>
      </p:sp>
    </p:spTree>
  </p:cSld>
  <p:clrMapOvr>
    <a:masterClrMapping/>
  </p:clrMapOvr>
  <p:transition spd="med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5" name="Venn diagram"/>
          <p:cNvSpPr txBox="1"/>
          <p:nvPr/>
        </p:nvSpPr>
        <p:spPr>
          <a:xfrm>
            <a:off x="1599482" y="3062087"/>
            <a:ext cx="6606606" cy="6223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400"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Funnel Template 6 Stages</a:t>
            </a:r>
          </a:p>
        </p:txBody>
      </p:sp>
      <p:sp>
        <p:nvSpPr>
          <p:cNvPr id="1186" name="Venn diagram"/>
          <p:cNvSpPr txBox="1"/>
          <p:nvPr/>
        </p:nvSpPr>
        <p:spPr>
          <a:xfrm>
            <a:off x="8888697" y="3062087"/>
            <a:ext cx="6606607" cy="6223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400"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Funnel Template 7 Stages</a:t>
            </a:r>
          </a:p>
        </p:txBody>
      </p:sp>
      <p:sp>
        <p:nvSpPr>
          <p:cNvPr id="1187" name="Venn diagram"/>
          <p:cNvSpPr txBox="1"/>
          <p:nvPr/>
        </p:nvSpPr>
        <p:spPr>
          <a:xfrm>
            <a:off x="16166577" y="3062087"/>
            <a:ext cx="6606606" cy="6223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400"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Funnel Template 8 Stages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BA60EDD4-F1C9-C84E-B2B4-6FF67BE35C1B}"/>
              </a:ext>
            </a:extLst>
          </p:cNvPr>
          <p:cNvGrpSpPr/>
          <p:nvPr/>
        </p:nvGrpSpPr>
        <p:grpSpPr>
          <a:xfrm>
            <a:off x="16226056" y="4409640"/>
            <a:ext cx="6486809" cy="6139327"/>
            <a:chOff x="16226056" y="4409640"/>
            <a:chExt cx="6486809" cy="6139327"/>
          </a:xfrm>
        </p:grpSpPr>
        <p:sp>
          <p:nvSpPr>
            <p:cNvPr id="1177" name="Shape"/>
            <p:cNvSpPr/>
            <p:nvPr/>
          </p:nvSpPr>
          <p:spPr>
            <a:xfrm>
              <a:off x="16226056" y="4409640"/>
              <a:ext cx="6486809" cy="6232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6" h="21535" extrusionOk="0">
                  <a:moveTo>
                    <a:pt x="47" y="5291"/>
                  </a:moveTo>
                  <a:cubicBezTo>
                    <a:pt x="-17" y="4175"/>
                    <a:pt x="-16" y="2780"/>
                    <a:pt x="50" y="1676"/>
                  </a:cubicBezTo>
                  <a:cubicBezTo>
                    <a:pt x="117" y="561"/>
                    <a:pt x="239" y="-65"/>
                    <a:pt x="365" y="59"/>
                  </a:cubicBezTo>
                  <a:lnTo>
                    <a:pt x="21255" y="0"/>
                  </a:lnTo>
                  <a:cubicBezTo>
                    <a:pt x="21374" y="-2"/>
                    <a:pt x="21483" y="707"/>
                    <a:pt x="21535" y="1825"/>
                  </a:cubicBezTo>
                  <a:cubicBezTo>
                    <a:pt x="21583" y="2848"/>
                    <a:pt x="21575" y="4057"/>
                    <a:pt x="21515" y="5004"/>
                  </a:cubicBezTo>
                  <a:lnTo>
                    <a:pt x="20846" y="19106"/>
                  </a:lnTo>
                  <a:cubicBezTo>
                    <a:pt x="20821" y="19715"/>
                    <a:pt x="20783" y="20251"/>
                    <a:pt x="20733" y="20665"/>
                  </a:cubicBezTo>
                  <a:cubicBezTo>
                    <a:pt x="20671" y="21186"/>
                    <a:pt x="20594" y="21490"/>
                    <a:pt x="20515" y="21535"/>
                  </a:cubicBezTo>
                  <a:lnTo>
                    <a:pt x="1113" y="21478"/>
                  </a:lnTo>
                  <a:cubicBezTo>
                    <a:pt x="1039" y="21528"/>
                    <a:pt x="966" y="21376"/>
                    <a:pt x="900" y="21039"/>
                  </a:cubicBezTo>
                  <a:cubicBezTo>
                    <a:pt x="824" y="20655"/>
                    <a:pt x="762" y="20047"/>
                    <a:pt x="720" y="19292"/>
                  </a:cubicBezTo>
                  <a:lnTo>
                    <a:pt x="47" y="5291"/>
                  </a:ln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78" name="Shape"/>
            <p:cNvSpPr/>
            <p:nvPr/>
          </p:nvSpPr>
          <p:spPr>
            <a:xfrm>
              <a:off x="16622297" y="5197645"/>
              <a:ext cx="5699409" cy="6232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2" h="21535" extrusionOk="0">
                  <a:moveTo>
                    <a:pt x="54" y="5291"/>
                  </a:moveTo>
                  <a:cubicBezTo>
                    <a:pt x="-19" y="4175"/>
                    <a:pt x="-18" y="2780"/>
                    <a:pt x="58" y="1676"/>
                  </a:cubicBezTo>
                  <a:cubicBezTo>
                    <a:pt x="134" y="561"/>
                    <a:pt x="273" y="-65"/>
                    <a:pt x="416" y="59"/>
                  </a:cubicBezTo>
                  <a:lnTo>
                    <a:pt x="21207" y="0"/>
                  </a:lnTo>
                  <a:cubicBezTo>
                    <a:pt x="21343" y="-2"/>
                    <a:pt x="21467" y="707"/>
                    <a:pt x="21527" y="1825"/>
                  </a:cubicBezTo>
                  <a:cubicBezTo>
                    <a:pt x="21581" y="2848"/>
                    <a:pt x="21572" y="4057"/>
                    <a:pt x="21503" y="5004"/>
                  </a:cubicBezTo>
                  <a:lnTo>
                    <a:pt x="20742" y="19106"/>
                  </a:lnTo>
                  <a:cubicBezTo>
                    <a:pt x="20714" y="19715"/>
                    <a:pt x="20670" y="20251"/>
                    <a:pt x="20614" y="20665"/>
                  </a:cubicBezTo>
                  <a:cubicBezTo>
                    <a:pt x="20543" y="21186"/>
                    <a:pt x="20456" y="21490"/>
                    <a:pt x="20365" y="21535"/>
                  </a:cubicBezTo>
                  <a:lnTo>
                    <a:pt x="1267" y="21478"/>
                  </a:lnTo>
                  <a:cubicBezTo>
                    <a:pt x="1183" y="21528"/>
                    <a:pt x="1099" y="21376"/>
                    <a:pt x="1024" y="21039"/>
                  </a:cubicBezTo>
                  <a:cubicBezTo>
                    <a:pt x="938" y="20655"/>
                    <a:pt x="867" y="20047"/>
                    <a:pt x="819" y="19292"/>
                  </a:cubicBezTo>
                  <a:lnTo>
                    <a:pt x="54" y="5291"/>
                  </a:ln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79" name="Shape"/>
            <p:cNvSpPr/>
            <p:nvPr/>
          </p:nvSpPr>
          <p:spPr>
            <a:xfrm>
              <a:off x="17018536" y="5985651"/>
              <a:ext cx="4899310" cy="6232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5" h="21535" extrusionOk="0">
                  <a:moveTo>
                    <a:pt x="63" y="5291"/>
                  </a:moveTo>
                  <a:cubicBezTo>
                    <a:pt x="-22" y="4175"/>
                    <a:pt x="-20" y="2780"/>
                    <a:pt x="67" y="1676"/>
                  </a:cubicBezTo>
                  <a:cubicBezTo>
                    <a:pt x="156" y="561"/>
                    <a:pt x="317" y="-65"/>
                    <a:pt x="484" y="59"/>
                  </a:cubicBezTo>
                  <a:lnTo>
                    <a:pt x="21143" y="0"/>
                  </a:lnTo>
                  <a:cubicBezTo>
                    <a:pt x="21302" y="-2"/>
                    <a:pt x="21446" y="707"/>
                    <a:pt x="21515" y="1825"/>
                  </a:cubicBezTo>
                  <a:cubicBezTo>
                    <a:pt x="21578" y="2848"/>
                    <a:pt x="21568" y="4057"/>
                    <a:pt x="21487" y="5004"/>
                  </a:cubicBezTo>
                  <a:lnTo>
                    <a:pt x="20602" y="19106"/>
                  </a:lnTo>
                  <a:cubicBezTo>
                    <a:pt x="20570" y="19715"/>
                    <a:pt x="20519" y="20251"/>
                    <a:pt x="20453" y="20665"/>
                  </a:cubicBezTo>
                  <a:cubicBezTo>
                    <a:pt x="20371" y="21186"/>
                    <a:pt x="20270" y="21490"/>
                    <a:pt x="20164" y="21535"/>
                  </a:cubicBezTo>
                  <a:lnTo>
                    <a:pt x="1473" y="21478"/>
                  </a:lnTo>
                  <a:cubicBezTo>
                    <a:pt x="1376" y="21528"/>
                    <a:pt x="1279" y="21376"/>
                    <a:pt x="1191" y="21039"/>
                  </a:cubicBezTo>
                  <a:cubicBezTo>
                    <a:pt x="1091" y="20655"/>
                    <a:pt x="1008" y="20047"/>
                    <a:pt x="953" y="19292"/>
                  </a:cubicBezTo>
                  <a:lnTo>
                    <a:pt x="63" y="5291"/>
                  </a:ln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80" name="Shape"/>
            <p:cNvSpPr/>
            <p:nvPr/>
          </p:nvSpPr>
          <p:spPr>
            <a:xfrm>
              <a:off x="17404616" y="6773656"/>
              <a:ext cx="4124610" cy="6232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7" h="21535" extrusionOk="0">
                  <a:moveTo>
                    <a:pt x="74" y="5291"/>
                  </a:moveTo>
                  <a:cubicBezTo>
                    <a:pt x="-27" y="4175"/>
                    <a:pt x="-25" y="2780"/>
                    <a:pt x="79" y="1676"/>
                  </a:cubicBezTo>
                  <a:cubicBezTo>
                    <a:pt x="184" y="561"/>
                    <a:pt x="376" y="-65"/>
                    <a:pt x="573" y="59"/>
                  </a:cubicBezTo>
                  <a:lnTo>
                    <a:pt x="21057" y="0"/>
                  </a:lnTo>
                  <a:cubicBezTo>
                    <a:pt x="21245" y="-2"/>
                    <a:pt x="21416" y="707"/>
                    <a:pt x="21498" y="1825"/>
                  </a:cubicBezTo>
                  <a:cubicBezTo>
                    <a:pt x="21573" y="2848"/>
                    <a:pt x="21561" y="4057"/>
                    <a:pt x="21465" y="5004"/>
                  </a:cubicBezTo>
                  <a:lnTo>
                    <a:pt x="20414" y="19106"/>
                  </a:lnTo>
                  <a:cubicBezTo>
                    <a:pt x="20376" y="19715"/>
                    <a:pt x="20315" y="20251"/>
                    <a:pt x="20238" y="20665"/>
                  </a:cubicBezTo>
                  <a:cubicBezTo>
                    <a:pt x="20140" y="21186"/>
                    <a:pt x="20020" y="21490"/>
                    <a:pt x="19894" y="21535"/>
                  </a:cubicBezTo>
                  <a:lnTo>
                    <a:pt x="1749" y="21478"/>
                  </a:lnTo>
                  <a:cubicBezTo>
                    <a:pt x="1633" y="21528"/>
                    <a:pt x="1517" y="21376"/>
                    <a:pt x="1413" y="21039"/>
                  </a:cubicBezTo>
                  <a:cubicBezTo>
                    <a:pt x="1295" y="20655"/>
                    <a:pt x="1196" y="20047"/>
                    <a:pt x="1130" y="19292"/>
                  </a:cubicBezTo>
                  <a:lnTo>
                    <a:pt x="74" y="5291"/>
                  </a:ln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81" name="Shape"/>
            <p:cNvSpPr/>
            <p:nvPr/>
          </p:nvSpPr>
          <p:spPr>
            <a:xfrm>
              <a:off x="17790697" y="7561662"/>
              <a:ext cx="3349909" cy="6232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5" h="21535" extrusionOk="0">
                  <a:moveTo>
                    <a:pt x="91" y="5291"/>
                  </a:moveTo>
                  <a:cubicBezTo>
                    <a:pt x="-33" y="4175"/>
                    <a:pt x="-31" y="2780"/>
                    <a:pt x="97" y="1676"/>
                  </a:cubicBezTo>
                  <a:cubicBezTo>
                    <a:pt x="227" y="561"/>
                    <a:pt x="462" y="-65"/>
                    <a:pt x="706" y="59"/>
                  </a:cubicBezTo>
                  <a:lnTo>
                    <a:pt x="20932" y="0"/>
                  </a:lnTo>
                  <a:cubicBezTo>
                    <a:pt x="21163" y="-2"/>
                    <a:pt x="21374" y="707"/>
                    <a:pt x="21475" y="1825"/>
                  </a:cubicBezTo>
                  <a:cubicBezTo>
                    <a:pt x="21567" y="2848"/>
                    <a:pt x="21552" y="4057"/>
                    <a:pt x="21435" y="5004"/>
                  </a:cubicBezTo>
                  <a:lnTo>
                    <a:pt x="20141" y="19106"/>
                  </a:lnTo>
                  <a:cubicBezTo>
                    <a:pt x="20094" y="19715"/>
                    <a:pt x="20019" y="20251"/>
                    <a:pt x="19924" y="20665"/>
                  </a:cubicBezTo>
                  <a:cubicBezTo>
                    <a:pt x="19803" y="21186"/>
                    <a:pt x="19655" y="21490"/>
                    <a:pt x="19501" y="21535"/>
                  </a:cubicBezTo>
                  <a:lnTo>
                    <a:pt x="2152" y="21478"/>
                  </a:lnTo>
                  <a:cubicBezTo>
                    <a:pt x="2010" y="21528"/>
                    <a:pt x="1867" y="21376"/>
                    <a:pt x="1740" y="21039"/>
                  </a:cubicBezTo>
                  <a:cubicBezTo>
                    <a:pt x="1594" y="20655"/>
                    <a:pt x="1473" y="20047"/>
                    <a:pt x="1391" y="19292"/>
                  </a:cubicBezTo>
                  <a:lnTo>
                    <a:pt x="91" y="5291"/>
                  </a:ln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82" name="Shape"/>
            <p:cNvSpPr/>
            <p:nvPr/>
          </p:nvSpPr>
          <p:spPr>
            <a:xfrm>
              <a:off x="18197097" y="8349667"/>
              <a:ext cx="2549809" cy="6232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5" h="21535" extrusionOk="0">
                  <a:moveTo>
                    <a:pt x="120" y="5291"/>
                  </a:moveTo>
                  <a:cubicBezTo>
                    <a:pt x="-43" y="4175"/>
                    <a:pt x="-40" y="2780"/>
                    <a:pt x="128" y="1676"/>
                  </a:cubicBezTo>
                  <a:cubicBezTo>
                    <a:pt x="298" y="561"/>
                    <a:pt x="607" y="-65"/>
                    <a:pt x="927" y="59"/>
                  </a:cubicBezTo>
                  <a:lnTo>
                    <a:pt x="20724" y="0"/>
                  </a:lnTo>
                  <a:cubicBezTo>
                    <a:pt x="21027" y="-2"/>
                    <a:pt x="21304" y="707"/>
                    <a:pt x="21436" y="1825"/>
                  </a:cubicBezTo>
                  <a:cubicBezTo>
                    <a:pt x="21557" y="2848"/>
                    <a:pt x="21537" y="4057"/>
                    <a:pt x="21383" y="5004"/>
                  </a:cubicBezTo>
                  <a:lnTo>
                    <a:pt x="19685" y="19106"/>
                  </a:lnTo>
                  <a:cubicBezTo>
                    <a:pt x="19624" y="19715"/>
                    <a:pt x="19525" y="20251"/>
                    <a:pt x="19400" y="20665"/>
                  </a:cubicBezTo>
                  <a:cubicBezTo>
                    <a:pt x="19242" y="21186"/>
                    <a:pt x="19048" y="21490"/>
                    <a:pt x="18846" y="21535"/>
                  </a:cubicBezTo>
                  <a:lnTo>
                    <a:pt x="2825" y="21478"/>
                  </a:lnTo>
                  <a:cubicBezTo>
                    <a:pt x="2638" y="21528"/>
                    <a:pt x="2451" y="21376"/>
                    <a:pt x="2284" y="21039"/>
                  </a:cubicBezTo>
                  <a:cubicBezTo>
                    <a:pt x="2092" y="20655"/>
                    <a:pt x="1933" y="20047"/>
                    <a:pt x="1826" y="19292"/>
                  </a:cubicBezTo>
                  <a:lnTo>
                    <a:pt x="120" y="5291"/>
                  </a:ln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83" name="Shape"/>
            <p:cNvSpPr/>
            <p:nvPr/>
          </p:nvSpPr>
          <p:spPr>
            <a:xfrm>
              <a:off x="18583177" y="9137673"/>
              <a:ext cx="1762410" cy="6232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7" h="21535" extrusionOk="0">
                  <a:moveTo>
                    <a:pt x="174" y="5291"/>
                  </a:moveTo>
                  <a:cubicBezTo>
                    <a:pt x="-62" y="4175"/>
                    <a:pt x="-58" y="2780"/>
                    <a:pt x="185" y="1676"/>
                  </a:cubicBezTo>
                  <a:cubicBezTo>
                    <a:pt x="431" y="561"/>
                    <a:pt x="877" y="-65"/>
                    <a:pt x="1338" y="59"/>
                  </a:cubicBezTo>
                  <a:lnTo>
                    <a:pt x="20334" y="0"/>
                  </a:lnTo>
                  <a:cubicBezTo>
                    <a:pt x="20772" y="-2"/>
                    <a:pt x="21172" y="707"/>
                    <a:pt x="21363" y="1825"/>
                  </a:cubicBezTo>
                  <a:cubicBezTo>
                    <a:pt x="21538" y="2848"/>
                    <a:pt x="21509" y="4057"/>
                    <a:pt x="21287" y="5004"/>
                  </a:cubicBezTo>
                  <a:lnTo>
                    <a:pt x="18835" y="19106"/>
                  </a:lnTo>
                  <a:cubicBezTo>
                    <a:pt x="18746" y="19715"/>
                    <a:pt x="18604" y="20251"/>
                    <a:pt x="18423" y="20665"/>
                  </a:cubicBezTo>
                  <a:cubicBezTo>
                    <a:pt x="18195" y="21186"/>
                    <a:pt x="17915" y="21490"/>
                    <a:pt x="17622" y="21535"/>
                  </a:cubicBezTo>
                  <a:lnTo>
                    <a:pt x="4080" y="21478"/>
                  </a:lnTo>
                  <a:cubicBezTo>
                    <a:pt x="3810" y="21528"/>
                    <a:pt x="3541" y="21376"/>
                    <a:pt x="3298" y="21039"/>
                  </a:cubicBezTo>
                  <a:cubicBezTo>
                    <a:pt x="3022" y="20655"/>
                    <a:pt x="2792" y="20047"/>
                    <a:pt x="2638" y="19292"/>
                  </a:cubicBezTo>
                  <a:lnTo>
                    <a:pt x="174" y="5291"/>
                  </a:lnTo>
                  <a:close/>
                </a:path>
              </a:pathLst>
            </a:custGeom>
            <a:solidFill>
              <a:srgbClr val="53535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84" name="Shape"/>
            <p:cNvSpPr/>
            <p:nvPr/>
          </p:nvSpPr>
          <p:spPr>
            <a:xfrm>
              <a:off x="18979416" y="9925677"/>
              <a:ext cx="975010" cy="6232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78" h="21535" extrusionOk="0">
                  <a:moveTo>
                    <a:pt x="312" y="5291"/>
                  </a:moveTo>
                  <a:cubicBezTo>
                    <a:pt x="-112" y="4175"/>
                    <a:pt x="-104" y="2780"/>
                    <a:pt x="333" y="1676"/>
                  </a:cubicBezTo>
                  <a:cubicBezTo>
                    <a:pt x="774" y="561"/>
                    <a:pt x="1578" y="-65"/>
                    <a:pt x="2408" y="59"/>
                  </a:cubicBezTo>
                  <a:lnTo>
                    <a:pt x="19322" y="0"/>
                  </a:lnTo>
                  <a:cubicBezTo>
                    <a:pt x="20110" y="-2"/>
                    <a:pt x="20830" y="707"/>
                    <a:pt x="21173" y="1825"/>
                  </a:cubicBezTo>
                  <a:cubicBezTo>
                    <a:pt x="21488" y="2848"/>
                    <a:pt x="21436" y="4057"/>
                    <a:pt x="21037" y="5004"/>
                  </a:cubicBezTo>
                  <a:lnTo>
                    <a:pt x="16624" y="19106"/>
                  </a:lnTo>
                  <a:cubicBezTo>
                    <a:pt x="16464" y="19715"/>
                    <a:pt x="16209" y="20251"/>
                    <a:pt x="15883" y="20665"/>
                  </a:cubicBezTo>
                  <a:cubicBezTo>
                    <a:pt x="15472" y="21186"/>
                    <a:pt x="14968" y="21490"/>
                    <a:pt x="14442" y="21535"/>
                  </a:cubicBezTo>
                  <a:lnTo>
                    <a:pt x="7340" y="21478"/>
                  </a:lnTo>
                  <a:cubicBezTo>
                    <a:pt x="6855" y="21528"/>
                    <a:pt x="6370" y="21376"/>
                    <a:pt x="5934" y="21039"/>
                  </a:cubicBezTo>
                  <a:cubicBezTo>
                    <a:pt x="5437" y="20655"/>
                    <a:pt x="5023" y="20047"/>
                    <a:pt x="4746" y="19292"/>
                  </a:cubicBezTo>
                  <a:lnTo>
                    <a:pt x="312" y="5291"/>
                  </a:lnTo>
                  <a:close/>
                </a:path>
              </a:pathLst>
            </a:custGeom>
            <a:solidFill>
              <a:srgbClr val="53535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grpSp>
          <p:nvGrpSpPr>
            <p:cNvPr id="1199" name="Group"/>
            <p:cNvGrpSpPr/>
            <p:nvPr/>
          </p:nvGrpSpPr>
          <p:grpSpPr>
            <a:xfrm>
              <a:off x="19253184" y="4505009"/>
              <a:ext cx="432553" cy="432552"/>
              <a:chOff x="0" y="0"/>
              <a:chExt cx="432551" cy="432551"/>
            </a:xfrm>
          </p:grpSpPr>
          <p:sp>
            <p:nvSpPr>
              <p:cNvPr id="1196" name="Circle"/>
              <p:cNvSpPr/>
              <p:nvPr/>
            </p:nvSpPr>
            <p:spPr>
              <a:xfrm>
                <a:off x="-1" y="-1"/>
                <a:ext cx="432553" cy="432553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97" name="Shape"/>
              <p:cNvSpPr/>
              <p:nvPr/>
            </p:nvSpPr>
            <p:spPr>
              <a:xfrm>
                <a:off x="182071" y="127408"/>
                <a:ext cx="232895" cy="2783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98" name="Shape"/>
              <p:cNvSpPr/>
              <p:nvPr/>
            </p:nvSpPr>
            <p:spPr>
              <a:xfrm>
                <a:off x="180859" y="126929"/>
                <a:ext cx="62183" cy="17004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03" name="Group"/>
            <p:cNvGrpSpPr/>
            <p:nvPr/>
          </p:nvGrpSpPr>
          <p:grpSpPr>
            <a:xfrm>
              <a:off x="19253184" y="5274429"/>
              <a:ext cx="432553" cy="432553"/>
              <a:chOff x="0" y="0"/>
              <a:chExt cx="432551" cy="432551"/>
            </a:xfrm>
          </p:grpSpPr>
          <p:sp>
            <p:nvSpPr>
              <p:cNvPr id="1200" name="Circle"/>
              <p:cNvSpPr/>
              <p:nvPr/>
            </p:nvSpPr>
            <p:spPr>
              <a:xfrm>
                <a:off x="-1" y="-1"/>
                <a:ext cx="432553" cy="432553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01" name="Shape"/>
              <p:cNvSpPr/>
              <p:nvPr/>
            </p:nvSpPr>
            <p:spPr>
              <a:xfrm>
                <a:off x="163490" y="133324"/>
                <a:ext cx="255968" cy="2849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02" name="Shape"/>
              <p:cNvSpPr/>
              <p:nvPr/>
            </p:nvSpPr>
            <p:spPr>
              <a:xfrm>
                <a:off x="162315" y="117251"/>
                <a:ext cx="116572" cy="17208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07" name="Group"/>
            <p:cNvGrpSpPr/>
            <p:nvPr/>
          </p:nvGrpSpPr>
          <p:grpSpPr>
            <a:xfrm>
              <a:off x="19253184" y="6081019"/>
              <a:ext cx="432553" cy="432553"/>
              <a:chOff x="0" y="0"/>
              <a:chExt cx="432551" cy="432551"/>
            </a:xfrm>
          </p:grpSpPr>
          <p:sp>
            <p:nvSpPr>
              <p:cNvPr id="1204" name="Circle"/>
              <p:cNvSpPr/>
              <p:nvPr/>
            </p:nvSpPr>
            <p:spPr>
              <a:xfrm>
                <a:off x="-1" y="-1"/>
                <a:ext cx="432553" cy="432553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05" name="Shape"/>
              <p:cNvSpPr/>
              <p:nvPr/>
            </p:nvSpPr>
            <p:spPr>
              <a:xfrm>
                <a:off x="169072" y="131053"/>
                <a:ext cx="253875" cy="28204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06" name="Shape"/>
              <p:cNvSpPr/>
              <p:nvPr/>
            </p:nvSpPr>
            <p:spPr>
              <a:xfrm>
                <a:off x="164211" y="129940"/>
                <a:ext cx="112779" cy="17267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11" name="Group"/>
            <p:cNvGrpSpPr/>
            <p:nvPr/>
          </p:nvGrpSpPr>
          <p:grpSpPr>
            <a:xfrm>
              <a:off x="19253184" y="6869025"/>
              <a:ext cx="432553" cy="432553"/>
              <a:chOff x="0" y="0"/>
              <a:chExt cx="432552" cy="432551"/>
            </a:xfrm>
          </p:grpSpPr>
          <p:sp>
            <p:nvSpPr>
              <p:cNvPr id="1208" name="Circle"/>
              <p:cNvSpPr/>
              <p:nvPr/>
            </p:nvSpPr>
            <p:spPr>
              <a:xfrm>
                <a:off x="0" y="-1"/>
                <a:ext cx="432553" cy="432553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09" name="Shape"/>
              <p:cNvSpPr/>
              <p:nvPr/>
            </p:nvSpPr>
            <p:spPr>
              <a:xfrm>
                <a:off x="155690" y="123113"/>
                <a:ext cx="258152" cy="28568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10" name="Shape"/>
              <p:cNvSpPr/>
              <p:nvPr/>
            </p:nvSpPr>
            <p:spPr>
              <a:xfrm>
                <a:off x="153662" y="122213"/>
                <a:ext cx="127718" cy="17082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15" name="Group"/>
            <p:cNvGrpSpPr/>
            <p:nvPr/>
          </p:nvGrpSpPr>
          <p:grpSpPr>
            <a:xfrm>
              <a:off x="19253184" y="7657031"/>
              <a:ext cx="432553" cy="432552"/>
              <a:chOff x="0" y="0"/>
              <a:chExt cx="432551" cy="432551"/>
            </a:xfrm>
          </p:grpSpPr>
          <p:sp>
            <p:nvSpPr>
              <p:cNvPr id="1212" name="Circle"/>
              <p:cNvSpPr/>
              <p:nvPr/>
            </p:nvSpPr>
            <p:spPr>
              <a:xfrm>
                <a:off x="-1" y="-1"/>
                <a:ext cx="432553" cy="432553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13" name="Shape"/>
              <p:cNvSpPr/>
              <p:nvPr/>
            </p:nvSpPr>
            <p:spPr>
              <a:xfrm>
                <a:off x="169888" y="126696"/>
                <a:ext cx="254290" cy="28348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14" name="Shape"/>
              <p:cNvSpPr/>
              <p:nvPr/>
            </p:nvSpPr>
            <p:spPr>
              <a:xfrm>
                <a:off x="168846" y="125579"/>
                <a:ext cx="112154" cy="17274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19" name="Group"/>
            <p:cNvGrpSpPr/>
            <p:nvPr/>
          </p:nvGrpSpPr>
          <p:grpSpPr>
            <a:xfrm>
              <a:off x="19253184" y="8445036"/>
              <a:ext cx="432553" cy="432553"/>
              <a:chOff x="0" y="0"/>
              <a:chExt cx="432551" cy="432551"/>
            </a:xfrm>
          </p:grpSpPr>
          <p:sp>
            <p:nvSpPr>
              <p:cNvPr id="1216" name="Circle"/>
              <p:cNvSpPr/>
              <p:nvPr/>
            </p:nvSpPr>
            <p:spPr>
              <a:xfrm>
                <a:off x="-1" y="-1"/>
                <a:ext cx="432553" cy="432553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17" name="Shape"/>
              <p:cNvSpPr/>
              <p:nvPr/>
            </p:nvSpPr>
            <p:spPr>
              <a:xfrm>
                <a:off x="176718" y="138685"/>
                <a:ext cx="241022" cy="27297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382"/>
                    </a:moveTo>
                    <a:lnTo>
                      <a:pt x="7476" y="0"/>
                    </a:lnTo>
                    <a:lnTo>
                      <a:pt x="1839" y="423"/>
                    </a:lnTo>
                    <a:lnTo>
                      <a:pt x="0" y="11189"/>
                    </a:lnTo>
                    <a:lnTo>
                      <a:pt x="11813" y="21600"/>
                    </a:lnTo>
                    <a:cubicBezTo>
                      <a:pt x="14171" y="20625"/>
                      <a:pt x="16281" y="19239"/>
                      <a:pt x="18017" y="17525"/>
                    </a:cubicBezTo>
                    <a:cubicBezTo>
                      <a:pt x="19549" y="16013"/>
                      <a:pt x="20762" y="14271"/>
                      <a:pt x="21600" y="1238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18" name="Shape"/>
              <p:cNvSpPr/>
              <p:nvPr/>
            </p:nvSpPr>
            <p:spPr>
              <a:xfrm>
                <a:off x="164148" y="124642"/>
                <a:ext cx="112790" cy="17462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51" extrusionOk="0">
                    <a:moveTo>
                      <a:pt x="10424" y="5"/>
                    </a:moveTo>
                    <a:cubicBezTo>
                      <a:pt x="9618" y="21"/>
                      <a:pt x="8814" y="85"/>
                      <a:pt x="8018" y="179"/>
                    </a:cubicBezTo>
                    <a:cubicBezTo>
                      <a:pt x="6661" y="339"/>
                      <a:pt x="5327" y="591"/>
                      <a:pt x="4125" y="1030"/>
                    </a:cubicBezTo>
                    <a:cubicBezTo>
                      <a:pt x="2985" y="1447"/>
                      <a:pt x="1997" y="2021"/>
                      <a:pt x="1276" y="2728"/>
                    </a:cubicBezTo>
                    <a:cubicBezTo>
                      <a:pt x="394" y="3592"/>
                      <a:pt x="-48" y="4614"/>
                      <a:pt x="4" y="5649"/>
                    </a:cubicBezTo>
                    <a:lnTo>
                      <a:pt x="4" y="14717"/>
                    </a:lnTo>
                    <a:cubicBezTo>
                      <a:pt x="-3" y="15687"/>
                      <a:pt x="285" y="16650"/>
                      <a:pt x="858" y="17546"/>
                    </a:cubicBezTo>
                    <a:cubicBezTo>
                      <a:pt x="1481" y="18521"/>
                      <a:pt x="2428" y="19401"/>
                      <a:pt x="3704" y="20058"/>
                    </a:cubicBezTo>
                    <a:cubicBezTo>
                      <a:pt x="4575" y="20507"/>
                      <a:pt x="5575" y="20836"/>
                      <a:pt x="6622" y="21079"/>
                    </a:cubicBezTo>
                    <a:cubicBezTo>
                      <a:pt x="7623" y="21310"/>
                      <a:pt x="8661" y="21461"/>
                      <a:pt x="9719" y="21521"/>
                    </a:cubicBezTo>
                    <a:cubicBezTo>
                      <a:pt x="10897" y="21588"/>
                      <a:pt x="12086" y="21541"/>
                      <a:pt x="13248" y="21399"/>
                    </a:cubicBezTo>
                    <a:cubicBezTo>
                      <a:pt x="14448" y="21252"/>
                      <a:pt x="15615" y="21005"/>
                      <a:pt x="16669" y="20606"/>
                    </a:cubicBezTo>
                    <a:cubicBezTo>
                      <a:pt x="19055" y="19701"/>
                      <a:pt x="20635" y="18140"/>
                      <a:pt x="21227" y="16389"/>
                    </a:cubicBezTo>
                    <a:cubicBezTo>
                      <a:pt x="21487" y="15619"/>
                      <a:pt x="21552" y="14831"/>
                      <a:pt x="21492" y="14054"/>
                    </a:cubicBezTo>
                    <a:cubicBezTo>
                      <a:pt x="21434" y="13306"/>
                      <a:pt x="21258" y="12557"/>
                      <a:pt x="20870" y="11841"/>
                    </a:cubicBezTo>
                    <a:cubicBezTo>
                      <a:pt x="20239" y="10675"/>
                      <a:pt x="19065" y="9661"/>
                      <a:pt x="17468" y="8984"/>
                    </a:cubicBezTo>
                    <a:cubicBezTo>
                      <a:pt x="16384" y="8524"/>
                      <a:pt x="15149" y="8240"/>
                      <a:pt x="13877" y="8078"/>
                    </a:cubicBezTo>
                    <a:cubicBezTo>
                      <a:pt x="12706" y="7929"/>
                      <a:pt x="11506" y="7883"/>
                      <a:pt x="10326" y="8001"/>
                    </a:cubicBezTo>
                    <a:cubicBezTo>
                      <a:pt x="9678" y="8065"/>
                      <a:pt x="9044" y="8181"/>
                      <a:pt x="8447" y="8358"/>
                    </a:cubicBezTo>
                    <a:cubicBezTo>
                      <a:pt x="7918" y="8515"/>
                      <a:pt x="7426" y="8719"/>
                      <a:pt x="6986" y="8965"/>
                    </a:cubicBezTo>
                    <a:cubicBezTo>
                      <a:pt x="6923" y="9009"/>
                      <a:pt x="6826" y="9025"/>
                      <a:pt x="6739" y="9005"/>
                    </a:cubicBezTo>
                    <a:cubicBezTo>
                      <a:pt x="6648" y="8984"/>
                      <a:pt x="6585" y="8931"/>
                      <a:pt x="6582" y="8868"/>
                    </a:cubicBezTo>
                    <a:lnTo>
                      <a:pt x="6626" y="5936"/>
                    </a:lnTo>
                    <a:cubicBezTo>
                      <a:pt x="6608" y="5268"/>
                      <a:pt x="7063" y="4655"/>
                      <a:pt x="7815" y="4245"/>
                    </a:cubicBezTo>
                    <a:cubicBezTo>
                      <a:pt x="8531" y="3855"/>
                      <a:pt x="9476" y="3670"/>
                      <a:pt x="10464" y="3678"/>
                    </a:cubicBezTo>
                    <a:cubicBezTo>
                      <a:pt x="11361" y="3685"/>
                      <a:pt x="12222" y="3852"/>
                      <a:pt x="12899" y="4191"/>
                    </a:cubicBezTo>
                    <a:cubicBezTo>
                      <a:pt x="13668" y="4576"/>
                      <a:pt x="14160" y="5162"/>
                      <a:pt x="14215" y="5816"/>
                    </a:cubicBezTo>
                    <a:lnTo>
                      <a:pt x="14215" y="6256"/>
                    </a:lnTo>
                    <a:cubicBezTo>
                      <a:pt x="14199" y="6347"/>
                      <a:pt x="14244" y="6438"/>
                      <a:pt x="14339" y="6507"/>
                    </a:cubicBezTo>
                    <a:cubicBezTo>
                      <a:pt x="14408" y="6557"/>
                      <a:pt x="14500" y="6593"/>
                      <a:pt x="14601" y="6608"/>
                    </a:cubicBezTo>
                    <a:lnTo>
                      <a:pt x="20034" y="6608"/>
                    </a:lnTo>
                    <a:cubicBezTo>
                      <a:pt x="20183" y="6614"/>
                      <a:pt x="20330" y="6580"/>
                      <a:pt x="20441" y="6517"/>
                    </a:cubicBezTo>
                    <a:cubicBezTo>
                      <a:pt x="20538" y="6462"/>
                      <a:pt x="20601" y="6389"/>
                      <a:pt x="20623" y="6307"/>
                    </a:cubicBezTo>
                    <a:lnTo>
                      <a:pt x="20623" y="5047"/>
                    </a:lnTo>
                    <a:cubicBezTo>
                      <a:pt x="20644" y="4063"/>
                      <a:pt x="20135" y="3106"/>
                      <a:pt x="19180" y="2340"/>
                    </a:cubicBezTo>
                    <a:cubicBezTo>
                      <a:pt x="18414" y="1725"/>
                      <a:pt x="17417" y="1271"/>
                      <a:pt x="16367" y="910"/>
                    </a:cubicBezTo>
                    <a:cubicBezTo>
                      <a:pt x="15270" y="533"/>
                      <a:pt x="14086" y="249"/>
                      <a:pt x="12834" y="108"/>
                    </a:cubicBezTo>
                    <a:cubicBezTo>
                      <a:pt x="12036" y="18"/>
                      <a:pt x="11230" y="-12"/>
                      <a:pt x="10424" y="5"/>
                    </a:cubicBezTo>
                    <a:close/>
                    <a:moveTo>
                      <a:pt x="11057" y="11458"/>
                    </a:moveTo>
                    <a:cubicBezTo>
                      <a:pt x="11968" y="11483"/>
                      <a:pt x="12847" y="11696"/>
                      <a:pt x="13517" y="12107"/>
                    </a:cubicBezTo>
                    <a:cubicBezTo>
                      <a:pt x="14142" y="12490"/>
                      <a:pt x="14511" y="13005"/>
                      <a:pt x="14728" y="13544"/>
                    </a:cubicBezTo>
                    <a:cubicBezTo>
                      <a:pt x="14975" y="14157"/>
                      <a:pt x="15028" y="14796"/>
                      <a:pt x="14888" y="15423"/>
                    </a:cubicBezTo>
                    <a:cubicBezTo>
                      <a:pt x="14785" y="16118"/>
                      <a:pt x="14276" y="16763"/>
                      <a:pt x="13467" y="17224"/>
                    </a:cubicBezTo>
                    <a:cubicBezTo>
                      <a:pt x="12839" y="17582"/>
                      <a:pt x="12062" y="17809"/>
                      <a:pt x="11231" y="17871"/>
                    </a:cubicBezTo>
                    <a:cubicBezTo>
                      <a:pt x="10329" y="17938"/>
                      <a:pt x="9422" y="17805"/>
                      <a:pt x="8640" y="17506"/>
                    </a:cubicBezTo>
                    <a:cubicBezTo>
                      <a:pt x="8025" y="17272"/>
                      <a:pt x="7507" y="16943"/>
                      <a:pt x="7168" y="16538"/>
                    </a:cubicBezTo>
                    <a:cubicBezTo>
                      <a:pt x="6641" y="15908"/>
                      <a:pt x="6592" y="15175"/>
                      <a:pt x="6651" y="14461"/>
                    </a:cubicBezTo>
                    <a:cubicBezTo>
                      <a:pt x="6703" y="13834"/>
                      <a:pt x="6841" y="13196"/>
                      <a:pt x="7349" y="12659"/>
                    </a:cubicBezTo>
                    <a:cubicBezTo>
                      <a:pt x="7956" y="12020"/>
                      <a:pt x="8996" y="11616"/>
                      <a:pt x="10141" y="11493"/>
                    </a:cubicBezTo>
                    <a:cubicBezTo>
                      <a:pt x="10445" y="11460"/>
                      <a:pt x="10753" y="11449"/>
                      <a:pt x="11057" y="11458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23" name="Group"/>
            <p:cNvGrpSpPr/>
            <p:nvPr/>
          </p:nvGrpSpPr>
          <p:grpSpPr>
            <a:xfrm>
              <a:off x="19253184" y="9233041"/>
              <a:ext cx="432553" cy="432553"/>
              <a:chOff x="0" y="0"/>
              <a:chExt cx="432551" cy="432551"/>
            </a:xfrm>
          </p:grpSpPr>
          <p:sp>
            <p:nvSpPr>
              <p:cNvPr id="1220" name="Circle"/>
              <p:cNvSpPr/>
              <p:nvPr/>
            </p:nvSpPr>
            <p:spPr>
              <a:xfrm>
                <a:off x="-1" y="-1"/>
                <a:ext cx="432553" cy="432553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21" name="Shape"/>
              <p:cNvSpPr/>
              <p:nvPr/>
            </p:nvSpPr>
            <p:spPr>
              <a:xfrm>
                <a:off x="169605" y="132684"/>
                <a:ext cx="254203" cy="28085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035"/>
                    </a:moveTo>
                    <a:lnTo>
                      <a:pt x="9377" y="0"/>
                    </a:lnTo>
                    <a:lnTo>
                      <a:pt x="1479" y="1277"/>
                    </a:lnTo>
                    <a:lnTo>
                      <a:pt x="0" y="3228"/>
                    </a:lnTo>
                    <a:lnTo>
                      <a:pt x="4875" y="7698"/>
                    </a:lnTo>
                    <a:lnTo>
                      <a:pt x="1930" y="12899"/>
                    </a:lnTo>
                    <a:lnTo>
                      <a:pt x="11512" y="21600"/>
                    </a:lnTo>
                    <a:cubicBezTo>
                      <a:pt x="14086" y="20552"/>
                      <a:pt x="16358" y="18978"/>
                      <a:pt x="18150" y="17003"/>
                    </a:cubicBezTo>
                    <a:cubicBezTo>
                      <a:pt x="19740" y="15249"/>
                      <a:pt x="20915" y="13218"/>
                      <a:pt x="21600" y="11035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22" name="Shape"/>
              <p:cNvSpPr/>
              <p:nvPr/>
            </p:nvSpPr>
            <p:spPr>
              <a:xfrm>
                <a:off x="168474" y="130975"/>
                <a:ext cx="112600" cy="17060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3" h="21590" extrusionOk="0">
                    <a:moveTo>
                      <a:pt x="4470" y="21065"/>
                    </a:moveTo>
                    <a:cubicBezTo>
                      <a:pt x="4392" y="21172"/>
                      <a:pt x="4398" y="21296"/>
                      <a:pt x="4483" y="21400"/>
                    </a:cubicBezTo>
                    <a:cubicBezTo>
                      <a:pt x="4573" y="21509"/>
                      <a:pt x="4741" y="21580"/>
                      <a:pt x="4928" y="21590"/>
                    </a:cubicBezTo>
                    <a:lnTo>
                      <a:pt x="10486" y="21590"/>
                    </a:lnTo>
                    <a:cubicBezTo>
                      <a:pt x="10672" y="21592"/>
                      <a:pt x="10854" y="21557"/>
                      <a:pt x="11010" y="21490"/>
                    </a:cubicBezTo>
                    <a:cubicBezTo>
                      <a:pt x="11184" y="21415"/>
                      <a:pt x="11314" y="21304"/>
                      <a:pt x="11382" y="21174"/>
                    </a:cubicBezTo>
                    <a:lnTo>
                      <a:pt x="21240" y="4277"/>
                    </a:lnTo>
                    <a:cubicBezTo>
                      <a:pt x="21341" y="4122"/>
                      <a:pt x="21420" y="3961"/>
                      <a:pt x="21478" y="3796"/>
                    </a:cubicBezTo>
                    <a:cubicBezTo>
                      <a:pt x="21537" y="3624"/>
                      <a:pt x="21573" y="3448"/>
                      <a:pt x="21583" y="3271"/>
                    </a:cubicBezTo>
                    <a:lnTo>
                      <a:pt x="21583" y="570"/>
                    </a:lnTo>
                    <a:cubicBezTo>
                      <a:pt x="21588" y="412"/>
                      <a:pt x="21492" y="260"/>
                      <a:pt x="21318" y="152"/>
                    </a:cubicBezTo>
                    <a:cubicBezTo>
                      <a:pt x="21157" y="52"/>
                      <a:pt x="20943" y="-2"/>
                      <a:pt x="20722" y="1"/>
                    </a:cubicBezTo>
                    <a:lnTo>
                      <a:pt x="761" y="1"/>
                    </a:lnTo>
                    <a:cubicBezTo>
                      <a:pt x="541" y="-8"/>
                      <a:pt x="326" y="50"/>
                      <a:pt x="180" y="159"/>
                    </a:cubicBezTo>
                    <a:cubicBezTo>
                      <a:pt x="53" y="253"/>
                      <a:pt x="-11" y="377"/>
                      <a:pt x="2" y="503"/>
                    </a:cubicBezTo>
                    <a:lnTo>
                      <a:pt x="2" y="5163"/>
                    </a:lnTo>
                    <a:cubicBezTo>
                      <a:pt x="-12" y="5287"/>
                      <a:pt x="46" y="5410"/>
                      <a:pt x="163" y="5507"/>
                    </a:cubicBezTo>
                    <a:cubicBezTo>
                      <a:pt x="318" y="5636"/>
                      <a:pt x="559" y="5705"/>
                      <a:pt x="806" y="5694"/>
                    </a:cubicBezTo>
                    <a:lnTo>
                      <a:pt x="4700" y="5694"/>
                    </a:lnTo>
                    <a:cubicBezTo>
                      <a:pt x="4883" y="5686"/>
                      <a:pt x="5052" y="5627"/>
                      <a:pt x="5165" y="5532"/>
                    </a:cubicBezTo>
                    <a:cubicBezTo>
                      <a:pt x="5244" y="5465"/>
                      <a:pt x="5291" y="5384"/>
                      <a:pt x="5298" y="5299"/>
                    </a:cubicBezTo>
                    <a:lnTo>
                      <a:pt x="5298" y="4026"/>
                    </a:lnTo>
                    <a:cubicBezTo>
                      <a:pt x="5304" y="3956"/>
                      <a:pt x="5348" y="3889"/>
                      <a:pt x="5422" y="3838"/>
                    </a:cubicBezTo>
                    <a:cubicBezTo>
                      <a:pt x="5500" y="3784"/>
                      <a:pt x="5607" y="3752"/>
                      <a:pt x="5720" y="3747"/>
                    </a:cubicBezTo>
                    <a:lnTo>
                      <a:pt x="14150" y="3747"/>
                    </a:lnTo>
                    <a:cubicBezTo>
                      <a:pt x="14260" y="3740"/>
                      <a:pt x="14366" y="3777"/>
                      <a:pt x="14418" y="3842"/>
                    </a:cubicBezTo>
                    <a:cubicBezTo>
                      <a:pt x="14458" y="3892"/>
                      <a:pt x="14459" y="3952"/>
                      <a:pt x="14420" y="4003"/>
                    </a:cubicBezTo>
                    <a:lnTo>
                      <a:pt x="4470" y="21065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27" name="Group"/>
            <p:cNvGrpSpPr/>
            <p:nvPr/>
          </p:nvGrpSpPr>
          <p:grpSpPr>
            <a:xfrm>
              <a:off x="19253184" y="10021047"/>
              <a:ext cx="432553" cy="432552"/>
              <a:chOff x="0" y="0"/>
              <a:chExt cx="432551" cy="432551"/>
            </a:xfrm>
          </p:grpSpPr>
          <p:sp>
            <p:nvSpPr>
              <p:cNvPr id="1224" name="Circle"/>
              <p:cNvSpPr/>
              <p:nvPr/>
            </p:nvSpPr>
            <p:spPr>
              <a:xfrm>
                <a:off x="-1" y="-1"/>
                <a:ext cx="432553" cy="432553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25" name="Shape"/>
              <p:cNvSpPr/>
              <p:nvPr/>
            </p:nvSpPr>
            <p:spPr>
              <a:xfrm>
                <a:off x="180518" y="139836"/>
                <a:ext cx="238194" cy="27195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057"/>
                    </a:moveTo>
                    <a:lnTo>
                      <a:pt x="7834" y="0"/>
                    </a:lnTo>
                    <a:lnTo>
                      <a:pt x="2428" y="76"/>
                    </a:lnTo>
                    <a:lnTo>
                      <a:pt x="1013" y="2102"/>
                    </a:lnTo>
                    <a:lnTo>
                      <a:pt x="1125" y="6808"/>
                    </a:lnTo>
                    <a:lnTo>
                      <a:pt x="0" y="11377"/>
                    </a:lnTo>
                    <a:lnTo>
                      <a:pt x="11661" y="21600"/>
                    </a:lnTo>
                    <a:cubicBezTo>
                      <a:pt x="14131" y="20578"/>
                      <a:pt x="16326" y="19111"/>
                      <a:pt x="18104" y="17295"/>
                    </a:cubicBezTo>
                    <a:cubicBezTo>
                      <a:pt x="19619" y="15747"/>
                      <a:pt x="20803" y="13973"/>
                      <a:pt x="21600" y="1205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26" name="Shape"/>
              <p:cNvSpPr/>
              <p:nvPr/>
            </p:nvSpPr>
            <p:spPr>
              <a:xfrm>
                <a:off x="166641" y="124154"/>
                <a:ext cx="113246" cy="17559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927" h="21582" extrusionOk="0">
                    <a:moveTo>
                      <a:pt x="10295" y="0"/>
                    </a:moveTo>
                    <a:cubicBezTo>
                      <a:pt x="8128" y="11"/>
                      <a:pt x="6097" y="332"/>
                      <a:pt x="4424" y="975"/>
                    </a:cubicBezTo>
                    <a:cubicBezTo>
                      <a:pt x="2828" y="1589"/>
                      <a:pt x="1584" y="2485"/>
                      <a:pt x="843" y="3589"/>
                    </a:cubicBezTo>
                    <a:cubicBezTo>
                      <a:pt x="-629" y="5782"/>
                      <a:pt x="142" y="8483"/>
                      <a:pt x="3273" y="10124"/>
                    </a:cubicBezTo>
                    <a:cubicBezTo>
                      <a:pt x="3335" y="10143"/>
                      <a:pt x="3378" y="10182"/>
                      <a:pt x="3385" y="10227"/>
                    </a:cubicBezTo>
                    <a:cubicBezTo>
                      <a:pt x="3393" y="10271"/>
                      <a:pt x="3366" y="10314"/>
                      <a:pt x="3315" y="10342"/>
                    </a:cubicBezTo>
                    <a:cubicBezTo>
                      <a:pt x="2644" y="10668"/>
                      <a:pt x="2067" y="11062"/>
                      <a:pt x="1600" y="11506"/>
                    </a:cubicBezTo>
                    <a:cubicBezTo>
                      <a:pt x="1171" y="11914"/>
                      <a:pt x="835" y="12364"/>
                      <a:pt x="582" y="12832"/>
                    </a:cubicBezTo>
                    <a:cubicBezTo>
                      <a:pt x="87" y="13749"/>
                      <a:pt x="-92" y="14739"/>
                      <a:pt x="44" y="15734"/>
                    </a:cubicBezTo>
                    <a:cubicBezTo>
                      <a:pt x="277" y="17449"/>
                      <a:pt x="1359" y="18996"/>
                      <a:pt x="3248" y="20048"/>
                    </a:cubicBezTo>
                    <a:cubicBezTo>
                      <a:pt x="5154" y="21109"/>
                      <a:pt x="7742" y="21572"/>
                      <a:pt x="10400" y="21582"/>
                    </a:cubicBezTo>
                    <a:cubicBezTo>
                      <a:pt x="12394" y="21590"/>
                      <a:pt x="14364" y="21340"/>
                      <a:pt x="16063" y="20777"/>
                    </a:cubicBezTo>
                    <a:cubicBezTo>
                      <a:pt x="17794" y="20202"/>
                      <a:pt x="19240" y="19304"/>
                      <a:pt x="20084" y="18092"/>
                    </a:cubicBezTo>
                    <a:cubicBezTo>
                      <a:pt x="20623" y="17319"/>
                      <a:pt x="20844" y="16483"/>
                      <a:pt x="20908" y="15649"/>
                    </a:cubicBezTo>
                    <a:cubicBezTo>
                      <a:pt x="20971" y="14837"/>
                      <a:pt x="20886" y="14010"/>
                      <a:pt x="20563" y="13209"/>
                    </a:cubicBezTo>
                    <a:cubicBezTo>
                      <a:pt x="20328" y="12624"/>
                      <a:pt x="19972" y="12068"/>
                      <a:pt x="19468" y="11574"/>
                    </a:cubicBezTo>
                    <a:cubicBezTo>
                      <a:pt x="18952" y="11067"/>
                      <a:pt x="18287" y="10631"/>
                      <a:pt x="17507" y="10292"/>
                    </a:cubicBezTo>
                    <a:cubicBezTo>
                      <a:pt x="17428" y="10275"/>
                      <a:pt x="17375" y="10225"/>
                      <a:pt x="17380" y="10171"/>
                    </a:cubicBezTo>
                    <a:cubicBezTo>
                      <a:pt x="17384" y="10120"/>
                      <a:pt x="17434" y="10078"/>
                      <a:pt x="17507" y="10063"/>
                    </a:cubicBezTo>
                    <a:cubicBezTo>
                      <a:pt x="19114" y="9318"/>
                      <a:pt x="20145" y="8279"/>
                      <a:pt x="20591" y="7154"/>
                    </a:cubicBezTo>
                    <a:cubicBezTo>
                      <a:pt x="20821" y="6575"/>
                      <a:pt x="20857" y="5986"/>
                      <a:pt x="20753" y="5402"/>
                    </a:cubicBezTo>
                    <a:cubicBezTo>
                      <a:pt x="20649" y="4813"/>
                      <a:pt x="20405" y="4232"/>
                      <a:pt x="20102" y="3664"/>
                    </a:cubicBezTo>
                    <a:cubicBezTo>
                      <a:pt x="19445" y="2434"/>
                      <a:pt x="18132" y="1498"/>
                      <a:pt x="16408" y="886"/>
                    </a:cubicBezTo>
                    <a:cubicBezTo>
                      <a:pt x="14660" y="265"/>
                      <a:pt x="12509" y="-10"/>
                      <a:pt x="10295" y="0"/>
                    </a:cubicBezTo>
                    <a:close/>
                    <a:moveTo>
                      <a:pt x="10523" y="3624"/>
                    </a:moveTo>
                    <a:cubicBezTo>
                      <a:pt x="11162" y="3616"/>
                      <a:pt x="11789" y="3686"/>
                      <a:pt x="12365" y="3849"/>
                    </a:cubicBezTo>
                    <a:cubicBezTo>
                      <a:pt x="13110" y="4059"/>
                      <a:pt x="13750" y="4422"/>
                      <a:pt x="14154" y="4908"/>
                    </a:cubicBezTo>
                    <a:cubicBezTo>
                      <a:pt x="14650" y="5503"/>
                      <a:pt x="14713" y="6184"/>
                      <a:pt x="14566" y="6824"/>
                    </a:cubicBezTo>
                    <a:cubicBezTo>
                      <a:pt x="14425" y="7437"/>
                      <a:pt x="14125" y="8083"/>
                      <a:pt x="13383" y="8519"/>
                    </a:cubicBezTo>
                    <a:cubicBezTo>
                      <a:pt x="12138" y="9252"/>
                      <a:pt x="10417" y="9305"/>
                      <a:pt x="8812" y="8915"/>
                    </a:cubicBezTo>
                    <a:cubicBezTo>
                      <a:pt x="6945" y="8462"/>
                      <a:pt x="6123" y="7081"/>
                      <a:pt x="6414" y="5812"/>
                    </a:cubicBezTo>
                    <a:cubicBezTo>
                      <a:pt x="6555" y="5196"/>
                      <a:pt x="6999" y="4638"/>
                      <a:pt x="7692" y="4254"/>
                    </a:cubicBezTo>
                    <a:cubicBezTo>
                      <a:pt x="8299" y="3918"/>
                      <a:pt x="9069" y="3732"/>
                      <a:pt x="9883" y="3659"/>
                    </a:cubicBezTo>
                    <a:cubicBezTo>
                      <a:pt x="10096" y="3640"/>
                      <a:pt x="10311" y="3627"/>
                      <a:pt x="10523" y="3624"/>
                    </a:cubicBezTo>
                    <a:close/>
                    <a:moveTo>
                      <a:pt x="10228" y="11761"/>
                    </a:moveTo>
                    <a:cubicBezTo>
                      <a:pt x="11551" y="11697"/>
                      <a:pt x="12862" y="12030"/>
                      <a:pt x="13661" y="12731"/>
                    </a:cubicBezTo>
                    <a:cubicBezTo>
                      <a:pt x="14298" y="13290"/>
                      <a:pt x="14500" y="13998"/>
                      <a:pt x="14552" y="14698"/>
                    </a:cubicBezTo>
                    <a:cubicBezTo>
                      <a:pt x="14599" y="15338"/>
                      <a:pt x="14525" y="15989"/>
                      <a:pt x="14112" y="16567"/>
                    </a:cubicBezTo>
                    <a:cubicBezTo>
                      <a:pt x="13779" y="17034"/>
                      <a:pt x="13243" y="17425"/>
                      <a:pt x="12569" y="17682"/>
                    </a:cubicBezTo>
                    <a:cubicBezTo>
                      <a:pt x="11862" y="17953"/>
                      <a:pt x="11046" y="18062"/>
                      <a:pt x="10231" y="18034"/>
                    </a:cubicBezTo>
                    <a:cubicBezTo>
                      <a:pt x="9494" y="18008"/>
                      <a:pt x="8769" y="17868"/>
                      <a:pt x="8164" y="17586"/>
                    </a:cubicBezTo>
                    <a:cubicBezTo>
                      <a:pt x="7688" y="17365"/>
                      <a:pt x="7308" y="17067"/>
                      <a:pt x="7041" y="16724"/>
                    </a:cubicBezTo>
                    <a:cubicBezTo>
                      <a:pt x="6685" y="16268"/>
                      <a:pt x="6541" y="15756"/>
                      <a:pt x="6481" y="15244"/>
                    </a:cubicBezTo>
                    <a:cubicBezTo>
                      <a:pt x="6417" y="14704"/>
                      <a:pt x="6443" y="14157"/>
                      <a:pt x="6685" y="13640"/>
                    </a:cubicBezTo>
                    <a:cubicBezTo>
                      <a:pt x="6928" y="13120"/>
                      <a:pt x="7364" y="12662"/>
                      <a:pt x="7974" y="12333"/>
                    </a:cubicBezTo>
                    <a:cubicBezTo>
                      <a:pt x="8600" y="11995"/>
                      <a:pt x="9391" y="11802"/>
                      <a:pt x="10228" y="11761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E69C0621-FD81-CF45-BF65-47BDB16DB217}"/>
              </a:ext>
            </a:extLst>
          </p:cNvPr>
          <p:cNvGrpSpPr/>
          <p:nvPr/>
        </p:nvGrpSpPr>
        <p:grpSpPr>
          <a:xfrm>
            <a:off x="1657763" y="4409640"/>
            <a:ext cx="6476964" cy="6128620"/>
            <a:chOff x="1657763" y="4409640"/>
            <a:chExt cx="6476964" cy="6128620"/>
          </a:xfrm>
        </p:grpSpPr>
        <p:sp>
          <p:nvSpPr>
            <p:cNvPr id="1164" name="Shape"/>
            <p:cNvSpPr/>
            <p:nvPr/>
          </p:nvSpPr>
          <p:spPr>
            <a:xfrm>
              <a:off x="1657763" y="4409640"/>
              <a:ext cx="6476964" cy="8842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2" h="21546" extrusionOk="0">
                  <a:moveTo>
                    <a:pt x="26" y="3480"/>
                  </a:moveTo>
                  <a:cubicBezTo>
                    <a:pt x="-21" y="2659"/>
                    <a:pt x="-4" y="1717"/>
                    <a:pt x="70" y="1011"/>
                  </a:cubicBezTo>
                  <a:cubicBezTo>
                    <a:pt x="136" y="376"/>
                    <a:pt x="241" y="18"/>
                    <a:pt x="350" y="50"/>
                  </a:cubicBezTo>
                  <a:lnTo>
                    <a:pt x="21211" y="4"/>
                  </a:lnTo>
                  <a:cubicBezTo>
                    <a:pt x="21331" y="-49"/>
                    <a:pt x="21445" y="379"/>
                    <a:pt x="21510" y="1121"/>
                  </a:cubicBezTo>
                  <a:cubicBezTo>
                    <a:pt x="21574" y="1852"/>
                    <a:pt x="21579" y="2776"/>
                    <a:pt x="21524" y="3544"/>
                  </a:cubicBezTo>
                  <a:lnTo>
                    <a:pt x="20439" y="19597"/>
                  </a:lnTo>
                  <a:cubicBezTo>
                    <a:pt x="20412" y="20092"/>
                    <a:pt x="20367" y="20527"/>
                    <a:pt x="20310" y="20858"/>
                  </a:cubicBezTo>
                  <a:cubicBezTo>
                    <a:pt x="20233" y="21305"/>
                    <a:pt x="20137" y="21542"/>
                    <a:pt x="20038" y="21527"/>
                  </a:cubicBezTo>
                  <a:lnTo>
                    <a:pt x="1535" y="21545"/>
                  </a:lnTo>
                  <a:cubicBezTo>
                    <a:pt x="1459" y="21551"/>
                    <a:pt x="1384" y="21421"/>
                    <a:pt x="1316" y="21167"/>
                  </a:cubicBezTo>
                  <a:cubicBezTo>
                    <a:pt x="1229" y="20838"/>
                    <a:pt x="1157" y="20315"/>
                    <a:pt x="1112" y="19672"/>
                  </a:cubicBezTo>
                  <a:lnTo>
                    <a:pt x="26" y="3480"/>
                  </a:ln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65" name="Shape"/>
            <p:cNvSpPr/>
            <p:nvPr/>
          </p:nvSpPr>
          <p:spPr>
            <a:xfrm>
              <a:off x="2174979" y="5458520"/>
              <a:ext cx="5435565" cy="8842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5" h="21546" extrusionOk="0">
                  <a:moveTo>
                    <a:pt x="31" y="3480"/>
                  </a:moveTo>
                  <a:cubicBezTo>
                    <a:pt x="-25" y="2659"/>
                    <a:pt x="-5" y="1717"/>
                    <a:pt x="83" y="1011"/>
                  </a:cubicBezTo>
                  <a:cubicBezTo>
                    <a:pt x="162" y="376"/>
                    <a:pt x="287" y="18"/>
                    <a:pt x="417" y="50"/>
                  </a:cubicBezTo>
                  <a:lnTo>
                    <a:pt x="21136" y="4"/>
                  </a:lnTo>
                  <a:cubicBezTo>
                    <a:pt x="21279" y="-49"/>
                    <a:pt x="21416" y="379"/>
                    <a:pt x="21493" y="1121"/>
                  </a:cubicBezTo>
                  <a:cubicBezTo>
                    <a:pt x="21569" y="1852"/>
                    <a:pt x="21575" y="2776"/>
                    <a:pt x="21510" y="3544"/>
                  </a:cubicBezTo>
                  <a:lnTo>
                    <a:pt x="20217" y="19597"/>
                  </a:lnTo>
                  <a:cubicBezTo>
                    <a:pt x="20185" y="20092"/>
                    <a:pt x="20132" y="20527"/>
                    <a:pt x="20063" y="20858"/>
                  </a:cubicBezTo>
                  <a:cubicBezTo>
                    <a:pt x="19972" y="21305"/>
                    <a:pt x="19857" y="21542"/>
                    <a:pt x="19740" y="21527"/>
                  </a:cubicBezTo>
                  <a:lnTo>
                    <a:pt x="1828" y="21545"/>
                  </a:lnTo>
                  <a:cubicBezTo>
                    <a:pt x="1738" y="21551"/>
                    <a:pt x="1649" y="21421"/>
                    <a:pt x="1568" y="21167"/>
                  </a:cubicBezTo>
                  <a:cubicBezTo>
                    <a:pt x="1464" y="20838"/>
                    <a:pt x="1379" y="20315"/>
                    <a:pt x="1325" y="19672"/>
                  </a:cubicBezTo>
                  <a:lnTo>
                    <a:pt x="31" y="3480"/>
                  </a:ln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66" name="Shape"/>
            <p:cNvSpPr/>
            <p:nvPr/>
          </p:nvSpPr>
          <p:spPr>
            <a:xfrm>
              <a:off x="2707658" y="6507401"/>
              <a:ext cx="4381465" cy="8842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4" h="21546" extrusionOk="0">
                  <a:moveTo>
                    <a:pt x="38" y="3480"/>
                  </a:moveTo>
                  <a:cubicBezTo>
                    <a:pt x="-31" y="2659"/>
                    <a:pt x="-6" y="1717"/>
                    <a:pt x="103" y="1011"/>
                  </a:cubicBezTo>
                  <a:cubicBezTo>
                    <a:pt x="201" y="376"/>
                    <a:pt x="356" y="18"/>
                    <a:pt x="517" y="50"/>
                  </a:cubicBezTo>
                  <a:lnTo>
                    <a:pt x="21025" y="4"/>
                  </a:lnTo>
                  <a:cubicBezTo>
                    <a:pt x="21203" y="-49"/>
                    <a:pt x="21372" y="379"/>
                    <a:pt x="21467" y="1121"/>
                  </a:cubicBezTo>
                  <a:cubicBezTo>
                    <a:pt x="21561" y="1852"/>
                    <a:pt x="21569" y="2776"/>
                    <a:pt x="21488" y="3544"/>
                  </a:cubicBezTo>
                  <a:lnTo>
                    <a:pt x="19885" y="19597"/>
                  </a:lnTo>
                  <a:cubicBezTo>
                    <a:pt x="19845" y="20092"/>
                    <a:pt x="19779" y="20527"/>
                    <a:pt x="19695" y="20858"/>
                  </a:cubicBezTo>
                  <a:cubicBezTo>
                    <a:pt x="19581" y="21305"/>
                    <a:pt x="19439" y="21542"/>
                    <a:pt x="19294" y="21527"/>
                  </a:cubicBezTo>
                  <a:lnTo>
                    <a:pt x="2267" y="21545"/>
                  </a:lnTo>
                  <a:cubicBezTo>
                    <a:pt x="2155" y="21551"/>
                    <a:pt x="2044" y="21421"/>
                    <a:pt x="1944" y="21167"/>
                  </a:cubicBezTo>
                  <a:cubicBezTo>
                    <a:pt x="1815" y="20838"/>
                    <a:pt x="1710" y="20315"/>
                    <a:pt x="1643" y="19672"/>
                  </a:cubicBezTo>
                  <a:lnTo>
                    <a:pt x="38" y="3480"/>
                  </a:ln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67" name="Shape"/>
            <p:cNvSpPr/>
            <p:nvPr/>
          </p:nvSpPr>
          <p:spPr>
            <a:xfrm>
              <a:off x="3225152" y="7556281"/>
              <a:ext cx="3340065" cy="8842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27" h="21546" extrusionOk="0">
                  <a:moveTo>
                    <a:pt x="51" y="3480"/>
                  </a:moveTo>
                  <a:cubicBezTo>
                    <a:pt x="-40" y="2659"/>
                    <a:pt x="-8" y="1717"/>
                    <a:pt x="136" y="1011"/>
                  </a:cubicBezTo>
                  <a:cubicBezTo>
                    <a:pt x="265" y="376"/>
                    <a:pt x="467" y="18"/>
                    <a:pt x="679" y="50"/>
                  </a:cubicBezTo>
                  <a:lnTo>
                    <a:pt x="20847" y="4"/>
                  </a:lnTo>
                  <a:cubicBezTo>
                    <a:pt x="21080" y="-49"/>
                    <a:pt x="21301" y="379"/>
                    <a:pt x="21426" y="1121"/>
                  </a:cubicBezTo>
                  <a:cubicBezTo>
                    <a:pt x="21550" y="1852"/>
                    <a:pt x="21560" y="2776"/>
                    <a:pt x="21454" y="3544"/>
                  </a:cubicBezTo>
                  <a:lnTo>
                    <a:pt x="19353" y="19597"/>
                  </a:lnTo>
                  <a:cubicBezTo>
                    <a:pt x="19300" y="20092"/>
                    <a:pt x="19214" y="20527"/>
                    <a:pt x="19103" y="20858"/>
                  </a:cubicBezTo>
                  <a:cubicBezTo>
                    <a:pt x="18954" y="21305"/>
                    <a:pt x="18768" y="21542"/>
                    <a:pt x="18577" y="21527"/>
                  </a:cubicBezTo>
                  <a:lnTo>
                    <a:pt x="2972" y="21545"/>
                  </a:lnTo>
                  <a:cubicBezTo>
                    <a:pt x="2825" y="21551"/>
                    <a:pt x="2680" y="21421"/>
                    <a:pt x="2549" y="21167"/>
                  </a:cubicBezTo>
                  <a:cubicBezTo>
                    <a:pt x="2379" y="20838"/>
                    <a:pt x="2241" y="20315"/>
                    <a:pt x="2154" y="19672"/>
                  </a:cubicBezTo>
                  <a:lnTo>
                    <a:pt x="51" y="3480"/>
                  </a:ln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68" name="Shape"/>
            <p:cNvSpPr/>
            <p:nvPr/>
          </p:nvSpPr>
          <p:spPr>
            <a:xfrm>
              <a:off x="3747449" y="8605161"/>
              <a:ext cx="2298665" cy="8842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94" h="21546" extrusionOk="0">
                  <a:moveTo>
                    <a:pt x="74" y="3480"/>
                  </a:moveTo>
                  <a:cubicBezTo>
                    <a:pt x="-58" y="2659"/>
                    <a:pt x="-11" y="1717"/>
                    <a:pt x="197" y="1011"/>
                  </a:cubicBezTo>
                  <a:cubicBezTo>
                    <a:pt x="384" y="376"/>
                    <a:pt x="678" y="18"/>
                    <a:pt x="985" y="50"/>
                  </a:cubicBezTo>
                  <a:lnTo>
                    <a:pt x="20508" y="4"/>
                  </a:lnTo>
                  <a:cubicBezTo>
                    <a:pt x="20845" y="-49"/>
                    <a:pt x="21167" y="379"/>
                    <a:pt x="21348" y="1121"/>
                  </a:cubicBezTo>
                  <a:cubicBezTo>
                    <a:pt x="21527" y="1852"/>
                    <a:pt x="21542" y="2776"/>
                    <a:pt x="21388" y="3544"/>
                  </a:cubicBezTo>
                  <a:lnTo>
                    <a:pt x="18340" y="19597"/>
                  </a:lnTo>
                  <a:cubicBezTo>
                    <a:pt x="18263" y="20092"/>
                    <a:pt x="18139" y="20527"/>
                    <a:pt x="17978" y="20858"/>
                  </a:cubicBezTo>
                  <a:cubicBezTo>
                    <a:pt x="17761" y="21305"/>
                    <a:pt x="17491" y="21542"/>
                    <a:pt x="17215" y="21527"/>
                  </a:cubicBezTo>
                  <a:lnTo>
                    <a:pt x="4312" y="21545"/>
                  </a:lnTo>
                  <a:cubicBezTo>
                    <a:pt x="4099" y="21551"/>
                    <a:pt x="3888" y="21421"/>
                    <a:pt x="3699" y="21167"/>
                  </a:cubicBezTo>
                  <a:cubicBezTo>
                    <a:pt x="3452" y="20838"/>
                    <a:pt x="3252" y="20315"/>
                    <a:pt x="3126" y="19672"/>
                  </a:cubicBezTo>
                  <a:lnTo>
                    <a:pt x="74" y="3480"/>
                  </a:ln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69" name="Shape"/>
            <p:cNvSpPr/>
            <p:nvPr/>
          </p:nvSpPr>
          <p:spPr>
            <a:xfrm>
              <a:off x="4275047" y="9654041"/>
              <a:ext cx="1244565" cy="8842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4" h="21546" extrusionOk="0">
                  <a:moveTo>
                    <a:pt x="136" y="3480"/>
                  </a:moveTo>
                  <a:cubicBezTo>
                    <a:pt x="-107" y="2659"/>
                    <a:pt x="-21" y="1717"/>
                    <a:pt x="362" y="1011"/>
                  </a:cubicBezTo>
                  <a:cubicBezTo>
                    <a:pt x="706" y="376"/>
                    <a:pt x="1246" y="18"/>
                    <a:pt x="1811" y="50"/>
                  </a:cubicBezTo>
                  <a:lnTo>
                    <a:pt x="19591" y="4"/>
                  </a:lnTo>
                  <a:cubicBezTo>
                    <a:pt x="20211" y="-49"/>
                    <a:pt x="20803" y="379"/>
                    <a:pt x="21137" y="1121"/>
                  </a:cubicBezTo>
                  <a:cubicBezTo>
                    <a:pt x="21465" y="1852"/>
                    <a:pt x="21493" y="2776"/>
                    <a:pt x="21209" y="3544"/>
                  </a:cubicBezTo>
                  <a:lnTo>
                    <a:pt x="15604" y="19597"/>
                  </a:lnTo>
                  <a:cubicBezTo>
                    <a:pt x="15463" y="20092"/>
                    <a:pt x="15233" y="20527"/>
                    <a:pt x="14938" y="20858"/>
                  </a:cubicBezTo>
                  <a:cubicBezTo>
                    <a:pt x="14539" y="21305"/>
                    <a:pt x="14043" y="21542"/>
                    <a:pt x="13534" y="21527"/>
                  </a:cubicBezTo>
                  <a:lnTo>
                    <a:pt x="7930" y="21545"/>
                  </a:lnTo>
                  <a:cubicBezTo>
                    <a:pt x="7538" y="21551"/>
                    <a:pt x="7151" y="21421"/>
                    <a:pt x="6802" y="21167"/>
                  </a:cubicBezTo>
                  <a:cubicBezTo>
                    <a:pt x="6349" y="20838"/>
                    <a:pt x="5981" y="20315"/>
                    <a:pt x="5749" y="19672"/>
                  </a:cubicBezTo>
                  <a:lnTo>
                    <a:pt x="136" y="3480"/>
                  </a:lnTo>
                  <a:close/>
                </a:path>
              </a:pathLst>
            </a:custGeom>
            <a:solidFill>
              <a:srgbClr val="53535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grpSp>
          <p:nvGrpSpPr>
            <p:cNvPr id="1191" name="Group"/>
            <p:cNvGrpSpPr/>
            <p:nvPr/>
          </p:nvGrpSpPr>
          <p:grpSpPr>
            <a:xfrm>
              <a:off x="4627892" y="4571453"/>
              <a:ext cx="562106" cy="562107"/>
              <a:chOff x="0" y="0"/>
              <a:chExt cx="562105" cy="562105"/>
            </a:xfrm>
          </p:grpSpPr>
          <p:sp>
            <p:nvSpPr>
              <p:cNvPr id="1188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89" name="Shape"/>
              <p:cNvSpPr/>
              <p:nvPr/>
            </p:nvSpPr>
            <p:spPr>
              <a:xfrm>
                <a:off x="236603" y="165568"/>
                <a:ext cx="302650" cy="3616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90" name="Shape"/>
              <p:cNvSpPr/>
              <p:nvPr/>
            </p:nvSpPr>
            <p:spPr>
              <a:xfrm>
                <a:off x="235028" y="164945"/>
                <a:ext cx="80807" cy="22097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31" name="Group"/>
            <p:cNvGrpSpPr/>
            <p:nvPr/>
          </p:nvGrpSpPr>
          <p:grpSpPr>
            <a:xfrm>
              <a:off x="4627892" y="5611046"/>
              <a:ext cx="562106" cy="562106"/>
              <a:chOff x="0" y="0"/>
              <a:chExt cx="562105" cy="562105"/>
            </a:xfrm>
          </p:grpSpPr>
          <p:sp>
            <p:nvSpPr>
              <p:cNvPr id="1228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29" name="Shape"/>
              <p:cNvSpPr/>
              <p:nvPr/>
            </p:nvSpPr>
            <p:spPr>
              <a:xfrm>
                <a:off x="212457" y="173256"/>
                <a:ext cx="332633" cy="3703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30" name="Shape"/>
              <p:cNvSpPr/>
              <p:nvPr/>
            </p:nvSpPr>
            <p:spPr>
              <a:xfrm>
                <a:off x="210930" y="152369"/>
                <a:ext cx="151486" cy="2236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39" name="Group"/>
            <p:cNvGrpSpPr/>
            <p:nvPr/>
          </p:nvGrpSpPr>
          <p:grpSpPr>
            <a:xfrm>
              <a:off x="4627892" y="6650639"/>
              <a:ext cx="562106" cy="562106"/>
              <a:chOff x="0" y="0"/>
              <a:chExt cx="562105" cy="562105"/>
            </a:xfrm>
          </p:grpSpPr>
          <p:sp>
            <p:nvSpPr>
              <p:cNvPr id="1236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37" name="Shape"/>
              <p:cNvSpPr/>
              <p:nvPr/>
            </p:nvSpPr>
            <p:spPr>
              <a:xfrm>
                <a:off x="219711" y="170304"/>
                <a:ext cx="329912" cy="3665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38" name="Shape"/>
              <p:cNvSpPr/>
              <p:nvPr/>
            </p:nvSpPr>
            <p:spPr>
              <a:xfrm>
                <a:off x="213394" y="168859"/>
                <a:ext cx="146557" cy="22438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47" name="Group"/>
            <p:cNvGrpSpPr/>
            <p:nvPr/>
          </p:nvGrpSpPr>
          <p:grpSpPr>
            <a:xfrm>
              <a:off x="4627891" y="7690231"/>
              <a:ext cx="562107" cy="562106"/>
              <a:chOff x="0" y="0"/>
              <a:chExt cx="562105" cy="562105"/>
            </a:xfrm>
          </p:grpSpPr>
          <p:sp>
            <p:nvSpPr>
              <p:cNvPr id="1244" name="Circle"/>
              <p:cNvSpPr/>
              <p:nvPr/>
            </p:nvSpPr>
            <p:spPr>
              <a:xfrm>
                <a:off x="0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45" name="Shape"/>
              <p:cNvSpPr/>
              <p:nvPr/>
            </p:nvSpPr>
            <p:spPr>
              <a:xfrm>
                <a:off x="202321" y="159987"/>
                <a:ext cx="335470" cy="37125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46" name="Shape"/>
              <p:cNvSpPr/>
              <p:nvPr/>
            </p:nvSpPr>
            <p:spPr>
              <a:xfrm>
                <a:off x="199686" y="158818"/>
                <a:ext cx="165970" cy="22198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55" name="Group"/>
            <p:cNvGrpSpPr/>
            <p:nvPr/>
          </p:nvGrpSpPr>
          <p:grpSpPr>
            <a:xfrm>
              <a:off x="4627892" y="8729823"/>
              <a:ext cx="562106" cy="562106"/>
              <a:chOff x="0" y="0"/>
              <a:chExt cx="562105" cy="562105"/>
            </a:xfrm>
          </p:grpSpPr>
          <p:sp>
            <p:nvSpPr>
              <p:cNvPr id="1252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53" name="Shape"/>
              <p:cNvSpPr/>
              <p:nvPr/>
            </p:nvSpPr>
            <p:spPr>
              <a:xfrm>
                <a:off x="220771" y="164642"/>
                <a:ext cx="330453" cy="36839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54" name="Shape"/>
              <p:cNvSpPr/>
              <p:nvPr/>
            </p:nvSpPr>
            <p:spPr>
              <a:xfrm>
                <a:off x="219417" y="163191"/>
                <a:ext cx="145745" cy="22448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63" name="Group"/>
            <p:cNvGrpSpPr/>
            <p:nvPr/>
          </p:nvGrpSpPr>
          <p:grpSpPr>
            <a:xfrm>
              <a:off x="4627892" y="9769416"/>
              <a:ext cx="562106" cy="562106"/>
              <a:chOff x="0" y="0"/>
              <a:chExt cx="562105" cy="562105"/>
            </a:xfrm>
          </p:grpSpPr>
          <p:sp>
            <p:nvSpPr>
              <p:cNvPr id="1260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61" name="Shape"/>
              <p:cNvSpPr/>
              <p:nvPr/>
            </p:nvSpPr>
            <p:spPr>
              <a:xfrm>
                <a:off x="229647" y="180222"/>
                <a:ext cx="313210" cy="35473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382"/>
                    </a:moveTo>
                    <a:lnTo>
                      <a:pt x="7476" y="0"/>
                    </a:lnTo>
                    <a:lnTo>
                      <a:pt x="1839" y="423"/>
                    </a:lnTo>
                    <a:lnTo>
                      <a:pt x="0" y="11189"/>
                    </a:lnTo>
                    <a:lnTo>
                      <a:pt x="11813" y="21600"/>
                    </a:lnTo>
                    <a:cubicBezTo>
                      <a:pt x="14171" y="20625"/>
                      <a:pt x="16281" y="19239"/>
                      <a:pt x="18017" y="17525"/>
                    </a:cubicBezTo>
                    <a:cubicBezTo>
                      <a:pt x="19549" y="16013"/>
                      <a:pt x="20762" y="14271"/>
                      <a:pt x="21600" y="1238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62" name="Shape"/>
              <p:cNvSpPr/>
              <p:nvPr/>
            </p:nvSpPr>
            <p:spPr>
              <a:xfrm>
                <a:off x="213312" y="161973"/>
                <a:ext cx="146571" cy="22692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51" extrusionOk="0">
                    <a:moveTo>
                      <a:pt x="10424" y="5"/>
                    </a:moveTo>
                    <a:cubicBezTo>
                      <a:pt x="9618" y="21"/>
                      <a:pt x="8814" y="85"/>
                      <a:pt x="8018" y="179"/>
                    </a:cubicBezTo>
                    <a:cubicBezTo>
                      <a:pt x="6661" y="339"/>
                      <a:pt x="5327" y="591"/>
                      <a:pt x="4125" y="1030"/>
                    </a:cubicBezTo>
                    <a:cubicBezTo>
                      <a:pt x="2985" y="1447"/>
                      <a:pt x="1997" y="2021"/>
                      <a:pt x="1276" y="2728"/>
                    </a:cubicBezTo>
                    <a:cubicBezTo>
                      <a:pt x="394" y="3592"/>
                      <a:pt x="-48" y="4614"/>
                      <a:pt x="4" y="5649"/>
                    </a:cubicBezTo>
                    <a:lnTo>
                      <a:pt x="4" y="14717"/>
                    </a:lnTo>
                    <a:cubicBezTo>
                      <a:pt x="-3" y="15687"/>
                      <a:pt x="285" y="16650"/>
                      <a:pt x="858" y="17546"/>
                    </a:cubicBezTo>
                    <a:cubicBezTo>
                      <a:pt x="1481" y="18521"/>
                      <a:pt x="2428" y="19401"/>
                      <a:pt x="3704" y="20058"/>
                    </a:cubicBezTo>
                    <a:cubicBezTo>
                      <a:pt x="4575" y="20507"/>
                      <a:pt x="5575" y="20836"/>
                      <a:pt x="6622" y="21079"/>
                    </a:cubicBezTo>
                    <a:cubicBezTo>
                      <a:pt x="7623" y="21310"/>
                      <a:pt x="8661" y="21461"/>
                      <a:pt x="9719" y="21521"/>
                    </a:cubicBezTo>
                    <a:cubicBezTo>
                      <a:pt x="10897" y="21588"/>
                      <a:pt x="12086" y="21541"/>
                      <a:pt x="13248" y="21399"/>
                    </a:cubicBezTo>
                    <a:cubicBezTo>
                      <a:pt x="14448" y="21252"/>
                      <a:pt x="15615" y="21005"/>
                      <a:pt x="16669" y="20606"/>
                    </a:cubicBezTo>
                    <a:cubicBezTo>
                      <a:pt x="19055" y="19701"/>
                      <a:pt x="20635" y="18140"/>
                      <a:pt x="21227" y="16389"/>
                    </a:cubicBezTo>
                    <a:cubicBezTo>
                      <a:pt x="21487" y="15619"/>
                      <a:pt x="21552" y="14831"/>
                      <a:pt x="21492" y="14054"/>
                    </a:cubicBezTo>
                    <a:cubicBezTo>
                      <a:pt x="21434" y="13306"/>
                      <a:pt x="21258" y="12557"/>
                      <a:pt x="20870" y="11841"/>
                    </a:cubicBezTo>
                    <a:cubicBezTo>
                      <a:pt x="20239" y="10675"/>
                      <a:pt x="19065" y="9661"/>
                      <a:pt x="17468" y="8984"/>
                    </a:cubicBezTo>
                    <a:cubicBezTo>
                      <a:pt x="16384" y="8524"/>
                      <a:pt x="15149" y="8240"/>
                      <a:pt x="13877" y="8078"/>
                    </a:cubicBezTo>
                    <a:cubicBezTo>
                      <a:pt x="12706" y="7929"/>
                      <a:pt x="11506" y="7883"/>
                      <a:pt x="10326" y="8001"/>
                    </a:cubicBezTo>
                    <a:cubicBezTo>
                      <a:pt x="9678" y="8065"/>
                      <a:pt x="9044" y="8181"/>
                      <a:pt x="8447" y="8358"/>
                    </a:cubicBezTo>
                    <a:cubicBezTo>
                      <a:pt x="7918" y="8515"/>
                      <a:pt x="7426" y="8719"/>
                      <a:pt x="6986" y="8965"/>
                    </a:cubicBezTo>
                    <a:cubicBezTo>
                      <a:pt x="6923" y="9009"/>
                      <a:pt x="6826" y="9025"/>
                      <a:pt x="6739" y="9005"/>
                    </a:cubicBezTo>
                    <a:cubicBezTo>
                      <a:pt x="6648" y="8984"/>
                      <a:pt x="6585" y="8931"/>
                      <a:pt x="6582" y="8868"/>
                    </a:cubicBezTo>
                    <a:lnTo>
                      <a:pt x="6626" y="5936"/>
                    </a:lnTo>
                    <a:cubicBezTo>
                      <a:pt x="6608" y="5268"/>
                      <a:pt x="7063" y="4655"/>
                      <a:pt x="7815" y="4245"/>
                    </a:cubicBezTo>
                    <a:cubicBezTo>
                      <a:pt x="8531" y="3855"/>
                      <a:pt x="9476" y="3670"/>
                      <a:pt x="10464" y="3678"/>
                    </a:cubicBezTo>
                    <a:cubicBezTo>
                      <a:pt x="11361" y="3685"/>
                      <a:pt x="12222" y="3852"/>
                      <a:pt x="12899" y="4191"/>
                    </a:cubicBezTo>
                    <a:cubicBezTo>
                      <a:pt x="13668" y="4576"/>
                      <a:pt x="14160" y="5162"/>
                      <a:pt x="14215" y="5816"/>
                    </a:cubicBezTo>
                    <a:lnTo>
                      <a:pt x="14215" y="6256"/>
                    </a:lnTo>
                    <a:cubicBezTo>
                      <a:pt x="14199" y="6347"/>
                      <a:pt x="14244" y="6438"/>
                      <a:pt x="14339" y="6507"/>
                    </a:cubicBezTo>
                    <a:cubicBezTo>
                      <a:pt x="14408" y="6557"/>
                      <a:pt x="14500" y="6593"/>
                      <a:pt x="14601" y="6608"/>
                    </a:cubicBezTo>
                    <a:lnTo>
                      <a:pt x="20034" y="6608"/>
                    </a:lnTo>
                    <a:cubicBezTo>
                      <a:pt x="20183" y="6614"/>
                      <a:pt x="20330" y="6580"/>
                      <a:pt x="20441" y="6517"/>
                    </a:cubicBezTo>
                    <a:cubicBezTo>
                      <a:pt x="20538" y="6462"/>
                      <a:pt x="20601" y="6389"/>
                      <a:pt x="20623" y="6307"/>
                    </a:cubicBezTo>
                    <a:lnTo>
                      <a:pt x="20623" y="5047"/>
                    </a:lnTo>
                    <a:cubicBezTo>
                      <a:pt x="20644" y="4063"/>
                      <a:pt x="20135" y="3106"/>
                      <a:pt x="19180" y="2340"/>
                    </a:cubicBezTo>
                    <a:cubicBezTo>
                      <a:pt x="18414" y="1725"/>
                      <a:pt x="17417" y="1271"/>
                      <a:pt x="16367" y="910"/>
                    </a:cubicBezTo>
                    <a:cubicBezTo>
                      <a:pt x="15270" y="533"/>
                      <a:pt x="14086" y="249"/>
                      <a:pt x="12834" y="108"/>
                    </a:cubicBezTo>
                    <a:cubicBezTo>
                      <a:pt x="12036" y="18"/>
                      <a:pt x="11230" y="-12"/>
                      <a:pt x="10424" y="5"/>
                    </a:cubicBezTo>
                    <a:close/>
                    <a:moveTo>
                      <a:pt x="11057" y="11458"/>
                    </a:moveTo>
                    <a:cubicBezTo>
                      <a:pt x="11968" y="11483"/>
                      <a:pt x="12847" y="11696"/>
                      <a:pt x="13517" y="12107"/>
                    </a:cubicBezTo>
                    <a:cubicBezTo>
                      <a:pt x="14142" y="12490"/>
                      <a:pt x="14511" y="13005"/>
                      <a:pt x="14728" y="13544"/>
                    </a:cubicBezTo>
                    <a:cubicBezTo>
                      <a:pt x="14975" y="14157"/>
                      <a:pt x="15028" y="14796"/>
                      <a:pt x="14888" y="15423"/>
                    </a:cubicBezTo>
                    <a:cubicBezTo>
                      <a:pt x="14785" y="16118"/>
                      <a:pt x="14276" y="16763"/>
                      <a:pt x="13467" y="17224"/>
                    </a:cubicBezTo>
                    <a:cubicBezTo>
                      <a:pt x="12839" y="17582"/>
                      <a:pt x="12062" y="17809"/>
                      <a:pt x="11231" y="17871"/>
                    </a:cubicBezTo>
                    <a:cubicBezTo>
                      <a:pt x="10329" y="17938"/>
                      <a:pt x="9422" y="17805"/>
                      <a:pt x="8640" y="17506"/>
                    </a:cubicBezTo>
                    <a:cubicBezTo>
                      <a:pt x="8025" y="17272"/>
                      <a:pt x="7507" y="16943"/>
                      <a:pt x="7168" y="16538"/>
                    </a:cubicBezTo>
                    <a:cubicBezTo>
                      <a:pt x="6641" y="15908"/>
                      <a:pt x="6592" y="15175"/>
                      <a:pt x="6651" y="14461"/>
                    </a:cubicBezTo>
                    <a:cubicBezTo>
                      <a:pt x="6703" y="13834"/>
                      <a:pt x="6841" y="13196"/>
                      <a:pt x="7349" y="12659"/>
                    </a:cubicBezTo>
                    <a:cubicBezTo>
                      <a:pt x="7956" y="12020"/>
                      <a:pt x="8996" y="11616"/>
                      <a:pt x="10141" y="11493"/>
                    </a:cubicBezTo>
                    <a:cubicBezTo>
                      <a:pt x="10445" y="11460"/>
                      <a:pt x="10753" y="11449"/>
                      <a:pt x="11057" y="11458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B6170578-E52F-BF4D-ACB3-0F5209879B8E}"/>
              </a:ext>
            </a:extLst>
          </p:cNvPr>
          <p:cNvGrpSpPr/>
          <p:nvPr/>
        </p:nvGrpSpPr>
        <p:grpSpPr>
          <a:xfrm>
            <a:off x="8939907" y="4409640"/>
            <a:ext cx="6485947" cy="6137608"/>
            <a:chOff x="8939907" y="4409640"/>
            <a:chExt cx="6485947" cy="6137608"/>
          </a:xfrm>
        </p:grpSpPr>
        <p:sp>
          <p:nvSpPr>
            <p:cNvPr id="1170" name="Shape"/>
            <p:cNvSpPr/>
            <p:nvPr/>
          </p:nvSpPr>
          <p:spPr>
            <a:xfrm>
              <a:off x="8939907" y="4409640"/>
              <a:ext cx="6485947" cy="7360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0" h="21531" extrusionOk="0">
                  <a:moveTo>
                    <a:pt x="37" y="4525"/>
                  </a:moveTo>
                  <a:cubicBezTo>
                    <a:pt x="-24" y="3451"/>
                    <a:pt x="-10" y="2162"/>
                    <a:pt x="74" y="1214"/>
                  </a:cubicBezTo>
                  <a:cubicBezTo>
                    <a:pt x="144" y="421"/>
                    <a:pt x="254" y="-20"/>
                    <a:pt x="368" y="31"/>
                  </a:cubicBezTo>
                  <a:lnTo>
                    <a:pt x="21219" y="5"/>
                  </a:lnTo>
                  <a:cubicBezTo>
                    <a:pt x="21346" y="-60"/>
                    <a:pt x="21466" y="538"/>
                    <a:pt x="21524" y="1532"/>
                  </a:cubicBezTo>
                  <a:cubicBezTo>
                    <a:pt x="21576" y="2415"/>
                    <a:pt x="21571" y="3473"/>
                    <a:pt x="21511" y="4315"/>
                  </a:cubicBezTo>
                  <a:lnTo>
                    <a:pt x="20657" y="19414"/>
                  </a:lnTo>
                  <a:cubicBezTo>
                    <a:pt x="20631" y="19937"/>
                    <a:pt x="20592" y="20398"/>
                    <a:pt x="20542" y="20757"/>
                  </a:cubicBezTo>
                  <a:cubicBezTo>
                    <a:pt x="20479" y="21207"/>
                    <a:pt x="20401" y="21477"/>
                    <a:pt x="20321" y="21532"/>
                  </a:cubicBezTo>
                  <a:lnTo>
                    <a:pt x="1267" y="21496"/>
                  </a:lnTo>
                  <a:cubicBezTo>
                    <a:pt x="1208" y="21540"/>
                    <a:pt x="1149" y="21463"/>
                    <a:pt x="1094" y="21270"/>
                  </a:cubicBezTo>
                  <a:cubicBezTo>
                    <a:pt x="998" y="20934"/>
                    <a:pt x="922" y="20276"/>
                    <a:pt x="882" y="19441"/>
                  </a:cubicBezTo>
                  <a:lnTo>
                    <a:pt x="37" y="4525"/>
                  </a:ln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71" name="Shape"/>
            <p:cNvSpPr/>
            <p:nvPr/>
          </p:nvSpPr>
          <p:spPr>
            <a:xfrm>
              <a:off x="9398913" y="5309904"/>
              <a:ext cx="5571547" cy="7360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4" h="21531" extrusionOk="0">
                  <a:moveTo>
                    <a:pt x="44" y="4525"/>
                  </a:moveTo>
                  <a:cubicBezTo>
                    <a:pt x="-27" y="3451"/>
                    <a:pt x="-10" y="2162"/>
                    <a:pt x="87" y="1214"/>
                  </a:cubicBezTo>
                  <a:cubicBezTo>
                    <a:pt x="169" y="421"/>
                    <a:pt x="296" y="-20"/>
                    <a:pt x="429" y="31"/>
                  </a:cubicBezTo>
                  <a:lnTo>
                    <a:pt x="21158" y="5"/>
                  </a:lnTo>
                  <a:cubicBezTo>
                    <a:pt x="21305" y="-60"/>
                    <a:pt x="21444" y="538"/>
                    <a:pt x="21513" y="1532"/>
                  </a:cubicBezTo>
                  <a:cubicBezTo>
                    <a:pt x="21573" y="2415"/>
                    <a:pt x="21567" y="3473"/>
                    <a:pt x="21497" y="4315"/>
                  </a:cubicBezTo>
                  <a:lnTo>
                    <a:pt x="20503" y="19414"/>
                  </a:lnTo>
                  <a:cubicBezTo>
                    <a:pt x="20474" y="19937"/>
                    <a:pt x="20428" y="20398"/>
                    <a:pt x="20369" y="20757"/>
                  </a:cubicBezTo>
                  <a:cubicBezTo>
                    <a:pt x="20296" y="21207"/>
                    <a:pt x="20206" y="21477"/>
                    <a:pt x="20112" y="21532"/>
                  </a:cubicBezTo>
                  <a:lnTo>
                    <a:pt x="1476" y="21496"/>
                  </a:lnTo>
                  <a:cubicBezTo>
                    <a:pt x="1407" y="21540"/>
                    <a:pt x="1338" y="21463"/>
                    <a:pt x="1274" y="21270"/>
                  </a:cubicBezTo>
                  <a:cubicBezTo>
                    <a:pt x="1163" y="20934"/>
                    <a:pt x="1074" y="20276"/>
                    <a:pt x="1027" y="19441"/>
                  </a:cubicBezTo>
                  <a:lnTo>
                    <a:pt x="44" y="4525"/>
                  </a:ln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72" name="Shape"/>
            <p:cNvSpPr/>
            <p:nvPr/>
          </p:nvSpPr>
          <p:spPr>
            <a:xfrm>
              <a:off x="9849226" y="6210169"/>
              <a:ext cx="4682547" cy="7360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5" h="21531" extrusionOk="0">
                  <a:moveTo>
                    <a:pt x="52" y="4525"/>
                  </a:moveTo>
                  <a:cubicBezTo>
                    <a:pt x="-33" y="3451"/>
                    <a:pt x="-13" y="2162"/>
                    <a:pt x="103" y="1214"/>
                  </a:cubicBezTo>
                  <a:cubicBezTo>
                    <a:pt x="200" y="421"/>
                    <a:pt x="351" y="-20"/>
                    <a:pt x="509" y="31"/>
                  </a:cubicBezTo>
                  <a:lnTo>
                    <a:pt x="21073" y="5"/>
                  </a:lnTo>
                  <a:cubicBezTo>
                    <a:pt x="21249" y="-60"/>
                    <a:pt x="21414" y="538"/>
                    <a:pt x="21495" y="1532"/>
                  </a:cubicBezTo>
                  <a:cubicBezTo>
                    <a:pt x="21567" y="2415"/>
                    <a:pt x="21560" y="3473"/>
                    <a:pt x="21477" y="4315"/>
                  </a:cubicBezTo>
                  <a:lnTo>
                    <a:pt x="20294" y="19414"/>
                  </a:lnTo>
                  <a:cubicBezTo>
                    <a:pt x="20259" y="19937"/>
                    <a:pt x="20205" y="20398"/>
                    <a:pt x="20135" y="20757"/>
                  </a:cubicBezTo>
                  <a:cubicBezTo>
                    <a:pt x="20048" y="21207"/>
                    <a:pt x="19941" y="21477"/>
                    <a:pt x="19829" y="21532"/>
                  </a:cubicBezTo>
                  <a:lnTo>
                    <a:pt x="1754" y="21496"/>
                  </a:lnTo>
                  <a:cubicBezTo>
                    <a:pt x="1673" y="21540"/>
                    <a:pt x="1591" y="21463"/>
                    <a:pt x="1515" y="21270"/>
                  </a:cubicBezTo>
                  <a:cubicBezTo>
                    <a:pt x="1382" y="20934"/>
                    <a:pt x="1276" y="20276"/>
                    <a:pt x="1220" y="19441"/>
                  </a:cubicBezTo>
                  <a:lnTo>
                    <a:pt x="52" y="4525"/>
                  </a:ln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73" name="Shape"/>
            <p:cNvSpPr/>
            <p:nvPr/>
          </p:nvSpPr>
          <p:spPr>
            <a:xfrm>
              <a:off x="10287913" y="7110432"/>
              <a:ext cx="3793547" cy="7360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2" h="21531" extrusionOk="0">
                  <a:moveTo>
                    <a:pt x="65" y="4525"/>
                  </a:moveTo>
                  <a:cubicBezTo>
                    <a:pt x="-40" y="3451"/>
                    <a:pt x="-15" y="2162"/>
                    <a:pt x="128" y="1214"/>
                  </a:cubicBezTo>
                  <a:cubicBezTo>
                    <a:pt x="247" y="421"/>
                    <a:pt x="434" y="-20"/>
                    <a:pt x="629" y="31"/>
                  </a:cubicBezTo>
                  <a:lnTo>
                    <a:pt x="20951" y="5"/>
                  </a:lnTo>
                  <a:cubicBezTo>
                    <a:pt x="21167" y="-60"/>
                    <a:pt x="21371" y="538"/>
                    <a:pt x="21471" y="1532"/>
                  </a:cubicBezTo>
                  <a:cubicBezTo>
                    <a:pt x="21560" y="2415"/>
                    <a:pt x="21552" y="3473"/>
                    <a:pt x="21449" y="4315"/>
                  </a:cubicBezTo>
                  <a:lnTo>
                    <a:pt x="19990" y="19414"/>
                  </a:lnTo>
                  <a:cubicBezTo>
                    <a:pt x="19947" y="19937"/>
                    <a:pt x="19879" y="20398"/>
                    <a:pt x="19794" y="20757"/>
                  </a:cubicBezTo>
                  <a:cubicBezTo>
                    <a:pt x="19686" y="21207"/>
                    <a:pt x="19554" y="21477"/>
                    <a:pt x="19416" y="21532"/>
                  </a:cubicBezTo>
                  <a:lnTo>
                    <a:pt x="2165" y="21496"/>
                  </a:lnTo>
                  <a:cubicBezTo>
                    <a:pt x="2064" y="21540"/>
                    <a:pt x="1963" y="21463"/>
                    <a:pt x="1869" y="21270"/>
                  </a:cubicBezTo>
                  <a:cubicBezTo>
                    <a:pt x="1706" y="20934"/>
                    <a:pt x="1575" y="20276"/>
                    <a:pt x="1506" y="19441"/>
                  </a:cubicBezTo>
                  <a:lnTo>
                    <a:pt x="65" y="4525"/>
                  </a:ln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74" name="Shape"/>
            <p:cNvSpPr/>
            <p:nvPr/>
          </p:nvSpPr>
          <p:spPr>
            <a:xfrm>
              <a:off x="10748387" y="8010697"/>
              <a:ext cx="2879147" cy="7360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1" extrusionOk="0">
                  <a:moveTo>
                    <a:pt x="85" y="4525"/>
                  </a:moveTo>
                  <a:cubicBezTo>
                    <a:pt x="-53" y="3451"/>
                    <a:pt x="-21" y="2162"/>
                    <a:pt x="168" y="1214"/>
                  </a:cubicBezTo>
                  <a:cubicBezTo>
                    <a:pt x="325" y="421"/>
                    <a:pt x="571" y="-20"/>
                    <a:pt x="827" y="31"/>
                  </a:cubicBezTo>
                  <a:lnTo>
                    <a:pt x="20745" y="5"/>
                  </a:lnTo>
                  <a:cubicBezTo>
                    <a:pt x="21030" y="-60"/>
                    <a:pt x="21299" y="538"/>
                    <a:pt x="21430" y="1532"/>
                  </a:cubicBezTo>
                  <a:cubicBezTo>
                    <a:pt x="21547" y="2415"/>
                    <a:pt x="21536" y="3473"/>
                    <a:pt x="21401" y="4315"/>
                  </a:cubicBezTo>
                  <a:lnTo>
                    <a:pt x="19481" y="19414"/>
                  </a:lnTo>
                  <a:cubicBezTo>
                    <a:pt x="19424" y="19937"/>
                    <a:pt x="19335" y="20398"/>
                    <a:pt x="19222" y="20757"/>
                  </a:cubicBezTo>
                  <a:cubicBezTo>
                    <a:pt x="19080" y="21207"/>
                    <a:pt x="18907" y="21477"/>
                    <a:pt x="18725" y="21532"/>
                  </a:cubicBezTo>
                  <a:lnTo>
                    <a:pt x="2849" y="21496"/>
                  </a:lnTo>
                  <a:cubicBezTo>
                    <a:pt x="2717" y="21540"/>
                    <a:pt x="2584" y="21463"/>
                    <a:pt x="2460" y="21270"/>
                  </a:cubicBezTo>
                  <a:cubicBezTo>
                    <a:pt x="2245" y="20934"/>
                    <a:pt x="2073" y="20276"/>
                    <a:pt x="1982" y="19441"/>
                  </a:cubicBezTo>
                  <a:lnTo>
                    <a:pt x="85" y="4525"/>
                  </a:ln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75" name="Shape"/>
            <p:cNvSpPr/>
            <p:nvPr/>
          </p:nvSpPr>
          <p:spPr>
            <a:xfrm>
              <a:off x="11197234" y="8910961"/>
              <a:ext cx="1977447" cy="7360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0" h="21531" extrusionOk="0">
                  <a:moveTo>
                    <a:pt x="123" y="4525"/>
                  </a:moveTo>
                  <a:cubicBezTo>
                    <a:pt x="-77" y="3451"/>
                    <a:pt x="-30" y="2162"/>
                    <a:pt x="244" y="1214"/>
                  </a:cubicBezTo>
                  <a:cubicBezTo>
                    <a:pt x="472" y="421"/>
                    <a:pt x="830" y="-20"/>
                    <a:pt x="1202" y="31"/>
                  </a:cubicBezTo>
                  <a:lnTo>
                    <a:pt x="20357" y="5"/>
                  </a:lnTo>
                  <a:cubicBezTo>
                    <a:pt x="20772" y="-60"/>
                    <a:pt x="21162" y="538"/>
                    <a:pt x="21353" y="1532"/>
                  </a:cubicBezTo>
                  <a:cubicBezTo>
                    <a:pt x="21523" y="2415"/>
                    <a:pt x="21507" y="3473"/>
                    <a:pt x="21311" y="4315"/>
                  </a:cubicBezTo>
                  <a:lnTo>
                    <a:pt x="18520" y="19414"/>
                  </a:lnTo>
                  <a:cubicBezTo>
                    <a:pt x="18437" y="19937"/>
                    <a:pt x="18308" y="20398"/>
                    <a:pt x="18144" y="20757"/>
                  </a:cubicBezTo>
                  <a:cubicBezTo>
                    <a:pt x="17939" y="21207"/>
                    <a:pt x="17687" y="21477"/>
                    <a:pt x="17422" y="21532"/>
                  </a:cubicBezTo>
                  <a:lnTo>
                    <a:pt x="4140" y="21496"/>
                  </a:lnTo>
                  <a:cubicBezTo>
                    <a:pt x="3948" y="21540"/>
                    <a:pt x="3755" y="21463"/>
                    <a:pt x="3575" y="21270"/>
                  </a:cubicBezTo>
                  <a:cubicBezTo>
                    <a:pt x="3263" y="20934"/>
                    <a:pt x="3012" y="20276"/>
                    <a:pt x="2881" y="19441"/>
                  </a:cubicBezTo>
                  <a:lnTo>
                    <a:pt x="123" y="4525"/>
                  </a:ln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sp>
          <p:nvSpPr>
            <p:cNvPr id="1176" name="Shape"/>
            <p:cNvSpPr/>
            <p:nvPr/>
          </p:nvSpPr>
          <p:spPr>
            <a:xfrm>
              <a:off x="11639193" y="9811224"/>
              <a:ext cx="1088447" cy="7360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65" h="21531" extrusionOk="0">
                  <a:moveTo>
                    <a:pt x="223" y="4525"/>
                  </a:moveTo>
                  <a:cubicBezTo>
                    <a:pt x="-139" y="3451"/>
                    <a:pt x="-54" y="2162"/>
                    <a:pt x="441" y="1214"/>
                  </a:cubicBezTo>
                  <a:cubicBezTo>
                    <a:pt x="854" y="421"/>
                    <a:pt x="1501" y="-20"/>
                    <a:pt x="2173" y="31"/>
                  </a:cubicBezTo>
                  <a:lnTo>
                    <a:pt x="19354" y="5"/>
                  </a:lnTo>
                  <a:cubicBezTo>
                    <a:pt x="20104" y="-60"/>
                    <a:pt x="20809" y="538"/>
                    <a:pt x="21154" y="1532"/>
                  </a:cubicBezTo>
                  <a:cubicBezTo>
                    <a:pt x="21461" y="2415"/>
                    <a:pt x="21432" y="3473"/>
                    <a:pt x="21077" y="4315"/>
                  </a:cubicBezTo>
                  <a:lnTo>
                    <a:pt x="16032" y="19414"/>
                  </a:lnTo>
                  <a:cubicBezTo>
                    <a:pt x="15883" y="19937"/>
                    <a:pt x="15649" y="20398"/>
                    <a:pt x="15353" y="20757"/>
                  </a:cubicBezTo>
                  <a:cubicBezTo>
                    <a:pt x="14981" y="21207"/>
                    <a:pt x="14525" y="21477"/>
                    <a:pt x="14047" y="21532"/>
                  </a:cubicBezTo>
                  <a:lnTo>
                    <a:pt x="7486" y="21496"/>
                  </a:lnTo>
                  <a:cubicBezTo>
                    <a:pt x="7138" y="21540"/>
                    <a:pt x="6788" y="21463"/>
                    <a:pt x="6464" y="21270"/>
                  </a:cubicBezTo>
                  <a:cubicBezTo>
                    <a:pt x="5899" y="20934"/>
                    <a:pt x="5446" y="20276"/>
                    <a:pt x="5208" y="19441"/>
                  </a:cubicBezTo>
                  <a:lnTo>
                    <a:pt x="223" y="4525"/>
                  </a:lnTo>
                  <a:close/>
                </a:path>
              </a:pathLst>
            </a:custGeom>
            <a:solidFill>
              <a:srgbClr val="535353"/>
            </a:solidFill>
            <a:ln w="12700">
              <a:miter lim="400000"/>
            </a:ln>
          </p:spPr>
          <p:txBody>
            <a:bodyPr lIns="45718" tIns="45718" rIns="45718" bIns="45718"/>
            <a:lstStyle/>
            <a:p>
              <a:endParaRPr/>
            </a:p>
          </p:txBody>
        </p:sp>
        <p:grpSp>
          <p:nvGrpSpPr>
            <p:cNvPr id="1195" name="Group"/>
            <p:cNvGrpSpPr/>
            <p:nvPr/>
          </p:nvGrpSpPr>
          <p:grpSpPr>
            <a:xfrm>
              <a:off x="11901317" y="4496599"/>
              <a:ext cx="562107" cy="562106"/>
              <a:chOff x="0" y="0"/>
              <a:chExt cx="562105" cy="562105"/>
            </a:xfrm>
          </p:grpSpPr>
          <p:sp>
            <p:nvSpPr>
              <p:cNvPr id="1192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93" name="Shape"/>
              <p:cNvSpPr/>
              <p:nvPr/>
            </p:nvSpPr>
            <p:spPr>
              <a:xfrm>
                <a:off x="236603" y="165568"/>
                <a:ext cx="302650" cy="3616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94" name="Shape"/>
              <p:cNvSpPr/>
              <p:nvPr/>
            </p:nvSpPr>
            <p:spPr>
              <a:xfrm>
                <a:off x="235028" y="164945"/>
                <a:ext cx="80807" cy="22097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35" name="Group"/>
            <p:cNvGrpSpPr/>
            <p:nvPr/>
          </p:nvGrpSpPr>
          <p:grpSpPr>
            <a:xfrm>
              <a:off x="11901317" y="5398344"/>
              <a:ext cx="562107" cy="562106"/>
              <a:chOff x="0" y="0"/>
              <a:chExt cx="562105" cy="562105"/>
            </a:xfrm>
          </p:grpSpPr>
          <p:sp>
            <p:nvSpPr>
              <p:cNvPr id="1232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33" name="Shape"/>
              <p:cNvSpPr/>
              <p:nvPr/>
            </p:nvSpPr>
            <p:spPr>
              <a:xfrm>
                <a:off x="212457" y="173256"/>
                <a:ext cx="332633" cy="3703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34" name="Shape"/>
              <p:cNvSpPr/>
              <p:nvPr/>
            </p:nvSpPr>
            <p:spPr>
              <a:xfrm>
                <a:off x="210930" y="152369"/>
                <a:ext cx="151486" cy="2236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43" name="Group"/>
            <p:cNvGrpSpPr/>
            <p:nvPr/>
          </p:nvGrpSpPr>
          <p:grpSpPr>
            <a:xfrm>
              <a:off x="11901317" y="6300089"/>
              <a:ext cx="562107" cy="562106"/>
              <a:chOff x="0" y="0"/>
              <a:chExt cx="562105" cy="562105"/>
            </a:xfrm>
          </p:grpSpPr>
          <p:sp>
            <p:nvSpPr>
              <p:cNvPr id="1240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41" name="Shape"/>
              <p:cNvSpPr/>
              <p:nvPr/>
            </p:nvSpPr>
            <p:spPr>
              <a:xfrm>
                <a:off x="219711" y="170304"/>
                <a:ext cx="329912" cy="3665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42" name="Shape"/>
              <p:cNvSpPr/>
              <p:nvPr/>
            </p:nvSpPr>
            <p:spPr>
              <a:xfrm>
                <a:off x="213394" y="168859"/>
                <a:ext cx="146557" cy="22438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51" name="Group"/>
            <p:cNvGrpSpPr/>
            <p:nvPr/>
          </p:nvGrpSpPr>
          <p:grpSpPr>
            <a:xfrm>
              <a:off x="11901316" y="7201834"/>
              <a:ext cx="562107" cy="562106"/>
              <a:chOff x="0" y="0"/>
              <a:chExt cx="562105" cy="562105"/>
            </a:xfrm>
          </p:grpSpPr>
          <p:sp>
            <p:nvSpPr>
              <p:cNvPr id="1248" name="Circle"/>
              <p:cNvSpPr/>
              <p:nvPr/>
            </p:nvSpPr>
            <p:spPr>
              <a:xfrm>
                <a:off x="0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49" name="Shape"/>
              <p:cNvSpPr/>
              <p:nvPr/>
            </p:nvSpPr>
            <p:spPr>
              <a:xfrm>
                <a:off x="202321" y="159987"/>
                <a:ext cx="335470" cy="37125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50" name="Shape"/>
              <p:cNvSpPr/>
              <p:nvPr/>
            </p:nvSpPr>
            <p:spPr>
              <a:xfrm>
                <a:off x="199686" y="158818"/>
                <a:ext cx="165970" cy="22198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59" name="Group"/>
            <p:cNvGrpSpPr/>
            <p:nvPr/>
          </p:nvGrpSpPr>
          <p:grpSpPr>
            <a:xfrm>
              <a:off x="11901317" y="8103579"/>
              <a:ext cx="562107" cy="562106"/>
              <a:chOff x="0" y="0"/>
              <a:chExt cx="562105" cy="562105"/>
            </a:xfrm>
          </p:grpSpPr>
          <p:sp>
            <p:nvSpPr>
              <p:cNvPr id="1256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57" name="Shape"/>
              <p:cNvSpPr/>
              <p:nvPr/>
            </p:nvSpPr>
            <p:spPr>
              <a:xfrm>
                <a:off x="220771" y="164642"/>
                <a:ext cx="330453" cy="36839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58" name="Shape"/>
              <p:cNvSpPr/>
              <p:nvPr/>
            </p:nvSpPr>
            <p:spPr>
              <a:xfrm>
                <a:off x="219417" y="163191"/>
                <a:ext cx="145745" cy="22448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67" name="Group"/>
            <p:cNvGrpSpPr/>
            <p:nvPr/>
          </p:nvGrpSpPr>
          <p:grpSpPr>
            <a:xfrm>
              <a:off x="11901317" y="9005323"/>
              <a:ext cx="562107" cy="562107"/>
              <a:chOff x="0" y="0"/>
              <a:chExt cx="562105" cy="562105"/>
            </a:xfrm>
          </p:grpSpPr>
          <p:sp>
            <p:nvSpPr>
              <p:cNvPr id="1264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65" name="Shape"/>
              <p:cNvSpPr/>
              <p:nvPr/>
            </p:nvSpPr>
            <p:spPr>
              <a:xfrm>
                <a:off x="229647" y="180222"/>
                <a:ext cx="313210" cy="35473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382"/>
                    </a:moveTo>
                    <a:lnTo>
                      <a:pt x="7476" y="0"/>
                    </a:lnTo>
                    <a:lnTo>
                      <a:pt x="1839" y="423"/>
                    </a:lnTo>
                    <a:lnTo>
                      <a:pt x="0" y="11189"/>
                    </a:lnTo>
                    <a:lnTo>
                      <a:pt x="11813" y="21600"/>
                    </a:lnTo>
                    <a:cubicBezTo>
                      <a:pt x="14171" y="20625"/>
                      <a:pt x="16281" y="19239"/>
                      <a:pt x="18017" y="17525"/>
                    </a:cubicBezTo>
                    <a:cubicBezTo>
                      <a:pt x="19549" y="16013"/>
                      <a:pt x="20762" y="14271"/>
                      <a:pt x="21600" y="1238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66" name="Shape"/>
              <p:cNvSpPr/>
              <p:nvPr/>
            </p:nvSpPr>
            <p:spPr>
              <a:xfrm>
                <a:off x="213312" y="161973"/>
                <a:ext cx="146571" cy="22692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51" extrusionOk="0">
                    <a:moveTo>
                      <a:pt x="10424" y="5"/>
                    </a:moveTo>
                    <a:cubicBezTo>
                      <a:pt x="9618" y="21"/>
                      <a:pt x="8814" y="85"/>
                      <a:pt x="8018" y="179"/>
                    </a:cubicBezTo>
                    <a:cubicBezTo>
                      <a:pt x="6661" y="339"/>
                      <a:pt x="5327" y="591"/>
                      <a:pt x="4125" y="1030"/>
                    </a:cubicBezTo>
                    <a:cubicBezTo>
                      <a:pt x="2985" y="1447"/>
                      <a:pt x="1997" y="2021"/>
                      <a:pt x="1276" y="2728"/>
                    </a:cubicBezTo>
                    <a:cubicBezTo>
                      <a:pt x="394" y="3592"/>
                      <a:pt x="-48" y="4614"/>
                      <a:pt x="4" y="5649"/>
                    </a:cubicBezTo>
                    <a:lnTo>
                      <a:pt x="4" y="14717"/>
                    </a:lnTo>
                    <a:cubicBezTo>
                      <a:pt x="-3" y="15687"/>
                      <a:pt x="285" y="16650"/>
                      <a:pt x="858" y="17546"/>
                    </a:cubicBezTo>
                    <a:cubicBezTo>
                      <a:pt x="1481" y="18521"/>
                      <a:pt x="2428" y="19401"/>
                      <a:pt x="3704" y="20058"/>
                    </a:cubicBezTo>
                    <a:cubicBezTo>
                      <a:pt x="4575" y="20507"/>
                      <a:pt x="5575" y="20836"/>
                      <a:pt x="6622" y="21079"/>
                    </a:cubicBezTo>
                    <a:cubicBezTo>
                      <a:pt x="7623" y="21310"/>
                      <a:pt x="8661" y="21461"/>
                      <a:pt x="9719" y="21521"/>
                    </a:cubicBezTo>
                    <a:cubicBezTo>
                      <a:pt x="10897" y="21588"/>
                      <a:pt x="12086" y="21541"/>
                      <a:pt x="13248" y="21399"/>
                    </a:cubicBezTo>
                    <a:cubicBezTo>
                      <a:pt x="14448" y="21252"/>
                      <a:pt x="15615" y="21005"/>
                      <a:pt x="16669" y="20606"/>
                    </a:cubicBezTo>
                    <a:cubicBezTo>
                      <a:pt x="19055" y="19701"/>
                      <a:pt x="20635" y="18140"/>
                      <a:pt x="21227" y="16389"/>
                    </a:cubicBezTo>
                    <a:cubicBezTo>
                      <a:pt x="21487" y="15619"/>
                      <a:pt x="21552" y="14831"/>
                      <a:pt x="21492" y="14054"/>
                    </a:cubicBezTo>
                    <a:cubicBezTo>
                      <a:pt x="21434" y="13306"/>
                      <a:pt x="21258" y="12557"/>
                      <a:pt x="20870" y="11841"/>
                    </a:cubicBezTo>
                    <a:cubicBezTo>
                      <a:pt x="20239" y="10675"/>
                      <a:pt x="19065" y="9661"/>
                      <a:pt x="17468" y="8984"/>
                    </a:cubicBezTo>
                    <a:cubicBezTo>
                      <a:pt x="16384" y="8524"/>
                      <a:pt x="15149" y="8240"/>
                      <a:pt x="13877" y="8078"/>
                    </a:cubicBezTo>
                    <a:cubicBezTo>
                      <a:pt x="12706" y="7929"/>
                      <a:pt x="11506" y="7883"/>
                      <a:pt x="10326" y="8001"/>
                    </a:cubicBezTo>
                    <a:cubicBezTo>
                      <a:pt x="9678" y="8065"/>
                      <a:pt x="9044" y="8181"/>
                      <a:pt x="8447" y="8358"/>
                    </a:cubicBezTo>
                    <a:cubicBezTo>
                      <a:pt x="7918" y="8515"/>
                      <a:pt x="7426" y="8719"/>
                      <a:pt x="6986" y="8965"/>
                    </a:cubicBezTo>
                    <a:cubicBezTo>
                      <a:pt x="6923" y="9009"/>
                      <a:pt x="6826" y="9025"/>
                      <a:pt x="6739" y="9005"/>
                    </a:cubicBezTo>
                    <a:cubicBezTo>
                      <a:pt x="6648" y="8984"/>
                      <a:pt x="6585" y="8931"/>
                      <a:pt x="6582" y="8868"/>
                    </a:cubicBezTo>
                    <a:lnTo>
                      <a:pt x="6626" y="5936"/>
                    </a:lnTo>
                    <a:cubicBezTo>
                      <a:pt x="6608" y="5268"/>
                      <a:pt x="7063" y="4655"/>
                      <a:pt x="7815" y="4245"/>
                    </a:cubicBezTo>
                    <a:cubicBezTo>
                      <a:pt x="8531" y="3855"/>
                      <a:pt x="9476" y="3670"/>
                      <a:pt x="10464" y="3678"/>
                    </a:cubicBezTo>
                    <a:cubicBezTo>
                      <a:pt x="11361" y="3685"/>
                      <a:pt x="12222" y="3852"/>
                      <a:pt x="12899" y="4191"/>
                    </a:cubicBezTo>
                    <a:cubicBezTo>
                      <a:pt x="13668" y="4576"/>
                      <a:pt x="14160" y="5162"/>
                      <a:pt x="14215" y="5816"/>
                    </a:cubicBezTo>
                    <a:lnTo>
                      <a:pt x="14215" y="6256"/>
                    </a:lnTo>
                    <a:cubicBezTo>
                      <a:pt x="14199" y="6347"/>
                      <a:pt x="14244" y="6438"/>
                      <a:pt x="14339" y="6507"/>
                    </a:cubicBezTo>
                    <a:cubicBezTo>
                      <a:pt x="14408" y="6557"/>
                      <a:pt x="14500" y="6593"/>
                      <a:pt x="14601" y="6608"/>
                    </a:cubicBezTo>
                    <a:lnTo>
                      <a:pt x="20034" y="6608"/>
                    </a:lnTo>
                    <a:cubicBezTo>
                      <a:pt x="20183" y="6614"/>
                      <a:pt x="20330" y="6580"/>
                      <a:pt x="20441" y="6517"/>
                    </a:cubicBezTo>
                    <a:cubicBezTo>
                      <a:pt x="20538" y="6462"/>
                      <a:pt x="20601" y="6389"/>
                      <a:pt x="20623" y="6307"/>
                    </a:cubicBezTo>
                    <a:lnTo>
                      <a:pt x="20623" y="5047"/>
                    </a:lnTo>
                    <a:cubicBezTo>
                      <a:pt x="20644" y="4063"/>
                      <a:pt x="20135" y="3106"/>
                      <a:pt x="19180" y="2340"/>
                    </a:cubicBezTo>
                    <a:cubicBezTo>
                      <a:pt x="18414" y="1725"/>
                      <a:pt x="17417" y="1271"/>
                      <a:pt x="16367" y="910"/>
                    </a:cubicBezTo>
                    <a:cubicBezTo>
                      <a:pt x="15270" y="533"/>
                      <a:pt x="14086" y="249"/>
                      <a:pt x="12834" y="108"/>
                    </a:cubicBezTo>
                    <a:cubicBezTo>
                      <a:pt x="12036" y="18"/>
                      <a:pt x="11230" y="-12"/>
                      <a:pt x="10424" y="5"/>
                    </a:cubicBezTo>
                    <a:close/>
                    <a:moveTo>
                      <a:pt x="11057" y="11458"/>
                    </a:moveTo>
                    <a:cubicBezTo>
                      <a:pt x="11968" y="11483"/>
                      <a:pt x="12847" y="11696"/>
                      <a:pt x="13517" y="12107"/>
                    </a:cubicBezTo>
                    <a:cubicBezTo>
                      <a:pt x="14142" y="12490"/>
                      <a:pt x="14511" y="13005"/>
                      <a:pt x="14728" y="13544"/>
                    </a:cubicBezTo>
                    <a:cubicBezTo>
                      <a:pt x="14975" y="14157"/>
                      <a:pt x="15028" y="14796"/>
                      <a:pt x="14888" y="15423"/>
                    </a:cubicBezTo>
                    <a:cubicBezTo>
                      <a:pt x="14785" y="16118"/>
                      <a:pt x="14276" y="16763"/>
                      <a:pt x="13467" y="17224"/>
                    </a:cubicBezTo>
                    <a:cubicBezTo>
                      <a:pt x="12839" y="17582"/>
                      <a:pt x="12062" y="17809"/>
                      <a:pt x="11231" y="17871"/>
                    </a:cubicBezTo>
                    <a:cubicBezTo>
                      <a:pt x="10329" y="17938"/>
                      <a:pt x="9422" y="17805"/>
                      <a:pt x="8640" y="17506"/>
                    </a:cubicBezTo>
                    <a:cubicBezTo>
                      <a:pt x="8025" y="17272"/>
                      <a:pt x="7507" y="16943"/>
                      <a:pt x="7168" y="16538"/>
                    </a:cubicBezTo>
                    <a:cubicBezTo>
                      <a:pt x="6641" y="15908"/>
                      <a:pt x="6592" y="15175"/>
                      <a:pt x="6651" y="14461"/>
                    </a:cubicBezTo>
                    <a:cubicBezTo>
                      <a:pt x="6703" y="13834"/>
                      <a:pt x="6841" y="13196"/>
                      <a:pt x="7349" y="12659"/>
                    </a:cubicBezTo>
                    <a:cubicBezTo>
                      <a:pt x="7956" y="12020"/>
                      <a:pt x="8996" y="11616"/>
                      <a:pt x="10141" y="11493"/>
                    </a:cubicBezTo>
                    <a:cubicBezTo>
                      <a:pt x="10445" y="11460"/>
                      <a:pt x="10753" y="11449"/>
                      <a:pt x="11057" y="11458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71" name="Group"/>
            <p:cNvGrpSpPr/>
            <p:nvPr/>
          </p:nvGrpSpPr>
          <p:grpSpPr>
            <a:xfrm>
              <a:off x="11901317" y="9907068"/>
              <a:ext cx="562107" cy="562107"/>
              <a:chOff x="0" y="0"/>
              <a:chExt cx="562105" cy="562105"/>
            </a:xfrm>
          </p:grpSpPr>
          <p:sp>
            <p:nvSpPr>
              <p:cNvPr id="1268" name="Circle"/>
              <p:cNvSpPr/>
              <p:nvPr/>
            </p:nvSpPr>
            <p:spPr>
              <a:xfrm>
                <a:off x="-1" y="-1"/>
                <a:ext cx="562107" cy="562107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69" name="Shape"/>
              <p:cNvSpPr/>
              <p:nvPr/>
            </p:nvSpPr>
            <p:spPr>
              <a:xfrm>
                <a:off x="220403" y="172424"/>
                <a:ext cx="330340" cy="36497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035"/>
                    </a:moveTo>
                    <a:lnTo>
                      <a:pt x="9377" y="0"/>
                    </a:lnTo>
                    <a:lnTo>
                      <a:pt x="1479" y="1277"/>
                    </a:lnTo>
                    <a:lnTo>
                      <a:pt x="0" y="3228"/>
                    </a:lnTo>
                    <a:lnTo>
                      <a:pt x="4875" y="7698"/>
                    </a:lnTo>
                    <a:lnTo>
                      <a:pt x="1930" y="12899"/>
                    </a:lnTo>
                    <a:lnTo>
                      <a:pt x="11512" y="21600"/>
                    </a:lnTo>
                    <a:cubicBezTo>
                      <a:pt x="14086" y="20552"/>
                      <a:pt x="16358" y="18978"/>
                      <a:pt x="18150" y="17003"/>
                    </a:cubicBezTo>
                    <a:cubicBezTo>
                      <a:pt x="19740" y="15249"/>
                      <a:pt x="20915" y="13218"/>
                      <a:pt x="21600" y="11035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70" name="Shape"/>
              <p:cNvSpPr/>
              <p:nvPr/>
            </p:nvSpPr>
            <p:spPr>
              <a:xfrm>
                <a:off x="218933" y="170203"/>
                <a:ext cx="146325" cy="221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3" h="21590" extrusionOk="0">
                    <a:moveTo>
                      <a:pt x="4470" y="21065"/>
                    </a:moveTo>
                    <a:cubicBezTo>
                      <a:pt x="4392" y="21172"/>
                      <a:pt x="4398" y="21296"/>
                      <a:pt x="4483" y="21400"/>
                    </a:cubicBezTo>
                    <a:cubicBezTo>
                      <a:pt x="4573" y="21509"/>
                      <a:pt x="4741" y="21580"/>
                      <a:pt x="4928" y="21590"/>
                    </a:cubicBezTo>
                    <a:lnTo>
                      <a:pt x="10486" y="21590"/>
                    </a:lnTo>
                    <a:cubicBezTo>
                      <a:pt x="10672" y="21592"/>
                      <a:pt x="10854" y="21557"/>
                      <a:pt x="11010" y="21490"/>
                    </a:cubicBezTo>
                    <a:cubicBezTo>
                      <a:pt x="11184" y="21415"/>
                      <a:pt x="11314" y="21304"/>
                      <a:pt x="11382" y="21174"/>
                    </a:cubicBezTo>
                    <a:lnTo>
                      <a:pt x="21240" y="4277"/>
                    </a:lnTo>
                    <a:cubicBezTo>
                      <a:pt x="21341" y="4122"/>
                      <a:pt x="21420" y="3961"/>
                      <a:pt x="21478" y="3796"/>
                    </a:cubicBezTo>
                    <a:cubicBezTo>
                      <a:pt x="21537" y="3624"/>
                      <a:pt x="21573" y="3448"/>
                      <a:pt x="21583" y="3271"/>
                    </a:cubicBezTo>
                    <a:lnTo>
                      <a:pt x="21583" y="570"/>
                    </a:lnTo>
                    <a:cubicBezTo>
                      <a:pt x="21588" y="412"/>
                      <a:pt x="21492" y="260"/>
                      <a:pt x="21318" y="152"/>
                    </a:cubicBezTo>
                    <a:cubicBezTo>
                      <a:pt x="21157" y="52"/>
                      <a:pt x="20943" y="-2"/>
                      <a:pt x="20722" y="1"/>
                    </a:cubicBezTo>
                    <a:lnTo>
                      <a:pt x="761" y="1"/>
                    </a:lnTo>
                    <a:cubicBezTo>
                      <a:pt x="541" y="-8"/>
                      <a:pt x="326" y="50"/>
                      <a:pt x="180" y="159"/>
                    </a:cubicBezTo>
                    <a:cubicBezTo>
                      <a:pt x="53" y="253"/>
                      <a:pt x="-11" y="377"/>
                      <a:pt x="2" y="503"/>
                    </a:cubicBezTo>
                    <a:lnTo>
                      <a:pt x="2" y="5163"/>
                    </a:lnTo>
                    <a:cubicBezTo>
                      <a:pt x="-12" y="5287"/>
                      <a:pt x="46" y="5410"/>
                      <a:pt x="163" y="5507"/>
                    </a:cubicBezTo>
                    <a:cubicBezTo>
                      <a:pt x="318" y="5636"/>
                      <a:pt x="559" y="5705"/>
                      <a:pt x="806" y="5694"/>
                    </a:cubicBezTo>
                    <a:lnTo>
                      <a:pt x="4700" y="5694"/>
                    </a:lnTo>
                    <a:cubicBezTo>
                      <a:pt x="4883" y="5686"/>
                      <a:pt x="5052" y="5627"/>
                      <a:pt x="5165" y="5532"/>
                    </a:cubicBezTo>
                    <a:cubicBezTo>
                      <a:pt x="5244" y="5465"/>
                      <a:pt x="5291" y="5384"/>
                      <a:pt x="5298" y="5299"/>
                    </a:cubicBezTo>
                    <a:lnTo>
                      <a:pt x="5298" y="4026"/>
                    </a:lnTo>
                    <a:cubicBezTo>
                      <a:pt x="5304" y="3956"/>
                      <a:pt x="5348" y="3889"/>
                      <a:pt x="5422" y="3838"/>
                    </a:cubicBezTo>
                    <a:cubicBezTo>
                      <a:pt x="5500" y="3784"/>
                      <a:pt x="5607" y="3752"/>
                      <a:pt x="5720" y="3747"/>
                    </a:cubicBezTo>
                    <a:lnTo>
                      <a:pt x="14150" y="3747"/>
                    </a:lnTo>
                    <a:cubicBezTo>
                      <a:pt x="14260" y="3740"/>
                      <a:pt x="14366" y="3777"/>
                      <a:pt x="14418" y="3842"/>
                    </a:cubicBezTo>
                    <a:cubicBezTo>
                      <a:pt x="14458" y="3892"/>
                      <a:pt x="14459" y="3952"/>
                      <a:pt x="14420" y="4003"/>
                    </a:cubicBezTo>
                    <a:lnTo>
                      <a:pt x="4470" y="21065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</p:spTree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2" name="Venn diagram"/>
          <p:cNvSpPr txBox="1"/>
          <p:nvPr/>
        </p:nvSpPr>
        <p:spPr>
          <a:xfrm>
            <a:off x="1599482" y="3062087"/>
            <a:ext cx="6606607" cy="62230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3400"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Funnel Template 9 Stages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BFE8F7F-4CEF-3649-82BC-C75FB4BD46DE}"/>
              </a:ext>
            </a:extLst>
          </p:cNvPr>
          <p:cNvGrpSpPr/>
          <p:nvPr/>
        </p:nvGrpSpPr>
        <p:grpSpPr>
          <a:xfrm>
            <a:off x="1652722" y="4409674"/>
            <a:ext cx="6481494" cy="6143144"/>
            <a:chOff x="1652722" y="4409674"/>
            <a:chExt cx="6481494" cy="6143144"/>
          </a:xfrm>
        </p:grpSpPr>
        <p:sp>
          <p:nvSpPr>
            <p:cNvPr id="1273" name="Shape"/>
            <p:cNvSpPr/>
            <p:nvPr/>
          </p:nvSpPr>
          <p:spPr>
            <a:xfrm>
              <a:off x="1652722" y="4409674"/>
              <a:ext cx="6481494" cy="555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2" h="21567" extrusionOk="0">
                  <a:moveTo>
                    <a:pt x="344" y="0"/>
                  </a:moveTo>
                  <a:cubicBezTo>
                    <a:pt x="217" y="-14"/>
                    <a:pt x="100" y="792"/>
                    <a:pt x="41" y="2094"/>
                  </a:cubicBezTo>
                  <a:cubicBezTo>
                    <a:pt x="-13" y="3252"/>
                    <a:pt x="-13" y="4644"/>
                    <a:pt x="40" y="5805"/>
                  </a:cubicBezTo>
                  <a:lnTo>
                    <a:pt x="631" y="19477"/>
                  </a:lnTo>
                  <a:cubicBezTo>
                    <a:pt x="663" y="20208"/>
                    <a:pt x="715" y="20799"/>
                    <a:pt x="778" y="21160"/>
                  </a:cubicBezTo>
                  <a:cubicBezTo>
                    <a:pt x="830" y="21456"/>
                    <a:pt x="887" y="21586"/>
                    <a:pt x="945" y="21537"/>
                  </a:cubicBezTo>
                  <a:lnTo>
                    <a:pt x="20610" y="21567"/>
                  </a:lnTo>
                  <a:cubicBezTo>
                    <a:pt x="20683" y="21573"/>
                    <a:pt x="20755" y="21350"/>
                    <a:pt x="20819" y="20920"/>
                  </a:cubicBezTo>
                  <a:cubicBezTo>
                    <a:pt x="20885" y="20471"/>
                    <a:pt x="20939" y="19815"/>
                    <a:pt x="20975" y="19025"/>
                  </a:cubicBezTo>
                  <a:lnTo>
                    <a:pt x="21540" y="5676"/>
                  </a:lnTo>
                  <a:cubicBezTo>
                    <a:pt x="21587" y="4517"/>
                    <a:pt x="21583" y="3167"/>
                    <a:pt x="21528" y="2054"/>
                  </a:cubicBezTo>
                  <a:cubicBezTo>
                    <a:pt x="21471" y="866"/>
                    <a:pt x="21365" y="107"/>
                    <a:pt x="21248" y="46"/>
                  </a:cubicBezTo>
                  <a:lnTo>
                    <a:pt x="344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74" name="Shape"/>
            <p:cNvSpPr/>
            <p:nvPr/>
          </p:nvSpPr>
          <p:spPr>
            <a:xfrm>
              <a:off x="3400242" y="7902175"/>
              <a:ext cx="2988993" cy="555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9" h="21567" extrusionOk="0">
                  <a:moveTo>
                    <a:pt x="743" y="0"/>
                  </a:moveTo>
                  <a:cubicBezTo>
                    <a:pt x="469" y="-14"/>
                    <a:pt x="216" y="792"/>
                    <a:pt x="87" y="2094"/>
                  </a:cubicBezTo>
                  <a:cubicBezTo>
                    <a:pt x="-28" y="3252"/>
                    <a:pt x="-29" y="4644"/>
                    <a:pt x="86" y="5805"/>
                  </a:cubicBezTo>
                  <a:lnTo>
                    <a:pt x="1366" y="19477"/>
                  </a:lnTo>
                  <a:cubicBezTo>
                    <a:pt x="1435" y="20208"/>
                    <a:pt x="1547" y="20799"/>
                    <a:pt x="1684" y="21160"/>
                  </a:cubicBezTo>
                  <a:cubicBezTo>
                    <a:pt x="1796" y="21456"/>
                    <a:pt x="1921" y="21586"/>
                    <a:pt x="2045" y="21537"/>
                  </a:cubicBezTo>
                  <a:lnTo>
                    <a:pt x="19455" y="21567"/>
                  </a:lnTo>
                  <a:cubicBezTo>
                    <a:pt x="19614" y="21573"/>
                    <a:pt x="19770" y="21350"/>
                    <a:pt x="19907" y="20920"/>
                  </a:cubicBezTo>
                  <a:cubicBezTo>
                    <a:pt x="20051" y="20471"/>
                    <a:pt x="20168" y="19815"/>
                    <a:pt x="20247" y="19025"/>
                  </a:cubicBezTo>
                  <a:lnTo>
                    <a:pt x="21470" y="5676"/>
                  </a:lnTo>
                  <a:cubicBezTo>
                    <a:pt x="21571" y="4517"/>
                    <a:pt x="21561" y="3167"/>
                    <a:pt x="21444" y="2054"/>
                  </a:cubicBezTo>
                  <a:cubicBezTo>
                    <a:pt x="21319" y="866"/>
                    <a:pt x="21090" y="107"/>
                    <a:pt x="20837" y="46"/>
                  </a:cubicBezTo>
                  <a:lnTo>
                    <a:pt x="743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75" name="Shape"/>
            <p:cNvSpPr/>
            <p:nvPr/>
          </p:nvSpPr>
          <p:spPr>
            <a:xfrm>
              <a:off x="2353762" y="5806674"/>
              <a:ext cx="5084494" cy="555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4" h="21567" extrusionOk="0">
                  <a:moveTo>
                    <a:pt x="438" y="0"/>
                  </a:moveTo>
                  <a:cubicBezTo>
                    <a:pt x="276" y="-14"/>
                    <a:pt x="127" y="792"/>
                    <a:pt x="51" y="2094"/>
                  </a:cubicBezTo>
                  <a:cubicBezTo>
                    <a:pt x="-17" y="3252"/>
                    <a:pt x="-17" y="4644"/>
                    <a:pt x="50" y="5805"/>
                  </a:cubicBezTo>
                  <a:lnTo>
                    <a:pt x="804" y="19477"/>
                  </a:lnTo>
                  <a:cubicBezTo>
                    <a:pt x="845" y="20208"/>
                    <a:pt x="911" y="20799"/>
                    <a:pt x="991" y="21160"/>
                  </a:cubicBezTo>
                  <a:cubicBezTo>
                    <a:pt x="1057" y="21456"/>
                    <a:pt x="1130" y="21586"/>
                    <a:pt x="1204" y="21537"/>
                  </a:cubicBezTo>
                  <a:lnTo>
                    <a:pt x="20337" y="21567"/>
                  </a:lnTo>
                  <a:cubicBezTo>
                    <a:pt x="20431" y="21573"/>
                    <a:pt x="20523" y="21350"/>
                    <a:pt x="20604" y="20920"/>
                  </a:cubicBezTo>
                  <a:cubicBezTo>
                    <a:pt x="20688" y="20471"/>
                    <a:pt x="20758" y="19815"/>
                    <a:pt x="20804" y="19025"/>
                  </a:cubicBezTo>
                  <a:lnTo>
                    <a:pt x="21524" y="5676"/>
                  </a:lnTo>
                  <a:cubicBezTo>
                    <a:pt x="21583" y="4517"/>
                    <a:pt x="21577" y="3167"/>
                    <a:pt x="21508" y="2054"/>
                  </a:cubicBezTo>
                  <a:cubicBezTo>
                    <a:pt x="21435" y="866"/>
                    <a:pt x="21300" y="107"/>
                    <a:pt x="21151" y="46"/>
                  </a:cubicBezTo>
                  <a:lnTo>
                    <a:pt x="438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76" name="Shape"/>
            <p:cNvSpPr/>
            <p:nvPr/>
          </p:nvSpPr>
          <p:spPr>
            <a:xfrm>
              <a:off x="2699202" y="6505174"/>
              <a:ext cx="4385994" cy="555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9" h="21567" extrusionOk="0">
                  <a:moveTo>
                    <a:pt x="507" y="0"/>
                  </a:moveTo>
                  <a:cubicBezTo>
                    <a:pt x="320" y="-14"/>
                    <a:pt x="147" y="792"/>
                    <a:pt x="59" y="2094"/>
                  </a:cubicBezTo>
                  <a:cubicBezTo>
                    <a:pt x="-20" y="3252"/>
                    <a:pt x="-20" y="4644"/>
                    <a:pt x="58" y="5805"/>
                  </a:cubicBezTo>
                  <a:lnTo>
                    <a:pt x="931" y="19477"/>
                  </a:lnTo>
                  <a:cubicBezTo>
                    <a:pt x="979" y="20208"/>
                    <a:pt x="1055" y="20799"/>
                    <a:pt x="1148" y="21160"/>
                  </a:cubicBezTo>
                  <a:cubicBezTo>
                    <a:pt x="1225" y="21456"/>
                    <a:pt x="1310" y="21586"/>
                    <a:pt x="1395" y="21537"/>
                  </a:cubicBezTo>
                  <a:lnTo>
                    <a:pt x="20137" y="21567"/>
                  </a:lnTo>
                  <a:cubicBezTo>
                    <a:pt x="20245" y="21573"/>
                    <a:pt x="20351" y="21350"/>
                    <a:pt x="20445" y="20920"/>
                  </a:cubicBezTo>
                  <a:cubicBezTo>
                    <a:pt x="20543" y="20471"/>
                    <a:pt x="20623" y="19815"/>
                    <a:pt x="20677" y="19025"/>
                  </a:cubicBezTo>
                  <a:lnTo>
                    <a:pt x="21511" y="5676"/>
                  </a:lnTo>
                  <a:cubicBezTo>
                    <a:pt x="21580" y="4517"/>
                    <a:pt x="21573" y="3167"/>
                    <a:pt x="21494" y="2054"/>
                  </a:cubicBezTo>
                  <a:cubicBezTo>
                    <a:pt x="21408" y="866"/>
                    <a:pt x="21252" y="107"/>
                    <a:pt x="21079" y="46"/>
                  </a:cubicBezTo>
                  <a:lnTo>
                    <a:pt x="507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77" name="Shape"/>
            <p:cNvSpPr/>
            <p:nvPr/>
          </p:nvSpPr>
          <p:spPr>
            <a:xfrm>
              <a:off x="4101282" y="9299175"/>
              <a:ext cx="1591993" cy="555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87" h="21567" extrusionOk="0">
                  <a:moveTo>
                    <a:pt x="1392" y="0"/>
                  </a:moveTo>
                  <a:cubicBezTo>
                    <a:pt x="879" y="-14"/>
                    <a:pt x="406" y="792"/>
                    <a:pt x="163" y="2094"/>
                  </a:cubicBezTo>
                  <a:cubicBezTo>
                    <a:pt x="-53" y="3252"/>
                    <a:pt x="-54" y="4644"/>
                    <a:pt x="160" y="5805"/>
                  </a:cubicBezTo>
                  <a:lnTo>
                    <a:pt x="2558" y="19477"/>
                  </a:lnTo>
                  <a:cubicBezTo>
                    <a:pt x="2689" y="20208"/>
                    <a:pt x="2898" y="20799"/>
                    <a:pt x="3154" y="21160"/>
                  </a:cubicBezTo>
                  <a:cubicBezTo>
                    <a:pt x="3364" y="21456"/>
                    <a:pt x="3597" y="21586"/>
                    <a:pt x="3831" y="21537"/>
                  </a:cubicBezTo>
                  <a:lnTo>
                    <a:pt x="17582" y="21567"/>
                  </a:lnTo>
                  <a:cubicBezTo>
                    <a:pt x="17880" y="21573"/>
                    <a:pt x="18173" y="21350"/>
                    <a:pt x="18430" y="20920"/>
                  </a:cubicBezTo>
                  <a:cubicBezTo>
                    <a:pt x="18699" y="20471"/>
                    <a:pt x="18919" y="19815"/>
                    <a:pt x="19065" y="19025"/>
                  </a:cubicBezTo>
                  <a:lnTo>
                    <a:pt x="21357" y="5676"/>
                  </a:lnTo>
                  <a:cubicBezTo>
                    <a:pt x="21546" y="4517"/>
                    <a:pt x="21528" y="3167"/>
                    <a:pt x="21309" y="2054"/>
                  </a:cubicBezTo>
                  <a:cubicBezTo>
                    <a:pt x="21075" y="866"/>
                    <a:pt x="20645" y="107"/>
                    <a:pt x="20171" y="46"/>
                  </a:cubicBezTo>
                  <a:lnTo>
                    <a:pt x="1392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78" name="Shape"/>
            <p:cNvSpPr/>
            <p:nvPr/>
          </p:nvSpPr>
          <p:spPr>
            <a:xfrm>
              <a:off x="1998162" y="5108174"/>
              <a:ext cx="5782994" cy="555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9" h="21567" extrusionOk="0">
                  <a:moveTo>
                    <a:pt x="385" y="0"/>
                  </a:moveTo>
                  <a:cubicBezTo>
                    <a:pt x="243" y="-14"/>
                    <a:pt x="112" y="792"/>
                    <a:pt x="45" y="2094"/>
                  </a:cubicBezTo>
                  <a:cubicBezTo>
                    <a:pt x="-15" y="3252"/>
                    <a:pt x="-15" y="4644"/>
                    <a:pt x="44" y="5805"/>
                  </a:cubicBezTo>
                  <a:lnTo>
                    <a:pt x="707" y="19477"/>
                  </a:lnTo>
                  <a:cubicBezTo>
                    <a:pt x="743" y="20208"/>
                    <a:pt x="801" y="20799"/>
                    <a:pt x="872" y="21160"/>
                  </a:cubicBezTo>
                  <a:cubicBezTo>
                    <a:pt x="930" y="21456"/>
                    <a:pt x="994" y="21586"/>
                    <a:pt x="1058" y="21537"/>
                  </a:cubicBezTo>
                  <a:lnTo>
                    <a:pt x="20490" y="21567"/>
                  </a:lnTo>
                  <a:cubicBezTo>
                    <a:pt x="20572" y="21573"/>
                    <a:pt x="20653" y="21350"/>
                    <a:pt x="20724" y="20920"/>
                  </a:cubicBezTo>
                  <a:cubicBezTo>
                    <a:pt x="20798" y="20471"/>
                    <a:pt x="20859" y="19815"/>
                    <a:pt x="20900" y="19025"/>
                  </a:cubicBezTo>
                  <a:lnTo>
                    <a:pt x="21533" y="5676"/>
                  </a:lnTo>
                  <a:cubicBezTo>
                    <a:pt x="21585" y="4517"/>
                    <a:pt x="21580" y="3167"/>
                    <a:pt x="21519" y="2054"/>
                  </a:cubicBezTo>
                  <a:cubicBezTo>
                    <a:pt x="21455" y="866"/>
                    <a:pt x="21336" y="107"/>
                    <a:pt x="21205" y="46"/>
                  </a:cubicBezTo>
                  <a:lnTo>
                    <a:pt x="385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79" name="Shape"/>
            <p:cNvSpPr/>
            <p:nvPr/>
          </p:nvSpPr>
          <p:spPr>
            <a:xfrm>
              <a:off x="3054802" y="7203674"/>
              <a:ext cx="3687494" cy="555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1" h="21567" extrusionOk="0">
                  <a:moveTo>
                    <a:pt x="602" y="0"/>
                  </a:moveTo>
                  <a:cubicBezTo>
                    <a:pt x="380" y="-14"/>
                    <a:pt x="175" y="792"/>
                    <a:pt x="70" y="2094"/>
                  </a:cubicBezTo>
                  <a:cubicBezTo>
                    <a:pt x="-24" y="3252"/>
                    <a:pt x="-24" y="4644"/>
                    <a:pt x="69" y="5805"/>
                  </a:cubicBezTo>
                  <a:lnTo>
                    <a:pt x="1107" y="19477"/>
                  </a:lnTo>
                  <a:cubicBezTo>
                    <a:pt x="1164" y="20208"/>
                    <a:pt x="1254" y="20799"/>
                    <a:pt x="1365" y="21160"/>
                  </a:cubicBezTo>
                  <a:cubicBezTo>
                    <a:pt x="1456" y="21456"/>
                    <a:pt x="1557" y="21586"/>
                    <a:pt x="1658" y="21537"/>
                  </a:cubicBezTo>
                  <a:lnTo>
                    <a:pt x="19860" y="21567"/>
                  </a:lnTo>
                  <a:cubicBezTo>
                    <a:pt x="19989" y="21573"/>
                    <a:pt x="20115" y="21350"/>
                    <a:pt x="20227" y="20920"/>
                  </a:cubicBezTo>
                  <a:cubicBezTo>
                    <a:pt x="20343" y="20471"/>
                    <a:pt x="20439" y="19815"/>
                    <a:pt x="20502" y="19025"/>
                  </a:cubicBezTo>
                  <a:lnTo>
                    <a:pt x="21494" y="5676"/>
                  </a:lnTo>
                  <a:cubicBezTo>
                    <a:pt x="21576" y="4517"/>
                    <a:pt x="21568" y="3167"/>
                    <a:pt x="21473" y="2054"/>
                  </a:cubicBezTo>
                  <a:cubicBezTo>
                    <a:pt x="21372" y="866"/>
                    <a:pt x="21186" y="107"/>
                    <a:pt x="20981" y="46"/>
                  </a:cubicBezTo>
                  <a:lnTo>
                    <a:pt x="602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80" name="Shape"/>
            <p:cNvSpPr/>
            <p:nvPr/>
          </p:nvSpPr>
          <p:spPr>
            <a:xfrm>
              <a:off x="3745682" y="8600675"/>
              <a:ext cx="2290493" cy="555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21" h="21567" extrusionOk="0">
                  <a:moveTo>
                    <a:pt x="969" y="0"/>
                  </a:moveTo>
                  <a:cubicBezTo>
                    <a:pt x="612" y="-14"/>
                    <a:pt x="282" y="792"/>
                    <a:pt x="113" y="2094"/>
                  </a:cubicBezTo>
                  <a:cubicBezTo>
                    <a:pt x="-37" y="3252"/>
                    <a:pt x="-38" y="4644"/>
                    <a:pt x="111" y="5805"/>
                  </a:cubicBezTo>
                  <a:lnTo>
                    <a:pt x="1781" y="19477"/>
                  </a:lnTo>
                  <a:cubicBezTo>
                    <a:pt x="1871" y="20208"/>
                    <a:pt x="2017" y="20799"/>
                    <a:pt x="2195" y="21160"/>
                  </a:cubicBezTo>
                  <a:cubicBezTo>
                    <a:pt x="2341" y="21456"/>
                    <a:pt x="2504" y="21586"/>
                    <a:pt x="2666" y="21537"/>
                  </a:cubicBezTo>
                  <a:lnTo>
                    <a:pt x="18803" y="21567"/>
                  </a:lnTo>
                  <a:cubicBezTo>
                    <a:pt x="19010" y="21573"/>
                    <a:pt x="19214" y="21350"/>
                    <a:pt x="19393" y="20920"/>
                  </a:cubicBezTo>
                  <a:cubicBezTo>
                    <a:pt x="19580" y="20471"/>
                    <a:pt x="19733" y="19815"/>
                    <a:pt x="19835" y="19025"/>
                  </a:cubicBezTo>
                  <a:lnTo>
                    <a:pt x="21431" y="5676"/>
                  </a:lnTo>
                  <a:cubicBezTo>
                    <a:pt x="21562" y="4517"/>
                    <a:pt x="21549" y="3167"/>
                    <a:pt x="21397" y="2054"/>
                  </a:cubicBezTo>
                  <a:cubicBezTo>
                    <a:pt x="21234" y="866"/>
                    <a:pt x="20935" y="107"/>
                    <a:pt x="20605" y="46"/>
                  </a:cubicBezTo>
                  <a:lnTo>
                    <a:pt x="969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281" name="Shape"/>
            <p:cNvSpPr/>
            <p:nvPr/>
          </p:nvSpPr>
          <p:spPr>
            <a:xfrm>
              <a:off x="4446722" y="9997675"/>
              <a:ext cx="893493" cy="555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99" h="21567" extrusionOk="0">
                  <a:moveTo>
                    <a:pt x="2471" y="0"/>
                  </a:moveTo>
                  <a:cubicBezTo>
                    <a:pt x="1560" y="-14"/>
                    <a:pt x="720" y="792"/>
                    <a:pt x="289" y="2094"/>
                  </a:cubicBezTo>
                  <a:cubicBezTo>
                    <a:pt x="-94" y="3252"/>
                    <a:pt x="-96" y="4644"/>
                    <a:pt x="285" y="5805"/>
                  </a:cubicBezTo>
                  <a:lnTo>
                    <a:pt x="4540" y="19477"/>
                  </a:lnTo>
                  <a:cubicBezTo>
                    <a:pt x="4771" y="20208"/>
                    <a:pt x="5142" y="20799"/>
                    <a:pt x="5597" y="21160"/>
                  </a:cubicBezTo>
                  <a:cubicBezTo>
                    <a:pt x="5969" y="21456"/>
                    <a:pt x="6383" y="21586"/>
                    <a:pt x="6797" y="21537"/>
                  </a:cubicBezTo>
                  <a:lnTo>
                    <a:pt x="14471" y="21567"/>
                  </a:lnTo>
                  <a:cubicBezTo>
                    <a:pt x="14999" y="21573"/>
                    <a:pt x="15518" y="21350"/>
                    <a:pt x="15974" y="20920"/>
                  </a:cubicBezTo>
                  <a:cubicBezTo>
                    <a:pt x="16452" y="20471"/>
                    <a:pt x="16843" y="19815"/>
                    <a:pt x="17102" y="19025"/>
                  </a:cubicBezTo>
                  <a:lnTo>
                    <a:pt x="21169" y="5676"/>
                  </a:lnTo>
                  <a:cubicBezTo>
                    <a:pt x="21504" y="4517"/>
                    <a:pt x="21472" y="3167"/>
                    <a:pt x="21083" y="2054"/>
                  </a:cubicBezTo>
                  <a:cubicBezTo>
                    <a:pt x="20668" y="866"/>
                    <a:pt x="19905" y="107"/>
                    <a:pt x="19064" y="46"/>
                  </a:cubicBezTo>
                  <a:lnTo>
                    <a:pt x="2471" y="0"/>
                  </a:lnTo>
                  <a:close/>
                </a:path>
              </a:pathLst>
            </a:cu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grpSp>
          <p:nvGrpSpPr>
            <p:cNvPr id="1286" name="Group"/>
            <p:cNvGrpSpPr/>
            <p:nvPr/>
          </p:nvGrpSpPr>
          <p:grpSpPr>
            <a:xfrm>
              <a:off x="4726376" y="4534162"/>
              <a:ext cx="313742" cy="313741"/>
              <a:chOff x="0" y="0"/>
              <a:chExt cx="313740" cy="313740"/>
            </a:xfrm>
          </p:grpSpPr>
          <p:sp>
            <p:nvSpPr>
              <p:cNvPr id="1283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84" name="Shape"/>
              <p:cNvSpPr/>
              <p:nvPr/>
            </p:nvSpPr>
            <p:spPr>
              <a:xfrm>
                <a:off x="132060" y="92412"/>
                <a:ext cx="168925" cy="2018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85" name="Shape"/>
              <p:cNvSpPr/>
              <p:nvPr/>
            </p:nvSpPr>
            <p:spPr>
              <a:xfrm>
                <a:off x="131181" y="92064"/>
                <a:ext cx="45104" cy="1233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90" name="Group"/>
            <p:cNvGrpSpPr/>
            <p:nvPr/>
          </p:nvGrpSpPr>
          <p:grpSpPr>
            <a:xfrm>
              <a:off x="4726376" y="5231075"/>
              <a:ext cx="313742" cy="313741"/>
              <a:chOff x="0" y="0"/>
              <a:chExt cx="313740" cy="313740"/>
            </a:xfrm>
          </p:grpSpPr>
          <p:sp>
            <p:nvSpPr>
              <p:cNvPr id="1287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88" name="Shape"/>
              <p:cNvSpPr/>
              <p:nvPr/>
            </p:nvSpPr>
            <p:spPr>
              <a:xfrm>
                <a:off x="118583" y="96703"/>
                <a:ext cx="185660" cy="20669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89" name="Shape"/>
              <p:cNvSpPr/>
              <p:nvPr/>
            </p:nvSpPr>
            <p:spPr>
              <a:xfrm>
                <a:off x="117731" y="85045"/>
                <a:ext cx="84552" cy="1248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94" name="Group"/>
            <p:cNvGrpSpPr/>
            <p:nvPr/>
          </p:nvGrpSpPr>
          <p:grpSpPr>
            <a:xfrm>
              <a:off x="4726376" y="5927987"/>
              <a:ext cx="313742" cy="313741"/>
              <a:chOff x="0" y="0"/>
              <a:chExt cx="313740" cy="313740"/>
            </a:xfrm>
          </p:grpSpPr>
          <p:sp>
            <p:nvSpPr>
              <p:cNvPr id="1291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92" name="Shape"/>
              <p:cNvSpPr/>
              <p:nvPr/>
            </p:nvSpPr>
            <p:spPr>
              <a:xfrm>
                <a:off x="122632" y="95056"/>
                <a:ext cx="184142" cy="2045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93" name="Shape"/>
              <p:cNvSpPr/>
              <p:nvPr/>
            </p:nvSpPr>
            <p:spPr>
              <a:xfrm>
                <a:off x="119106" y="94249"/>
                <a:ext cx="81802" cy="12524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298" name="Group"/>
            <p:cNvGrpSpPr/>
            <p:nvPr/>
          </p:nvGrpSpPr>
          <p:grpSpPr>
            <a:xfrm>
              <a:off x="4726376" y="6624900"/>
              <a:ext cx="313742" cy="313741"/>
              <a:chOff x="0" y="0"/>
              <a:chExt cx="313740" cy="313740"/>
            </a:xfrm>
          </p:grpSpPr>
          <p:sp>
            <p:nvSpPr>
              <p:cNvPr id="1295" name="Circle"/>
              <p:cNvSpPr/>
              <p:nvPr/>
            </p:nvSpPr>
            <p:spPr>
              <a:xfrm>
                <a:off x="0" y="-1"/>
                <a:ext cx="313741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96" name="Shape"/>
              <p:cNvSpPr/>
              <p:nvPr/>
            </p:nvSpPr>
            <p:spPr>
              <a:xfrm>
                <a:off x="112926" y="89297"/>
                <a:ext cx="187244" cy="20721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97" name="Shape"/>
              <p:cNvSpPr/>
              <p:nvPr/>
            </p:nvSpPr>
            <p:spPr>
              <a:xfrm>
                <a:off x="111455" y="88644"/>
                <a:ext cx="92637" cy="12390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02" name="Group"/>
            <p:cNvGrpSpPr/>
            <p:nvPr/>
          </p:nvGrpSpPr>
          <p:grpSpPr>
            <a:xfrm>
              <a:off x="4726376" y="7321813"/>
              <a:ext cx="313742" cy="313741"/>
              <a:chOff x="0" y="0"/>
              <a:chExt cx="313740" cy="313740"/>
            </a:xfrm>
          </p:grpSpPr>
          <p:sp>
            <p:nvSpPr>
              <p:cNvPr id="1299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00" name="Shape"/>
              <p:cNvSpPr/>
              <p:nvPr/>
            </p:nvSpPr>
            <p:spPr>
              <a:xfrm>
                <a:off x="123224" y="91895"/>
                <a:ext cx="184443" cy="20561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01" name="Shape"/>
              <p:cNvSpPr/>
              <p:nvPr/>
            </p:nvSpPr>
            <p:spPr>
              <a:xfrm>
                <a:off x="122468" y="91085"/>
                <a:ext cx="81348" cy="12529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06" name="Group"/>
            <p:cNvGrpSpPr/>
            <p:nvPr/>
          </p:nvGrpSpPr>
          <p:grpSpPr>
            <a:xfrm>
              <a:off x="4726376" y="8018726"/>
              <a:ext cx="313742" cy="313741"/>
              <a:chOff x="0" y="0"/>
              <a:chExt cx="313740" cy="313740"/>
            </a:xfrm>
          </p:grpSpPr>
          <p:sp>
            <p:nvSpPr>
              <p:cNvPr id="1303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04" name="Shape"/>
              <p:cNvSpPr/>
              <p:nvPr/>
            </p:nvSpPr>
            <p:spPr>
              <a:xfrm>
                <a:off x="128178" y="100591"/>
                <a:ext cx="174819" cy="19799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382"/>
                    </a:moveTo>
                    <a:lnTo>
                      <a:pt x="7476" y="0"/>
                    </a:lnTo>
                    <a:lnTo>
                      <a:pt x="1839" y="423"/>
                    </a:lnTo>
                    <a:lnTo>
                      <a:pt x="0" y="11189"/>
                    </a:lnTo>
                    <a:lnTo>
                      <a:pt x="11813" y="21600"/>
                    </a:lnTo>
                    <a:cubicBezTo>
                      <a:pt x="14171" y="20625"/>
                      <a:pt x="16281" y="19239"/>
                      <a:pt x="18017" y="17525"/>
                    </a:cubicBezTo>
                    <a:cubicBezTo>
                      <a:pt x="19549" y="16013"/>
                      <a:pt x="20762" y="14271"/>
                      <a:pt x="21600" y="1238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05" name="Shape"/>
              <p:cNvSpPr/>
              <p:nvPr/>
            </p:nvSpPr>
            <p:spPr>
              <a:xfrm>
                <a:off x="119060" y="90406"/>
                <a:ext cx="81810" cy="12665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51" extrusionOk="0">
                    <a:moveTo>
                      <a:pt x="10424" y="5"/>
                    </a:moveTo>
                    <a:cubicBezTo>
                      <a:pt x="9618" y="21"/>
                      <a:pt x="8814" y="85"/>
                      <a:pt x="8018" y="179"/>
                    </a:cubicBezTo>
                    <a:cubicBezTo>
                      <a:pt x="6661" y="339"/>
                      <a:pt x="5327" y="591"/>
                      <a:pt x="4125" y="1030"/>
                    </a:cubicBezTo>
                    <a:cubicBezTo>
                      <a:pt x="2985" y="1447"/>
                      <a:pt x="1997" y="2021"/>
                      <a:pt x="1276" y="2728"/>
                    </a:cubicBezTo>
                    <a:cubicBezTo>
                      <a:pt x="394" y="3592"/>
                      <a:pt x="-48" y="4614"/>
                      <a:pt x="4" y="5649"/>
                    </a:cubicBezTo>
                    <a:lnTo>
                      <a:pt x="4" y="14717"/>
                    </a:lnTo>
                    <a:cubicBezTo>
                      <a:pt x="-3" y="15687"/>
                      <a:pt x="285" y="16650"/>
                      <a:pt x="858" y="17546"/>
                    </a:cubicBezTo>
                    <a:cubicBezTo>
                      <a:pt x="1481" y="18521"/>
                      <a:pt x="2428" y="19401"/>
                      <a:pt x="3704" y="20058"/>
                    </a:cubicBezTo>
                    <a:cubicBezTo>
                      <a:pt x="4575" y="20507"/>
                      <a:pt x="5575" y="20836"/>
                      <a:pt x="6622" y="21079"/>
                    </a:cubicBezTo>
                    <a:cubicBezTo>
                      <a:pt x="7623" y="21310"/>
                      <a:pt x="8661" y="21461"/>
                      <a:pt x="9719" y="21521"/>
                    </a:cubicBezTo>
                    <a:cubicBezTo>
                      <a:pt x="10897" y="21588"/>
                      <a:pt x="12086" y="21541"/>
                      <a:pt x="13248" y="21399"/>
                    </a:cubicBezTo>
                    <a:cubicBezTo>
                      <a:pt x="14448" y="21252"/>
                      <a:pt x="15615" y="21005"/>
                      <a:pt x="16669" y="20606"/>
                    </a:cubicBezTo>
                    <a:cubicBezTo>
                      <a:pt x="19055" y="19701"/>
                      <a:pt x="20635" y="18140"/>
                      <a:pt x="21227" y="16389"/>
                    </a:cubicBezTo>
                    <a:cubicBezTo>
                      <a:pt x="21487" y="15619"/>
                      <a:pt x="21552" y="14831"/>
                      <a:pt x="21492" y="14054"/>
                    </a:cubicBezTo>
                    <a:cubicBezTo>
                      <a:pt x="21434" y="13306"/>
                      <a:pt x="21258" y="12557"/>
                      <a:pt x="20870" y="11841"/>
                    </a:cubicBezTo>
                    <a:cubicBezTo>
                      <a:pt x="20239" y="10675"/>
                      <a:pt x="19065" y="9661"/>
                      <a:pt x="17468" y="8984"/>
                    </a:cubicBezTo>
                    <a:cubicBezTo>
                      <a:pt x="16384" y="8524"/>
                      <a:pt x="15149" y="8240"/>
                      <a:pt x="13877" y="8078"/>
                    </a:cubicBezTo>
                    <a:cubicBezTo>
                      <a:pt x="12706" y="7929"/>
                      <a:pt x="11506" y="7883"/>
                      <a:pt x="10326" y="8001"/>
                    </a:cubicBezTo>
                    <a:cubicBezTo>
                      <a:pt x="9678" y="8065"/>
                      <a:pt x="9044" y="8181"/>
                      <a:pt x="8447" y="8358"/>
                    </a:cubicBezTo>
                    <a:cubicBezTo>
                      <a:pt x="7918" y="8515"/>
                      <a:pt x="7426" y="8719"/>
                      <a:pt x="6986" y="8965"/>
                    </a:cubicBezTo>
                    <a:cubicBezTo>
                      <a:pt x="6923" y="9009"/>
                      <a:pt x="6826" y="9025"/>
                      <a:pt x="6739" y="9005"/>
                    </a:cubicBezTo>
                    <a:cubicBezTo>
                      <a:pt x="6648" y="8984"/>
                      <a:pt x="6585" y="8931"/>
                      <a:pt x="6582" y="8868"/>
                    </a:cubicBezTo>
                    <a:lnTo>
                      <a:pt x="6626" y="5936"/>
                    </a:lnTo>
                    <a:cubicBezTo>
                      <a:pt x="6608" y="5268"/>
                      <a:pt x="7063" y="4655"/>
                      <a:pt x="7815" y="4245"/>
                    </a:cubicBezTo>
                    <a:cubicBezTo>
                      <a:pt x="8531" y="3855"/>
                      <a:pt x="9476" y="3670"/>
                      <a:pt x="10464" y="3678"/>
                    </a:cubicBezTo>
                    <a:cubicBezTo>
                      <a:pt x="11361" y="3685"/>
                      <a:pt x="12222" y="3852"/>
                      <a:pt x="12899" y="4191"/>
                    </a:cubicBezTo>
                    <a:cubicBezTo>
                      <a:pt x="13668" y="4576"/>
                      <a:pt x="14160" y="5162"/>
                      <a:pt x="14215" y="5816"/>
                    </a:cubicBezTo>
                    <a:lnTo>
                      <a:pt x="14215" y="6256"/>
                    </a:lnTo>
                    <a:cubicBezTo>
                      <a:pt x="14199" y="6347"/>
                      <a:pt x="14244" y="6438"/>
                      <a:pt x="14339" y="6507"/>
                    </a:cubicBezTo>
                    <a:cubicBezTo>
                      <a:pt x="14408" y="6557"/>
                      <a:pt x="14500" y="6593"/>
                      <a:pt x="14601" y="6608"/>
                    </a:cubicBezTo>
                    <a:lnTo>
                      <a:pt x="20034" y="6608"/>
                    </a:lnTo>
                    <a:cubicBezTo>
                      <a:pt x="20183" y="6614"/>
                      <a:pt x="20330" y="6580"/>
                      <a:pt x="20441" y="6517"/>
                    </a:cubicBezTo>
                    <a:cubicBezTo>
                      <a:pt x="20538" y="6462"/>
                      <a:pt x="20601" y="6389"/>
                      <a:pt x="20623" y="6307"/>
                    </a:cubicBezTo>
                    <a:lnTo>
                      <a:pt x="20623" y="5047"/>
                    </a:lnTo>
                    <a:cubicBezTo>
                      <a:pt x="20644" y="4063"/>
                      <a:pt x="20135" y="3106"/>
                      <a:pt x="19180" y="2340"/>
                    </a:cubicBezTo>
                    <a:cubicBezTo>
                      <a:pt x="18414" y="1725"/>
                      <a:pt x="17417" y="1271"/>
                      <a:pt x="16367" y="910"/>
                    </a:cubicBezTo>
                    <a:cubicBezTo>
                      <a:pt x="15270" y="533"/>
                      <a:pt x="14086" y="249"/>
                      <a:pt x="12834" y="108"/>
                    </a:cubicBezTo>
                    <a:cubicBezTo>
                      <a:pt x="12036" y="18"/>
                      <a:pt x="11230" y="-12"/>
                      <a:pt x="10424" y="5"/>
                    </a:cubicBezTo>
                    <a:close/>
                    <a:moveTo>
                      <a:pt x="11057" y="11458"/>
                    </a:moveTo>
                    <a:cubicBezTo>
                      <a:pt x="11968" y="11483"/>
                      <a:pt x="12847" y="11696"/>
                      <a:pt x="13517" y="12107"/>
                    </a:cubicBezTo>
                    <a:cubicBezTo>
                      <a:pt x="14142" y="12490"/>
                      <a:pt x="14511" y="13005"/>
                      <a:pt x="14728" y="13544"/>
                    </a:cubicBezTo>
                    <a:cubicBezTo>
                      <a:pt x="14975" y="14157"/>
                      <a:pt x="15028" y="14796"/>
                      <a:pt x="14888" y="15423"/>
                    </a:cubicBezTo>
                    <a:cubicBezTo>
                      <a:pt x="14785" y="16118"/>
                      <a:pt x="14276" y="16763"/>
                      <a:pt x="13467" y="17224"/>
                    </a:cubicBezTo>
                    <a:cubicBezTo>
                      <a:pt x="12839" y="17582"/>
                      <a:pt x="12062" y="17809"/>
                      <a:pt x="11231" y="17871"/>
                    </a:cubicBezTo>
                    <a:cubicBezTo>
                      <a:pt x="10329" y="17938"/>
                      <a:pt x="9422" y="17805"/>
                      <a:pt x="8640" y="17506"/>
                    </a:cubicBezTo>
                    <a:cubicBezTo>
                      <a:pt x="8025" y="17272"/>
                      <a:pt x="7507" y="16943"/>
                      <a:pt x="7168" y="16538"/>
                    </a:cubicBezTo>
                    <a:cubicBezTo>
                      <a:pt x="6641" y="15908"/>
                      <a:pt x="6592" y="15175"/>
                      <a:pt x="6651" y="14461"/>
                    </a:cubicBezTo>
                    <a:cubicBezTo>
                      <a:pt x="6703" y="13834"/>
                      <a:pt x="6841" y="13196"/>
                      <a:pt x="7349" y="12659"/>
                    </a:cubicBezTo>
                    <a:cubicBezTo>
                      <a:pt x="7956" y="12020"/>
                      <a:pt x="8996" y="11616"/>
                      <a:pt x="10141" y="11493"/>
                    </a:cubicBezTo>
                    <a:cubicBezTo>
                      <a:pt x="10445" y="11460"/>
                      <a:pt x="10753" y="11449"/>
                      <a:pt x="11057" y="11458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10" name="Group"/>
            <p:cNvGrpSpPr/>
            <p:nvPr/>
          </p:nvGrpSpPr>
          <p:grpSpPr>
            <a:xfrm>
              <a:off x="4726376" y="8715638"/>
              <a:ext cx="313742" cy="313741"/>
              <a:chOff x="0" y="0"/>
              <a:chExt cx="313740" cy="313740"/>
            </a:xfrm>
          </p:grpSpPr>
          <p:sp>
            <p:nvSpPr>
              <p:cNvPr id="1307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08" name="Shape"/>
              <p:cNvSpPr/>
              <p:nvPr/>
            </p:nvSpPr>
            <p:spPr>
              <a:xfrm>
                <a:off x="123018" y="96239"/>
                <a:ext cx="184381" cy="20371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035"/>
                    </a:moveTo>
                    <a:lnTo>
                      <a:pt x="9377" y="0"/>
                    </a:lnTo>
                    <a:lnTo>
                      <a:pt x="1479" y="1277"/>
                    </a:lnTo>
                    <a:lnTo>
                      <a:pt x="0" y="3228"/>
                    </a:lnTo>
                    <a:lnTo>
                      <a:pt x="4875" y="7698"/>
                    </a:lnTo>
                    <a:lnTo>
                      <a:pt x="1930" y="12899"/>
                    </a:lnTo>
                    <a:lnTo>
                      <a:pt x="11512" y="21600"/>
                    </a:lnTo>
                    <a:cubicBezTo>
                      <a:pt x="14086" y="20552"/>
                      <a:pt x="16358" y="18978"/>
                      <a:pt x="18150" y="17003"/>
                    </a:cubicBezTo>
                    <a:cubicBezTo>
                      <a:pt x="19740" y="15249"/>
                      <a:pt x="20915" y="13218"/>
                      <a:pt x="21600" y="11035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09" name="Shape"/>
              <p:cNvSpPr/>
              <p:nvPr/>
            </p:nvSpPr>
            <p:spPr>
              <a:xfrm>
                <a:off x="122198" y="94999"/>
                <a:ext cx="81672" cy="12374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3" h="21590" extrusionOk="0">
                    <a:moveTo>
                      <a:pt x="4470" y="21065"/>
                    </a:moveTo>
                    <a:cubicBezTo>
                      <a:pt x="4392" y="21172"/>
                      <a:pt x="4398" y="21296"/>
                      <a:pt x="4483" y="21400"/>
                    </a:cubicBezTo>
                    <a:cubicBezTo>
                      <a:pt x="4573" y="21509"/>
                      <a:pt x="4741" y="21580"/>
                      <a:pt x="4928" y="21590"/>
                    </a:cubicBezTo>
                    <a:lnTo>
                      <a:pt x="10486" y="21590"/>
                    </a:lnTo>
                    <a:cubicBezTo>
                      <a:pt x="10672" y="21592"/>
                      <a:pt x="10854" y="21557"/>
                      <a:pt x="11010" y="21490"/>
                    </a:cubicBezTo>
                    <a:cubicBezTo>
                      <a:pt x="11184" y="21415"/>
                      <a:pt x="11314" y="21304"/>
                      <a:pt x="11382" y="21174"/>
                    </a:cubicBezTo>
                    <a:lnTo>
                      <a:pt x="21240" y="4277"/>
                    </a:lnTo>
                    <a:cubicBezTo>
                      <a:pt x="21341" y="4122"/>
                      <a:pt x="21420" y="3961"/>
                      <a:pt x="21478" y="3796"/>
                    </a:cubicBezTo>
                    <a:cubicBezTo>
                      <a:pt x="21537" y="3624"/>
                      <a:pt x="21573" y="3448"/>
                      <a:pt x="21583" y="3271"/>
                    </a:cubicBezTo>
                    <a:lnTo>
                      <a:pt x="21583" y="570"/>
                    </a:lnTo>
                    <a:cubicBezTo>
                      <a:pt x="21588" y="412"/>
                      <a:pt x="21492" y="260"/>
                      <a:pt x="21318" y="152"/>
                    </a:cubicBezTo>
                    <a:cubicBezTo>
                      <a:pt x="21157" y="52"/>
                      <a:pt x="20943" y="-2"/>
                      <a:pt x="20722" y="1"/>
                    </a:cubicBezTo>
                    <a:lnTo>
                      <a:pt x="761" y="1"/>
                    </a:lnTo>
                    <a:cubicBezTo>
                      <a:pt x="541" y="-8"/>
                      <a:pt x="326" y="50"/>
                      <a:pt x="180" y="159"/>
                    </a:cubicBezTo>
                    <a:cubicBezTo>
                      <a:pt x="53" y="253"/>
                      <a:pt x="-11" y="377"/>
                      <a:pt x="2" y="503"/>
                    </a:cubicBezTo>
                    <a:lnTo>
                      <a:pt x="2" y="5163"/>
                    </a:lnTo>
                    <a:cubicBezTo>
                      <a:pt x="-12" y="5287"/>
                      <a:pt x="46" y="5410"/>
                      <a:pt x="163" y="5507"/>
                    </a:cubicBezTo>
                    <a:cubicBezTo>
                      <a:pt x="318" y="5636"/>
                      <a:pt x="559" y="5705"/>
                      <a:pt x="806" y="5694"/>
                    </a:cubicBezTo>
                    <a:lnTo>
                      <a:pt x="4700" y="5694"/>
                    </a:lnTo>
                    <a:cubicBezTo>
                      <a:pt x="4883" y="5686"/>
                      <a:pt x="5052" y="5627"/>
                      <a:pt x="5165" y="5532"/>
                    </a:cubicBezTo>
                    <a:cubicBezTo>
                      <a:pt x="5244" y="5465"/>
                      <a:pt x="5291" y="5384"/>
                      <a:pt x="5298" y="5299"/>
                    </a:cubicBezTo>
                    <a:lnTo>
                      <a:pt x="5298" y="4026"/>
                    </a:lnTo>
                    <a:cubicBezTo>
                      <a:pt x="5304" y="3956"/>
                      <a:pt x="5348" y="3889"/>
                      <a:pt x="5422" y="3838"/>
                    </a:cubicBezTo>
                    <a:cubicBezTo>
                      <a:pt x="5500" y="3784"/>
                      <a:pt x="5607" y="3752"/>
                      <a:pt x="5720" y="3747"/>
                    </a:cubicBezTo>
                    <a:lnTo>
                      <a:pt x="14150" y="3747"/>
                    </a:lnTo>
                    <a:cubicBezTo>
                      <a:pt x="14260" y="3740"/>
                      <a:pt x="14366" y="3777"/>
                      <a:pt x="14418" y="3842"/>
                    </a:cubicBezTo>
                    <a:cubicBezTo>
                      <a:pt x="14458" y="3892"/>
                      <a:pt x="14459" y="3952"/>
                      <a:pt x="14420" y="4003"/>
                    </a:cubicBezTo>
                    <a:lnTo>
                      <a:pt x="4470" y="21065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14" name="Group"/>
            <p:cNvGrpSpPr/>
            <p:nvPr/>
          </p:nvGrpSpPr>
          <p:grpSpPr>
            <a:xfrm>
              <a:off x="4726376" y="9412551"/>
              <a:ext cx="313742" cy="313741"/>
              <a:chOff x="0" y="0"/>
              <a:chExt cx="313740" cy="313740"/>
            </a:xfrm>
          </p:grpSpPr>
          <p:sp>
            <p:nvSpPr>
              <p:cNvPr id="1311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12" name="Shape"/>
              <p:cNvSpPr/>
              <p:nvPr/>
            </p:nvSpPr>
            <p:spPr>
              <a:xfrm>
                <a:off x="130934" y="101426"/>
                <a:ext cx="172769" cy="19725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057"/>
                    </a:moveTo>
                    <a:lnTo>
                      <a:pt x="7834" y="0"/>
                    </a:lnTo>
                    <a:lnTo>
                      <a:pt x="2428" y="76"/>
                    </a:lnTo>
                    <a:lnTo>
                      <a:pt x="1013" y="2102"/>
                    </a:lnTo>
                    <a:lnTo>
                      <a:pt x="1125" y="6808"/>
                    </a:lnTo>
                    <a:lnTo>
                      <a:pt x="0" y="11377"/>
                    </a:lnTo>
                    <a:lnTo>
                      <a:pt x="11661" y="21600"/>
                    </a:lnTo>
                    <a:cubicBezTo>
                      <a:pt x="14131" y="20578"/>
                      <a:pt x="16326" y="19111"/>
                      <a:pt x="18104" y="17295"/>
                    </a:cubicBezTo>
                    <a:cubicBezTo>
                      <a:pt x="19619" y="15747"/>
                      <a:pt x="20803" y="13973"/>
                      <a:pt x="21600" y="1205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13" name="Shape"/>
              <p:cNvSpPr/>
              <p:nvPr/>
            </p:nvSpPr>
            <p:spPr>
              <a:xfrm>
                <a:off x="120869" y="90052"/>
                <a:ext cx="82140" cy="1273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927" h="21582" extrusionOk="0">
                    <a:moveTo>
                      <a:pt x="10295" y="0"/>
                    </a:moveTo>
                    <a:cubicBezTo>
                      <a:pt x="8128" y="11"/>
                      <a:pt x="6097" y="332"/>
                      <a:pt x="4424" y="975"/>
                    </a:cubicBezTo>
                    <a:cubicBezTo>
                      <a:pt x="2828" y="1589"/>
                      <a:pt x="1584" y="2485"/>
                      <a:pt x="843" y="3589"/>
                    </a:cubicBezTo>
                    <a:cubicBezTo>
                      <a:pt x="-629" y="5782"/>
                      <a:pt x="142" y="8483"/>
                      <a:pt x="3273" y="10124"/>
                    </a:cubicBezTo>
                    <a:cubicBezTo>
                      <a:pt x="3335" y="10143"/>
                      <a:pt x="3378" y="10182"/>
                      <a:pt x="3385" y="10227"/>
                    </a:cubicBezTo>
                    <a:cubicBezTo>
                      <a:pt x="3393" y="10271"/>
                      <a:pt x="3366" y="10314"/>
                      <a:pt x="3315" y="10342"/>
                    </a:cubicBezTo>
                    <a:cubicBezTo>
                      <a:pt x="2644" y="10668"/>
                      <a:pt x="2067" y="11062"/>
                      <a:pt x="1600" y="11506"/>
                    </a:cubicBezTo>
                    <a:cubicBezTo>
                      <a:pt x="1171" y="11914"/>
                      <a:pt x="835" y="12364"/>
                      <a:pt x="582" y="12832"/>
                    </a:cubicBezTo>
                    <a:cubicBezTo>
                      <a:pt x="87" y="13749"/>
                      <a:pt x="-92" y="14739"/>
                      <a:pt x="44" y="15734"/>
                    </a:cubicBezTo>
                    <a:cubicBezTo>
                      <a:pt x="277" y="17449"/>
                      <a:pt x="1359" y="18996"/>
                      <a:pt x="3248" y="20048"/>
                    </a:cubicBezTo>
                    <a:cubicBezTo>
                      <a:pt x="5154" y="21109"/>
                      <a:pt x="7742" y="21572"/>
                      <a:pt x="10400" y="21582"/>
                    </a:cubicBezTo>
                    <a:cubicBezTo>
                      <a:pt x="12394" y="21590"/>
                      <a:pt x="14364" y="21340"/>
                      <a:pt x="16063" y="20777"/>
                    </a:cubicBezTo>
                    <a:cubicBezTo>
                      <a:pt x="17794" y="20202"/>
                      <a:pt x="19240" y="19304"/>
                      <a:pt x="20084" y="18092"/>
                    </a:cubicBezTo>
                    <a:cubicBezTo>
                      <a:pt x="20623" y="17319"/>
                      <a:pt x="20844" y="16483"/>
                      <a:pt x="20908" y="15649"/>
                    </a:cubicBezTo>
                    <a:cubicBezTo>
                      <a:pt x="20971" y="14837"/>
                      <a:pt x="20886" y="14010"/>
                      <a:pt x="20563" y="13209"/>
                    </a:cubicBezTo>
                    <a:cubicBezTo>
                      <a:pt x="20328" y="12624"/>
                      <a:pt x="19972" y="12068"/>
                      <a:pt x="19468" y="11574"/>
                    </a:cubicBezTo>
                    <a:cubicBezTo>
                      <a:pt x="18952" y="11067"/>
                      <a:pt x="18287" y="10631"/>
                      <a:pt x="17507" y="10292"/>
                    </a:cubicBezTo>
                    <a:cubicBezTo>
                      <a:pt x="17428" y="10275"/>
                      <a:pt x="17375" y="10225"/>
                      <a:pt x="17380" y="10171"/>
                    </a:cubicBezTo>
                    <a:cubicBezTo>
                      <a:pt x="17384" y="10120"/>
                      <a:pt x="17434" y="10078"/>
                      <a:pt x="17507" y="10063"/>
                    </a:cubicBezTo>
                    <a:cubicBezTo>
                      <a:pt x="19114" y="9318"/>
                      <a:pt x="20145" y="8279"/>
                      <a:pt x="20591" y="7154"/>
                    </a:cubicBezTo>
                    <a:cubicBezTo>
                      <a:pt x="20821" y="6575"/>
                      <a:pt x="20857" y="5986"/>
                      <a:pt x="20753" y="5402"/>
                    </a:cubicBezTo>
                    <a:cubicBezTo>
                      <a:pt x="20649" y="4813"/>
                      <a:pt x="20405" y="4232"/>
                      <a:pt x="20102" y="3664"/>
                    </a:cubicBezTo>
                    <a:cubicBezTo>
                      <a:pt x="19445" y="2434"/>
                      <a:pt x="18132" y="1498"/>
                      <a:pt x="16408" y="886"/>
                    </a:cubicBezTo>
                    <a:cubicBezTo>
                      <a:pt x="14660" y="265"/>
                      <a:pt x="12509" y="-10"/>
                      <a:pt x="10295" y="0"/>
                    </a:cubicBezTo>
                    <a:close/>
                    <a:moveTo>
                      <a:pt x="10523" y="3624"/>
                    </a:moveTo>
                    <a:cubicBezTo>
                      <a:pt x="11162" y="3616"/>
                      <a:pt x="11789" y="3686"/>
                      <a:pt x="12365" y="3849"/>
                    </a:cubicBezTo>
                    <a:cubicBezTo>
                      <a:pt x="13110" y="4059"/>
                      <a:pt x="13750" y="4422"/>
                      <a:pt x="14154" y="4908"/>
                    </a:cubicBezTo>
                    <a:cubicBezTo>
                      <a:pt x="14650" y="5503"/>
                      <a:pt x="14713" y="6184"/>
                      <a:pt x="14566" y="6824"/>
                    </a:cubicBezTo>
                    <a:cubicBezTo>
                      <a:pt x="14425" y="7437"/>
                      <a:pt x="14125" y="8083"/>
                      <a:pt x="13383" y="8519"/>
                    </a:cubicBezTo>
                    <a:cubicBezTo>
                      <a:pt x="12138" y="9252"/>
                      <a:pt x="10417" y="9305"/>
                      <a:pt x="8812" y="8915"/>
                    </a:cubicBezTo>
                    <a:cubicBezTo>
                      <a:pt x="6945" y="8462"/>
                      <a:pt x="6123" y="7081"/>
                      <a:pt x="6414" y="5812"/>
                    </a:cubicBezTo>
                    <a:cubicBezTo>
                      <a:pt x="6555" y="5196"/>
                      <a:pt x="6999" y="4638"/>
                      <a:pt x="7692" y="4254"/>
                    </a:cubicBezTo>
                    <a:cubicBezTo>
                      <a:pt x="8299" y="3918"/>
                      <a:pt x="9069" y="3732"/>
                      <a:pt x="9883" y="3659"/>
                    </a:cubicBezTo>
                    <a:cubicBezTo>
                      <a:pt x="10096" y="3640"/>
                      <a:pt x="10311" y="3627"/>
                      <a:pt x="10523" y="3624"/>
                    </a:cubicBezTo>
                    <a:close/>
                    <a:moveTo>
                      <a:pt x="10228" y="11761"/>
                    </a:moveTo>
                    <a:cubicBezTo>
                      <a:pt x="11551" y="11697"/>
                      <a:pt x="12862" y="12030"/>
                      <a:pt x="13661" y="12731"/>
                    </a:cubicBezTo>
                    <a:cubicBezTo>
                      <a:pt x="14298" y="13290"/>
                      <a:pt x="14500" y="13998"/>
                      <a:pt x="14552" y="14698"/>
                    </a:cubicBezTo>
                    <a:cubicBezTo>
                      <a:pt x="14599" y="15338"/>
                      <a:pt x="14525" y="15989"/>
                      <a:pt x="14112" y="16567"/>
                    </a:cubicBezTo>
                    <a:cubicBezTo>
                      <a:pt x="13779" y="17034"/>
                      <a:pt x="13243" y="17425"/>
                      <a:pt x="12569" y="17682"/>
                    </a:cubicBezTo>
                    <a:cubicBezTo>
                      <a:pt x="11862" y="17953"/>
                      <a:pt x="11046" y="18062"/>
                      <a:pt x="10231" y="18034"/>
                    </a:cubicBezTo>
                    <a:cubicBezTo>
                      <a:pt x="9494" y="18008"/>
                      <a:pt x="8769" y="17868"/>
                      <a:pt x="8164" y="17586"/>
                    </a:cubicBezTo>
                    <a:cubicBezTo>
                      <a:pt x="7688" y="17365"/>
                      <a:pt x="7308" y="17067"/>
                      <a:pt x="7041" y="16724"/>
                    </a:cubicBezTo>
                    <a:cubicBezTo>
                      <a:pt x="6685" y="16268"/>
                      <a:pt x="6541" y="15756"/>
                      <a:pt x="6481" y="15244"/>
                    </a:cubicBezTo>
                    <a:cubicBezTo>
                      <a:pt x="6417" y="14704"/>
                      <a:pt x="6443" y="14157"/>
                      <a:pt x="6685" y="13640"/>
                    </a:cubicBezTo>
                    <a:cubicBezTo>
                      <a:pt x="6928" y="13120"/>
                      <a:pt x="7364" y="12662"/>
                      <a:pt x="7974" y="12333"/>
                    </a:cubicBezTo>
                    <a:cubicBezTo>
                      <a:pt x="8600" y="11995"/>
                      <a:pt x="9391" y="11802"/>
                      <a:pt x="10228" y="11761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18" name="Group"/>
            <p:cNvGrpSpPr/>
            <p:nvPr/>
          </p:nvGrpSpPr>
          <p:grpSpPr>
            <a:xfrm>
              <a:off x="4726376" y="10109464"/>
              <a:ext cx="313742" cy="313741"/>
              <a:chOff x="0" y="0"/>
              <a:chExt cx="313740" cy="313740"/>
            </a:xfrm>
          </p:grpSpPr>
          <p:sp>
            <p:nvSpPr>
              <p:cNvPr id="1315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16" name="Shape"/>
              <p:cNvSpPr/>
              <p:nvPr/>
            </p:nvSpPr>
            <p:spPr>
              <a:xfrm>
                <a:off x="128690" y="98021"/>
                <a:ext cx="174738" cy="19975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403"/>
                    </a:moveTo>
                    <a:lnTo>
                      <a:pt x="7458" y="32"/>
                    </a:lnTo>
                    <a:lnTo>
                      <a:pt x="3114" y="0"/>
                    </a:lnTo>
                    <a:cubicBezTo>
                      <a:pt x="2369" y="927"/>
                      <a:pt x="1732" y="1918"/>
                      <a:pt x="1214" y="2956"/>
                    </a:cubicBezTo>
                    <a:cubicBezTo>
                      <a:pt x="677" y="4032"/>
                      <a:pt x="271" y="5153"/>
                      <a:pt x="0" y="6302"/>
                    </a:cubicBezTo>
                    <a:lnTo>
                      <a:pt x="2181" y="8473"/>
                    </a:lnTo>
                    <a:lnTo>
                      <a:pt x="185" y="11262"/>
                    </a:lnTo>
                    <a:lnTo>
                      <a:pt x="12004" y="21600"/>
                    </a:lnTo>
                    <a:cubicBezTo>
                      <a:pt x="14376" y="20598"/>
                      <a:pt x="16486" y="19178"/>
                      <a:pt x="18203" y="17430"/>
                    </a:cubicBezTo>
                    <a:cubicBezTo>
                      <a:pt x="19664" y="15942"/>
                      <a:pt x="20814" y="14240"/>
                      <a:pt x="21600" y="12403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17" name="Shape"/>
              <p:cNvSpPr/>
              <p:nvPr/>
            </p:nvSpPr>
            <p:spPr>
              <a:xfrm>
                <a:off x="119207" y="87303"/>
                <a:ext cx="81601" cy="12658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31" h="21416" extrusionOk="0">
                    <a:moveTo>
                      <a:pt x="10648" y="1"/>
                    </a:moveTo>
                    <a:cubicBezTo>
                      <a:pt x="8712" y="15"/>
                      <a:pt x="6759" y="294"/>
                      <a:pt x="5010" y="929"/>
                    </a:cubicBezTo>
                    <a:cubicBezTo>
                      <a:pt x="3426" y="1504"/>
                      <a:pt x="2149" y="2316"/>
                      <a:pt x="1304" y="3314"/>
                    </a:cubicBezTo>
                    <a:cubicBezTo>
                      <a:pt x="439" y="4337"/>
                      <a:pt x="57" y="5527"/>
                      <a:pt x="6" y="6728"/>
                    </a:cubicBezTo>
                    <a:cubicBezTo>
                      <a:pt x="-49" y="8015"/>
                      <a:pt x="270" y="9294"/>
                      <a:pt x="1140" y="10400"/>
                    </a:cubicBezTo>
                    <a:cubicBezTo>
                      <a:pt x="2032" y="11532"/>
                      <a:pt x="3477" y="12454"/>
                      <a:pt x="5327" y="13012"/>
                    </a:cubicBezTo>
                    <a:cubicBezTo>
                      <a:pt x="6568" y="13385"/>
                      <a:pt x="7906" y="13561"/>
                      <a:pt x="9244" y="13596"/>
                    </a:cubicBezTo>
                    <a:cubicBezTo>
                      <a:pt x="10590" y="13631"/>
                      <a:pt x="11961" y="13524"/>
                      <a:pt x="13216" y="13157"/>
                    </a:cubicBezTo>
                    <a:cubicBezTo>
                      <a:pt x="13734" y="13005"/>
                      <a:pt x="14222" y="12812"/>
                      <a:pt x="14663" y="12581"/>
                    </a:cubicBezTo>
                    <a:cubicBezTo>
                      <a:pt x="14698" y="12561"/>
                      <a:pt x="14745" y="12551"/>
                      <a:pt x="14791" y="12553"/>
                    </a:cubicBezTo>
                    <a:cubicBezTo>
                      <a:pt x="14859" y="12557"/>
                      <a:pt x="14916" y="12586"/>
                      <a:pt x="14937" y="12628"/>
                    </a:cubicBezTo>
                    <a:lnTo>
                      <a:pt x="14941" y="15642"/>
                    </a:lnTo>
                    <a:cubicBezTo>
                      <a:pt x="14923" y="16257"/>
                      <a:pt x="14501" y="16821"/>
                      <a:pt x="13810" y="17212"/>
                    </a:cubicBezTo>
                    <a:cubicBezTo>
                      <a:pt x="13184" y="17565"/>
                      <a:pt x="12366" y="17760"/>
                      <a:pt x="11498" y="17815"/>
                    </a:cubicBezTo>
                    <a:cubicBezTo>
                      <a:pt x="10457" y="17880"/>
                      <a:pt x="9441" y="17744"/>
                      <a:pt x="8649" y="17371"/>
                    </a:cubicBezTo>
                    <a:cubicBezTo>
                      <a:pt x="7874" y="17004"/>
                      <a:pt x="7359" y="16426"/>
                      <a:pt x="7304" y="15771"/>
                    </a:cubicBezTo>
                    <a:lnTo>
                      <a:pt x="7245" y="15238"/>
                    </a:lnTo>
                    <a:cubicBezTo>
                      <a:pt x="7254" y="15173"/>
                      <a:pt x="7228" y="15110"/>
                      <a:pt x="7172" y="15055"/>
                    </a:cubicBezTo>
                    <a:cubicBezTo>
                      <a:pt x="7110" y="14995"/>
                      <a:pt x="7015" y="14952"/>
                      <a:pt x="6906" y="14934"/>
                    </a:cubicBezTo>
                    <a:lnTo>
                      <a:pt x="1538" y="14934"/>
                    </a:lnTo>
                    <a:cubicBezTo>
                      <a:pt x="1353" y="14920"/>
                      <a:pt x="1167" y="14960"/>
                      <a:pt x="1034" y="15044"/>
                    </a:cubicBezTo>
                    <a:cubicBezTo>
                      <a:pt x="901" y="15127"/>
                      <a:pt x="834" y="15245"/>
                      <a:pt x="852" y="15364"/>
                    </a:cubicBezTo>
                    <a:lnTo>
                      <a:pt x="852" y="16437"/>
                    </a:lnTo>
                    <a:cubicBezTo>
                      <a:pt x="889" y="17271"/>
                      <a:pt x="1285" y="18071"/>
                      <a:pt x="1979" y="18757"/>
                    </a:cubicBezTo>
                    <a:cubicBezTo>
                      <a:pt x="2685" y="19455"/>
                      <a:pt x="3685" y="20017"/>
                      <a:pt x="4831" y="20443"/>
                    </a:cubicBezTo>
                    <a:cubicBezTo>
                      <a:pt x="7382" y="21392"/>
                      <a:pt x="10405" y="21586"/>
                      <a:pt x="13318" y="21287"/>
                    </a:cubicBezTo>
                    <a:cubicBezTo>
                      <a:pt x="14563" y="21160"/>
                      <a:pt x="15786" y="20943"/>
                      <a:pt x="16925" y="20595"/>
                    </a:cubicBezTo>
                    <a:cubicBezTo>
                      <a:pt x="18039" y="20255"/>
                      <a:pt x="19058" y="19792"/>
                      <a:pt x="19842" y="19180"/>
                    </a:cubicBezTo>
                    <a:cubicBezTo>
                      <a:pt x="20469" y="18692"/>
                      <a:pt x="20927" y="18125"/>
                      <a:pt x="21206" y="17518"/>
                    </a:cubicBezTo>
                    <a:cubicBezTo>
                      <a:pt x="21447" y="16996"/>
                      <a:pt x="21551" y="16451"/>
                      <a:pt x="21520" y="15907"/>
                    </a:cubicBezTo>
                    <a:lnTo>
                      <a:pt x="21531" y="6950"/>
                    </a:lnTo>
                    <a:cubicBezTo>
                      <a:pt x="21497" y="6314"/>
                      <a:pt x="21371" y="5681"/>
                      <a:pt x="21155" y="5063"/>
                    </a:cubicBezTo>
                    <a:cubicBezTo>
                      <a:pt x="20967" y="4523"/>
                      <a:pt x="20708" y="3991"/>
                      <a:pt x="20327" y="3490"/>
                    </a:cubicBezTo>
                    <a:cubicBezTo>
                      <a:pt x="19484" y="2378"/>
                      <a:pt x="18093" y="1481"/>
                      <a:pt x="16407" y="882"/>
                    </a:cubicBezTo>
                    <a:cubicBezTo>
                      <a:pt x="14618" y="248"/>
                      <a:pt x="12621" y="-14"/>
                      <a:pt x="10648" y="1"/>
                    </a:cubicBezTo>
                    <a:close/>
                    <a:moveTo>
                      <a:pt x="10794" y="3604"/>
                    </a:moveTo>
                    <a:cubicBezTo>
                      <a:pt x="11481" y="3601"/>
                      <a:pt x="12172" y="3711"/>
                      <a:pt x="12800" y="3946"/>
                    </a:cubicBezTo>
                    <a:cubicBezTo>
                      <a:pt x="14566" y="4606"/>
                      <a:pt x="15203" y="5987"/>
                      <a:pt x="14962" y="7313"/>
                    </a:cubicBezTo>
                    <a:cubicBezTo>
                      <a:pt x="14773" y="8359"/>
                      <a:pt x="14027" y="9372"/>
                      <a:pt x="12555" y="9813"/>
                    </a:cubicBezTo>
                    <a:cubicBezTo>
                      <a:pt x="11619" y="10093"/>
                      <a:pt x="10602" y="10089"/>
                      <a:pt x="9638" y="9934"/>
                    </a:cubicBezTo>
                    <a:cubicBezTo>
                      <a:pt x="9215" y="9866"/>
                      <a:pt x="8790" y="9769"/>
                      <a:pt x="8420" y="9605"/>
                    </a:cubicBezTo>
                    <a:cubicBezTo>
                      <a:pt x="8011" y="9423"/>
                      <a:pt x="7689" y="9170"/>
                      <a:pt x="7424" y="8889"/>
                    </a:cubicBezTo>
                    <a:cubicBezTo>
                      <a:pt x="6774" y="8200"/>
                      <a:pt x="6498" y="7405"/>
                      <a:pt x="6523" y="6649"/>
                    </a:cubicBezTo>
                    <a:cubicBezTo>
                      <a:pt x="6549" y="5879"/>
                      <a:pt x="6892" y="5121"/>
                      <a:pt x="7716" y="4516"/>
                    </a:cubicBezTo>
                    <a:cubicBezTo>
                      <a:pt x="8517" y="3928"/>
                      <a:pt x="9649" y="3609"/>
                      <a:pt x="10794" y="3604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  <p:sp>
        <p:nvSpPr>
          <p:cNvPr id="1330" name="Venn diagram"/>
          <p:cNvSpPr txBox="1"/>
          <p:nvPr/>
        </p:nvSpPr>
        <p:spPr>
          <a:xfrm>
            <a:off x="8888697" y="3062087"/>
            <a:ext cx="6606608" cy="62230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3400"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Funnel Template 10 Stages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AA4AF4D2-8468-CB4F-BC42-B376DA59DD10}"/>
              </a:ext>
            </a:extLst>
          </p:cNvPr>
          <p:cNvGrpSpPr/>
          <p:nvPr/>
        </p:nvGrpSpPr>
        <p:grpSpPr>
          <a:xfrm>
            <a:off x="8952665" y="4409674"/>
            <a:ext cx="6483572" cy="6137774"/>
            <a:chOff x="8952665" y="4409674"/>
            <a:chExt cx="6483572" cy="6137774"/>
          </a:xfrm>
        </p:grpSpPr>
        <p:sp>
          <p:nvSpPr>
            <p:cNvPr id="1320" name="Shape"/>
            <p:cNvSpPr/>
            <p:nvPr/>
          </p:nvSpPr>
          <p:spPr>
            <a:xfrm>
              <a:off x="8952665" y="4409674"/>
              <a:ext cx="6483572" cy="48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8" h="21558" extrusionOk="0">
                  <a:moveTo>
                    <a:pt x="351" y="160"/>
                  </a:moveTo>
                  <a:cubicBezTo>
                    <a:pt x="233" y="72"/>
                    <a:pt x="119" y="832"/>
                    <a:pt x="54" y="2155"/>
                  </a:cubicBezTo>
                  <a:cubicBezTo>
                    <a:pt x="-7" y="3400"/>
                    <a:pt x="-17" y="4973"/>
                    <a:pt x="28" y="6338"/>
                  </a:cubicBezTo>
                  <a:lnTo>
                    <a:pt x="513" y="18731"/>
                  </a:lnTo>
                  <a:cubicBezTo>
                    <a:pt x="543" y="19620"/>
                    <a:pt x="594" y="20359"/>
                    <a:pt x="658" y="20844"/>
                  </a:cubicBezTo>
                  <a:cubicBezTo>
                    <a:pt x="718" y="21304"/>
                    <a:pt x="787" y="21514"/>
                    <a:pt x="856" y="21447"/>
                  </a:cubicBezTo>
                  <a:lnTo>
                    <a:pt x="20680" y="21558"/>
                  </a:lnTo>
                  <a:cubicBezTo>
                    <a:pt x="20769" y="21541"/>
                    <a:pt x="20856" y="21202"/>
                    <a:pt x="20932" y="20578"/>
                  </a:cubicBezTo>
                  <a:cubicBezTo>
                    <a:pt x="21001" y="20006"/>
                    <a:pt x="21059" y="19213"/>
                    <a:pt x="21099" y="18272"/>
                  </a:cubicBezTo>
                  <a:lnTo>
                    <a:pt x="21526" y="6514"/>
                  </a:lnTo>
                  <a:cubicBezTo>
                    <a:pt x="21583" y="5156"/>
                    <a:pt x="21582" y="3495"/>
                    <a:pt x="21522" y="2153"/>
                  </a:cubicBezTo>
                  <a:cubicBezTo>
                    <a:pt x="21461" y="782"/>
                    <a:pt x="21350" y="-42"/>
                    <a:pt x="21230" y="1"/>
                  </a:cubicBezTo>
                  <a:lnTo>
                    <a:pt x="351" y="16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21" name="Shape"/>
            <p:cNvSpPr/>
            <p:nvPr/>
          </p:nvSpPr>
          <p:spPr>
            <a:xfrm>
              <a:off x="9267625" y="5037618"/>
              <a:ext cx="5848572" cy="48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4" h="21558" extrusionOk="0">
                  <a:moveTo>
                    <a:pt x="389" y="160"/>
                  </a:moveTo>
                  <a:cubicBezTo>
                    <a:pt x="258" y="72"/>
                    <a:pt x="132" y="832"/>
                    <a:pt x="60" y="2155"/>
                  </a:cubicBezTo>
                  <a:cubicBezTo>
                    <a:pt x="-8" y="3400"/>
                    <a:pt x="-19" y="4973"/>
                    <a:pt x="30" y="6338"/>
                  </a:cubicBezTo>
                  <a:lnTo>
                    <a:pt x="568" y="18731"/>
                  </a:lnTo>
                  <a:cubicBezTo>
                    <a:pt x="602" y="19620"/>
                    <a:pt x="658" y="20359"/>
                    <a:pt x="729" y="20844"/>
                  </a:cubicBezTo>
                  <a:cubicBezTo>
                    <a:pt x="796" y="21304"/>
                    <a:pt x="872" y="21514"/>
                    <a:pt x="949" y="21447"/>
                  </a:cubicBezTo>
                  <a:lnTo>
                    <a:pt x="20581" y="21558"/>
                  </a:lnTo>
                  <a:cubicBezTo>
                    <a:pt x="20679" y="21541"/>
                    <a:pt x="20776" y="21202"/>
                    <a:pt x="20859" y="20578"/>
                  </a:cubicBezTo>
                  <a:cubicBezTo>
                    <a:pt x="20936" y="20006"/>
                    <a:pt x="21000" y="19213"/>
                    <a:pt x="21045" y="18272"/>
                  </a:cubicBezTo>
                  <a:lnTo>
                    <a:pt x="21518" y="6514"/>
                  </a:lnTo>
                  <a:cubicBezTo>
                    <a:pt x="21581" y="5156"/>
                    <a:pt x="21579" y="3495"/>
                    <a:pt x="21514" y="2153"/>
                  </a:cubicBezTo>
                  <a:cubicBezTo>
                    <a:pt x="21446" y="782"/>
                    <a:pt x="21322" y="-42"/>
                    <a:pt x="21190" y="1"/>
                  </a:cubicBezTo>
                  <a:lnTo>
                    <a:pt x="389" y="16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22" name="Shape"/>
            <p:cNvSpPr/>
            <p:nvPr/>
          </p:nvSpPr>
          <p:spPr>
            <a:xfrm>
              <a:off x="9572425" y="5665562"/>
              <a:ext cx="5238972" cy="4862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0" h="21558" extrusionOk="0">
                  <a:moveTo>
                    <a:pt x="434" y="160"/>
                  </a:moveTo>
                  <a:cubicBezTo>
                    <a:pt x="288" y="72"/>
                    <a:pt x="148" y="832"/>
                    <a:pt x="67" y="2155"/>
                  </a:cubicBezTo>
                  <a:cubicBezTo>
                    <a:pt x="-9" y="3400"/>
                    <a:pt x="-21" y="4973"/>
                    <a:pt x="34" y="6338"/>
                  </a:cubicBezTo>
                  <a:lnTo>
                    <a:pt x="634" y="18731"/>
                  </a:lnTo>
                  <a:cubicBezTo>
                    <a:pt x="672" y="19620"/>
                    <a:pt x="735" y="20359"/>
                    <a:pt x="813" y="20844"/>
                  </a:cubicBezTo>
                  <a:cubicBezTo>
                    <a:pt x="888" y="21304"/>
                    <a:pt x="974" y="21514"/>
                    <a:pt x="1060" y="21447"/>
                  </a:cubicBezTo>
                  <a:lnTo>
                    <a:pt x="20462" y="21558"/>
                  </a:lnTo>
                  <a:cubicBezTo>
                    <a:pt x="20572" y="21541"/>
                    <a:pt x="20680" y="21202"/>
                    <a:pt x="20774" y="20578"/>
                  </a:cubicBezTo>
                  <a:cubicBezTo>
                    <a:pt x="20859" y="20006"/>
                    <a:pt x="20930" y="19213"/>
                    <a:pt x="20980" y="18272"/>
                  </a:cubicBezTo>
                  <a:lnTo>
                    <a:pt x="21508" y="6514"/>
                  </a:lnTo>
                  <a:cubicBezTo>
                    <a:pt x="21579" y="5156"/>
                    <a:pt x="21577" y="3495"/>
                    <a:pt x="21504" y="2153"/>
                  </a:cubicBezTo>
                  <a:cubicBezTo>
                    <a:pt x="21429" y="782"/>
                    <a:pt x="21290" y="-42"/>
                    <a:pt x="21143" y="1"/>
                  </a:cubicBezTo>
                  <a:lnTo>
                    <a:pt x="434" y="16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23" name="Shape"/>
            <p:cNvSpPr/>
            <p:nvPr/>
          </p:nvSpPr>
          <p:spPr>
            <a:xfrm>
              <a:off x="9887386" y="6293507"/>
              <a:ext cx="4603971" cy="48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5" h="21558" extrusionOk="0">
                  <a:moveTo>
                    <a:pt x="494" y="160"/>
                  </a:moveTo>
                  <a:cubicBezTo>
                    <a:pt x="327" y="72"/>
                    <a:pt x="168" y="832"/>
                    <a:pt x="76" y="2155"/>
                  </a:cubicBezTo>
                  <a:cubicBezTo>
                    <a:pt x="-10" y="3400"/>
                    <a:pt x="-24" y="4973"/>
                    <a:pt x="39" y="6338"/>
                  </a:cubicBezTo>
                  <a:lnTo>
                    <a:pt x="721" y="18731"/>
                  </a:lnTo>
                  <a:cubicBezTo>
                    <a:pt x="764" y="19620"/>
                    <a:pt x="836" y="20359"/>
                    <a:pt x="925" y="20844"/>
                  </a:cubicBezTo>
                  <a:cubicBezTo>
                    <a:pt x="1010" y="21304"/>
                    <a:pt x="1108" y="21514"/>
                    <a:pt x="1205" y="21447"/>
                  </a:cubicBezTo>
                  <a:lnTo>
                    <a:pt x="20306" y="21558"/>
                  </a:lnTo>
                  <a:cubicBezTo>
                    <a:pt x="20431" y="21541"/>
                    <a:pt x="20553" y="21202"/>
                    <a:pt x="20660" y="20578"/>
                  </a:cubicBezTo>
                  <a:cubicBezTo>
                    <a:pt x="20757" y="20006"/>
                    <a:pt x="20838" y="19213"/>
                    <a:pt x="20895" y="18272"/>
                  </a:cubicBezTo>
                  <a:lnTo>
                    <a:pt x="21496" y="6514"/>
                  </a:lnTo>
                  <a:cubicBezTo>
                    <a:pt x="21576" y="5156"/>
                    <a:pt x="21574" y="3495"/>
                    <a:pt x="21490" y="2153"/>
                  </a:cubicBezTo>
                  <a:cubicBezTo>
                    <a:pt x="21405" y="782"/>
                    <a:pt x="21248" y="-42"/>
                    <a:pt x="21079" y="1"/>
                  </a:cubicBezTo>
                  <a:lnTo>
                    <a:pt x="494" y="16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24" name="Shape"/>
            <p:cNvSpPr/>
            <p:nvPr/>
          </p:nvSpPr>
          <p:spPr>
            <a:xfrm>
              <a:off x="10212506" y="6921452"/>
              <a:ext cx="3968970" cy="48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7" h="21558" extrusionOk="0">
                  <a:moveTo>
                    <a:pt x="573" y="160"/>
                  </a:moveTo>
                  <a:cubicBezTo>
                    <a:pt x="379" y="72"/>
                    <a:pt x="195" y="832"/>
                    <a:pt x="88" y="2155"/>
                  </a:cubicBezTo>
                  <a:cubicBezTo>
                    <a:pt x="-12" y="3400"/>
                    <a:pt x="-28" y="4973"/>
                    <a:pt x="45" y="6338"/>
                  </a:cubicBezTo>
                  <a:lnTo>
                    <a:pt x="836" y="18731"/>
                  </a:lnTo>
                  <a:cubicBezTo>
                    <a:pt x="886" y="19620"/>
                    <a:pt x="969" y="20359"/>
                    <a:pt x="1073" y="20844"/>
                  </a:cubicBezTo>
                  <a:cubicBezTo>
                    <a:pt x="1171" y="21304"/>
                    <a:pt x="1284" y="21514"/>
                    <a:pt x="1397" y="21447"/>
                  </a:cubicBezTo>
                  <a:lnTo>
                    <a:pt x="20099" y="21558"/>
                  </a:lnTo>
                  <a:cubicBezTo>
                    <a:pt x="20244" y="21541"/>
                    <a:pt x="20386" y="21202"/>
                    <a:pt x="20510" y="20578"/>
                  </a:cubicBezTo>
                  <a:cubicBezTo>
                    <a:pt x="20622" y="20006"/>
                    <a:pt x="20716" y="19213"/>
                    <a:pt x="20782" y="18272"/>
                  </a:cubicBezTo>
                  <a:lnTo>
                    <a:pt x="21479" y="6514"/>
                  </a:lnTo>
                  <a:cubicBezTo>
                    <a:pt x="21572" y="5156"/>
                    <a:pt x="21570" y="3495"/>
                    <a:pt x="21473" y="2153"/>
                  </a:cubicBezTo>
                  <a:cubicBezTo>
                    <a:pt x="21374" y="782"/>
                    <a:pt x="21191" y="-42"/>
                    <a:pt x="20996" y="1"/>
                  </a:cubicBezTo>
                  <a:lnTo>
                    <a:pt x="573" y="16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25" name="Shape"/>
            <p:cNvSpPr/>
            <p:nvPr/>
          </p:nvSpPr>
          <p:spPr>
            <a:xfrm>
              <a:off x="10527465" y="7549397"/>
              <a:ext cx="3346671" cy="48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7" h="21558" extrusionOk="0">
                  <a:moveTo>
                    <a:pt x="679" y="160"/>
                  </a:moveTo>
                  <a:cubicBezTo>
                    <a:pt x="450" y="72"/>
                    <a:pt x="231" y="832"/>
                    <a:pt x="105" y="2155"/>
                  </a:cubicBezTo>
                  <a:cubicBezTo>
                    <a:pt x="-14" y="3400"/>
                    <a:pt x="-33" y="4973"/>
                    <a:pt x="53" y="6338"/>
                  </a:cubicBezTo>
                  <a:lnTo>
                    <a:pt x="991" y="18731"/>
                  </a:lnTo>
                  <a:cubicBezTo>
                    <a:pt x="1051" y="19620"/>
                    <a:pt x="1149" y="20359"/>
                    <a:pt x="1272" y="20844"/>
                  </a:cubicBezTo>
                  <a:cubicBezTo>
                    <a:pt x="1389" y="21304"/>
                    <a:pt x="1523" y="21514"/>
                    <a:pt x="1657" y="21447"/>
                  </a:cubicBezTo>
                  <a:lnTo>
                    <a:pt x="19821" y="21558"/>
                  </a:lnTo>
                  <a:cubicBezTo>
                    <a:pt x="19993" y="21541"/>
                    <a:pt x="20161" y="21202"/>
                    <a:pt x="20308" y="20578"/>
                  </a:cubicBezTo>
                  <a:cubicBezTo>
                    <a:pt x="20441" y="20006"/>
                    <a:pt x="20552" y="19213"/>
                    <a:pt x="20631" y="18272"/>
                  </a:cubicBezTo>
                  <a:lnTo>
                    <a:pt x="21457" y="6514"/>
                  </a:lnTo>
                  <a:cubicBezTo>
                    <a:pt x="21567" y="5156"/>
                    <a:pt x="21564" y="3495"/>
                    <a:pt x="21449" y="2153"/>
                  </a:cubicBezTo>
                  <a:cubicBezTo>
                    <a:pt x="21332" y="782"/>
                    <a:pt x="21116" y="-42"/>
                    <a:pt x="20884" y="1"/>
                  </a:cubicBezTo>
                  <a:lnTo>
                    <a:pt x="679" y="16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26" name="Shape"/>
            <p:cNvSpPr/>
            <p:nvPr/>
          </p:nvSpPr>
          <p:spPr>
            <a:xfrm>
              <a:off x="10832266" y="8177342"/>
              <a:ext cx="2724371" cy="48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23" h="21558" extrusionOk="0">
                  <a:moveTo>
                    <a:pt x="833" y="160"/>
                  </a:moveTo>
                  <a:cubicBezTo>
                    <a:pt x="552" y="72"/>
                    <a:pt x="283" y="832"/>
                    <a:pt x="128" y="2155"/>
                  </a:cubicBezTo>
                  <a:cubicBezTo>
                    <a:pt x="-17" y="3400"/>
                    <a:pt x="-41" y="4973"/>
                    <a:pt x="65" y="6338"/>
                  </a:cubicBezTo>
                  <a:lnTo>
                    <a:pt x="1217" y="18731"/>
                  </a:lnTo>
                  <a:cubicBezTo>
                    <a:pt x="1289" y="19620"/>
                    <a:pt x="1410" y="20359"/>
                    <a:pt x="1561" y="20844"/>
                  </a:cubicBezTo>
                  <a:cubicBezTo>
                    <a:pt x="1704" y="21304"/>
                    <a:pt x="1869" y="21514"/>
                    <a:pt x="2033" y="21447"/>
                  </a:cubicBezTo>
                  <a:lnTo>
                    <a:pt x="19415" y="21558"/>
                  </a:lnTo>
                  <a:cubicBezTo>
                    <a:pt x="19627" y="21541"/>
                    <a:pt x="19833" y="21202"/>
                    <a:pt x="20013" y="20578"/>
                  </a:cubicBezTo>
                  <a:cubicBezTo>
                    <a:pt x="20177" y="20006"/>
                    <a:pt x="20314" y="19213"/>
                    <a:pt x="20410" y="18272"/>
                  </a:cubicBezTo>
                  <a:lnTo>
                    <a:pt x="21423" y="6514"/>
                  </a:lnTo>
                  <a:cubicBezTo>
                    <a:pt x="21559" y="5156"/>
                    <a:pt x="21556" y="3495"/>
                    <a:pt x="21415" y="2153"/>
                  </a:cubicBezTo>
                  <a:cubicBezTo>
                    <a:pt x="21270" y="782"/>
                    <a:pt x="21005" y="-42"/>
                    <a:pt x="20721" y="1"/>
                  </a:cubicBezTo>
                  <a:lnTo>
                    <a:pt x="833" y="16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27" name="Shape"/>
            <p:cNvSpPr/>
            <p:nvPr/>
          </p:nvSpPr>
          <p:spPr>
            <a:xfrm>
              <a:off x="11147226" y="8805286"/>
              <a:ext cx="2089371" cy="48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0" h="21558" extrusionOk="0">
                  <a:moveTo>
                    <a:pt x="1086" y="160"/>
                  </a:moveTo>
                  <a:cubicBezTo>
                    <a:pt x="719" y="72"/>
                    <a:pt x="369" y="832"/>
                    <a:pt x="168" y="2155"/>
                  </a:cubicBezTo>
                  <a:cubicBezTo>
                    <a:pt x="-22" y="3400"/>
                    <a:pt x="-53" y="4973"/>
                    <a:pt x="85" y="6338"/>
                  </a:cubicBezTo>
                  <a:lnTo>
                    <a:pt x="1585" y="18731"/>
                  </a:lnTo>
                  <a:cubicBezTo>
                    <a:pt x="1680" y="19620"/>
                    <a:pt x="1836" y="20359"/>
                    <a:pt x="2034" y="20844"/>
                  </a:cubicBezTo>
                  <a:cubicBezTo>
                    <a:pt x="2220" y="21304"/>
                    <a:pt x="2434" y="21514"/>
                    <a:pt x="2649" y="21447"/>
                  </a:cubicBezTo>
                  <a:lnTo>
                    <a:pt x="18755" y="21558"/>
                  </a:lnTo>
                  <a:cubicBezTo>
                    <a:pt x="19030" y="21541"/>
                    <a:pt x="19299" y="21202"/>
                    <a:pt x="19533" y="20578"/>
                  </a:cubicBezTo>
                  <a:cubicBezTo>
                    <a:pt x="19747" y="20006"/>
                    <a:pt x="19925" y="19213"/>
                    <a:pt x="20050" y="18272"/>
                  </a:cubicBezTo>
                  <a:lnTo>
                    <a:pt x="21370" y="6514"/>
                  </a:lnTo>
                  <a:cubicBezTo>
                    <a:pt x="21547" y="5156"/>
                    <a:pt x="21543" y="3495"/>
                    <a:pt x="21359" y="2153"/>
                  </a:cubicBezTo>
                  <a:cubicBezTo>
                    <a:pt x="21171" y="782"/>
                    <a:pt x="20825" y="-42"/>
                    <a:pt x="20456" y="1"/>
                  </a:cubicBezTo>
                  <a:lnTo>
                    <a:pt x="1086" y="16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28" name="Shape"/>
            <p:cNvSpPr/>
            <p:nvPr/>
          </p:nvSpPr>
          <p:spPr>
            <a:xfrm>
              <a:off x="11472347" y="9433231"/>
              <a:ext cx="1454369" cy="48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7" h="21558" extrusionOk="0">
                  <a:moveTo>
                    <a:pt x="1557" y="160"/>
                  </a:moveTo>
                  <a:cubicBezTo>
                    <a:pt x="1031" y="72"/>
                    <a:pt x="529" y="832"/>
                    <a:pt x="240" y="2155"/>
                  </a:cubicBezTo>
                  <a:cubicBezTo>
                    <a:pt x="-31" y="3400"/>
                    <a:pt x="-76" y="4973"/>
                    <a:pt x="122" y="6338"/>
                  </a:cubicBezTo>
                  <a:lnTo>
                    <a:pt x="2272" y="18731"/>
                  </a:lnTo>
                  <a:cubicBezTo>
                    <a:pt x="2408" y="19620"/>
                    <a:pt x="2633" y="20359"/>
                    <a:pt x="2916" y="20844"/>
                  </a:cubicBezTo>
                  <a:cubicBezTo>
                    <a:pt x="3183" y="21304"/>
                    <a:pt x="3490" y="21514"/>
                    <a:pt x="3798" y="21447"/>
                  </a:cubicBezTo>
                  <a:lnTo>
                    <a:pt x="17521" y="21558"/>
                  </a:lnTo>
                  <a:cubicBezTo>
                    <a:pt x="17916" y="21541"/>
                    <a:pt x="18301" y="21202"/>
                    <a:pt x="18637" y="20578"/>
                  </a:cubicBezTo>
                  <a:cubicBezTo>
                    <a:pt x="18944" y="20006"/>
                    <a:pt x="19198" y="19213"/>
                    <a:pt x="19378" y="18272"/>
                  </a:cubicBezTo>
                  <a:lnTo>
                    <a:pt x="21271" y="6514"/>
                  </a:lnTo>
                  <a:cubicBezTo>
                    <a:pt x="21524" y="5156"/>
                    <a:pt x="21518" y="3495"/>
                    <a:pt x="21254" y="2153"/>
                  </a:cubicBezTo>
                  <a:cubicBezTo>
                    <a:pt x="20985" y="782"/>
                    <a:pt x="20489" y="-42"/>
                    <a:pt x="19959" y="1"/>
                  </a:cubicBezTo>
                  <a:lnTo>
                    <a:pt x="1557" y="160"/>
                  </a:lnTo>
                  <a:close/>
                </a:path>
              </a:pathLst>
            </a:cu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29" name="Shape"/>
            <p:cNvSpPr/>
            <p:nvPr/>
          </p:nvSpPr>
          <p:spPr>
            <a:xfrm>
              <a:off x="11777147" y="10061175"/>
              <a:ext cx="832069" cy="48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51" h="21558" extrusionOk="0">
                  <a:moveTo>
                    <a:pt x="2708" y="160"/>
                  </a:moveTo>
                  <a:cubicBezTo>
                    <a:pt x="1793" y="72"/>
                    <a:pt x="921" y="832"/>
                    <a:pt x="418" y="2155"/>
                  </a:cubicBezTo>
                  <a:cubicBezTo>
                    <a:pt x="-55" y="3400"/>
                    <a:pt x="-132" y="4973"/>
                    <a:pt x="212" y="6338"/>
                  </a:cubicBezTo>
                  <a:lnTo>
                    <a:pt x="3953" y="18731"/>
                  </a:lnTo>
                  <a:cubicBezTo>
                    <a:pt x="4188" y="19620"/>
                    <a:pt x="4579" y="20359"/>
                    <a:pt x="5071" y="20844"/>
                  </a:cubicBezTo>
                  <a:cubicBezTo>
                    <a:pt x="5537" y="21304"/>
                    <a:pt x="6071" y="21514"/>
                    <a:pt x="6606" y="21447"/>
                  </a:cubicBezTo>
                  <a:lnTo>
                    <a:pt x="14506" y="21558"/>
                  </a:lnTo>
                  <a:cubicBezTo>
                    <a:pt x="15192" y="21541"/>
                    <a:pt x="15863" y="21202"/>
                    <a:pt x="16446" y="20578"/>
                  </a:cubicBezTo>
                  <a:cubicBezTo>
                    <a:pt x="16980" y="20006"/>
                    <a:pt x="17423" y="19213"/>
                    <a:pt x="17735" y="18272"/>
                  </a:cubicBezTo>
                  <a:lnTo>
                    <a:pt x="21027" y="6514"/>
                  </a:lnTo>
                  <a:cubicBezTo>
                    <a:pt x="21468" y="5156"/>
                    <a:pt x="21457" y="3495"/>
                    <a:pt x="20999" y="2153"/>
                  </a:cubicBezTo>
                  <a:cubicBezTo>
                    <a:pt x="20530" y="782"/>
                    <a:pt x="19668" y="-42"/>
                    <a:pt x="18746" y="1"/>
                  </a:cubicBezTo>
                  <a:lnTo>
                    <a:pt x="2708" y="160"/>
                  </a:lnTo>
                  <a:close/>
                </a:path>
              </a:pathLst>
            </a:cu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grpSp>
          <p:nvGrpSpPr>
            <p:cNvPr id="1334" name="Group"/>
            <p:cNvGrpSpPr/>
            <p:nvPr/>
          </p:nvGrpSpPr>
          <p:grpSpPr>
            <a:xfrm>
              <a:off x="12036284" y="4496063"/>
              <a:ext cx="313741" cy="313741"/>
              <a:chOff x="0" y="0"/>
              <a:chExt cx="313740" cy="313740"/>
            </a:xfrm>
          </p:grpSpPr>
          <p:sp>
            <p:nvSpPr>
              <p:cNvPr id="1331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32" name="Shape"/>
              <p:cNvSpPr/>
              <p:nvPr/>
            </p:nvSpPr>
            <p:spPr>
              <a:xfrm>
                <a:off x="132060" y="92412"/>
                <a:ext cx="168925" cy="2018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33" name="Shape"/>
              <p:cNvSpPr/>
              <p:nvPr/>
            </p:nvSpPr>
            <p:spPr>
              <a:xfrm>
                <a:off x="131181" y="92064"/>
                <a:ext cx="45104" cy="1233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38" name="Group"/>
            <p:cNvGrpSpPr/>
            <p:nvPr/>
          </p:nvGrpSpPr>
          <p:grpSpPr>
            <a:xfrm>
              <a:off x="12036284" y="5124007"/>
              <a:ext cx="313741" cy="313741"/>
              <a:chOff x="0" y="0"/>
              <a:chExt cx="313740" cy="313740"/>
            </a:xfrm>
          </p:grpSpPr>
          <p:sp>
            <p:nvSpPr>
              <p:cNvPr id="1335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36" name="Shape"/>
              <p:cNvSpPr/>
              <p:nvPr/>
            </p:nvSpPr>
            <p:spPr>
              <a:xfrm>
                <a:off x="118583" y="96703"/>
                <a:ext cx="185660" cy="20669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37" name="Shape"/>
              <p:cNvSpPr/>
              <p:nvPr/>
            </p:nvSpPr>
            <p:spPr>
              <a:xfrm>
                <a:off x="117731" y="85045"/>
                <a:ext cx="84552" cy="1248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42" name="Group"/>
            <p:cNvGrpSpPr/>
            <p:nvPr/>
          </p:nvGrpSpPr>
          <p:grpSpPr>
            <a:xfrm>
              <a:off x="12036284" y="5751951"/>
              <a:ext cx="313741" cy="313742"/>
              <a:chOff x="0" y="0"/>
              <a:chExt cx="313740" cy="313740"/>
            </a:xfrm>
          </p:grpSpPr>
          <p:sp>
            <p:nvSpPr>
              <p:cNvPr id="1339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40" name="Shape"/>
              <p:cNvSpPr/>
              <p:nvPr/>
            </p:nvSpPr>
            <p:spPr>
              <a:xfrm>
                <a:off x="122632" y="95056"/>
                <a:ext cx="184142" cy="2045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41" name="Shape"/>
              <p:cNvSpPr/>
              <p:nvPr/>
            </p:nvSpPr>
            <p:spPr>
              <a:xfrm>
                <a:off x="119106" y="94249"/>
                <a:ext cx="81802" cy="12524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46" name="Group"/>
            <p:cNvGrpSpPr/>
            <p:nvPr/>
          </p:nvGrpSpPr>
          <p:grpSpPr>
            <a:xfrm>
              <a:off x="12036284" y="6379896"/>
              <a:ext cx="313741" cy="313741"/>
              <a:chOff x="0" y="0"/>
              <a:chExt cx="313740" cy="313740"/>
            </a:xfrm>
          </p:grpSpPr>
          <p:sp>
            <p:nvSpPr>
              <p:cNvPr id="1343" name="Circle"/>
              <p:cNvSpPr/>
              <p:nvPr/>
            </p:nvSpPr>
            <p:spPr>
              <a:xfrm>
                <a:off x="0" y="-1"/>
                <a:ext cx="313741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44" name="Shape"/>
              <p:cNvSpPr/>
              <p:nvPr/>
            </p:nvSpPr>
            <p:spPr>
              <a:xfrm>
                <a:off x="112926" y="89297"/>
                <a:ext cx="187244" cy="20721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45" name="Shape"/>
              <p:cNvSpPr/>
              <p:nvPr/>
            </p:nvSpPr>
            <p:spPr>
              <a:xfrm>
                <a:off x="111455" y="88644"/>
                <a:ext cx="92637" cy="12390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50" name="Group"/>
            <p:cNvGrpSpPr/>
            <p:nvPr/>
          </p:nvGrpSpPr>
          <p:grpSpPr>
            <a:xfrm>
              <a:off x="12036284" y="7007841"/>
              <a:ext cx="313741" cy="313741"/>
              <a:chOff x="0" y="0"/>
              <a:chExt cx="313740" cy="313740"/>
            </a:xfrm>
          </p:grpSpPr>
          <p:sp>
            <p:nvSpPr>
              <p:cNvPr id="1347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48" name="Shape"/>
              <p:cNvSpPr/>
              <p:nvPr/>
            </p:nvSpPr>
            <p:spPr>
              <a:xfrm>
                <a:off x="123224" y="91895"/>
                <a:ext cx="184443" cy="20561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49" name="Shape"/>
              <p:cNvSpPr/>
              <p:nvPr/>
            </p:nvSpPr>
            <p:spPr>
              <a:xfrm>
                <a:off x="122468" y="91085"/>
                <a:ext cx="81348" cy="12529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54" name="Group"/>
            <p:cNvGrpSpPr/>
            <p:nvPr/>
          </p:nvGrpSpPr>
          <p:grpSpPr>
            <a:xfrm>
              <a:off x="12036284" y="7635785"/>
              <a:ext cx="313741" cy="313742"/>
              <a:chOff x="0" y="0"/>
              <a:chExt cx="313740" cy="313740"/>
            </a:xfrm>
          </p:grpSpPr>
          <p:sp>
            <p:nvSpPr>
              <p:cNvPr id="1351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52" name="Shape"/>
              <p:cNvSpPr/>
              <p:nvPr/>
            </p:nvSpPr>
            <p:spPr>
              <a:xfrm>
                <a:off x="128178" y="100591"/>
                <a:ext cx="174819" cy="19799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382"/>
                    </a:moveTo>
                    <a:lnTo>
                      <a:pt x="7476" y="0"/>
                    </a:lnTo>
                    <a:lnTo>
                      <a:pt x="1839" y="423"/>
                    </a:lnTo>
                    <a:lnTo>
                      <a:pt x="0" y="11189"/>
                    </a:lnTo>
                    <a:lnTo>
                      <a:pt x="11813" y="21600"/>
                    </a:lnTo>
                    <a:cubicBezTo>
                      <a:pt x="14171" y="20625"/>
                      <a:pt x="16281" y="19239"/>
                      <a:pt x="18017" y="17525"/>
                    </a:cubicBezTo>
                    <a:cubicBezTo>
                      <a:pt x="19549" y="16013"/>
                      <a:pt x="20762" y="14271"/>
                      <a:pt x="21600" y="1238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53" name="Shape"/>
              <p:cNvSpPr/>
              <p:nvPr/>
            </p:nvSpPr>
            <p:spPr>
              <a:xfrm>
                <a:off x="119060" y="90406"/>
                <a:ext cx="81810" cy="12665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51" extrusionOk="0">
                    <a:moveTo>
                      <a:pt x="10424" y="5"/>
                    </a:moveTo>
                    <a:cubicBezTo>
                      <a:pt x="9618" y="21"/>
                      <a:pt x="8814" y="85"/>
                      <a:pt x="8018" y="179"/>
                    </a:cubicBezTo>
                    <a:cubicBezTo>
                      <a:pt x="6661" y="339"/>
                      <a:pt x="5327" y="591"/>
                      <a:pt x="4125" y="1030"/>
                    </a:cubicBezTo>
                    <a:cubicBezTo>
                      <a:pt x="2985" y="1447"/>
                      <a:pt x="1997" y="2021"/>
                      <a:pt x="1276" y="2728"/>
                    </a:cubicBezTo>
                    <a:cubicBezTo>
                      <a:pt x="394" y="3592"/>
                      <a:pt x="-48" y="4614"/>
                      <a:pt x="4" y="5649"/>
                    </a:cubicBezTo>
                    <a:lnTo>
                      <a:pt x="4" y="14717"/>
                    </a:lnTo>
                    <a:cubicBezTo>
                      <a:pt x="-3" y="15687"/>
                      <a:pt x="285" y="16650"/>
                      <a:pt x="858" y="17546"/>
                    </a:cubicBezTo>
                    <a:cubicBezTo>
                      <a:pt x="1481" y="18521"/>
                      <a:pt x="2428" y="19401"/>
                      <a:pt x="3704" y="20058"/>
                    </a:cubicBezTo>
                    <a:cubicBezTo>
                      <a:pt x="4575" y="20507"/>
                      <a:pt x="5575" y="20836"/>
                      <a:pt x="6622" y="21079"/>
                    </a:cubicBezTo>
                    <a:cubicBezTo>
                      <a:pt x="7623" y="21310"/>
                      <a:pt x="8661" y="21461"/>
                      <a:pt x="9719" y="21521"/>
                    </a:cubicBezTo>
                    <a:cubicBezTo>
                      <a:pt x="10897" y="21588"/>
                      <a:pt x="12086" y="21541"/>
                      <a:pt x="13248" y="21399"/>
                    </a:cubicBezTo>
                    <a:cubicBezTo>
                      <a:pt x="14448" y="21252"/>
                      <a:pt x="15615" y="21005"/>
                      <a:pt x="16669" y="20606"/>
                    </a:cubicBezTo>
                    <a:cubicBezTo>
                      <a:pt x="19055" y="19701"/>
                      <a:pt x="20635" y="18140"/>
                      <a:pt x="21227" y="16389"/>
                    </a:cubicBezTo>
                    <a:cubicBezTo>
                      <a:pt x="21487" y="15619"/>
                      <a:pt x="21552" y="14831"/>
                      <a:pt x="21492" y="14054"/>
                    </a:cubicBezTo>
                    <a:cubicBezTo>
                      <a:pt x="21434" y="13306"/>
                      <a:pt x="21258" y="12557"/>
                      <a:pt x="20870" y="11841"/>
                    </a:cubicBezTo>
                    <a:cubicBezTo>
                      <a:pt x="20239" y="10675"/>
                      <a:pt x="19065" y="9661"/>
                      <a:pt x="17468" y="8984"/>
                    </a:cubicBezTo>
                    <a:cubicBezTo>
                      <a:pt x="16384" y="8524"/>
                      <a:pt x="15149" y="8240"/>
                      <a:pt x="13877" y="8078"/>
                    </a:cubicBezTo>
                    <a:cubicBezTo>
                      <a:pt x="12706" y="7929"/>
                      <a:pt x="11506" y="7883"/>
                      <a:pt x="10326" y="8001"/>
                    </a:cubicBezTo>
                    <a:cubicBezTo>
                      <a:pt x="9678" y="8065"/>
                      <a:pt x="9044" y="8181"/>
                      <a:pt x="8447" y="8358"/>
                    </a:cubicBezTo>
                    <a:cubicBezTo>
                      <a:pt x="7918" y="8515"/>
                      <a:pt x="7426" y="8719"/>
                      <a:pt x="6986" y="8965"/>
                    </a:cubicBezTo>
                    <a:cubicBezTo>
                      <a:pt x="6923" y="9009"/>
                      <a:pt x="6826" y="9025"/>
                      <a:pt x="6739" y="9005"/>
                    </a:cubicBezTo>
                    <a:cubicBezTo>
                      <a:pt x="6648" y="8984"/>
                      <a:pt x="6585" y="8931"/>
                      <a:pt x="6582" y="8868"/>
                    </a:cubicBezTo>
                    <a:lnTo>
                      <a:pt x="6626" y="5936"/>
                    </a:lnTo>
                    <a:cubicBezTo>
                      <a:pt x="6608" y="5268"/>
                      <a:pt x="7063" y="4655"/>
                      <a:pt x="7815" y="4245"/>
                    </a:cubicBezTo>
                    <a:cubicBezTo>
                      <a:pt x="8531" y="3855"/>
                      <a:pt x="9476" y="3670"/>
                      <a:pt x="10464" y="3678"/>
                    </a:cubicBezTo>
                    <a:cubicBezTo>
                      <a:pt x="11361" y="3685"/>
                      <a:pt x="12222" y="3852"/>
                      <a:pt x="12899" y="4191"/>
                    </a:cubicBezTo>
                    <a:cubicBezTo>
                      <a:pt x="13668" y="4576"/>
                      <a:pt x="14160" y="5162"/>
                      <a:pt x="14215" y="5816"/>
                    </a:cubicBezTo>
                    <a:lnTo>
                      <a:pt x="14215" y="6256"/>
                    </a:lnTo>
                    <a:cubicBezTo>
                      <a:pt x="14199" y="6347"/>
                      <a:pt x="14244" y="6438"/>
                      <a:pt x="14339" y="6507"/>
                    </a:cubicBezTo>
                    <a:cubicBezTo>
                      <a:pt x="14408" y="6557"/>
                      <a:pt x="14500" y="6593"/>
                      <a:pt x="14601" y="6608"/>
                    </a:cubicBezTo>
                    <a:lnTo>
                      <a:pt x="20034" y="6608"/>
                    </a:lnTo>
                    <a:cubicBezTo>
                      <a:pt x="20183" y="6614"/>
                      <a:pt x="20330" y="6580"/>
                      <a:pt x="20441" y="6517"/>
                    </a:cubicBezTo>
                    <a:cubicBezTo>
                      <a:pt x="20538" y="6462"/>
                      <a:pt x="20601" y="6389"/>
                      <a:pt x="20623" y="6307"/>
                    </a:cubicBezTo>
                    <a:lnTo>
                      <a:pt x="20623" y="5047"/>
                    </a:lnTo>
                    <a:cubicBezTo>
                      <a:pt x="20644" y="4063"/>
                      <a:pt x="20135" y="3106"/>
                      <a:pt x="19180" y="2340"/>
                    </a:cubicBezTo>
                    <a:cubicBezTo>
                      <a:pt x="18414" y="1725"/>
                      <a:pt x="17417" y="1271"/>
                      <a:pt x="16367" y="910"/>
                    </a:cubicBezTo>
                    <a:cubicBezTo>
                      <a:pt x="15270" y="533"/>
                      <a:pt x="14086" y="249"/>
                      <a:pt x="12834" y="108"/>
                    </a:cubicBezTo>
                    <a:cubicBezTo>
                      <a:pt x="12036" y="18"/>
                      <a:pt x="11230" y="-12"/>
                      <a:pt x="10424" y="5"/>
                    </a:cubicBezTo>
                    <a:close/>
                    <a:moveTo>
                      <a:pt x="11057" y="11458"/>
                    </a:moveTo>
                    <a:cubicBezTo>
                      <a:pt x="11968" y="11483"/>
                      <a:pt x="12847" y="11696"/>
                      <a:pt x="13517" y="12107"/>
                    </a:cubicBezTo>
                    <a:cubicBezTo>
                      <a:pt x="14142" y="12490"/>
                      <a:pt x="14511" y="13005"/>
                      <a:pt x="14728" y="13544"/>
                    </a:cubicBezTo>
                    <a:cubicBezTo>
                      <a:pt x="14975" y="14157"/>
                      <a:pt x="15028" y="14796"/>
                      <a:pt x="14888" y="15423"/>
                    </a:cubicBezTo>
                    <a:cubicBezTo>
                      <a:pt x="14785" y="16118"/>
                      <a:pt x="14276" y="16763"/>
                      <a:pt x="13467" y="17224"/>
                    </a:cubicBezTo>
                    <a:cubicBezTo>
                      <a:pt x="12839" y="17582"/>
                      <a:pt x="12062" y="17809"/>
                      <a:pt x="11231" y="17871"/>
                    </a:cubicBezTo>
                    <a:cubicBezTo>
                      <a:pt x="10329" y="17938"/>
                      <a:pt x="9422" y="17805"/>
                      <a:pt x="8640" y="17506"/>
                    </a:cubicBezTo>
                    <a:cubicBezTo>
                      <a:pt x="8025" y="17272"/>
                      <a:pt x="7507" y="16943"/>
                      <a:pt x="7168" y="16538"/>
                    </a:cubicBezTo>
                    <a:cubicBezTo>
                      <a:pt x="6641" y="15908"/>
                      <a:pt x="6592" y="15175"/>
                      <a:pt x="6651" y="14461"/>
                    </a:cubicBezTo>
                    <a:cubicBezTo>
                      <a:pt x="6703" y="13834"/>
                      <a:pt x="6841" y="13196"/>
                      <a:pt x="7349" y="12659"/>
                    </a:cubicBezTo>
                    <a:cubicBezTo>
                      <a:pt x="7956" y="12020"/>
                      <a:pt x="8996" y="11616"/>
                      <a:pt x="10141" y="11493"/>
                    </a:cubicBezTo>
                    <a:cubicBezTo>
                      <a:pt x="10445" y="11460"/>
                      <a:pt x="10753" y="11449"/>
                      <a:pt x="11057" y="11458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58" name="Group"/>
            <p:cNvGrpSpPr/>
            <p:nvPr/>
          </p:nvGrpSpPr>
          <p:grpSpPr>
            <a:xfrm>
              <a:off x="12036284" y="8263730"/>
              <a:ext cx="313741" cy="313741"/>
              <a:chOff x="0" y="0"/>
              <a:chExt cx="313740" cy="313740"/>
            </a:xfrm>
          </p:grpSpPr>
          <p:sp>
            <p:nvSpPr>
              <p:cNvPr id="1355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56" name="Shape"/>
              <p:cNvSpPr/>
              <p:nvPr/>
            </p:nvSpPr>
            <p:spPr>
              <a:xfrm>
                <a:off x="123018" y="96239"/>
                <a:ext cx="184381" cy="20371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035"/>
                    </a:moveTo>
                    <a:lnTo>
                      <a:pt x="9377" y="0"/>
                    </a:lnTo>
                    <a:lnTo>
                      <a:pt x="1479" y="1277"/>
                    </a:lnTo>
                    <a:lnTo>
                      <a:pt x="0" y="3228"/>
                    </a:lnTo>
                    <a:lnTo>
                      <a:pt x="4875" y="7698"/>
                    </a:lnTo>
                    <a:lnTo>
                      <a:pt x="1930" y="12899"/>
                    </a:lnTo>
                    <a:lnTo>
                      <a:pt x="11512" y="21600"/>
                    </a:lnTo>
                    <a:cubicBezTo>
                      <a:pt x="14086" y="20552"/>
                      <a:pt x="16358" y="18978"/>
                      <a:pt x="18150" y="17003"/>
                    </a:cubicBezTo>
                    <a:cubicBezTo>
                      <a:pt x="19740" y="15249"/>
                      <a:pt x="20915" y="13218"/>
                      <a:pt x="21600" y="11035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57" name="Shape"/>
              <p:cNvSpPr/>
              <p:nvPr/>
            </p:nvSpPr>
            <p:spPr>
              <a:xfrm>
                <a:off x="122198" y="94999"/>
                <a:ext cx="81672" cy="12374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3" h="21590" extrusionOk="0">
                    <a:moveTo>
                      <a:pt x="4470" y="21065"/>
                    </a:moveTo>
                    <a:cubicBezTo>
                      <a:pt x="4392" y="21172"/>
                      <a:pt x="4398" y="21296"/>
                      <a:pt x="4483" y="21400"/>
                    </a:cubicBezTo>
                    <a:cubicBezTo>
                      <a:pt x="4573" y="21509"/>
                      <a:pt x="4741" y="21580"/>
                      <a:pt x="4928" y="21590"/>
                    </a:cubicBezTo>
                    <a:lnTo>
                      <a:pt x="10486" y="21590"/>
                    </a:lnTo>
                    <a:cubicBezTo>
                      <a:pt x="10672" y="21592"/>
                      <a:pt x="10854" y="21557"/>
                      <a:pt x="11010" y="21490"/>
                    </a:cubicBezTo>
                    <a:cubicBezTo>
                      <a:pt x="11184" y="21415"/>
                      <a:pt x="11314" y="21304"/>
                      <a:pt x="11382" y="21174"/>
                    </a:cubicBezTo>
                    <a:lnTo>
                      <a:pt x="21240" y="4277"/>
                    </a:lnTo>
                    <a:cubicBezTo>
                      <a:pt x="21341" y="4122"/>
                      <a:pt x="21420" y="3961"/>
                      <a:pt x="21478" y="3796"/>
                    </a:cubicBezTo>
                    <a:cubicBezTo>
                      <a:pt x="21537" y="3624"/>
                      <a:pt x="21573" y="3448"/>
                      <a:pt x="21583" y="3271"/>
                    </a:cubicBezTo>
                    <a:lnTo>
                      <a:pt x="21583" y="570"/>
                    </a:lnTo>
                    <a:cubicBezTo>
                      <a:pt x="21588" y="412"/>
                      <a:pt x="21492" y="260"/>
                      <a:pt x="21318" y="152"/>
                    </a:cubicBezTo>
                    <a:cubicBezTo>
                      <a:pt x="21157" y="52"/>
                      <a:pt x="20943" y="-2"/>
                      <a:pt x="20722" y="1"/>
                    </a:cubicBezTo>
                    <a:lnTo>
                      <a:pt x="761" y="1"/>
                    </a:lnTo>
                    <a:cubicBezTo>
                      <a:pt x="541" y="-8"/>
                      <a:pt x="326" y="50"/>
                      <a:pt x="180" y="159"/>
                    </a:cubicBezTo>
                    <a:cubicBezTo>
                      <a:pt x="53" y="253"/>
                      <a:pt x="-11" y="377"/>
                      <a:pt x="2" y="503"/>
                    </a:cubicBezTo>
                    <a:lnTo>
                      <a:pt x="2" y="5163"/>
                    </a:lnTo>
                    <a:cubicBezTo>
                      <a:pt x="-12" y="5287"/>
                      <a:pt x="46" y="5410"/>
                      <a:pt x="163" y="5507"/>
                    </a:cubicBezTo>
                    <a:cubicBezTo>
                      <a:pt x="318" y="5636"/>
                      <a:pt x="559" y="5705"/>
                      <a:pt x="806" y="5694"/>
                    </a:cubicBezTo>
                    <a:lnTo>
                      <a:pt x="4700" y="5694"/>
                    </a:lnTo>
                    <a:cubicBezTo>
                      <a:pt x="4883" y="5686"/>
                      <a:pt x="5052" y="5627"/>
                      <a:pt x="5165" y="5532"/>
                    </a:cubicBezTo>
                    <a:cubicBezTo>
                      <a:pt x="5244" y="5465"/>
                      <a:pt x="5291" y="5384"/>
                      <a:pt x="5298" y="5299"/>
                    </a:cubicBezTo>
                    <a:lnTo>
                      <a:pt x="5298" y="4026"/>
                    </a:lnTo>
                    <a:cubicBezTo>
                      <a:pt x="5304" y="3956"/>
                      <a:pt x="5348" y="3889"/>
                      <a:pt x="5422" y="3838"/>
                    </a:cubicBezTo>
                    <a:cubicBezTo>
                      <a:pt x="5500" y="3784"/>
                      <a:pt x="5607" y="3752"/>
                      <a:pt x="5720" y="3747"/>
                    </a:cubicBezTo>
                    <a:lnTo>
                      <a:pt x="14150" y="3747"/>
                    </a:lnTo>
                    <a:cubicBezTo>
                      <a:pt x="14260" y="3740"/>
                      <a:pt x="14366" y="3777"/>
                      <a:pt x="14418" y="3842"/>
                    </a:cubicBezTo>
                    <a:cubicBezTo>
                      <a:pt x="14458" y="3892"/>
                      <a:pt x="14459" y="3952"/>
                      <a:pt x="14420" y="4003"/>
                    </a:cubicBezTo>
                    <a:lnTo>
                      <a:pt x="4470" y="21065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62" name="Group"/>
            <p:cNvGrpSpPr/>
            <p:nvPr/>
          </p:nvGrpSpPr>
          <p:grpSpPr>
            <a:xfrm>
              <a:off x="12036284" y="8891675"/>
              <a:ext cx="313741" cy="313741"/>
              <a:chOff x="0" y="0"/>
              <a:chExt cx="313740" cy="313740"/>
            </a:xfrm>
          </p:grpSpPr>
          <p:sp>
            <p:nvSpPr>
              <p:cNvPr id="1359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60" name="Shape"/>
              <p:cNvSpPr/>
              <p:nvPr/>
            </p:nvSpPr>
            <p:spPr>
              <a:xfrm>
                <a:off x="130934" y="101426"/>
                <a:ext cx="172769" cy="19725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057"/>
                    </a:moveTo>
                    <a:lnTo>
                      <a:pt x="7834" y="0"/>
                    </a:lnTo>
                    <a:lnTo>
                      <a:pt x="2428" y="76"/>
                    </a:lnTo>
                    <a:lnTo>
                      <a:pt x="1013" y="2102"/>
                    </a:lnTo>
                    <a:lnTo>
                      <a:pt x="1125" y="6808"/>
                    </a:lnTo>
                    <a:lnTo>
                      <a:pt x="0" y="11377"/>
                    </a:lnTo>
                    <a:lnTo>
                      <a:pt x="11661" y="21600"/>
                    </a:lnTo>
                    <a:cubicBezTo>
                      <a:pt x="14131" y="20578"/>
                      <a:pt x="16326" y="19111"/>
                      <a:pt x="18104" y="17295"/>
                    </a:cubicBezTo>
                    <a:cubicBezTo>
                      <a:pt x="19619" y="15747"/>
                      <a:pt x="20803" y="13973"/>
                      <a:pt x="21600" y="1205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61" name="Shape"/>
              <p:cNvSpPr/>
              <p:nvPr/>
            </p:nvSpPr>
            <p:spPr>
              <a:xfrm>
                <a:off x="120869" y="90052"/>
                <a:ext cx="82140" cy="1273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927" h="21582" extrusionOk="0">
                    <a:moveTo>
                      <a:pt x="10295" y="0"/>
                    </a:moveTo>
                    <a:cubicBezTo>
                      <a:pt x="8128" y="11"/>
                      <a:pt x="6097" y="332"/>
                      <a:pt x="4424" y="975"/>
                    </a:cubicBezTo>
                    <a:cubicBezTo>
                      <a:pt x="2828" y="1589"/>
                      <a:pt x="1584" y="2485"/>
                      <a:pt x="843" y="3589"/>
                    </a:cubicBezTo>
                    <a:cubicBezTo>
                      <a:pt x="-629" y="5782"/>
                      <a:pt x="142" y="8483"/>
                      <a:pt x="3273" y="10124"/>
                    </a:cubicBezTo>
                    <a:cubicBezTo>
                      <a:pt x="3335" y="10143"/>
                      <a:pt x="3378" y="10182"/>
                      <a:pt x="3385" y="10227"/>
                    </a:cubicBezTo>
                    <a:cubicBezTo>
                      <a:pt x="3393" y="10271"/>
                      <a:pt x="3366" y="10314"/>
                      <a:pt x="3315" y="10342"/>
                    </a:cubicBezTo>
                    <a:cubicBezTo>
                      <a:pt x="2644" y="10668"/>
                      <a:pt x="2067" y="11062"/>
                      <a:pt x="1600" y="11506"/>
                    </a:cubicBezTo>
                    <a:cubicBezTo>
                      <a:pt x="1171" y="11914"/>
                      <a:pt x="835" y="12364"/>
                      <a:pt x="582" y="12832"/>
                    </a:cubicBezTo>
                    <a:cubicBezTo>
                      <a:pt x="87" y="13749"/>
                      <a:pt x="-92" y="14739"/>
                      <a:pt x="44" y="15734"/>
                    </a:cubicBezTo>
                    <a:cubicBezTo>
                      <a:pt x="277" y="17449"/>
                      <a:pt x="1359" y="18996"/>
                      <a:pt x="3248" y="20048"/>
                    </a:cubicBezTo>
                    <a:cubicBezTo>
                      <a:pt x="5154" y="21109"/>
                      <a:pt x="7742" y="21572"/>
                      <a:pt x="10400" y="21582"/>
                    </a:cubicBezTo>
                    <a:cubicBezTo>
                      <a:pt x="12394" y="21590"/>
                      <a:pt x="14364" y="21340"/>
                      <a:pt x="16063" y="20777"/>
                    </a:cubicBezTo>
                    <a:cubicBezTo>
                      <a:pt x="17794" y="20202"/>
                      <a:pt x="19240" y="19304"/>
                      <a:pt x="20084" y="18092"/>
                    </a:cubicBezTo>
                    <a:cubicBezTo>
                      <a:pt x="20623" y="17319"/>
                      <a:pt x="20844" y="16483"/>
                      <a:pt x="20908" y="15649"/>
                    </a:cubicBezTo>
                    <a:cubicBezTo>
                      <a:pt x="20971" y="14837"/>
                      <a:pt x="20886" y="14010"/>
                      <a:pt x="20563" y="13209"/>
                    </a:cubicBezTo>
                    <a:cubicBezTo>
                      <a:pt x="20328" y="12624"/>
                      <a:pt x="19972" y="12068"/>
                      <a:pt x="19468" y="11574"/>
                    </a:cubicBezTo>
                    <a:cubicBezTo>
                      <a:pt x="18952" y="11067"/>
                      <a:pt x="18287" y="10631"/>
                      <a:pt x="17507" y="10292"/>
                    </a:cubicBezTo>
                    <a:cubicBezTo>
                      <a:pt x="17428" y="10275"/>
                      <a:pt x="17375" y="10225"/>
                      <a:pt x="17380" y="10171"/>
                    </a:cubicBezTo>
                    <a:cubicBezTo>
                      <a:pt x="17384" y="10120"/>
                      <a:pt x="17434" y="10078"/>
                      <a:pt x="17507" y="10063"/>
                    </a:cubicBezTo>
                    <a:cubicBezTo>
                      <a:pt x="19114" y="9318"/>
                      <a:pt x="20145" y="8279"/>
                      <a:pt x="20591" y="7154"/>
                    </a:cubicBezTo>
                    <a:cubicBezTo>
                      <a:pt x="20821" y="6575"/>
                      <a:pt x="20857" y="5986"/>
                      <a:pt x="20753" y="5402"/>
                    </a:cubicBezTo>
                    <a:cubicBezTo>
                      <a:pt x="20649" y="4813"/>
                      <a:pt x="20405" y="4232"/>
                      <a:pt x="20102" y="3664"/>
                    </a:cubicBezTo>
                    <a:cubicBezTo>
                      <a:pt x="19445" y="2434"/>
                      <a:pt x="18132" y="1498"/>
                      <a:pt x="16408" y="886"/>
                    </a:cubicBezTo>
                    <a:cubicBezTo>
                      <a:pt x="14660" y="265"/>
                      <a:pt x="12509" y="-10"/>
                      <a:pt x="10295" y="0"/>
                    </a:cubicBezTo>
                    <a:close/>
                    <a:moveTo>
                      <a:pt x="10523" y="3624"/>
                    </a:moveTo>
                    <a:cubicBezTo>
                      <a:pt x="11162" y="3616"/>
                      <a:pt x="11789" y="3686"/>
                      <a:pt x="12365" y="3849"/>
                    </a:cubicBezTo>
                    <a:cubicBezTo>
                      <a:pt x="13110" y="4059"/>
                      <a:pt x="13750" y="4422"/>
                      <a:pt x="14154" y="4908"/>
                    </a:cubicBezTo>
                    <a:cubicBezTo>
                      <a:pt x="14650" y="5503"/>
                      <a:pt x="14713" y="6184"/>
                      <a:pt x="14566" y="6824"/>
                    </a:cubicBezTo>
                    <a:cubicBezTo>
                      <a:pt x="14425" y="7437"/>
                      <a:pt x="14125" y="8083"/>
                      <a:pt x="13383" y="8519"/>
                    </a:cubicBezTo>
                    <a:cubicBezTo>
                      <a:pt x="12138" y="9252"/>
                      <a:pt x="10417" y="9305"/>
                      <a:pt x="8812" y="8915"/>
                    </a:cubicBezTo>
                    <a:cubicBezTo>
                      <a:pt x="6945" y="8462"/>
                      <a:pt x="6123" y="7081"/>
                      <a:pt x="6414" y="5812"/>
                    </a:cubicBezTo>
                    <a:cubicBezTo>
                      <a:pt x="6555" y="5196"/>
                      <a:pt x="6999" y="4638"/>
                      <a:pt x="7692" y="4254"/>
                    </a:cubicBezTo>
                    <a:cubicBezTo>
                      <a:pt x="8299" y="3918"/>
                      <a:pt x="9069" y="3732"/>
                      <a:pt x="9883" y="3659"/>
                    </a:cubicBezTo>
                    <a:cubicBezTo>
                      <a:pt x="10096" y="3640"/>
                      <a:pt x="10311" y="3627"/>
                      <a:pt x="10523" y="3624"/>
                    </a:cubicBezTo>
                    <a:close/>
                    <a:moveTo>
                      <a:pt x="10228" y="11761"/>
                    </a:moveTo>
                    <a:cubicBezTo>
                      <a:pt x="11551" y="11697"/>
                      <a:pt x="12862" y="12030"/>
                      <a:pt x="13661" y="12731"/>
                    </a:cubicBezTo>
                    <a:cubicBezTo>
                      <a:pt x="14298" y="13290"/>
                      <a:pt x="14500" y="13998"/>
                      <a:pt x="14552" y="14698"/>
                    </a:cubicBezTo>
                    <a:cubicBezTo>
                      <a:pt x="14599" y="15338"/>
                      <a:pt x="14525" y="15989"/>
                      <a:pt x="14112" y="16567"/>
                    </a:cubicBezTo>
                    <a:cubicBezTo>
                      <a:pt x="13779" y="17034"/>
                      <a:pt x="13243" y="17425"/>
                      <a:pt x="12569" y="17682"/>
                    </a:cubicBezTo>
                    <a:cubicBezTo>
                      <a:pt x="11862" y="17953"/>
                      <a:pt x="11046" y="18062"/>
                      <a:pt x="10231" y="18034"/>
                    </a:cubicBezTo>
                    <a:cubicBezTo>
                      <a:pt x="9494" y="18008"/>
                      <a:pt x="8769" y="17868"/>
                      <a:pt x="8164" y="17586"/>
                    </a:cubicBezTo>
                    <a:cubicBezTo>
                      <a:pt x="7688" y="17365"/>
                      <a:pt x="7308" y="17067"/>
                      <a:pt x="7041" y="16724"/>
                    </a:cubicBezTo>
                    <a:cubicBezTo>
                      <a:pt x="6685" y="16268"/>
                      <a:pt x="6541" y="15756"/>
                      <a:pt x="6481" y="15244"/>
                    </a:cubicBezTo>
                    <a:cubicBezTo>
                      <a:pt x="6417" y="14704"/>
                      <a:pt x="6443" y="14157"/>
                      <a:pt x="6685" y="13640"/>
                    </a:cubicBezTo>
                    <a:cubicBezTo>
                      <a:pt x="6928" y="13120"/>
                      <a:pt x="7364" y="12662"/>
                      <a:pt x="7974" y="12333"/>
                    </a:cubicBezTo>
                    <a:cubicBezTo>
                      <a:pt x="8600" y="11995"/>
                      <a:pt x="9391" y="11802"/>
                      <a:pt x="10228" y="11761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66" name="Group"/>
            <p:cNvGrpSpPr/>
            <p:nvPr/>
          </p:nvGrpSpPr>
          <p:grpSpPr>
            <a:xfrm>
              <a:off x="12036284" y="9519619"/>
              <a:ext cx="313741" cy="313741"/>
              <a:chOff x="0" y="0"/>
              <a:chExt cx="313740" cy="313740"/>
            </a:xfrm>
          </p:grpSpPr>
          <p:sp>
            <p:nvSpPr>
              <p:cNvPr id="1363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64" name="Shape"/>
              <p:cNvSpPr/>
              <p:nvPr/>
            </p:nvSpPr>
            <p:spPr>
              <a:xfrm>
                <a:off x="128690" y="98021"/>
                <a:ext cx="174738" cy="19975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403"/>
                    </a:moveTo>
                    <a:lnTo>
                      <a:pt x="7458" y="32"/>
                    </a:lnTo>
                    <a:lnTo>
                      <a:pt x="3114" y="0"/>
                    </a:lnTo>
                    <a:cubicBezTo>
                      <a:pt x="2369" y="927"/>
                      <a:pt x="1732" y="1918"/>
                      <a:pt x="1214" y="2956"/>
                    </a:cubicBezTo>
                    <a:cubicBezTo>
                      <a:pt x="677" y="4032"/>
                      <a:pt x="271" y="5153"/>
                      <a:pt x="0" y="6302"/>
                    </a:cubicBezTo>
                    <a:lnTo>
                      <a:pt x="2181" y="8473"/>
                    </a:lnTo>
                    <a:lnTo>
                      <a:pt x="185" y="11262"/>
                    </a:lnTo>
                    <a:lnTo>
                      <a:pt x="12004" y="21600"/>
                    </a:lnTo>
                    <a:cubicBezTo>
                      <a:pt x="14376" y="20598"/>
                      <a:pt x="16486" y="19178"/>
                      <a:pt x="18203" y="17430"/>
                    </a:cubicBezTo>
                    <a:cubicBezTo>
                      <a:pt x="19664" y="15942"/>
                      <a:pt x="20814" y="14240"/>
                      <a:pt x="21600" y="12403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65" name="Shape"/>
              <p:cNvSpPr/>
              <p:nvPr/>
            </p:nvSpPr>
            <p:spPr>
              <a:xfrm>
                <a:off x="119207" y="87303"/>
                <a:ext cx="81601" cy="12658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31" h="21416" extrusionOk="0">
                    <a:moveTo>
                      <a:pt x="10648" y="1"/>
                    </a:moveTo>
                    <a:cubicBezTo>
                      <a:pt x="8712" y="15"/>
                      <a:pt x="6759" y="294"/>
                      <a:pt x="5010" y="929"/>
                    </a:cubicBezTo>
                    <a:cubicBezTo>
                      <a:pt x="3426" y="1504"/>
                      <a:pt x="2149" y="2316"/>
                      <a:pt x="1304" y="3314"/>
                    </a:cubicBezTo>
                    <a:cubicBezTo>
                      <a:pt x="439" y="4337"/>
                      <a:pt x="57" y="5527"/>
                      <a:pt x="6" y="6728"/>
                    </a:cubicBezTo>
                    <a:cubicBezTo>
                      <a:pt x="-49" y="8015"/>
                      <a:pt x="270" y="9294"/>
                      <a:pt x="1140" y="10400"/>
                    </a:cubicBezTo>
                    <a:cubicBezTo>
                      <a:pt x="2032" y="11532"/>
                      <a:pt x="3477" y="12454"/>
                      <a:pt x="5327" y="13012"/>
                    </a:cubicBezTo>
                    <a:cubicBezTo>
                      <a:pt x="6568" y="13385"/>
                      <a:pt x="7906" y="13561"/>
                      <a:pt x="9244" y="13596"/>
                    </a:cubicBezTo>
                    <a:cubicBezTo>
                      <a:pt x="10590" y="13631"/>
                      <a:pt x="11961" y="13524"/>
                      <a:pt x="13216" y="13157"/>
                    </a:cubicBezTo>
                    <a:cubicBezTo>
                      <a:pt x="13734" y="13005"/>
                      <a:pt x="14222" y="12812"/>
                      <a:pt x="14663" y="12581"/>
                    </a:cubicBezTo>
                    <a:cubicBezTo>
                      <a:pt x="14698" y="12561"/>
                      <a:pt x="14745" y="12551"/>
                      <a:pt x="14791" y="12553"/>
                    </a:cubicBezTo>
                    <a:cubicBezTo>
                      <a:pt x="14859" y="12557"/>
                      <a:pt x="14916" y="12586"/>
                      <a:pt x="14937" y="12628"/>
                    </a:cubicBezTo>
                    <a:lnTo>
                      <a:pt x="14941" y="15642"/>
                    </a:lnTo>
                    <a:cubicBezTo>
                      <a:pt x="14923" y="16257"/>
                      <a:pt x="14501" y="16821"/>
                      <a:pt x="13810" y="17212"/>
                    </a:cubicBezTo>
                    <a:cubicBezTo>
                      <a:pt x="13184" y="17565"/>
                      <a:pt x="12366" y="17760"/>
                      <a:pt x="11498" y="17815"/>
                    </a:cubicBezTo>
                    <a:cubicBezTo>
                      <a:pt x="10457" y="17880"/>
                      <a:pt x="9441" y="17744"/>
                      <a:pt x="8649" y="17371"/>
                    </a:cubicBezTo>
                    <a:cubicBezTo>
                      <a:pt x="7874" y="17004"/>
                      <a:pt x="7359" y="16426"/>
                      <a:pt x="7304" y="15771"/>
                    </a:cubicBezTo>
                    <a:lnTo>
                      <a:pt x="7245" y="15238"/>
                    </a:lnTo>
                    <a:cubicBezTo>
                      <a:pt x="7254" y="15173"/>
                      <a:pt x="7228" y="15110"/>
                      <a:pt x="7172" y="15055"/>
                    </a:cubicBezTo>
                    <a:cubicBezTo>
                      <a:pt x="7110" y="14995"/>
                      <a:pt x="7015" y="14952"/>
                      <a:pt x="6906" y="14934"/>
                    </a:cubicBezTo>
                    <a:lnTo>
                      <a:pt x="1538" y="14934"/>
                    </a:lnTo>
                    <a:cubicBezTo>
                      <a:pt x="1353" y="14920"/>
                      <a:pt x="1167" y="14960"/>
                      <a:pt x="1034" y="15044"/>
                    </a:cubicBezTo>
                    <a:cubicBezTo>
                      <a:pt x="901" y="15127"/>
                      <a:pt x="834" y="15245"/>
                      <a:pt x="852" y="15364"/>
                    </a:cubicBezTo>
                    <a:lnTo>
                      <a:pt x="852" y="16437"/>
                    </a:lnTo>
                    <a:cubicBezTo>
                      <a:pt x="889" y="17271"/>
                      <a:pt x="1285" y="18071"/>
                      <a:pt x="1979" y="18757"/>
                    </a:cubicBezTo>
                    <a:cubicBezTo>
                      <a:pt x="2685" y="19455"/>
                      <a:pt x="3685" y="20017"/>
                      <a:pt x="4831" y="20443"/>
                    </a:cubicBezTo>
                    <a:cubicBezTo>
                      <a:pt x="7382" y="21392"/>
                      <a:pt x="10405" y="21586"/>
                      <a:pt x="13318" y="21287"/>
                    </a:cubicBezTo>
                    <a:cubicBezTo>
                      <a:pt x="14563" y="21160"/>
                      <a:pt x="15786" y="20943"/>
                      <a:pt x="16925" y="20595"/>
                    </a:cubicBezTo>
                    <a:cubicBezTo>
                      <a:pt x="18039" y="20255"/>
                      <a:pt x="19058" y="19792"/>
                      <a:pt x="19842" y="19180"/>
                    </a:cubicBezTo>
                    <a:cubicBezTo>
                      <a:pt x="20469" y="18692"/>
                      <a:pt x="20927" y="18125"/>
                      <a:pt x="21206" y="17518"/>
                    </a:cubicBezTo>
                    <a:cubicBezTo>
                      <a:pt x="21447" y="16996"/>
                      <a:pt x="21551" y="16451"/>
                      <a:pt x="21520" y="15907"/>
                    </a:cubicBezTo>
                    <a:lnTo>
                      <a:pt x="21531" y="6950"/>
                    </a:lnTo>
                    <a:cubicBezTo>
                      <a:pt x="21497" y="6314"/>
                      <a:pt x="21371" y="5681"/>
                      <a:pt x="21155" y="5063"/>
                    </a:cubicBezTo>
                    <a:cubicBezTo>
                      <a:pt x="20967" y="4523"/>
                      <a:pt x="20708" y="3991"/>
                      <a:pt x="20327" y="3490"/>
                    </a:cubicBezTo>
                    <a:cubicBezTo>
                      <a:pt x="19484" y="2378"/>
                      <a:pt x="18093" y="1481"/>
                      <a:pt x="16407" y="882"/>
                    </a:cubicBezTo>
                    <a:cubicBezTo>
                      <a:pt x="14618" y="248"/>
                      <a:pt x="12621" y="-14"/>
                      <a:pt x="10648" y="1"/>
                    </a:cubicBezTo>
                    <a:close/>
                    <a:moveTo>
                      <a:pt x="10794" y="3604"/>
                    </a:moveTo>
                    <a:cubicBezTo>
                      <a:pt x="11481" y="3601"/>
                      <a:pt x="12172" y="3711"/>
                      <a:pt x="12800" y="3946"/>
                    </a:cubicBezTo>
                    <a:cubicBezTo>
                      <a:pt x="14566" y="4606"/>
                      <a:pt x="15203" y="5987"/>
                      <a:pt x="14962" y="7313"/>
                    </a:cubicBezTo>
                    <a:cubicBezTo>
                      <a:pt x="14773" y="8359"/>
                      <a:pt x="14027" y="9372"/>
                      <a:pt x="12555" y="9813"/>
                    </a:cubicBezTo>
                    <a:cubicBezTo>
                      <a:pt x="11619" y="10093"/>
                      <a:pt x="10602" y="10089"/>
                      <a:pt x="9638" y="9934"/>
                    </a:cubicBezTo>
                    <a:cubicBezTo>
                      <a:pt x="9215" y="9866"/>
                      <a:pt x="8790" y="9769"/>
                      <a:pt x="8420" y="9605"/>
                    </a:cubicBezTo>
                    <a:cubicBezTo>
                      <a:pt x="8011" y="9423"/>
                      <a:pt x="7689" y="9170"/>
                      <a:pt x="7424" y="8889"/>
                    </a:cubicBezTo>
                    <a:cubicBezTo>
                      <a:pt x="6774" y="8200"/>
                      <a:pt x="6498" y="7405"/>
                      <a:pt x="6523" y="6649"/>
                    </a:cubicBezTo>
                    <a:cubicBezTo>
                      <a:pt x="6549" y="5879"/>
                      <a:pt x="6892" y="5121"/>
                      <a:pt x="7716" y="4516"/>
                    </a:cubicBezTo>
                    <a:cubicBezTo>
                      <a:pt x="8517" y="3928"/>
                      <a:pt x="9649" y="3609"/>
                      <a:pt x="10794" y="3604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71" name="Group"/>
            <p:cNvGrpSpPr/>
            <p:nvPr/>
          </p:nvGrpSpPr>
          <p:grpSpPr>
            <a:xfrm>
              <a:off x="12036284" y="10147564"/>
              <a:ext cx="313741" cy="313741"/>
              <a:chOff x="0" y="0"/>
              <a:chExt cx="313740" cy="313740"/>
            </a:xfrm>
          </p:grpSpPr>
          <p:sp>
            <p:nvSpPr>
              <p:cNvPr id="1367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68" name="Shape"/>
              <p:cNvSpPr/>
              <p:nvPr/>
            </p:nvSpPr>
            <p:spPr>
              <a:xfrm>
                <a:off x="80271" y="92783"/>
                <a:ext cx="231199" cy="21631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9036"/>
                    </a:moveTo>
                    <a:lnTo>
                      <a:pt x="13879" y="820"/>
                    </a:lnTo>
                    <a:lnTo>
                      <a:pt x="10779" y="1006"/>
                    </a:lnTo>
                    <a:lnTo>
                      <a:pt x="7639" y="3916"/>
                    </a:lnTo>
                    <a:lnTo>
                      <a:pt x="3975" y="0"/>
                    </a:lnTo>
                    <a:lnTo>
                      <a:pt x="0" y="2436"/>
                    </a:lnTo>
                    <a:lnTo>
                      <a:pt x="2787" y="5414"/>
                    </a:lnTo>
                    <a:lnTo>
                      <a:pt x="1865" y="12132"/>
                    </a:lnTo>
                    <a:lnTo>
                      <a:pt x="10714" y="21600"/>
                    </a:lnTo>
                    <a:cubicBezTo>
                      <a:pt x="13745" y="20784"/>
                      <a:pt x="16453" y="18958"/>
                      <a:pt x="18446" y="16385"/>
                    </a:cubicBezTo>
                    <a:cubicBezTo>
                      <a:pt x="20083" y="14274"/>
                      <a:pt x="21170" y="11739"/>
                      <a:pt x="21600" y="9036"/>
                    </a:cubicBezTo>
                    <a:close/>
                  </a:path>
                </a:pathLst>
              </a:custGeom>
              <a:solidFill>
                <a:srgbClr val="545454">
                  <a:alpha val="11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69" name="Shape"/>
              <p:cNvSpPr/>
              <p:nvPr/>
            </p:nvSpPr>
            <p:spPr>
              <a:xfrm>
                <a:off x="155494" y="90089"/>
                <a:ext cx="84238" cy="12728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03" h="21508" extrusionOk="0">
                    <a:moveTo>
                      <a:pt x="10787" y="2"/>
                    </a:moveTo>
                    <a:cubicBezTo>
                      <a:pt x="10015" y="12"/>
                      <a:pt x="9239" y="62"/>
                      <a:pt x="8473" y="147"/>
                    </a:cubicBezTo>
                    <a:cubicBezTo>
                      <a:pt x="7235" y="283"/>
                      <a:pt x="6018" y="509"/>
                      <a:pt x="4923" y="892"/>
                    </a:cubicBezTo>
                    <a:cubicBezTo>
                      <a:pt x="3853" y="1265"/>
                      <a:pt x="2917" y="1781"/>
                      <a:pt x="2143" y="2410"/>
                    </a:cubicBezTo>
                    <a:cubicBezTo>
                      <a:pt x="673" y="3604"/>
                      <a:pt x="-88" y="5114"/>
                      <a:pt x="8" y="6653"/>
                    </a:cubicBezTo>
                    <a:lnTo>
                      <a:pt x="5" y="14907"/>
                    </a:lnTo>
                    <a:cubicBezTo>
                      <a:pt x="-33" y="16951"/>
                      <a:pt x="1371" y="18888"/>
                      <a:pt x="3805" y="20146"/>
                    </a:cubicBezTo>
                    <a:cubicBezTo>
                      <a:pt x="5341" y="20940"/>
                      <a:pt x="7152" y="21315"/>
                      <a:pt x="9023" y="21444"/>
                    </a:cubicBezTo>
                    <a:cubicBezTo>
                      <a:pt x="10837" y="21570"/>
                      <a:pt x="12742" y="21518"/>
                      <a:pt x="14481" y="21206"/>
                    </a:cubicBezTo>
                    <a:cubicBezTo>
                      <a:pt x="16617" y="20824"/>
                      <a:pt x="18391" y="20045"/>
                      <a:pt x="19657" y="18868"/>
                    </a:cubicBezTo>
                    <a:cubicBezTo>
                      <a:pt x="20252" y="18316"/>
                      <a:pt x="20746" y="17702"/>
                      <a:pt x="21069" y="17044"/>
                    </a:cubicBezTo>
                    <a:cubicBezTo>
                      <a:pt x="21351" y="16468"/>
                      <a:pt x="21497" y="15863"/>
                      <a:pt x="21503" y="15265"/>
                    </a:cubicBezTo>
                    <a:lnTo>
                      <a:pt x="21503" y="6137"/>
                    </a:lnTo>
                    <a:cubicBezTo>
                      <a:pt x="21512" y="5091"/>
                      <a:pt x="21096" y="4063"/>
                      <a:pt x="20300" y="3159"/>
                    </a:cubicBezTo>
                    <a:cubicBezTo>
                      <a:pt x="19575" y="2337"/>
                      <a:pt x="18560" y="1645"/>
                      <a:pt x="17350" y="1130"/>
                    </a:cubicBezTo>
                    <a:cubicBezTo>
                      <a:pt x="15392" y="297"/>
                      <a:pt x="13103" y="-30"/>
                      <a:pt x="10787" y="2"/>
                    </a:cubicBezTo>
                    <a:close/>
                    <a:moveTo>
                      <a:pt x="11091" y="3643"/>
                    </a:moveTo>
                    <a:cubicBezTo>
                      <a:pt x="12161" y="3685"/>
                      <a:pt x="13166" y="3931"/>
                      <a:pt x="13927" y="4381"/>
                    </a:cubicBezTo>
                    <a:cubicBezTo>
                      <a:pt x="14758" y="4871"/>
                      <a:pt x="15264" y="5580"/>
                      <a:pt x="15268" y="6350"/>
                    </a:cubicBezTo>
                    <a:lnTo>
                      <a:pt x="15268" y="15101"/>
                    </a:lnTo>
                    <a:cubicBezTo>
                      <a:pt x="15164" y="16646"/>
                      <a:pt x="13268" y="17873"/>
                      <a:pt x="10932" y="17906"/>
                    </a:cubicBezTo>
                    <a:cubicBezTo>
                      <a:pt x="8475" y="17941"/>
                      <a:pt x="6437" y="16659"/>
                      <a:pt x="6366" y="15033"/>
                    </a:cubicBezTo>
                    <a:lnTo>
                      <a:pt x="6366" y="6506"/>
                    </a:lnTo>
                    <a:cubicBezTo>
                      <a:pt x="6284" y="5631"/>
                      <a:pt x="6852" y="4822"/>
                      <a:pt x="7813" y="4297"/>
                    </a:cubicBezTo>
                    <a:cubicBezTo>
                      <a:pt x="8696" y="3814"/>
                      <a:pt x="9868" y="3595"/>
                      <a:pt x="11091" y="3643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70" name="Shape"/>
              <p:cNvSpPr/>
              <p:nvPr/>
            </p:nvSpPr>
            <p:spPr>
              <a:xfrm>
                <a:off x="78891" y="92064"/>
                <a:ext cx="45103" cy="1233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  <p:sp>
        <p:nvSpPr>
          <p:cNvPr id="1384" name="Venn diagram"/>
          <p:cNvSpPr txBox="1"/>
          <p:nvPr/>
        </p:nvSpPr>
        <p:spPr>
          <a:xfrm>
            <a:off x="16166577" y="3062087"/>
            <a:ext cx="6606607" cy="62230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spAutoFit/>
          </a:bodyPr>
          <a:lstStyle>
            <a:lvl1pPr>
              <a:defRPr sz="3400"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Funnel Template 11 Stages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7BB14302-CA8A-5F41-AD92-AA405E2B924B}"/>
              </a:ext>
            </a:extLst>
          </p:cNvPr>
          <p:cNvGrpSpPr/>
          <p:nvPr/>
        </p:nvGrpSpPr>
        <p:grpSpPr>
          <a:xfrm>
            <a:off x="16249784" y="4409674"/>
            <a:ext cx="6491297" cy="6147846"/>
            <a:chOff x="16249784" y="4409674"/>
            <a:chExt cx="6491297" cy="6147846"/>
          </a:xfrm>
        </p:grpSpPr>
        <p:sp>
          <p:nvSpPr>
            <p:cNvPr id="1373" name="Shape"/>
            <p:cNvSpPr/>
            <p:nvPr/>
          </p:nvSpPr>
          <p:spPr>
            <a:xfrm>
              <a:off x="16249784" y="4409674"/>
              <a:ext cx="6491297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5" h="21461" extrusionOk="0">
                  <a:moveTo>
                    <a:pt x="337" y="0"/>
                  </a:moveTo>
                  <a:cubicBezTo>
                    <a:pt x="220" y="-3"/>
                    <a:pt x="112" y="899"/>
                    <a:pt x="50" y="2384"/>
                  </a:cubicBezTo>
                  <a:cubicBezTo>
                    <a:pt x="-7" y="3774"/>
                    <a:pt x="-16" y="5498"/>
                    <a:pt x="27" y="7002"/>
                  </a:cubicBezTo>
                  <a:lnTo>
                    <a:pt x="432" y="18719"/>
                  </a:lnTo>
                  <a:cubicBezTo>
                    <a:pt x="471" y="19683"/>
                    <a:pt x="528" y="20450"/>
                    <a:pt x="596" y="20920"/>
                  </a:cubicBezTo>
                  <a:cubicBezTo>
                    <a:pt x="655" y="21327"/>
                    <a:pt x="719" y="21496"/>
                    <a:pt x="784" y="21410"/>
                  </a:cubicBezTo>
                  <a:lnTo>
                    <a:pt x="20829" y="21461"/>
                  </a:lnTo>
                  <a:cubicBezTo>
                    <a:pt x="20889" y="21434"/>
                    <a:pt x="20947" y="21189"/>
                    <a:pt x="20999" y="20749"/>
                  </a:cubicBezTo>
                  <a:cubicBezTo>
                    <a:pt x="21056" y="20262"/>
                    <a:pt x="21104" y="19553"/>
                    <a:pt x="21136" y="18697"/>
                  </a:cubicBezTo>
                  <a:lnTo>
                    <a:pt x="21533" y="6892"/>
                  </a:lnTo>
                  <a:cubicBezTo>
                    <a:pt x="21584" y="5300"/>
                    <a:pt x="21573" y="3416"/>
                    <a:pt x="21504" y="1986"/>
                  </a:cubicBezTo>
                  <a:cubicBezTo>
                    <a:pt x="21438" y="640"/>
                    <a:pt x="21331" y="-104"/>
                    <a:pt x="21221" y="21"/>
                  </a:cubicBezTo>
                  <a:lnTo>
                    <a:pt x="337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74" name="Shape"/>
            <p:cNvSpPr/>
            <p:nvPr/>
          </p:nvSpPr>
          <p:spPr>
            <a:xfrm>
              <a:off x="16529184" y="4981360"/>
              <a:ext cx="5919797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1" h="21461" extrusionOk="0">
                  <a:moveTo>
                    <a:pt x="370" y="0"/>
                  </a:moveTo>
                  <a:cubicBezTo>
                    <a:pt x="242" y="-3"/>
                    <a:pt x="123" y="899"/>
                    <a:pt x="56" y="2384"/>
                  </a:cubicBezTo>
                  <a:cubicBezTo>
                    <a:pt x="-7" y="3774"/>
                    <a:pt x="-17" y="5498"/>
                    <a:pt x="30" y="7002"/>
                  </a:cubicBezTo>
                  <a:lnTo>
                    <a:pt x="474" y="18719"/>
                  </a:lnTo>
                  <a:cubicBezTo>
                    <a:pt x="517" y="19683"/>
                    <a:pt x="579" y="20450"/>
                    <a:pt x="654" y="20920"/>
                  </a:cubicBezTo>
                  <a:cubicBezTo>
                    <a:pt x="718" y="21327"/>
                    <a:pt x="789" y="21496"/>
                    <a:pt x="860" y="21410"/>
                  </a:cubicBezTo>
                  <a:lnTo>
                    <a:pt x="20756" y="21461"/>
                  </a:lnTo>
                  <a:cubicBezTo>
                    <a:pt x="20821" y="21434"/>
                    <a:pt x="20885" y="21189"/>
                    <a:pt x="20942" y="20749"/>
                  </a:cubicBezTo>
                  <a:cubicBezTo>
                    <a:pt x="21004" y="20262"/>
                    <a:pt x="21056" y="19553"/>
                    <a:pt x="21092" y="18697"/>
                  </a:cubicBezTo>
                  <a:lnTo>
                    <a:pt x="21527" y="6892"/>
                  </a:lnTo>
                  <a:cubicBezTo>
                    <a:pt x="21583" y="5300"/>
                    <a:pt x="21571" y="3416"/>
                    <a:pt x="21495" y="1986"/>
                  </a:cubicBezTo>
                  <a:cubicBezTo>
                    <a:pt x="21423" y="640"/>
                    <a:pt x="21306" y="-104"/>
                    <a:pt x="21185" y="21"/>
                  </a:cubicBezTo>
                  <a:lnTo>
                    <a:pt x="370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75" name="Shape"/>
            <p:cNvSpPr/>
            <p:nvPr/>
          </p:nvSpPr>
          <p:spPr>
            <a:xfrm>
              <a:off x="16821284" y="5553046"/>
              <a:ext cx="5335597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7" h="21461" extrusionOk="0">
                  <a:moveTo>
                    <a:pt x="410" y="0"/>
                  </a:moveTo>
                  <a:cubicBezTo>
                    <a:pt x="268" y="-3"/>
                    <a:pt x="136" y="899"/>
                    <a:pt x="62" y="2384"/>
                  </a:cubicBezTo>
                  <a:cubicBezTo>
                    <a:pt x="-8" y="3774"/>
                    <a:pt x="-19" y="5498"/>
                    <a:pt x="33" y="7002"/>
                  </a:cubicBezTo>
                  <a:lnTo>
                    <a:pt x="526" y="18719"/>
                  </a:lnTo>
                  <a:cubicBezTo>
                    <a:pt x="573" y="19683"/>
                    <a:pt x="642" y="20450"/>
                    <a:pt x="725" y="20920"/>
                  </a:cubicBezTo>
                  <a:cubicBezTo>
                    <a:pt x="796" y="21327"/>
                    <a:pt x="875" y="21496"/>
                    <a:pt x="954" y="21410"/>
                  </a:cubicBezTo>
                  <a:lnTo>
                    <a:pt x="20663" y="21461"/>
                  </a:lnTo>
                  <a:cubicBezTo>
                    <a:pt x="20736" y="21434"/>
                    <a:pt x="20806" y="21189"/>
                    <a:pt x="20870" y="20749"/>
                  </a:cubicBezTo>
                  <a:cubicBezTo>
                    <a:pt x="20939" y="20262"/>
                    <a:pt x="20997" y="19553"/>
                    <a:pt x="21037" y="18697"/>
                  </a:cubicBezTo>
                  <a:lnTo>
                    <a:pt x="21519" y="6892"/>
                  </a:lnTo>
                  <a:cubicBezTo>
                    <a:pt x="21581" y="5300"/>
                    <a:pt x="21567" y="3416"/>
                    <a:pt x="21483" y="1986"/>
                  </a:cubicBezTo>
                  <a:cubicBezTo>
                    <a:pt x="21404" y="640"/>
                    <a:pt x="21274" y="-104"/>
                    <a:pt x="21139" y="21"/>
                  </a:cubicBezTo>
                  <a:lnTo>
                    <a:pt x="410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76" name="Shape"/>
            <p:cNvSpPr/>
            <p:nvPr/>
          </p:nvSpPr>
          <p:spPr>
            <a:xfrm>
              <a:off x="17100684" y="6124733"/>
              <a:ext cx="4776797" cy="4309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2" h="21461" extrusionOk="0">
                  <a:moveTo>
                    <a:pt x="457" y="0"/>
                  </a:moveTo>
                  <a:cubicBezTo>
                    <a:pt x="299" y="-3"/>
                    <a:pt x="152" y="899"/>
                    <a:pt x="68" y="2384"/>
                  </a:cubicBezTo>
                  <a:cubicBezTo>
                    <a:pt x="-10" y="3774"/>
                    <a:pt x="-22" y="5498"/>
                    <a:pt x="36" y="7002"/>
                  </a:cubicBezTo>
                  <a:lnTo>
                    <a:pt x="587" y="18719"/>
                  </a:lnTo>
                  <a:cubicBezTo>
                    <a:pt x="639" y="19683"/>
                    <a:pt x="716" y="20450"/>
                    <a:pt x="809" y="20920"/>
                  </a:cubicBezTo>
                  <a:cubicBezTo>
                    <a:pt x="889" y="21327"/>
                    <a:pt x="977" y="21496"/>
                    <a:pt x="1065" y="21410"/>
                  </a:cubicBezTo>
                  <a:lnTo>
                    <a:pt x="20553" y="21461"/>
                  </a:lnTo>
                  <a:cubicBezTo>
                    <a:pt x="20634" y="21434"/>
                    <a:pt x="20713" y="21189"/>
                    <a:pt x="20783" y="20749"/>
                  </a:cubicBezTo>
                  <a:cubicBezTo>
                    <a:pt x="20861" y="20262"/>
                    <a:pt x="20926" y="19553"/>
                    <a:pt x="20970" y="18697"/>
                  </a:cubicBezTo>
                  <a:lnTo>
                    <a:pt x="21509" y="6892"/>
                  </a:lnTo>
                  <a:cubicBezTo>
                    <a:pt x="21578" y="5300"/>
                    <a:pt x="21563" y="3416"/>
                    <a:pt x="21469" y="1986"/>
                  </a:cubicBezTo>
                  <a:cubicBezTo>
                    <a:pt x="21380" y="640"/>
                    <a:pt x="21235" y="-104"/>
                    <a:pt x="21085" y="21"/>
                  </a:cubicBezTo>
                  <a:lnTo>
                    <a:pt x="457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77" name="Shape"/>
            <p:cNvSpPr/>
            <p:nvPr/>
          </p:nvSpPr>
          <p:spPr>
            <a:xfrm>
              <a:off x="17380084" y="6696419"/>
              <a:ext cx="4205297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6" h="21461" extrusionOk="0">
                  <a:moveTo>
                    <a:pt x="519" y="0"/>
                  </a:moveTo>
                  <a:cubicBezTo>
                    <a:pt x="339" y="-3"/>
                    <a:pt x="172" y="899"/>
                    <a:pt x="77" y="2384"/>
                  </a:cubicBezTo>
                  <a:cubicBezTo>
                    <a:pt x="-12" y="3774"/>
                    <a:pt x="-25" y="5498"/>
                    <a:pt x="41" y="7002"/>
                  </a:cubicBezTo>
                  <a:lnTo>
                    <a:pt x="666" y="18719"/>
                  </a:lnTo>
                  <a:cubicBezTo>
                    <a:pt x="726" y="19683"/>
                    <a:pt x="813" y="20450"/>
                    <a:pt x="918" y="20920"/>
                  </a:cubicBezTo>
                  <a:cubicBezTo>
                    <a:pt x="1009" y="21327"/>
                    <a:pt x="1109" y="21496"/>
                    <a:pt x="1209" y="21410"/>
                  </a:cubicBezTo>
                  <a:lnTo>
                    <a:pt x="20411" y="21461"/>
                  </a:lnTo>
                  <a:cubicBezTo>
                    <a:pt x="20503" y="21434"/>
                    <a:pt x="20593" y="21189"/>
                    <a:pt x="20673" y="20749"/>
                  </a:cubicBezTo>
                  <a:cubicBezTo>
                    <a:pt x="20761" y="20262"/>
                    <a:pt x="20834" y="19553"/>
                    <a:pt x="20885" y="18697"/>
                  </a:cubicBezTo>
                  <a:lnTo>
                    <a:pt x="21496" y="6892"/>
                  </a:lnTo>
                  <a:cubicBezTo>
                    <a:pt x="21575" y="5300"/>
                    <a:pt x="21558" y="3416"/>
                    <a:pt x="21451" y="1986"/>
                  </a:cubicBezTo>
                  <a:cubicBezTo>
                    <a:pt x="21351" y="640"/>
                    <a:pt x="21186" y="-104"/>
                    <a:pt x="21015" y="21"/>
                  </a:cubicBezTo>
                  <a:lnTo>
                    <a:pt x="519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78" name="Shape"/>
            <p:cNvSpPr/>
            <p:nvPr/>
          </p:nvSpPr>
          <p:spPr>
            <a:xfrm>
              <a:off x="17672184" y="7268106"/>
              <a:ext cx="3633797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7" h="21461" extrusionOk="0">
                  <a:moveTo>
                    <a:pt x="601" y="0"/>
                  </a:moveTo>
                  <a:cubicBezTo>
                    <a:pt x="393" y="-3"/>
                    <a:pt x="200" y="899"/>
                    <a:pt x="90" y="2384"/>
                  </a:cubicBezTo>
                  <a:cubicBezTo>
                    <a:pt x="-12" y="3774"/>
                    <a:pt x="-28" y="5498"/>
                    <a:pt x="48" y="7002"/>
                  </a:cubicBezTo>
                  <a:lnTo>
                    <a:pt x="772" y="18719"/>
                  </a:lnTo>
                  <a:cubicBezTo>
                    <a:pt x="840" y="19683"/>
                    <a:pt x="942" y="20450"/>
                    <a:pt x="1063" y="20920"/>
                  </a:cubicBezTo>
                  <a:cubicBezTo>
                    <a:pt x="1168" y="21327"/>
                    <a:pt x="1284" y="21496"/>
                    <a:pt x="1399" y="21410"/>
                  </a:cubicBezTo>
                  <a:lnTo>
                    <a:pt x="20226" y="21461"/>
                  </a:lnTo>
                  <a:cubicBezTo>
                    <a:pt x="20332" y="21434"/>
                    <a:pt x="20436" y="21189"/>
                    <a:pt x="20528" y="20749"/>
                  </a:cubicBezTo>
                  <a:cubicBezTo>
                    <a:pt x="20630" y="20262"/>
                    <a:pt x="20715" y="19553"/>
                    <a:pt x="20773" y="18697"/>
                  </a:cubicBezTo>
                  <a:lnTo>
                    <a:pt x="21481" y="6892"/>
                  </a:lnTo>
                  <a:cubicBezTo>
                    <a:pt x="21572" y="5300"/>
                    <a:pt x="21552" y="3416"/>
                    <a:pt x="21429" y="1986"/>
                  </a:cubicBezTo>
                  <a:cubicBezTo>
                    <a:pt x="21312" y="640"/>
                    <a:pt x="21121" y="-104"/>
                    <a:pt x="20924" y="21"/>
                  </a:cubicBezTo>
                  <a:lnTo>
                    <a:pt x="601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79" name="Shape"/>
            <p:cNvSpPr/>
            <p:nvPr/>
          </p:nvSpPr>
          <p:spPr>
            <a:xfrm>
              <a:off x="17964284" y="7839792"/>
              <a:ext cx="3049596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25" h="21461" extrusionOk="0">
                  <a:moveTo>
                    <a:pt x="716" y="0"/>
                  </a:moveTo>
                  <a:cubicBezTo>
                    <a:pt x="468" y="-3"/>
                    <a:pt x="238" y="899"/>
                    <a:pt x="107" y="2384"/>
                  </a:cubicBezTo>
                  <a:cubicBezTo>
                    <a:pt x="-15" y="3774"/>
                    <a:pt x="-34" y="5498"/>
                    <a:pt x="57" y="7002"/>
                  </a:cubicBezTo>
                  <a:lnTo>
                    <a:pt x="918" y="18719"/>
                  </a:lnTo>
                  <a:cubicBezTo>
                    <a:pt x="1000" y="19683"/>
                    <a:pt x="1121" y="20450"/>
                    <a:pt x="1266" y="20920"/>
                  </a:cubicBezTo>
                  <a:cubicBezTo>
                    <a:pt x="1391" y="21327"/>
                    <a:pt x="1529" y="21496"/>
                    <a:pt x="1666" y="21410"/>
                  </a:cubicBezTo>
                  <a:lnTo>
                    <a:pt x="19963" y="21461"/>
                  </a:lnTo>
                  <a:cubicBezTo>
                    <a:pt x="20089" y="21434"/>
                    <a:pt x="20213" y="21189"/>
                    <a:pt x="20323" y="20749"/>
                  </a:cubicBezTo>
                  <a:cubicBezTo>
                    <a:pt x="20445" y="20262"/>
                    <a:pt x="20545" y="19553"/>
                    <a:pt x="20615" y="18697"/>
                  </a:cubicBezTo>
                  <a:lnTo>
                    <a:pt x="21458" y="6892"/>
                  </a:lnTo>
                  <a:cubicBezTo>
                    <a:pt x="21566" y="5300"/>
                    <a:pt x="21542" y="3416"/>
                    <a:pt x="21395" y="1986"/>
                  </a:cubicBezTo>
                  <a:cubicBezTo>
                    <a:pt x="21257" y="640"/>
                    <a:pt x="21029" y="-104"/>
                    <a:pt x="20794" y="21"/>
                  </a:cubicBezTo>
                  <a:lnTo>
                    <a:pt x="716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80" name="Shape"/>
            <p:cNvSpPr/>
            <p:nvPr/>
          </p:nvSpPr>
          <p:spPr>
            <a:xfrm>
              <a:off x="18243684" y="8411479"/>
              <a:ext cx="2490796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8" h="21461" extrusionOk="0">
                  <a:moveTo>
                    <a:pt x="876" y="0"/>
                  </a:moveTo>
                  <a:cubicBezTo>
                    <a:pt x="573" y="-3"/>
                    <a:pt x="291" y="899"/>
                    <a:pt x="131" y="2384"/>
                  </a:cubicBezTo>
                  <a:cubicBezTo>
                    <a:pt x="-18" y="3774"/>
                    <a:pt x="-41" y="5498"/>
                    <a:pt x="70" y="7002"/>
                  </a:cubicBezTo>
                  <a:lnTo>
                    <a:pt x="1124" y="18719"/>
                  </a:lnTo>
                  <a:cubicBezTo>
                    <a:pt x="1224" y="19683"/>
                    <a:pt x="1372" y="20450"/>
                    <a:pt x="1549" y="20920"/>
                  </a:cubicBezTo>
                  <a:cubicBezTo>
                    <a:pt x="1702" y="21327"/>
                    <a:pt x="1871" y="21496"/>
                    <a:pt x="2038" y="21410"/>
                  </a:cubicBezTo>
                  <a:lnTo>
                    <a:pt x="19597" y="21461"/>
                  </a:lnTo>
                  <a:cubicBezTo>
                    <a:pt x="19752" y="21434"/>
                    <a:pt x="19904" y="21189"/>
                    <a:pt x="20038" y="20749"/>
                  </a:cubicBezTo>
                  <a:cubicBezTo>
                    <a:pt x="20187" y="20262"/>
                    <a:pt x="20310" y="19553"/>
                    <a:pt x="20395" y="18697"/>
                  </a:cubicBezTo>
                  <a:lnTo>
                    <a:pt x="21426" y="6892"/>
                  </a:lnTo>
                  <a:cubicBezTo>
                    <a:pt x="21559" y="5300"/>
                    <a:pt x="21530" y="3416"/>
                    <a:pt x="21350" y="1986"/>
                  </a:cubicBezTo>
                  <a:cubicBezTo>
                    <a:pt x="21181" y="640"/>
                    <a:pt x="20903" y="-104"/>
                    <a:pt x="20615" y="21"/>
                  </a:cubicBezTo>
                  <a:lnTo>
                    <a:pt x="876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81" name="Shape"/>
            <p:cNvSpPr/>
            <p:nvPr/>
          </p:nvSpPr>
          <p:spPr>
            <a:xfrm>
              <a:off x="18535784" y="8983165"/>
              <a:ext cx="1906596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80" h="21461" extrusionOk="0">
                  <a:moveTo>
                    <a:pt x="1143" y="0"/>
                  </a:moveTo>
                  <a:cubicBezTo>
                    <a:pt x="747" y="-3"/>
                    <a:pt x="379" y="899"/>
                    <a:pt x="171" y="2384"/>
                  </a:cubicBezTo>
                  <a:cubicBezTo>
                    <a:pt x="-24" y="3774"/>
                    <a:pt x="-54" y="5498"/>
                    <a:pt x="91" y="7002"/>
                  </a:cubicBezTo>
                  <a:lnTo>
                    <a:pt x="1466" y="18719"/>
                  </a:lnTo>
                  <a:cubicBezTo>
                    <a:pt x="1596" y="19683"/>
                    <a:pt x="1790" y="20450"/>
                    <a:pt x="2020" y="20920"/>
                  </a:cubicBezTo>
                  <a:cubicBezTo>
                    <a:pt x="2220" y="21327"/>
                    <a:pt x="2440" y="21496"/>
                    <a:pt x="2659" y="21410"/>
                  </a:cubicBezTo>
                  <a:lnTo>
                    <a:pt x="18987" y="21461"/>
                  </a:lnTo>
                  <a:cubicBezTo>
                    <a:pt x="19189" y="21434"/>
                    <a:pt x="19386" y="21189"/>
                    <a:pt x="19562" y="20749"/>
                  </a:cubicBezTo>
                  <a:cubicBezTo>
                    <a:pt x="19756" y="20262"/>
                    <a:pt x="19917" y="19553"/>
                    <a:pt x="20028" y="18697"/>
                  </a:cubicBezTo>
                  <a:lnTo>
                    <a:pt x="21373" y="6892"/>
                  </a:lnTo>
                  <a:cubicBezTo>
                    <a:pt x="21546" y="5300"/>
                    <a:pt x="21508" y="3416"/>
                    <a:pt x="21273" y="1986"/>
                  </a:cubicBezTo>
                  <a:cubicBezTo>
                    <a:pt x="21053" y="640"/>
                    <a:pt x="20690" y="-104"/>
                    <a:pt x="20314" y="21"/>
                  </a:cubicBezTo>
                  <a:lnTo>
                    <a:pt x="1143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82" name="Shape"/>
            <p:cNvSpPr/>
            <p:nvPr/>
          </p:nvSpPr>
          <p:spPr>
            <a:xfrm>
              <a:off x="18815184" y="9554852"/>
              <a:ext cx="1347796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21461" extrusionOk="0">
                  <a:moveTo>
                    <a:pt x="1613" y="0"/>
                  </a:moveTo>
                  <a:cubicBezTo>
                    <a:pt x="1055" y="-3"/>
                    <a:pt x="536" y="899"/>
                    <a:pt x="241" y="2384"/>
                  </a:cubicBezTo>
                  <a:cubicBezTo>
                    <a:pt x="-34" y="3774"/>
                    <a:pt x="-76" y="5498"/>
                    <a:pt x="129" y="7002"/>
                  </a:cubicBezTo>
                  <a:lnTo>
                    <a:pt x="2069" y="18719"/>
                  </a:lnTo>
                  <a:cubicBezTo>
                    <a:pt x="2253" y="19683"/>
                    <a:pt x="2526" y="20450"/>
                    <a:pt x="2852" y="20920"/>
                  </a:cubicBezTo>
                  <a:cubicBezTo>
                    <a:pt x="3133" y="21327"/>
                    <a:pt x="3444" y="21496"/>
                    <a:pt x="3753" y="21410"/>
                  </a:cubicBezTo>
                  <a:lnTo>
                    <a:pt x="17912" y="21461"/>
                  </a:lnTo>
                  <a:cubicBezTo>
                    <a:pt x="18197" y="21434"/>
                    <a:pt x="18476" y="21189"/>
                    <a:pt x="18724" y="20749"/>
                  </a:cubicBezTo>
                  <a:cubicBezTo>
                    <a:pt x="18998" y="20262"/>
                    <a:pt x="19225" y="19553"/>
                    <a:pt x="19381" y="18697"/>
                  </a:cubicBezTo>
                  <a:lnTo>
                    <a:pt x="21280" y="6892"/>
                  </a:lnTo>
                  <a:cubicBezTo>
                    <a:pt x="21524" y="5300"/>
                    <a:pt x="21470" y="3416"/>
                    <a:pt x="21139" y="1986"/>
                  </a:cubicBezTo>
                  <a:cubicBezTo>
                    <a:pt x="20828" y="640"/>
                    <a:pt x="20315" y="-104"/>
                    <a:pt x="19786" y="21"/>
                  </a:cubicBezTo>
                  <a:lnTo>
                    <a:pt x="1613" y="0"/>
                  </a:lnTo>
                  <a:close/>
                </a:path>
              </a:pathLst>
            </a:cu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383" name="Shape"/>
            <p:cNvSpPr/>
            <p:nvPr/>
          </p:nvSpPr>
          <p:spPr>
            <a:xfrm>
              <a:off x="19107284" y="10126538"/>
              <a:ext cx="763596" cy="4309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03" h="21461" extrusionOk="0">
                  <a:moveTo>
                    <a:pt x="2829" y="0"/>
                  </a:moveTo>
                  <a:cubicBezTo>
                    <a:pt x="1850" y="-3"/>
                    <a:pt x="939" y="899"/>
                    <a:pt x="423" y="2384"/>
                  </a:cubicBezTo>
                  <a:cubicBezTo>
                    <a:pt x="-61" y="3774"/>
                    <a:pt x="-134" y="5498"/>
                    <a:pt x="226" y="7002"/>
                  </a:cubicBezTo>
                  <a:lnTo>
                    <a:pt x="3630" y="18719"/>
                  </a:lnTo>
                  <a:cubicBezTo>
                    <a:pt x="3953" y="19683"/>
                    <a:pt x="4432" y="20450"/>
                    <a:pt x="5003" y="20920"/>
                  </a:cubicBezTo>
                  <a:cubicBezTo>
                    <a:pt x="5497" y="21327"/>
                    <a:pt x="6042" y="21496"/>
                    <a:pt x="6584" y="21410"/>
                  </a:cubicBezTo>
                  <a:lnTo>
                    <a:pt x="15129" y="21461"/>
                  </a:lnTo>
                  <a:cubicBezTo>
                    <a:pt x="15629" y="21434"/>
                    <a:pt x="16118" y="21189"/>
                    <a:pt x="16553" y="20749"/>
                  </a:cubicBezTo>
                  <a:cubicBezTo>
                    <a:pt x="17034" y="20262"/>
                    <a:pt x="17432" y="19553"/>
                    <a:pt x="17707" y="18697"/>
                  </a:cubicBezTo>
                  <a:lnTo>
                    <a:pt x="21038" y="6892"/>
                  </a:lnTo>
                  <a:cubicBezTo>
                    <a:pt x="21466" y="5300"/>
                    <a:pt x="21371" y="3416"/>
                    <a:pt x="20791" y="1986"/>
                  </a:cubicBezTo>
                  <a:cubicBezTo>
                    <a:pt x="20244" y="640"/>
                    <a:pt x="19345" y="-104"/>
                    <a:pt x="18416" y="21"/>
                  </a:cubicBezTo>
                  <a:lnTo>
                    <a:pt x="2829" y="0"/>
                  </a:lnTo>
                  <a:close/>
                </a:path>
              </a:pathLst>
            </a:cu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grpSp>
          <p:nvGrpSpPr>
            <p:cNvPr id="1388" name="Group"/>
            <p:cNvGrpSpPr/>
            <p:nvPr/>
          </p:nvGrpSpPr>
          <p:grpSpPr>
            <a:xfrm>
              <a:off x="19325449" y="4465784"/>
              <a:ext cx="313741" cy="313741"/>
              <a:chOff x="0" y="0"/>
              <a:chExt cx="313740" cy="313740"/>
            </a:xfrm>
          </p:grpSpPr>
          <p:sp>
            <p:nvSpPr>
              <p:cNvPr id="1385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86" name="Shape"/>
              <p:cNvSpPr/>
              <p:nvPr/>
            </p:nvSpPr>
            <p:spPr>
              <a:xfrm>
                <a:off x="132060" y="92412"/>
                <a:ext cx="168925" cy="2018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87" name="Shape"/>
              <p:cNvSpPr/>
              <p:nvPr/>
            </p:nvSpPr>
            <p:spPr>
              <a:xfrm>
                <a:off x="131181" y="92064"/>
                <a:ext cx="45104" cy="1233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92" name="Group"/>
            <p:cNvGrpSpPr/>
            <p:nvPr/>
          </p:nvGrpSpPr>
          <p:grpSpPr>
            <a:xfrm>
              <a:off x="19325449" y="5036973"/>
              <a:ext cx="313741" cy="313741"/>
              <a:chOff x="0" y="0"/>
              <a:chExt cx="313740" cy="313740"/>
            </a:xfrm>
          </p:grpSpPr>
          <p:sp>
            <p:nvSpPr>
              <p:cNvPr id="1389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90" name="Shape"/>
              <p:cNvSpPr/>
              <p:nvPr/>
            </p:nvSpPr>
            <p:spPr>
              <a:xfrm>
                <a:off x="118583" y="96703"/>
                <a:ext cx="185660" cy="20669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91" name="Shape"/>
              <p:cNvSpPr/>
              <p:nvPr/>
            </p:nvSpPr>
            <p:spPr>
              <a:xfrm>
                <a:off x="117731" y="85045"/>
                <a:ext cx="84552" cy="1248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396" name="Group"/>
            <p:cNvGrpSpPr/>
            <p:nvPr/>
          </p:nvGrpSpPr>
          <p:grpSpPr>
            <a:xfrm>
              <a:off x="19325449" y="5608161"/>
              <a:ext cx="313741" cy="313741"/>
              <a:chOff x="0" y="0"/>
              <a:chExt cx="313740" cy="313740"/>
            </a:xfrm>
          </p:grpSpPr>
          <p:sp>
            <p:nvSpPr>
              <p:cNvPr id="1393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94" name="Shape"/>
              <p:cNvSpPr/>
              <p:nvPr/>
            </p:nvSpPr>
            <p:spPr>
              <a:xfrm>
                <a:off x="122632" y="95056"/>
                <a:ext cx="184142" cy="2045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95" name="Shape"/>
              <p:cNvSpPr/>
              <p:nvPr/>
            </p:nvSpPr>
            <p:spPr>
              <a:xfrm>
                <a:off x="119106" y="94249"/>
                <a:ext cx="81802" cy="12524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400" name="Group"/>
            <p:cNvGrpSpPr/>
            <p:nvPr/>
          </p:nvGrpSpPr>
          <p:grpSpPr>
            <a:xfrm>
              <a:off x="19325449" y="6179349"/>
              <a:ext cx="313742" cy="313742"/>
              <a:chOff x="0" y="0"/>
              <a:chExt cx="313740" cy="313740"/>
            </a:xfrm>
          </p:grpSpPr>
          <p:sp>
            <p:nvSpPr>
              <p:cNvPr id="1397" name="Circle"/>
              <p:cNvSpPr/>
              <p:nvPr/>
            </p:nvSpPr>
            <p:spPr>
              <a:xfrm>
                <a:off x="0" y="-1"/>
                <a:ext cx="313741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98" name="Shape"/>
              <p:cNvSpPr/>
              <p:nvPr/>
            </p:nvSpPr>
            <p:spPr>
              <a:xfrm>
                <a:off x="112926" y="89297"/>
                <a:ext cx="187244" cy="20721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399" name="Shape"/>
              <p:cNvSpPr/>
              <p:nvPr/>
            </p:nvSpPr>
            <p:spPr>
              <a:xfrm>
                <a:off x="111455" y="88644"/>
                <a:ext cx="92637" cy="12390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404" name="Group"/>
            <p:cNvGrpSpPr/>
            <p:nvPr/>
          </p:nvGrpSpPr>
          <p:grpSpPr>
            <a:xfrm>
              <a:off x="19325449" y="6750538"/>
              <a:ext cx="313741" cy="313741"/>
              <a:chOff x="0" y="0"/>
              <a:chExt cx="313740" cy="313740"/>
            </a:xfrm>
          </p:grpSpPr>
          <p:sp>
            <p:nvSpPr>
              <p:cNvPr id="1401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02" name="Shape"/>
              <p:cNvSpPr/>
              <p:nvPr/>
            </p:nvSpPr>
            <p:spPr>
              <a:xfrm>
                <a:off x="123224" y="91895"/>
                <a:ext cx="184443" cy="20561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03" name="Shape"/>
              <p:cNvSpPr/>
              <p:nvPr/>
            </p:nvSpPr>
            <p:spPr>
              <a:xfrm>
                <a:off x="122468" y="91085"/>
                <a:ext cx="81348" cy="12529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409" name="Group"/>
            <p:cNvGrpSpPr/>
            <p:nvPr/>
          </p:nvGrpSpPr>
          <p:grpSpPr>
            <a:xfrm>
              <a:off x="19325449" y="10177670"/>
              <a:ext cx="313741" cy="313742"/>
              <a:chOff x="0" y="0"/>
              <a:chExt cx="313740" cy="313740"/>
            </a:xfrm>
          </p:grpSpPr>
          <p:sp>
            <p:nvSpPr>
              <p:cNvPr id="1405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06" name="Shape"/>
              <p:cNvSpPr/>
              <p:nvPr/>
            </p:nvSpPr>
            <p:spPr>
              <a:xfrm>
                <a:off x="89983" y="93222"/>
                <a:ext cx="221119" cy="21375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9302"/>
                    </a:moveTo>
                    <a:lnTo>
                      <a:pt x="12619" y="12"/>
                    </a:lnTo>
                    <a:lnTo>
                      <a:pt x="8388" y="2444"/>
                    </a:lnTo>
                    <a:lnTo>
                      <a:pt x="10883" y="5025"/>
                    </a:lnTo>
                    <a:lnTo>
                      <a:pt x="10883" y="6895"/>
                    </a:lnTo>
                    <a:lnTo>
                      <a:pt x="4209" y="0"/>
                    </a:lnTo>
                    <a:lnTo>
                      <a:pt x="0" y="2469"/>
                    </a:lnTo>
                    <a:lnTo>
                      <a:pt x="2383" y="5025"/>
                    </a:lnTo>
                    <a:lnTo>
                      <a:pt x="1943" y="12261"/>
                    </a:lnTo>
                    <a:lnTo>
                      <a:pt x="10970" y="21600"/>
                    </a:lnTo>
                    <a:cubicBezTo>
                      <a:pt x="14002" y="20647"/>
                      <a:pt x="16675" y="18747"/>
                      <a:pt x="18623" y="16162"/>
                    </a:cubicBezTo>
                    <a:cubicBezTo>
                      <a:pt x="20135" y="14156"/>
                      <a:pt x="21156" y="11803"/>
                      <a:pt x="21600" y="930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07" name="Shape"/>
              <p:cNvSpPr/>
              <p:nvPr/>
            </p:nvSpPr>
            <p:spPr>
              <a:xfrm>
                <a:off x="174703" y="92064"/>
                <a:ext cx="45103" cy="1233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08" name="Shape"/>
              <p:cNvSpPr/>
              <p:nvPr/>
            </p:nvSpPr>
            <p:spPr>
              <a:xfrm>
                <a:off x="88947" y="92064"/>
                <a:ext cx="45104" cy="1233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413" name="Group"/>
            <p:cNvGrpSpPr/>
            <p:nvPr/>
          </p:nvGrpSpPr>
          <p:grpSpPr>
            <a:xfrm>
              <a:off x="19325449" y="7321727"/>
              <a:ext cx="313741" cy="313741"/>
              <a:chOff x="0" y="0"/>
              <a:chExt cx="313740" cy="313740"/>
            </a:xfrm>
          </p:grpSpPr>
          <p:sp>
            <p:nvSpPr>
              <p:cNvPr id="1410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11" name="Shape"/>
              <p:cNvSpPr/>
              <p:nvPr/>
            </p:nvSpPr>
            <p:spPr>
              <a:xfrm>
                <a:off x="128178" y="100591"/>
                <a:ext cx="174819" cy="19799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382"/>
                    </a:moveTo>
                    <a:lnTo>
                      <a:pt x="7476" y="0"/>
                    </a:lnTo>
                    <a:lnTo>
                      <a:pt x="1839" y="423"/>
                    </a:lnTo>
                    <a:lnTo>
                      <a:pt x="0" y="11189"/>
                    </a:lnTo>
                    <a:lnTo>
                      <a:pt x="11813" y="21600"/>
                    </a:lnTo>
                    <a:cubicBezTo>
                      <a:pt x="14171" y="20625"/>
                      <a:pt x="16281" y="19239"/>
                      <a:pt x="18017" y="17525"/>
                    </a:cubicBezTo>
                    <a:cubicBezTo>
                      <a:pt x="19549" y="16013"/>
                      <a:pt x="20762" y="14271"/>
                      <a:pt x="21600" y="1238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12" name="Shape"/>
              <p:cNvSpPr/>
              <p:nvPr/>
            </p:nvSpPr>
            <p:spPr>
              <a:xfrm>
                <a:off x="119060" y="90406"/>
                <a:ext cx="81810" cy="12665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51" extrusionOk="0">
                    <a:moveTo>
                      <a:pt x="10424" y="5"/>
                    </a:moveTo>
                    <a:cubicBezTo>
                      <a:pt x="9618" y="21"/>
                      <a:pt x="8814" y="85"/>
                      <a:pt x="8018" y="179"/>
                    </a:cubicBezTo>
                    <a:cubicBezTo>
                      <a:pt x="6661" y="339"/>
                      <a:pt x="5327" y="591"/>
                      <a:pt x="4125" y="1030"/>
                    </a:cubicBezTo>
                    <a:cubicBezTo>
                      <a:pt x="2985" y="1447"/>
                      <a:pt x="1997" y="2021"/>
                      <a:pt x="1276" y="2728"/>
                    </a:cubicBezTo>
                    <a:cubicBezTo>
                      <a:pt x="394" y="3592"/>
                      <a:pt x="-48" y="4614"/>
                      <a:pt x="4" y="5649"/>
                    </a:cubicBezTo>
                    <a:lnTo>
                      <a:pt x="4" y="14717"/>
                    </a:lnTo>
                    <a:cubicBezTo>
                      <a:pt x="-3" y="15687"/>
                      <a:pt x="285" y="16650"/>
                      <a:pt x="858" y="17546"/>
                    </a:cubicBezTo>
                    <a:cubicBezTo>
                      <a:pt x="1481" y="18521"/>
                      <a:pt x="2428" y="19401"/>
                      <a:pt x="3704" y="20058"/>
                    </a:cubicBezTo>
                    <a:cubicBezTo>
                      <a:pt x="4575" y="20507"/>
                      <a:pt x="5575" y="20836"/>
                      <a:pt x="6622" y="21079"/>
                    </a:cubicBezTo>
                    <a:cubicBezTo>
                      <a:pt x="7623" y="21310"/>
                      <a:pt x="8661" y="21461"/>
                      <a:pt x="9719" y="21521"/>
                    </a:cubicBezTo>
                    <a:cubicBezTo>
                      <a:pt x="10897" y="21588"/>
                      <a:pt x="12086" y="21541"/>
                      <a:pt x="13248" y="21399"/>
                    </a:cubicBezTo>
                    <a:cubicBezTo>
                      <a:pt x="14448" y="21252"/>
                      <a:pt x="15615" y="21005"/>
                      <a:pt x="16669" y="20606"/>
                    </a:cubicBezTo>
                    <a:cubicBezTo>
                      <a:pt x="19055" y="19701"/>
                      <a:pt x="20635" y="18140"/>
                      <a:pt x="21227" y="16389"/>
                    </a:cubicBezTo>
                    <a:cubicBezTo>
                      <a:pt x="21487" y="15619"/>
                      <a:pt x="21552" y="14831"/>
                      <a:pt x="21492" y="14054"/>
                    </a:cubicBezTo>
                    <a:cubicBezTo>
                      <a:pt x="21434" y="13306"/>
                      <a:pt x="21258" y="12557"/>
                      <a:pt x="20870" y="11841"/>
                    </a:cubicBezTo>
                    <a:cubicBezTo>
                      <a:pt x="20239" y="10675"/>
                      <a:pt x="19065" y="9661"/>
                      <a:pt x="17468" y="8984"/>
                    </a:cubicBezTo>
                    <a:cubicBezTo>
                      <a:pt x="16384" y="8524"/>
                      <a:pt x="15149" y="8240"/>
                      <a:pt x="13877" y="8078"/>
                    </a:cubicBezTo>
                    <a:cubicBezTo>
                      <a:pt x="12706" y="7929"/>
                      <a:pt x="11506" y="7883"/>
                      <a:pt x="10326" y="8001"/>
                    </a:cubicBezTo>
                    <a:cubicBezTo>
                      <a:pt x="9678" y="8065"/>
                      <a:pt x="9044" y="8181"/>
                      <a:pt x="8447" y="8358"/>
                    </a:cubicBezTo>
                    <a:cubicBezTo>
                      <a:pt x="7918" y="8515"/>
                      <a:pt x="7426" y="8719"/>
                      <a:pt x="6986" y="8965"/>
                    </a:cubicBezTo>
                    <a:cubicBezTo>
                      <a:pt x="6923" y="9009"/>
                      <a:pt x="6826" y="9025"/>
                      <a:pt x="6739" y="9005"/>
                    </a:cubicBezTo>
                    <a:cubicBezTo>
                      <a:pt x="6648" y="8984"/>
                      <a:pt x="6585" y="8931"/>
                      <a:pt x="6582" y="8868"/>
                    </a:cubicBezTo>
                    <a:lnTo>
                      <a:pt x="6626" y="5936"/>
                    </a:lnTo>
                    <a:cubicBezTo>
                      <a:pt x="6608" y="5268"/>
                      <a:pt x="7063" y="4655"/>
                      <a:pt x="7815" y="4245"/>
                    </a:cubicBezTo>
                    <a:cubicBezTo>
                      <a:pt x="8531" y="3855"/>
                      <a:pt x="9476" y="3670"/>
                      <a:pt x="10464" y="3678"/>
                    </a:cubicBezTo>
                    <a:cubicBezTo>
                      <a:pt x="11361" y="3685"/>
                      <a:pt x="12222" y="3852"/>
                      <a:pt x="12899" y="4191"/>
                    </a:cubicBezTo>
                    <a:cubicBezTo>
                      <a:pt x="13668" y="4576"/>
                      <a:pt x="14160" y="5162"/>
                      <a:pt x="14215" y="5816"/>
                    </a:cubicBezTo>
                    <a:lnTo>
                      <a:pt x="14215" y="6256"/>
                    </a:lnTo>
                    <a:cubicBezTo>
                      <a:pt x="14199" y="6347"/>
                      <a:pt x="14244" y="6438"/>
                      <a:pt x="14339" y="6507"/>
                    </a:cubicBezTo>
                    <a:cubicBezTo>
                      <a:pt x="14408" y="6557"/>
                      <a:pt x="14500" y="6593"/>
                      <a:pt x="14601" y="6608"/>
                    </a:cubicBezTo>
                    <a:lnTo>
                      <a:pt x="20034" y="6608"/>
                    </a:lnTo>
                    <a:cubicBezTo>
                      <a:pt x="20183" y="6614"/>
                      <a:pt x="20330" y="6580"/>
                      <a:pt x="20441" y="6517"/>
                    </a:cubicBezTo>
                    <a:cubicBezTo>
                      <a:pt x="20538" y="6462"/>
                      <a:pt x="20601" y="6389"/>
                      <a:pt x="20623" y="6307"/>
                    </a:cubicBezTo>
                    <a:lnTo>
                      <a:pt x="20623" y="5047"/>
                    </a:lnTo>
                    <a:cubicBezTo>
                      <a:pt x="20644" y="4063"/>
                      <a:pt x="20135" y="3106"/>
                      <a:pt x="19180" y="2340"/>
                    </a:cubicBezTo>
                    <a:cubicBezTo>
                      <a:pt x="18414" y="1725"/>
                      <a:pt x="17417" y="1271"/>
                      <a:pt x="16367" y="910"/>
                    </a:cubicBezTo>
                    <a:cubicBezTo>
                      <a:pt x="15270" y="533"/>
                      <a:pt x="14086" y="249"/>
                      <a:pt x="12834" y="108"/>
                    </a:cubicBezTo>
                    <a:cubicBezTo>
                      <a:pt x="12036" y="18"/>
                      <a:pt x="11230" y="-12"/>
                      <a:pt x="10424" y="5"/>
                    </a:cubicBezTo>
                    <a:close/>
                    <a:moveTo>
                      <a:pt x="11057" y="11458"/>
                    </a:moveTo>
                    <a:cubicBezTo>
                      <a:pt x="11968" y="11483"/>
                      <a:pt x="12847" y="11696"/>
                      <a:pt x="13517" y="12107"/>
                    </a:cubicBezTo>
                    <a:cubicBezTo>
                      <a:pt x="14142" y="12490"/>
                      <a:pt x="14511" y="13005"/>
                      <a:pt x="14728" y="13544"/>
                    </a:cubicBezTo>
                    <a:cubicBezTo>
                      <a:pt x="14975" y="14157"/>
                      <a:pt x="15028" y="14796"/>
                      <a:pt x="14888" y="15423"/>
                    </a:cubicBezTo>
                    <a:cubicBezTo>
                      <a:pt x="14785" y="16118"/>
                      <a:pt x="14276" y="16763"/>
                      <a:pt x="13467" y="17224"/>
                    </a:cubicBezTo>
                    <a:cubicBezTo>
                      <a:pt x="12839" y="17582"/>
                      <a:pt x="12062" y="17809"/>
                      <a:pt x="11231" y="17871"/>
                    </a:cubicBezTo>
                    <a:cubicBezTo>
                      <a:pt x="10329" y="17938"/>
                      <a:pt x="9422" y="17805"/>
                      <a:pt x="8640" y="17506"/>
                    </a:cubicBezTo>
                    <a:cubicBezTo>
                      <a:pt x="8025" y="17272"/>
                      <a:pt x="7507" y="16943"/>
                      <a:pt x="7168" y="16538"/>
                    </a:cubicBezTo>
                    <a:cubicBezTo>
                      <a:pt x="6641" y="15908"/>
                      <a:pt x="6592" y="15175"/>
                      <a:pt x="6651" y="14461"/>
                    </a:cubicBezTo>
                    <a:cubicBezTo>
                      <a:pt x="6703" y="13834"/>
                      <a:pt x="6841" y="13196"/>
                      <a:pt x="7349" y="12659"/>
                    </a:cubicBezTo>
                    <a:cubicBezTo>
                      <a:pt x="7956" y="12020"/>
                      <a:pt x="8996" y="11616"/>
                      <a:pt x="10141" y="11493"/>
                    </a:cubicBezTo>
                    <a:cubicBezTo>
                      <a:pt x="10445" y="11460"/>
                      <a:pt x="10753" y="11449"/>
                      <a:pt x="11057" y="11458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417" name="Group"/>
            <p:cNvGrpSpPr/>
            <p:nvPr/>
          </p:nvGrpSpPr>
          <p:grpSpPr>
            <a:xfrm>
              <a:off x="19325449" y="7892916"/>
              <a:ext cx="313741" cy="313742"/>
              <a:chOff x="0" y="0"/>
              <a:chExt cx="313740" cy="313740"/>
            </a:xfrm>
          </p:grpSpPr>
          <p:sp>
            <p:nvSpPr>
              <p:cNvPr id="1414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15" name="Shape"/>
              <p:cNvSpPr/>
              <p:nvPr/>
            </p:nvSpPr>
            <p:spPr>
              <a:xfrm>
                <a:off x="123018" y="96239"/>
                <a:ext cx="184381" cy="20371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035"/>
                    </a:moveTo>
                    <a:lnTo>
                      <a:pt x="9377" y="0"/>
                    </a:lnTo>
                    <a:lnTo>
                      <a:pt x="1479" y="1277"/>
                    </a:lnTo>
                    <a:lnTo>
                      <a:pt x="0" y="3228"/>
                    </a:lnTo>
                    <a:lnTo>
                      <a:pt x="4875" y="7698"/>
                    </a:lnTo>
                    <a:lnTo>
                      <a:pt x="1930" y="12899"/>
                    </a:lnTo>
                    <a:lnTo>
                      <a:pt x="11512" y="21600"/>
                    </a:lnTo>
                    <a:cubicBezTo>
                      <a:pt x="14086" y="20552"/>
                      <a:pt x="16358" y="18978"/>
                      <a:pt x="18150" y="17003"/>
                    </a:cubicBezTo>
                    <a:cubicBezTo>
                      <a:pt x="19740" y="15249"/>
                      <a:pt x="20915" y="13218"/>
                      <a:pt x="21600" y="11035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16" name="Shape"/>
              <p:cNvSpPr/>
              <p:nvPr/>
            </p:nvSpPr>
            <p:spPr>
              <a:xfrm>
                <a:off x="122198" y="94999"/>
                <a:ext cx="81672" cy="12374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3" h="21590" extrusionOk="0">
                    <a:moveTo>
                      <a:pt x="4470" y="21065"/>
                    </a:moveTo>
                    <a:cubicBezTo>
                      <a:pt x="4392" y="21172"/>
                      <a:pt x="4398" y="21296"/>
                      <a:pt x="4483" y="21400"/>
                    </a:cubicBezTo>
                    <a:cubicBezTo>
                      <a:pt x="4573" y="21509"/>
                      <a:pt x="4741" y="21580"/>
                      <a:pt x="4928" y="21590"/>
                    </a:cubicBezTo>
                    <a:lnTo>
                      <a:pt x="10486" y="21590"/>
                    </a:lnTo>
                    <a:cubicBezTo>
                      <a:pt x="10672" y="21592"/>
                      <a:pt x="10854" y="21557"/>
                      <a:pt x="11010" y="21490"/>
                    </a:cubicBezTo>
                    <a:cubicBezTo>
                      <a:pt x="11184" y="21415"/>
                      <a:pt x="11314" y="21304"/>
                      <a:pt x="11382" y="21174"/>
                    </a:cubicBezTo>
                    <a:lnTo>
                      <a:pt x="21240" y="4277"/>
                    </a:lnTo>
                    <a:cubicBezTo>
                      <a:pt x="21341" y="4122"/>
                      <a:pt x="21420" y="3961"/>
                      <a:pt x="21478" y="3796"/>
                    </a:cubicBezTo>
                    <a:cubicBezTo>
                      <a:pt x="21537" y="3624"/>
                      <a:pt x="21573" y="3448"/>
                      <a:pt x="21583" y="3271"/>
                    </a:cubicBezTo>
                    <a:lnTo>
                      <a:pt x="21583" y="570"/>
                    </a:lnTo>
                    <a:cubicBezTo>
                      <a:pt x="21588" y="412"/>
                      <a:pt x="21492" y="260"/>
                      <a:pt x="21318" y="152"/>
                    </a:cubicBezTo>
                    <a:cubicBezTo>
                      <a:pt x="21157" y="52"/>
                      <a:pt x="20943" y="-2"/>
                      <a:pt x="20722" y="1"/>
                    </a:cubicBezTo>
                    <a:lnTo>
                      <a:pt x="761" y="1"/>
                    </a:lnTo>
                    <a:cubicBezTo>
                      <a:pt x="541" y="-8"/>
                      <a:pt x="326" y="50"/>
                      <a:pt x="180" y="159"/>
                    </a:cubicBezTo>
                    <a:cubicBezTo>
                      <a:pt x="53" y="253"/>
                      <a:pt x="-11" y="377"/>
                      <a:pt x="2" y="503"/>
                    </a:cubicBezTo>
                    <a:lnTo>
                      <a:pt x="2" y="5163"/>
                    </a:lnTo>
                    <a:cubicBezTo>
                      <a:pt x="-12" y="5287"/>
                      <a:pt x="46" y="5410"/>
                      <a:pt x="163" y="5507"/>
                    </a:cubicBezTo>
                    <a:cubicBezTo>
                      <a:pt x="318" y="5636"/>
                      <a:pt x="559" y="5705"/>
                      <a:pt x="806" y="5694"/>
                    </a:cubicBezTo>
                    <a:lnTo>
                      <a:pt x="4700" y="5694"/>
                    </a:lnTo>
                    <a:cubicBezTo>
                      <a:pt x="4883" y="5686"/>
                      <a:pt x="5052" y="5627"/>
                      <a:pt x="5165" y="5532"/>
                    </a:cubicBezTo>
                    <a:cubicBezTo>
                      <a:pt x="5244" y="5465"/>
                      <a:pt x="5291" y="5384"/>
                      <a:pt x="5298" y="5299"/>
                    </a:cubicBezTo>
                    <a:lnTo>
                      <a:pt x="5298" y="4026"/>
                    </a:lnTo>
                    <a:cubicBezTo>
                      <a:pt x="5304" y="3956"/>
                      <a:pt x="5348" y="3889"/>
                      <a:pt x="5422" y="3838"/>
                    </a:cubicBezTo>
                    <a:cubicBezTo>
                      <a:pt x="5500" y="3784"/>
                      <a:pt x="5607" y="3752"/>
                      <a:pt x="5720" y="3747"/>
                    </a:cubicBezTo>
                    <a:lnTo>
                      <a:pt x="14150" y="3747"/>
                    </a:lnTo>
                    <a:cubicBezTo>
                      <a:pt x="14260" y="3740"/>
                      <a:pt x="14366" y="3777"/>
                      <a:pt x="14418" y="3842"/>
                    </a:cubicBezTo>
                    <a:cubicBezTo>
                      <a:pt x="14458" y="3892"/>
                      <a:pt x="14459" y="3952"/>
                      <a:pt x="14420" y="4003"/>
                    </a:cubicBezTo>
                    <a:lnTo>
                      <a:pt x="4470" y="21065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421" name="Group"/>
            <p:cNvGrpSpPr/>
            <p:nvPr/>
          </p:nvGrpSpPr>
          <p:grpSpPr>
            <a:xfrm>
              <a:off x="19325449" y="8464105"/>
              <a:ext cx="313741" cy="313741"/>
              <a:chOff x="0" y="0"/>
              <a:chExt cx="313740" cy="313740"/>
            </a:xfrm>
          </p:grpSpPr>
          <p:sp>
            <p:nvSpPr>
              <p:cNvPr id="1418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19" name="Shape"/>
              <p:cNvSpPr/>
              <p:nvPr/>
            </p:nvSpPr>
            <p:spPr>
              <a:xfrm>
                <a:off x="130934" y="101426"/>
                <a:ext cx="172769" cy="19725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057"/>
                    </a:moveTo>
                    <a:lnTo>
                      <a:pt x="7834" y="0"/>
                    </a:lnTo>
                    <a:lnTo>
                      <a:pt x="2428" y="76"/>
                    </a:lnTo>
                    <a:lnTo>
                      <a:pt x="1013" y="2102"/>
                    </a:lnTo>
                    <a:lnTo>
                      <a:pt x="1125" y="6808"/>
                    </a:lnTo>
                    <a:lnTo>
                      <a:pt x="0" y="11377"/>
                    </a:lnTo>
                    <a:lnTo>
                      <a:pt x="11661" y="21600"/>
                    </a:lnTo>
                    <a:cubicBezTo>
                      <a:pt x="14131" y="20578"/>
                      <a:pt x="16326" y="19111"/>
                      <a:pt x="18104" y="17295"/>
                    </a:cubicBezTo>
                    <a:cubicBezTo>
                      <a:pt x="19619" y="15747"/>
                      <a:pt x="20803" y="13973"/>
                      <a:pt x="21600" y="1205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20" name="Shape"/>
              <p:cNvSpPr/>
              <p:nvPr/>
            </p:nvSpPr>
            <p:spPr>
              <a:xfrm>
                <a:off x="120869" y="90052"/>
                <a:ext cx="82140" cy="1273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927" h="21582" extrusionOk="0">
                    <a:moveTo>
                      <a:pt x="10295" y="0"/>
                    </a:moveTo>
                    <a:cubicBezTo>
                      <a:pt x="8128" y="11"/>
                      <a:pt x="6097" y="332"/>
                      <a:pt x="4424" y="975"/>
                    </a:cubicBezTo>
                    <a:cubicBezTo>
                      <a:pt x="2828" y="1589"/>
                      <a:pt x="1584" y="2485"/>
                      <a:pt x="843" y="3589"/>
                    </a:cubicBezTo>
                    <a:cubicBezTo>
                      <a:pt x="-629" y="5782"/>
                      <a:pt x="142" y="8483"/>
                      <a:pt x="3273" y="10124"/>
                    </a:cubicBezTo>
                    <a:cubicBezTo>
                      <a:pt x="3335" y="10143"/>
                      <a:pt x="3378" y="10182"/>
                      <a:pt x="3385" y="10227"/>
                    </a:cubicBezTo>
                    <a:cubicBezTo>
                      <a:pt x="3393" y="10271"/>
                      <a:pt x="3366" y="10314"/>
                      <a:pt x="3315" y="10342"/>
                    </a:cubicBezTo>
                    <a:cubicBezTo>
                      <a:pt x="2644" y="10668"/>
                      <a:pt x="2067" y="11062"/>
                      <a:pt x="1600" y="11506"/>
                    </a:cubicBezTo>
                    <a:cubicBezTo>
                      <a:pt x="1171" y="11914"/>
                      <a:pt x="835" y="12364"/>
                      <a:pt x="582" y="12832"/>
                    </a:cubicBezTo>
                    <a:cubicBezTo>
                      <a:pt x="87" y="13749"/>
                      <a:pt x="-92" y="14739"/>
                      <a:pt x="44" y="15734"/>
                    </a:cubicBezTo>
                    <a:cubicBezTo>
                      <a:pt x="277" y="17449"/>
                      <a:pt x="1359" y="18996"/>
                      <a:pt x="3248" y="20048"/>
                    </a:cubicBezTo>
                    <a:cubicBezTo>
                      <a:pt x="5154" y="21109"/>
                      <a:pt x="7742" y="21572"/>
                      <a:pt x="10400" y="21582"/>
                    </a:cubicBezTo>
                    <a:cubicBezTo>
                      <a:pt x="12394" y="21590"/>
                      <a:pt x="14364" y="21340"/>
                      <a:pt x="16063" y="20777"/>
                    </a:cubicBezTo>
                    <a:cubicBezTo>
                      <a:pt x="17794" y="20202"/>
                      <a:pt x="19240" y="19304"/>
                      <a:pt x="20084" y="18092"/>
                    </a:cubicBezTo>
                    <a:cubicBezTo>
                      <a:pt x="20623" y="17319"/>
                      <a:pt x="20844" y="16483"/>
                      <a:pt x="20908" y="15649"/>
                    </a:cubicBezTo>
                    <a:cubicBezTo>
                      <a:pt x="20971" y="14837"/>
                      <a:pt x="20886" y="14010"/>
                      <a:pt x="20563" y="13209"/>
                    </a:cubicBezTo>
                    <a:cubicBezTo>
                      <a:pt x="20328" y="12624"/>
                      <a:pt x="19972" y="12068"/>
                      <a:pt x="19468" y="11574"/>
                    </a:cubicBezTo>
                    <a:cubicBezTo>
                      <a:pt x="18952" y="11067"/>
                      <a:pt x="18287" y="10631"/>
                      <a:pt x="17507" y="10292"/>
                    </a:cubicBezTo>
                    <a:cubicBezTo>
                      <a:pt x="17428" y="10275"/>
                      <a:pt x="17375" y="10225"/>
                      <a:pt x="17380" y="10171"/>
                    </a:cubicBezTo>
                    <a:cubicBezTo>
                      <a:pt x="17384" y="10120"/>
                      <a:pt x="17434" y="10078"/>
                      <a:pt x="17507" y="10063"/>
                    </a:cubicBezTo>
                    <a:cubicBezTo>
                      <a:pt x="19114" y="9318"/>
                      <a:pt x="20145" y="8279"/>
                      <a:pt x="20591" y="7154"/>
                    </a:cubicBezTo>
                    <a:cubicBezTo>
                      <a:pt x="20821" y="6575"/>
                      <a:pt x="20857" y="5986"/>
                      <a:pt x="20753" y="5402"/>
                    </a:cubicBezTo>
                    <a:cubicBezTo>
                      <a:pt x="20649" y="4813"/>
                      <a:pt x="20405" y="4232"/>
                      <a:pt x="20102" y="3664"/>
                    </a:cubicBezTo>
                    <a:cubicBezTo>
                      <a:pt x="19445" y="2434"/>
                      <a:pt x="18132" y="1498"/>
                      <a:pt x="16408" y="886"/>
                    </a:cubicBezTo>
                    <a:cubicBezTo>
                      <a:pt x="14660" y="265"/>
                      <a:pt x="12509" y="-10"/>
                      <a:pt x="10295" y="0"/>
                    </a:cubicBezTo>
                    <a:close/>
                    <a:moveTo>
                      <a:pt x="10523" y="3624"/>
                    </a:moveTo>
                    <a:cubicBezTo>
                      <a:pt x="11162" y="3616"/>
                      <a:pt x="11789" y="3686"/>
                      <a:pt x="12365" y="3849"/>
                    </a:cubicBezTo>
                    <a:cubicBezTo>
                      <a:pt x="13110" y="4059"/>
                      <a:pt x="13750" y="4422"/>
                      <a:pt x="14154" y="4908"/>
                    </a:cubicBezTo>
                    <a:cubicBezTo>
                      <a:pt x="14650" y="5503"/>
                      <a:pt x="14713" y="6184"/>
                      <a:pt x="14566" y="6824"/>
                    </a:cubicBezTo>
                    <a:cubicBezTo>
                      <a:pt x="14425" y="7437"/>
                      <a:pt x="14125" y="8083"/>
                      <a:pt x="13383" y="8519"/>
                    </a:cubicBezTo>
                    <a:cubicBezTo>
                      <a:pt x="12138" y="9252"/>
                      <a:pt x="10417" y="9305"/>
                      <a:pt x="8812" y="8915"/>
                    </a:cubicBezTo>
                    <a:cubicBezTo>
                      <a:pt x="6945" y="8462"/>
                      <a:pt x="6123" y="7081"/>
                      <a:pt x="6414" y="5812"/>
                    </a:cubicBezTo>
                    <a:cubicBezTo>
                      <a:pt x="6555" y="5196"/>
                      <a:pt x="6999" y="4638"/>
                      <a:pt x="7692" y="4254"/>
                    </a:cubicBezTo>
                    <a:cubicBezTo>
                      <a:pt x="8299" y="3918"/>
                      <a:pt x="9069" y="3732"/>
                      <a:pt x="9883" y="3659"/>
                    </a:cubicBezTo>
                    <a:cubicBezTo>
                      <a:pt x="10096" y="3640"/>
                      <a:pt x="10311" y="3627"/>
                      <a:pt x="10523" y="3624"/>
                    </a:cubicBezTo>
                    <a:close/>
                    <a:moveTo>
                      <a:pt x="10228" y="11761"/>
                    </a:moveTo>
                    <a:cubicBezTo>
                      <a:pt x="11551" y="11697"/>
                      <a:pt x="12862" y="12030"/>
                      <a:pt x="13661" y="12731"/>
                    </a:cubicBezTo>
                    <a:cubicBezTo>
                      <a:pt x="14298" y="13290"/>
                      <a:pt x="14500" y="13998"/>
                      <a:pt x="14552" y="14698"/>
                    </a:cubicBezTo>
                    <a:cubicBezTo>
                      <a:pt x="14599" y="15338"/>
                      <a:pt x="14525" y="15989"/>
                      <a:pt x="14112" y="16567"/>
                    </a:cubicBezTo>
                    <a:cubicBezTo>
                      <a:pt x="13779" y="17034"/>
                      <a:pt x="13243" y="17425"/>
                      <a:pt x="12569" y="17682"/>
                    </a:cubicBezTo>
                    <a:cubicBezTo>
                      <a:pt x="11862" y="17953"/>
                      <a:pt x="11046" y="18062"/>
                      <a:pt x="10231" y="18034"/>
                    </a:cubicBezTo>
                    <a:cubicBezTo>
                      <a:pt x="9494" y="18008"/>
                      <a:pt x="8769" y="17868"/>
                      <a:pt x="8164" y="17586"/>
                    </a:cubicBezTo>
                    <a:cubicBezTo>
                      <a:pt x="7688" y="17365"/>
                      <a:pt x="7308" y="17067"/>
                      <a:pt x="7041" y="16724"/>
                    </a:cubicBezTo>
                    <a:cubicBezTo>
                      <a:pt x="6685" y="16268"/>
                      <a:pt x="6541" y="15756"/>
                      <a:pt x="6481" y="15244"/>
                    </a:cubicBezTo>
                    <a:cubicBezTo>
                      <a:pt x="6417" y="14704"/>
                      <a:pt x="6443" y="14157"/>
                      <a:pt x="6685" y="13640"/>
                    </a:cubicBezTo>
                    <a:cubicBezTo>
                      <a:pt x="6928" y="13120"/>
                      <a:pt x="7364" y="12662"/>
                      <a:pt x="7974" y="12333"/>
                    </a:cubicBezTo>
                    <a:cubicBezTo>
                      <a:pt x="8600" y="11995"/>
                      <a:pt x="9391" y="11802"/>
                      <a:pt x="10228" y="11761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425" name="Group"/>
            <p:cNvGrpSpPr/>
            <p:nvPr/>
          </p:nvGrpSpPr>
          <p:grpSpPr>
            <a:xfrm>
              <a:off x="19325449" y="9035293"/>
              <a:ext cx="313741" cy="313741"/>
              <a:chOff x="0" y="0"/>
              <a:chExt cx="313740" cy="313740"/>
            </a:xfrm>
          </p:grpSpPr>
          <p:sp>
            <p:nvSpPr>
              <p:cNvPr id="1422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23" name="Shape"/>
              <p:cNvSpPr/>
              <p:nvPr/>
            </p:nvSpPr>
            <p:spPr>
              <a:xfrm>
                <a:off x="128690" y="98021"/>
                <a:ext cx="174738" cy="19975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403"/>
                    </a:moveTo>
                    <a:lnTo>
                      <a:pt x="7458" y="32"/>
                    </a:lnTo>
                    <a:lnTo>
                      <a:pt x="3114" y="0"/>
                    </a:lnTo>
                    <a:cubicBezTo>
                      <a:pt x="2369" y="927"/>
                      <a:pt x="1732" y="1918"/>
                      <a:pt x="1214" y="2956"/>
                    </a:cubicBezTo>
                    <a:cubicBezTo>
                      <a:pt x="677" y="4032"/>
                      <a:pt x="271" y="5153"/>
                      <a:pt x="0" y="6302"/>
                    </a:cubicBezTo>
                    <a:lnTo>
                      <a:pt x="2181" y="8473"/>
                    </a:lnTo>
                    <a:lnTo>
                      <a:pt x="185" y="11262"/>
                    </a:lnTo>
                    <a:lnTo>
                      <a:pt x="12004" y="21600"/>
                    </a:lnTo>
                    <a:cubicBezTo>
                      <a:pt x="14376" y="20598"/>
                      <a:pt x="16486" y="19178"/>
                      <a:pt x="18203" y="17430"/>
                    </a:cubicBezTo>
                    <a:cubicBezTo>
                      <a:pt x="19664" y="15942"/>
                      <a:pt x="20814" y="14240"/>
                      <a:pt x="21600" y="12403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24" name="Shape"/>
              <p:cNvSpPr/>
              <p:nvPr/>
            </p:nvSpPr>
            <p:spPr>
              <a:xfrm>
                <a:off x="119207" y="87303"/>
                <a:ext cx="81601" cy="12658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31" h="21416" extrusionOk="0">
                    <a:moveTo>
                      <a:pt x="10648" y="1"/>
                    </a:moveTo>
                    <a:cubicBezTo>
                      <a:pt x="8712" y="15"/>
                      <a:pt x="6759" y="294"/>
                      <a:pt x="5010" y="929"/>
                    </a:cubicBezTo>
                    <a:cubicBezTo>
                      <a:pt x="3426" y="1504"/>
                      <a:pt x="2149" y="2316"/>
                      <a:pt x="1304" y="3314"/>
                    </a:cubicBezTo>
                    <a:cubicBezTo>
                      <a:pt x="439" y="4337"/>
                      <a:pt x="57" y="5527"/>
                      <a:pt x="6" y="6728"/>
                    </a:cubicBezTo>
                    <a:cubicBezTo>
                      <a:pt x="-49" y="8015"/>
                      <a:pt x="270" y="9294"/>
                      <a:pt x="1140" y="10400"/>
                    </a:cubicBezTo>
                    <a:cubicBezTo>
                      <a:pt x="2032" y="11532"/>
                      <a:pt x="3477" y="12454"/>
                      <a:pt x="5327" y="13012"/>
                    </a:cubicBezTo>
                    <a:cubicBezTo>
                      <a:pt x="6568" y="13385"/>
                      <a:pt x="7906" y="13561"/>
                      <a:pt x="9244" y="13596"/>
                    </a:cubicBezTo>
                    <a:cubicBezTo>
                      <a:pt x="10590" y="13631"/>
                      <a:pt x="11961" y="13524"/>
                      <a:pt x="13216" y="13157"/>
                    </a:cubicBezTo>
                    <a:cubicBezTo>
                      <a:pt x="13734" y="13005"/>
                      <a:pt x="14222" y="12812"/>
                      <a:pt x="14663" y="12581"/>
                    </a:cubicBezTo>
                    <a:cubicBezTo>
                      <a:pt x="14698" y="12561"/>
                      <a:pt x="14745" y="12551"/>
                      <a:pt x="14791" y="12553"/>
                    </a:cubicBezTo>
                    <a:cubicBezTo>
                      <a:pt x="14859" y="12557"/>
                      <a:pt x="14916" y="12586"/>
                      <a:pt x="14937" y="12628"/>
                    </a:cubicBezTo>
                    <a:lnTo>
                      <a:pt x="14941" y="15642"/>
                    </a:lnTo>
                    <a:cubicBezTo>
                      <a:pt x="14923" y="16257"/>
                      <a:pt x="14501" y="16821"/>
                      <a:pt x="13810" y="17212"/>
                    </a:cubicBezTo>
                    <a:cubicBezTo>
                      <a:pt x="13184" y="17565"/>
                      <a:pt x="12366" y="17760"/>
                      <a:pt x="11498" y="17815"/>
                    </a:cubicBezTo>
                    <a:cubicBezTo>
                      <a:pt x="10457" y="17880"/>
                      <a:pt x="9441" y="17744"/>
                      <a:pt x="8649" y="17371"/>
                    </a:cubicBezTo>
                    <a:cubicBezTo>
                      <a:pt x="7874" y="17004"/>
                      <a:pt x="7359" y="16426"/>
                      <a:pt x="7304" y="15771"/>
                    </a:cubicBezTo>
                    <a:lnTo>
                      <a:pt x="7245" y="15238"/>
                    </a:lnTo>
                    <a:cubicBezTo>
                      <a:pt x="7254" y="15173"/>
                      <a:pt x="7228" y="15110"/>
                      <a:pt x="7172" y="15055"/>
                    </a:cubicBezTo>
                    <a:cubicBezTo>
                      <a:pt x="7110" y="14995"/>
                      <a:pt x="7015" y="14952"/>
                      <a:pt x="6906" y="14934"/>
                    </a:cubicBezTo>
                    <a:lnTo>
                      <a:pt x="1538" y="14934"/>
                    </a:lnTo>
                    <a:cubicBezTo>
                      <a:pt x="1353" y="14920"/>
                      <a:pt x="1167" y="14960"/>
                      <a:pt x="1034" y="15044"/>
                    </a:cubicBezTo>
                    <a:cubicBezTo>
                      <a:pt x="901" y="15127"/>
                      <a:pt x="834" y="15245"/>
                      <a:pt x="852" y="15364"/>
                    </a:cubicBezTo>
                    <a:lnTo>
                      <a:pt x="852" y="16437"/>
                    </a:lnTo>
                    <a:cubicBezTo>
                      <a:pt x="889" y="17271"/>
                      <a:pt x="1285" y="18071"/>
                      <a:pt x="1979" y="18757"/>
                    </a:cubicBezTo>
                    <a:cubicBezTo>
                      <a:pt x="2685" y="19455"/>
                      <a:pt x="3685" y="20017"/>
                      <a:pt x="4831" y="20443"/>
                    </a:cubicBezTo>
                    <a:cubicBezTo>
                      <a:pt x="7382" y="21392"/>
                      <a:pt x="10405" y="21586"/>
                      <a:pt x="13318" y="21287"/>
                    </a:cubicBezTo>
                    <a:cubicBezTo>
                      <a:pt x="14563" y="21160"/>
                      <a:pt x="15786" y="20943"/>
                      <a:pt x="16925" y="20595"/>
                    </a:cubicBezTo>
                    <a:cubicBezTo>
                      <a:pt x="18039" y="20255"/>
                      <a:pt x="19058" y="19792"/>
                      <a:pt x="19842" y="19180"/>
                    </a:cubicBezTo>
                    <a:cubicBezTo>
                      <a:pt x="20469" y="18692"/>
                      <a:pt x="20927" y="18125"/>
                      <a:pt x="21206" y="17518"/>
                    </a:cubicBezTo>
                    <a:cubicBezTo>
                      <a:pt x="21447" y="16996"/>
                      <a:pt x="21551" y="16451"/>
                      <a:pt x="21520" y="15907"/>
                    </a:cubicBezTo>
                    <a:lnTo>
                      <a:pt x="21531" y="6950"/>
                    </a:lnTo>
                    <a:cubicBezTo>
                      <a:pt x="21497" y="6314"/>
                      <a:pt x="21371" y="5681"/>
                      <a:pt x="21155" y="5063"/>
                    </a:cubicBezTo>
                    <a:cubicBezTo>
                      <a:pt x="20967" y="4523"/>
                      <a:pt x="20708" y="3991"/>
                      <a:pt x="20327" y="3490"/>
                    </a:cubicBezTo>
                    <a:cubicBezTo>
                      <a:pt x="19484" y="2378"/>
                      <a:pt x="18093" y="1481"/>
                      <a:pt x="16407" y="882"/>
                    </a:cubicBezTo>
                    <a:cubicBezTo>
                      <a:pt x="14618" y="248"/>
                      <a:pt x="12621" y="-14"/>
                      <a:pt x="10648" y="1"/>
                    </a:cubicBezTo>
                    <a:close/>
                    <a:moveTo>
                      <a:pt x="10794" y="3604"/>
                    </a:moveTo>
                    <a:cubicBezTo>
                      <a:pt x="11481" y="3601"/>
                      <a:pt x="12172" y="3711"/>
                      <a:pt x="12800" y="3946"/>
                    </a:cubicBezTo>
                    <a:cubicBezTo>
                      <a:pt x="14566" y="4606"/>
                      <a:pt x="15203" y="5987"/>
                      <a:pt x="14962" y="7313"/>
                    </a:cubicBezTo>
                    <a:cubicBezTo>
                      <a:pt x="14773" y="8359"/>
                      <a:pt x="14027" y="9372"/>
                      <a:pt x="12555" y="9813"/>
                    </a:cubicBezTo>
                    <a:cubicBezTo>
                      <a:pt x="11619" y="10093"/>
                      <a:pt x="10602" y="10089"/>
                      <a:pt x="9638" y="9934"/>
                    </a:cubicBezTo>
                    <a:cubicBezTo>
                      <a:pt x="9215" y="9866"/>
                      <a:pt x="8790" y="9769"/>
                      <a:pt x="8420" y="9605"/>
                    </a:cubicBezTo>
                    <a:cubicBezTo>
                      <a:pt x="8011" y="9423"/>
                      <a:pt x="7689" y="9170"/>
                      <a:pt x="7424" y="8889"/>
                    </a:cubicBezTo>
                    <a:cubicBezTo>
                      <a:pt x="6774" y="8200"/>
                      <a:pt x="6498" y="7405"/>
                      <a:pt x="6523" y="6649"/>
                    </a:cubicBezTo>
                    <a:cubicBezTo>
                      <a:pt x="6549" y="5879"/>
                      <a:pt x="6892" y="5121"/>
                      <a:pt x="7716" y="4516"/>
                    </a:cubicBezTo>
                    <a:cubicBezTo>
                      <a:pt x="8517" y="3928"/>
                      <a:pt x="9649" y="3609"/>
                      <a:pt x="10794" y="3604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430" name="Group"/>
            <p:cNvGrpSpPr/>
            <p:nvPr/>
          </p:nvGrpSpPr>
          <p:grpSpPr>
            <a:xfrm>
              <a:off x="19325449" y="9606482"/>
              <a:ext cx="313741" cy="313741"/>
              <a:chOff x="0" y="0"/>
              <a:chExt cx="313740" cy="313740"/>
            </a:xfrm>
          </p:grpSpPr>
          <p:sp>
            <p:nvSpPr>
              <p:cNvPr id="1426" name="Circle"/>
              <p:cNvSpPr/>
              <p:nvPr/>
            </p:nvSpPr>
            <p:spPr>
              <a:xfrm>
                <a:off x="-1" y="-1"/>
                <a:ext cx="313742" cy="313742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27" name="Shape"/>
              <p:cNvSpPr/>
              <p:nvPr/>
            </p:nvSpPr>
            <p:spPr>
              <a:xfrm>
                <a:off x="80271" y="92783"/>
                <a:ext cx="231199" cy="21631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9036"/>
                    </a:moveTo>
                    <a:lnTo>
                      <a:pt x="13879" y="820"/>
                    </a:lnTo>
                    <a:lnTo>
                      <a:pt x="10779" y="1006"/>
                    </a:lnTo>
                    <a:lnTo>
                      <a:pt x="7639" y="3916"/>
                    </a:lnTo>
                    <a:lnTo>
                      <a:pt x="3975" y="0"/>
                    </a:lnTo>
                    <a:lnTo>
                      <a:pt x="0" y="2436"/>
                    </a:lnTo>
                    <a:lnTo>
                      <a:pt x="2787" y="5414"/>
                    </a:lnTo>
                    <a:lnTo>
                      <a:pt x="1865" y="12132"/>
                    </a:lnTo>
                    <a:lnTo>
                      <a:pt x="10714" y="21600"/>
                    </a:lnTo>
                    <a:cubicBezTo>
                      <a:pt x="13745" y="20784"/>
                      <a:pt x="16453" y="18958"/>
                      <a:pt x="18446" y="16385"/>
                    </a:cubicBezTo>
                    <a:cubicBezTo>
                      <a:pt x="20083" y="14274"/>
                      <a:pt x="21170" y="11739"/>
                      <a:pt x="21600" y="9036"/>
                    </a:cubicBezTo>
                    <a:close/>
                  </a:path>
                </a:pathLst>
              </a:custGeom>
              <a:solidFill>
                <a:srgbClr val="545454">
                  <a:alpha val="11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28" name="Shape"/>
              <p:cNvSpPr/>
              <p:nvPr/>
            </p:nvSpPr>
            <p:spPr>
              <a:xfrm>
                <a:off x="155494" y="90089"/>
                <a:ext cx="84238" cy="12728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03" h="21508" extrusionOk="0">
                    <a:moveTo>
                      <a:pt x="10787" y="2"/>
                    </a:moveTo>
                    <a:cubicBezTo>
                      <a:pt x="10015" y="12"/>
                      <a:pt x="9239" y="62"/>
                      <a:pt x="8473" y="147"/>
                    </a:cubicBezTo>
                    <a:cubicBezTo>
                      <a:pt x="7235" y="283"/>
                      <a:pt x="6018" y="509"/>
                      <a:pt x="4923" y="892"/>
                    </a:cubicBezTo>
                    <a:cubicBezTo>
                      <a:pt x="3853" y="1265"/>
                      <a:pt x="2917" y="1781"/>
                      <a:pt x="2143" y="2410"/>
                    </a:cubicBezTo>
                    <a:cubicBezTo>
                      <a:pt x="673" y="3604"/>
                      <a:pt x="-88" y="5114"/>
                      <a:pt x="8" y="6653"/>
                    </a:cubicBezTo>
                    <a:lnTo>
                      <a:pt x="5" y="14907"/>
                    </a:lnTo>
                    <a:cubicBezTo>
                      <a:pt x="-33" y="16951"/>
                      <a:pt x="1371" y="18888"/>
                      <a:pt x="3805" y="20146"/>
                    </a:cubicBezTo>
                    <a:cubicBezTo>
                      <a:pt x="5341" y="20940"/>
                      <a:pt x="7152" y="21315"/>
                      <a:pt x="9023" y="21444"/>
                    </a:cubicBezTo>
                    <a:cubicBezTo>
                      <a:pt x="10837" y="21570"/>
                      <a:pt x="12742" y="21518"/>
                      <a:pt x="14481" y="21206"/>
                    </a:cubicBezTo>
                    <a:cubicBezTo>
                      <a:pt x="16617" y="20824"/>
                      <a:pt x="18391" y="20045"/>
                      <a:pt x="19657" y="18868"/>
                    </a:cubicBezTo>
                    <a:cubicBezTo>
                      <a:pt x="20252" y="18316"/>
                      <a:pt x="20746" y="17702"/>
                      <a:pt x="21069" y="17044"/>
                    </a:cubicBezTo>
                    <a:cubicBezTo>
                      <a:pt x="21351" y="16468"/>
                      <a:pt x="21497" y="15863"/>
                      <a:pt x="21503" y="15265"/>
                    </a:cubicBezTo>
                    <a:lnTo>
                      <a:pt x="21503" y="6137"/>
                    </a:lnTo>
                    <a:cubicBezTo>
                      <a:pt x="21512" y="5091"/>
                      <a:pt x="21096" y="4063"/>
                      <a:pt x="20300" y="3159"/>
                    </a:cubicBezTo>
                    <a:cubicBezTo>
                      <a:pt x="19575" y="2337"/>
                      <a:pt x="18560" y="1645"/>
                      <a:pt x="17350" y="1130"/>
                    </a:cubicBezTo>
                    <a:cubicBezTo>
                      <a:pt x="15392" y="297"/>
                      <a:pt x="13103" y="-30"/>
                      <a:pt x="10787" y="2"/>
                    </a:cubicBezTo>
                    <a:close/>
                    <a:moveTo>
                      <a:pt x="11091" y="3643"/>
                    </a:moveTo>
                    <a:cubicBezTo>
                      <a:pt x="12161" y="3685"/>
                      <a:pt x="13166" y="3931"/>
                      <a:pt x="13927" y="4381"/>
                    </a:cubicBezTo>
                    <a:cubicBezTo>
                      <a:pt x="14758" y="4871"/>
                      <a:pt x="15264" y="5580"/>
                      <a:pt x="15268" y="6350"/>
                    </a:cubicBezTo>
                    <a:lnTo>
                      <a:pt x="15268" y="15101"/>
                    </a:lnTo>
                    <a:cubicBezTo>
                      <a:pt x="15164" y="16646"/>
                      <a:pt x="13268" y="17873"/>
                      <a:pt x="10932" y="17906"/>
                    </a:cubicBezTo>
                    <a:cubicBezTo>
                      <a:pt x="8475" y="17941"/>
                      <a:pt x="6437" y="16659"/>
                      <a:pt x="6366" y="15033"/>
                    </a:cubicBezTo>
                    <a:lnTo>
                      <a:pt x="6366" y="6506"/>
                    </a:lnTo>
                    <a:cubicBezTo>
                      <a:pt x="6284" y="5631"/>
                      <a:pt x="6852" y="4822"/>
                      <a:pt x="7813" y="4297"/>
                    </a:cubicBezTo>
                    <a:cubicBezTo>
                      <a:pt x="8696" y="3814"/>
                      <a:pt x="9868" y="3595"/>
                      <a:pt x="11091" y="3643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429" name="Shape"/>
              <p:cNvSpPr/>
              <p:nvPr/>
            </p:nvSpPr>
            <p:spPr>
              <a:xfrm>
                <a:off x="78891" y="92064"/>
                <a:ext cx="45103" cy="1233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</p:spTree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43" name="Group"/>
          <p:cNvGrpSpPr/>
          <p:nvPr/>
        </p:nvGrpSpPr>
        <p:grpSpPr>
          <a:xfrm>
            <a:off x="7235426" y="6319137"/>
            <a:ext cx="9913152" cy="854606"/>
            <a:chOff x="0" y="-10"/>
            <a:chExt cx="9913150" cy="854605"/>
          </a:xfrm>
        </p:grpSpPr>
        <p:sp>
          <p:nvSpPr>
            <p:cNvPr id="1433" name="Shape"/>
            <p:cNvSpPr/>
            <p:nvPr/>
          </p:nvSpPr>
          <p:spPr>
            <a:xfrm>
              <a:off x="-1" y="26992"/>
              <a:ext cx="302641" cy="8276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4" name="Shape"/>
            <p:cNvSpPr/>
            <p:nvPr/>
          </p:nvSpPr>
          <p:spPr>
            <a:xfrm>
              <a:off x="920888" y="17007"/>
              <a:ext cx="567348" cy="8375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5" name="Shape"/>
            <p:cNvSpPr/>
            <p:nvPr/>
          </p:nvSpPr>
          <p:spPr>
            <a:xfrm>
              <a:off x="1983364" y="14196"/>
              <a:ext cx="548888" cy="8403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6" name="Shape"/>
            <p:cNvSpPr/>
            <p:nvPr/>
          </p:nvSpPr>
          <p:spPr>
            <a:xfrm>
              <a:off x="3000257" y="23195"/>
              <a:ext cx="621594" cy="8313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7" name="Shape"/>
            <p:cNvSpPr/>
            <p:nvPr/>
          </p:nvSpPr>
          <p:spPr>
            <a:xfrm>
              <a:off x="4091362" y="13847"/>
              <a:ext cx="545843" cy="8407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8" name="Shape"/>
            <p:cNvSpPr/>
            <p:nvPr/>
          </p:nvSpPr>
          <p:spPr>
            <a:xfrm>
              <a:off x="5143075" y="4706"/>
              <a:ext cx="548941" cy="8498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39" name="Shape"/>
            <p:cNvSpPr/>
            <p:nvPr/>
          </p:nvSpPr>
          <p:spPr>
            <a:xfrm>
              <a:off x="6196786" y="24267"/>
              <a:ext cx="548018" cy="8303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0" name="Shape"/>
            <p:cNvSpPr/>
            <p:nvPr/>
          </p:nvSpPr>
          <p:spPr>
            <a:xfrm>
              <a:off x="7248454" y="-11"/>
              <a:ext cx="551160" cy="8545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1" name="Shape"/>
            <p:cNvSpPr/>
            <p:nvPr/>
          </p:nvSpPr>
          <p:spPr>
            <a:xfrm>
              <a:off x="8303521" y="5180"/>
              <a:ext cx="547537" cy="8493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2" name="Shape"/>
            <p:cNvSpPr/>
            <p:nvPr/>
          </p:nvSpPr>
          <p:spPr>
            <a:xfrm>
              <a:off x="9347919" y="476"/>
              <a:ext cx="565231" cy="8540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47" name="Group"/>
          <p:cNvGrpSpPr/>
          <p:nvPr/>
        </p:nvGrpSpPr>
        <p:grpSpPr>
          <a:xfrm>
            <a:off x="2131873" y="1683803"/>
            <a:ext cx="1711879" cy="1711879"/>
            <a:chOff x="0" y="0"/>
            <a:chExt cx="1711877" cy="1711877"/>
          </a:xfrm>
        </p:grpSpPr>
        <p:sp>
          <p:nvSpPr>
            <p:cNvPr id="1444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5" name="Shape"/>
            <p:cNvSpPr/>
            <p:nvPr/>
          </p:nvSpPr>
          <p:spPr>
            <a:xfrm>
              <a:off x="720569" y="504234"/>
              <a:ext cx="921710" cy="11014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450"/>
                  </a:moveTo>
                  <a:lnTo>
                    <a:pt x="5480" y="0"/>
                  </a:lnTo>
                  <a:lnTo>
                    <a:pt x="0" y="2690"/>
                  </a:lnTo>
                  <a:lnTo>
                    <a:pt x="2959" y="5156"/>
                  </a:lnTo>
                  <a:lnTo>
                    <a:pt x="2623" y="13045"/>
                  </a:lnTo>
                  <a:lnTo>
                    <a:pt x="12823" y="21600"/>
                  </a:lnTo>
                  <a:cubicBezTo>
                    <a:pt x="14999" y="20620"/>
                    <a:pt x="16932" y="19301"/>
                    <a:pt x="18520" y="17716"/>
                  </a:cubicBezTo>
                  <a:cubicBezTo>
                    <a:pt x="19802" y="16435"/>
                    <a:pt x="20841" y="14996"/>
                    <a:pt x="21600" y="13450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6" name="Shape"/>
            <p:cNvSpPr/>
            <p:nvPr/>
          </p:nvSpPr>
          <p:spPr>
            <a:xfrm>
              <a:off x="715772" y="502338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51" name="Group"/>
          <p:cNvGrpSpPr/>
          <p:nvPr/>
        </p:nvGrpSpPr>
        <p:grpSpPr>
          <a:xfrm>
            <a:off x="4177248" y="1683803"/>
            <a:ext cx="1711879" cy="1711879"/>
            <a:chOff x="0" y="0"/>
            <a:chExt cx="1711877" cy="1711877"/>
          </a:xfrm>
        </p:grpSpPr>
        <p:sp>
          <p:nvSpPr>
            <p:cNvPr id="1448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49" name="Shape"/>
            <p:cNvSpPr/>
            <p:nvPr/>
          </p:nvSpPr>
          <p:spPr>
            <a:xfrm>
              <a:off x="647033" y="527649"/>
              <a:ext cx="1013023" cy="11277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901"/>
                  </a:moveTo>
                  <a:lnTo>
                    <a:pt x="8288" y="0"/>
                  </a:lnTo>
                  <a:lnTo>
                    <a:pt x="2509" y="135"/>
                  </a:lnTo>
                  <a:lnTo>
                    <a:pt x="0" y="3119"/>
                  </a:lnTo>
                  <a:lnTo>
                    <a:pt x="4283" y="7078"/>
                  </a:lnTo>
                  <a:lnTo>
                    <a:pt x="102" y="11743"/>
                  </a:lnTo>
                  <a:lnTo>
                    <a:pt x="11001" y="21600"/>
                  </a:lnTo>
                  <a:cubicBezTo>
                    <a:pt x="13575" y="20713"/>
                    <a:pt x="15892" y="19313"/>
                    <a:pt x="17776" y="17505"/>
                  </a:cubicBezTo>
                  <a:cubicBezTo>
                    <a:pt x="19460" y="15889"/>
                    <a:pt x="20761" y="13982"/>
                    <a:pt x="21600" y="11901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50" name="Shape"/>
            <p:cNvSpPr/>
            <p:nvPr/>
          </p:nvSpPr>
          <p:spPr>
            <a:xfrm>
              <a:off x="642382" y="464037"/>
              <a:ext cx="461345" cy="6810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55" name="Group"/>
          <p:cNvGrpSpPr/>
          <p:nvPr/>
        </p:nvGrpSpPr>
        <p:grpSpPr>
          <a:xfrm>
            <a:off x="6222624" y="1683803"/>
            <a:ext cx="1711878" cy="1711879"/>
            <a:chOff x="0" y="0"/>
            <a:chExt cx="1711877" cy="1711877"/>
          </a:xfrm>
        </p:grpSpPr>
        <p:sp>
          <p:nvSpPr>
            <p:cNvPr id="1452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53" name="Shape"/>
            <p:cNvSpPr/>
            <p:nvPr/>
          </p:nvSpPr>
          <p:spPr>
            <a:xfrm>
              <a:off x="669126" y="518659"/>
              <a:ext cx="1004737" cy="11162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36"/>
                  </a:moveTo>
                  <a:lnTo>
                    <a:pt x="8875" y="0"/>
                  </a:lnTo>
                  <a:lnTo>
                    <a:pt x="0" y="2059"/>
                  </a:lnTo>
                  <a:lnTo>
                    <a:pt x="3454" y="5169"/>
                  </a:lnTo>
                  <a:lnTo>
                    <a:pt x="3192" y="6850"/>
                  </a:lnTo>
                  <a:lnTo>
                    <a:pt x="6750" y="10052"/>
                  </a:lnTo>
                  <a:lnTo>
                    <a:pt x="5490" y="11512"/>
                  </a:lnTo>
                  <a:lnTo>
                    <a:pt x="2410" y="8864"/>
                  </a:lnTo>
                  <a:lnTo>
                    <a:pt x="953" y="11886"/>
                  </a:lnTo>
                  <a:lnTo>
                    <a:pt x="11639" y="21600"/>
                  </a:lnTo>
                  <a:cubicBezTo>
                    <a:pt x="14159" y="20558"/>
                    <a:pt x="16388" y="19022"/>
                    <a:pt x="18162" y="17104"/>
                  </a:cubicBezTo>
                  <a:cubicBezTo>
                    <a:pt x="19707" y="15434"/>
                    <a:pt x="20875" y="13509"/>
                    <a:pt x="21600" y="11436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54" name="Shape"/>
            <p:cNvSpPr/>
            <p:nvPr/>
          </p:nvSpPr>
          <p:spPr>
            <a:xfrm>
              <a:off x="649886" y="514256"/>
              <a:ext cx="446335" cy="6833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59" name="Group"/>
          <p:cNvGrpSpPr/>
          <p:nvPr/>
        </p:nvGrpSpPr>
        <p:grpSpPr>
          <a:xfrm>
            <a:off x="8267999" y="1683803"/>
            <a:ext cx="1711881" cy="1711879"/>
            <a:chOff x="0" y="0"/>
            <a:chExt cx="1711880" cy="1711877"/>
          </a:xfrm>
        </p:grpSpPr>
        <p:sp>
          <p:nvSpPr>
            <p:cNvPr id="1456" name="Circle"/>
            <p:cNvSpPr/>
            <p:nvPr/>
          </p:nvSpPr>
          <p:spPr>
            <a:xfrm>
              <a:off x="0" y="-1"/>
              <a:ext cx="1711881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57" name="Shape"/>
            <p:cNvSpPr/>
            <p:nvPr/>
          </p:nvSpPr>
          <p:spPr>
            <a:xfrm>
              <a:off x="616165" y="487238"/>
              <a:ext cx="1021665" cy="11306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637"/>
                  </a:moveTo>
                  <a:lnTo>
                    <a:pt x="6509" y="0"/>
                  </a:lnTo>
                  <a:lnTo>
                    <a:pt x="789" y="6770"/>
                  </a:lnTo>
                  <a:lnTo>
                    <a:pt x="0" y="9518"/>
                  </a:lnTo>
                  <a:lnTo>
                    <a:pt x="13371" y="21600"/>
                  </a:lnTo>
                  <a:cubicBezTo>
                    <a:pt x="15329" y="20693"/>
                    <a:pt x="17084" y="19465"/>
                    <a:pt x="18547" y="17979"/>
                  </a:cubicBezTo>
                  <a:cubicBezTo>
                    <a:pt x="19816" y="16689"/>
                    <a:pt x="20847" y="15223"/>
                    <a:pt x="21600" y="1363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58" name="Shape"/>
            <p:cNvSpPr/>
            <p:nvPr/>
          </p:nvSpPr>
          <p:spPr>
            <a:xfrm>
              <a:off x="608140" y="483676"/>
              <a:ext cx="505456" cy="6760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63" name="Group"/>
          <p:cNvGrpSpPr/>
          <p:nvPr/>
        </p:nvGrpSpPr>
        <p:grpSpPr>
          <a:xfrm>
            <a:off x="10313375" y="1683803"/>
            <a:ext cx="1711878" cy="1711879"/>
            <a:chOff x="0" y="0"/>
            <a:chExt cx="1711877" cy="1711877"/>
          </a:xfrm>
        </p:grpSpPr>
        <p:sp>
          <p:nvSpPr>
            <p:cNvPr id="1460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61" name="Shape"/>
            <p:cNvSpPr/>
            <p:nvPr/>
          </p:nvSpPr>
          <p:spPr>
            <a:xfrm>
              <a:off x="672354" y="501416"/>
              <a:ext cx="1006383" cy="11219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22"/>
                  </a:moveTo>
                  <a:lnTo>
                    <a:pt x="8867" y="0"/>
                  </a:lnTo>
                  <a:lnTo>
                    <a:pt x="1873" y="1400"/>
                  </a:lnTo>
                  <a:lnTo>
                    <a:pt x="0" y="7647"/>
                  </a:lnTo>
                  <a:lnTo>
                    <a:pt x="2269" y="9825"/>
                  </a:lnTo>
                  <a:lnTo>
                    <a:pt x="1208" y="11840"/>
                  </a:lnTo>
                  <a:lnTo>
                    <a:pt x="12014" y="21600"/>
                  </a:lnTo>
                  <a:cubicBezTo>
                    <a:pt x="14556" y="20498"/>
                    <a:pt x="16779" y="18883"/>
                    <a:pt x="18507" y="16881"/>
                  </a:cubicBezTo>
                  <a:cubicBezTo>
                    <a:pt x="19912" y="15253"/>
                    <a:pt x="20962" y="13400"/>
                    <a:pt x="21600" y="1142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62" name="Shape"/>
            <p:cNvSpPr/>
            <p:nvPr/>
          </p:nvSpPr>
          <p:spPr>
            <a:xfrm>
              <a:off x="668231" y="496995"/>
              <a:ext cx="443859" cy="6836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68" name="Group"/>
          <p:cNvGrpSpPr/>
          <p:nvPr/>
        </p:nvGrpSpPr>
        <p:grpSpPr>
          <a:xfrm>
            <a:off x="2131873" y="3884269"/>
            <a:ext cx="1711879" cy="1711879"/>
            <a:chOff x="0" y="0"/>
            <a:chExt cx="1711877" cy="1711877"/>
          </a:xfrm>
        </p:grpSpPr>
        <p:sp>
          <p:nvSpPr>
            <p:cNvPr id="1464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65" name="Shape"/>
            <p:cNvSpPr/>
            <p:nvPr/>
          </p:nvSpPr>
          <p:spPr>
            <a:xfrm>
              <a:off x="490983" y="508657"/>
              <a:ext cx="1206495" cy="11662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302"/>
                  </a:moveTo>
                  <a:lnTo>
                    <a:pt x="12619" y="12"/>
                  </a:lnTo>
                  <a:lnTo>
                    <a:pt x="8388" y="2444"/>
                  </a:lnTo>
                  <a:lnTo>
                    <a:pt x="10883" y="5025"/>
                  </a:lnTo>
                  <a:lnTo>
                    <a:pt x="10883" y="6895"/>
                  </a:lnTo>
                  <a:lnTo>
                    <a:pt x="4209" y="0"/>
                  </a:lnTo>
                  <a:lnTo>
                    <a:pt x="0" y="2469"/>
                  </a:lnTo>
                  <a:lnTo>
                    <a:pt x="2383" y="5025"/>
                  </a:lnTo>
                  <a:lnTo>
                    <a:pt x="1943" y="12261"/>
                  </a:lnTo>
                  <a:lnTo>
                    <a:pt x="10970" y="21600"/>
                  </a:lnTo>
                  <a:cubicBezTo>
                    <a:pt x="14002" y="20647"/>
                    <a:pt x="16675" y="18747"/>
                    <a:pt x="18623" y="16162"/>
                  </a:cubicBezTo>
                  <a:cubicBezTo>
                    <a:pt x="20135" y="14156"/>
                    <a:pt x="21156" y="11803"/>
                    <a:pt x="21600" y="930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66" name="Shape"/>
            <p:cNvSpPr/>
            <p:nvPr/>
          </p:nvSpPr>
          <p:spPr>
            <a:xfrm>
              <a:off x="953242" y="502338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67" name="Shape"/>
            <p:cNvSpPr/>
            <p:nvPr/>
          </p:nvSpPr>
          <p:spPr>
            <a:xfrm>
              <a:off x="485330" y="502338"/>
              <a:ext cx="246095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73" name="Group"/>
          <p:cNvGrpSpPr/>
          <p:nvPr/>
        </p:nvGrpSpPr>
        <p:grpSpPr>
          <a:xfrm>
            <a:off x="4177248" y="3884269"/>
            <a:ext cx="1711879" cy="1711879"/>
            <a:chOff x="0" y="0"/>
            <a:chExt cx="1711877" cy="1711877"/>
          </a:xfrm>
        </p:grpSpPr>
        <p:sp>
          <p:nvSpPr>
            <p:cNvPr id="1469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0" name="Shape"/>
            <p:cNvSpPr/>
            <p:nvPr/>
          </p:nvSpPr>
          <p:spPr>
            <a:xfrm>
              <a:off x="420243" y="512762"/>
              <a:ext cx="1278791" cy="11782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8925"/>
                  </a:moveTo>
                  <a:lnTo>
                    <a:pt x="14041" y="757"/>
                  </a:lnTo>
                  <a:lnTo>
                    <a:pt x="10213" y="1337"/>
                  </a:lnTo>
                  <a:lnTo>
                    <a:pt x="7584" y="3830"/>
                  </a:lnTo>
                  <a:lnTo>
                    <a:pt x="3981" y="0"/>
                  </a:lnTo>
                  <a:lnTo>
                    <a:pt x="0" y="2463"/>
                  </a:lnTo>
                  <a:lnTo>
                    <a:pt x="2240" y="4894"/>
                  </a:lnTo>
                  <a:lnTo>
                    <a:pt x="1825" y="12144"/>
                  </a:lnTo>
                  <a:lnTo>
                    <a:pt x="10495" y="21600"/>
                  </a:lnTo>
                  <a:cubicBezTo>
                    <a:pt x="13579" y="20857"/>
                    <a:pt x="16354" y="19039"/>
                    <a:pt x="18395" y="16422"/>
                  </a:cubicBezTo>
                  <a:cubicBezTo>
                    <a:pt x="20065" y="14281"/>
                    <a:pt x="21172" y="11691"/>
                    <a:pt x="21600" y="8925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1" name="Shape"/>
            <p:cNvSpPr/>
            <p:nvPr/>
          </p:nvSpPr>
          <p:spPr>
            <a:xfrm>
              <a:off x="413341" y="506395"/>
              <a:ext cx="246095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2" name="Shape"/>
            <p:cNvSpPr/>
            <p:nvPr/>
          </p:nvSpPr>
          <p:spPr>
            <a:xfrm>
              <a:off x="864131" y="498275"/>
              <a:ext cx="461345" cy="6810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78" name="Group"/>
          <p:cNvGrpSpPr/>
          <p:nvPr/>
        </p:nvGrpSpPr>
        <p:grpSpPr>
          <a:xfrm>
            <a:off x="6222624" y="3884269"/>
            <a:ext cx="1711878" cy="1711879"/>
            <a:chOff x="0" y="0"/>
            <a:chExt cx="1711877" cy="1711877"/>
          </a:xfrm>
        </p:grpSpPr>
        <p:sp>
          <p:nvSpPr>
            <p:cNvPr id="1474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5" name="Shape"/>
            <p:cNvSpPr/>
            <p:nvPr/>
          </p:nvSpPr>
          <p:spPr>
            <a:xfrm>
              <a:off x="445142" y="518791"/>
              <a:ext cx="1262252" cy="11712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747"/>
                  </a:moveTo>
                  <a:lnTo>
                    <a:pt x="14344" y="0"/>
                  </a:lnTo>
                  <a:lnTo>
                    <a:pt x="7254" y="1986"/>
                  </a:lnTo>
                  <a:lnTo>
                    <a:pt x="9591" y="4504"/>
                  </a:lnTo>
                  <a:lnTo>
                    <a:pt x="9156" y="5559"/>
                  </a:lnTo>
                  <a:lnTo>
                    <a:pt x="4051" y="193"/>
                  </a:lnTo>
                  <a:lnTo>
                    <a:pt x="0" y="2649"/>
                  </a:lnTo>
                  <a:lnTo>
                    <a:pt x="2483" y="5325"/>
                  </a:lnTo>
                  <a:lnTo>
                    <a:pt x="1896" y="12440"/>
                  </a:lnTo>
                  <a:lnTo>
                    <a:pt x="10287" y="21600"/>
                  </a:lnTo>
                  <a:cubicBezTo>
                    <a:pt x="13497" y="20813"/>
                    <a:pt x="16367" y="18883"/>
                    <a:pt x="18434" y="16122"/>
                  </a:cubicBezTo>
                  <a:cubicBezTo>
                    <a:pt x="20229" y="13725"/>
                    <a:pt x="21329" y="10813"/>
                    <a:pt x="21600" y="774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6" name="Shape"/>
            <p:cNvSpPr/>
            <p:nvPr/>
          </p:nvSpPr>
          <p:spPr>
            <a:xfrm>
              <a:off x="439793" y="524660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77" name="Shape"/>
            <p:cNvSpPr/>
            <p:nvPr/>
          </p:nvSpPr>
          <p:spPr>
            <a:xfrm>
              <a:off x="852459" y="514256"/>
              <a:ext cx="446336" cy="6833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83" name="Group"/>
          <p:cNvGrpSpPr/>
          <p:nvPr/>
        </p:nvGrpSpPr>
        <p:grpSpPr>
          <a:xfrm>
            <a:off x="8267999" y="3884269"/>
            <a:ext cx="1711881" cy="1711879"/>
            <a:chOff x="0" y="0"/>
            <a:chExt cx="1711880" cy="1711877"/>
          </a:xfrm>
        </p:grpSpPr>
        <p:sp>
          <p:nvSpPr>
            <p:cNvPr id="1479" name="Circle"/>
            <p:cNvSpPr/>
            <p:nvPr/>
          </p:nvSpPr>
          <p:spPr>
            <a:xfrm>
              <a:off x="0" y="-1"/>
              <a:ext cx="1711881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0" name="Shape"/>
            <p:cNvSpPr/>
            <p:nvPr/>
          </p:nvSpPr>
          <p:spPr>
            <a:xfrm>
              <a:off x="432827" y="507533"/>
              <a:ext cx="1254669" cy="11825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108"/>
                  </a:moveTo>
                  <a:lnTo>
                    <a:pt x="12048" y="0"/>
                  </a:lnTo>
                  <a:lnTo>
                    <a:pt x="8596" y="4771"/>
                  </a:lnTo>
                  <a:lnTo>
                    <a:pt x="4039" y="53"/>
                  </a:lnTo>
                  <a:lnTo>
                    <a:pt x="0" y="2548"/>
                  </a:lnTo>
                  <a:lnTo>
                    <a:pt x="2230" y="4914"/>
                  </a:lnTo>
                  <a:lnTo>
                    <a:pt x="1879" y="12226"/>
                  </a:lnTo>
                  <a:lnTo>
                    <a:pt x="10731" y="21600"/>
                  </a:lnTo>
                  <a:cubicBezTo>
                    <a:pt x="13632" y="20825"/>
                    <a:pt x="16248" y="19149"/>
                    <a:pt x="18245" y="16786"/>
                  </a:cubicBezTo>
                  <a:cubicBezTo>
                    <a:pt x="19855" y="14880"/>
                    <a:pt x="21006" y="12588"/>
                    <a:pt x="21600" y="1010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1" name="Shape"/>
            <p:cNvSpPr/>
            <p:nvPr/>
          </p:nvSpPr>
          <p:spPr>
            <a:xfrm>
              <a:off x="426436" y="507542"/>
              <a:ext cx="246095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2" name="Shape"/>
            <p:cNvSpPr/>
            <p:nvPr/>
          </p:nvSpPr>
          <p:spPr>
            <a:xfrm>
              <a:off x="818840" y="504453"/>
              <a:ext cx="505457" cy="6760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88" name="Group"/>
          <p:cNvGrpSpPr/>
          <p:nvPr/>
        </p:nvGrpSpPr>
        <p:grpSpPr>
          <a:xfrm>
            <a:off x="10313375" y="3884269"/>
            <a:ext cx="1711878" cy="1711879"/>
            <a:chOff x="0" y="0"/>
            <a:chExt cx="1711877" cy="1711877"/>
          </a:xfrm>
        </p:grpSpPr>
        <p:sp>
          <p:nvSpPr>
            <p:cNvPr id="1484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5" name="Shape"/>
            <p:cNvSpPr/>
            <p:nvPr/>
          </p:nvSpPr>
          <p:spPr>
            <a:xfrm>
              <a:off x="435893" y="527077"/>
              <a:ext cx="1269905" cy="11657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917"/>
                  </a:moveTo>
                  <a:lnTo>
                    <a:pt x="14307" y="0"/>
                  </a:lnTo>
                  <a:lnTo>
                    <a:pt x="8538" y="1856"/>
                  </a:lnTo>
                  <a:lnTo>
                    <a:pt x="7731" y="4327"/>
                  </a:lnTo>
                  <a:lnTo>
                    <a:pt x="4085" y="355"/>
                  </a:lnTo>
                  <a:lnTo>
                    <a:pt x="0" y="2718"/>
                  </a:lnTo>
                  <a:lnTo>
                    <a:pt x="2069" y="4972"/>
                  </a:lnTo>
                  <a:lnTo>
                    <a:pt x="1908" y="12558"/>
                  </a:lnTo>
                  <a:lnTo>
                    <a:pt x="10125" y="21600"/>
                  </a:lnTo>
                  <a:cubicBezTo>
                    <a:pt x="13492" y="20815"/>
                    <a:pt x="16499" y="18765"/>
                    <a:pt x="18618" y="15809"/>
                  </a:cubicBezTo>
                  <a:cubicBezTo>
                    <a:pt x="20256" y="13525"/>
                    <a:pt x="21287" y="10795"/>
                    <a:pt x="21600" y="791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6" name="Shape"/>
            <p:cNvSpPr/>
            <p:nvPr/>
          </p:nvSpPr>
          <p:spPr>
            <a:xfrm>
              <a:off x="429692" y="535164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87" name="Shape"/>
            <p:cNvSpPr/>
            <p:nvPr/>
          </p:nvSpPr>
          <p:spPr>
            <a:xfrm>
              <a:off x="861447" y="524475"/>
              <a:ext cx="443859" cy="6836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92" name="Group"/>
          <p:cNvGrpSpPr/>
          <p:nvPr/>
        </p:nvGrpSpPr>
        <p:grpSpPr>
          <a:xfrm>
            <a:off x="12358748" y="1683803"/>
            <a:ext cx="1711879" cy="1711879"/>
            <a:chOff x="0" y="0"/>
            <a:chExt cx="1711877" cy="1711877"/>
          </a:xfrm>
        </p:grpSpPr>
        <p:sp>
          <p:nvSpPr>
            <p:cNvPr id="1489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0" name="Shape"/>
            <p:cNvSpPr/>
            <p:nvPr/>
          </p:nvSpPr>
          <p:spPr>
            <a:xfrm>
              <a:off x="699385" y="548864"/>
              <a:ext cx="953870" cy="10803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382"/>
                  </a:moveTo>
                  <a:lnTo>
                    <a:pt x="7476" y="0"/>
                  </a:lnTo>
                  <a:lnTo>
                    <a:pt x="1839" y="423"/>
                  </a:lnTo>
                  <a:lnTo>
                    <a:pt x="0" y="11189"/>
                  </a:lnTo>
                  <a:lnTo>
                    <a:pt x="11813" y="21600"/>
                  </a:lnTo>
                  <a:cubicBezTo>
                    <a:pt x="14171" y="20625"/>
                    <a:pt x="16281" y="19239"/>
                    <a:pt x="18017" y="17525"/>
                  </a:cubicBezTo>
                  <a:cubicBezTo>
                    <a:pt x="19549" y="16013"/>
                    <a:pt x="20762" y="14271"/>
                    <a:pt x="21600" y="1238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1" name="Shape"/>
            <p:cNvSpPr/>
            <p:nvPr/>
          </p:nvSpPr>
          <p:spPr>
            <a:xfrm>
              <a:off x="649636" y="493287"/>
              <a:ext cx="446378" cy="6910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496" name="Group"/>
          <p:cNvGrpSpPr/>
          <p:nvPr/>
        </p:nvGrpSpPr>
        <p:grpSpPr>
          <a:xfrm>
            <a:off x="14404125" y="1683803"/>
            <a:ext cx="1711879" cy="1711879"/>
            <a:chOff x="0" y="0"/>
            <a:chExt cx="1711877" cy="1711877"/>
          </a:xfrm>
        </p:grpSpPr>
        <p:sp>
          <p:nvSpPr>
            <p:cNvPr id="1493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4" name="Shape"/>
            <p:cNvSpPr/>
            <p:nvPr/>
          </p:nvSpPr>
          <p:spPr>
            <a:xfrm>
              <a:off x="671234" y="525115"/>
              <a:ext cx="1006039" cy="11115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035"/>
                  </a:moveTo>
                  <a:lnTo>
                    <a:pt x="9377" y="0"/>
                  </a:lnTo>
                  <a:lnTo>
                    <a:pt x="1479" y="1277"/>
                  </a:lnTo>
                  <a:lnTo>
                    <a:pt x="0" y="3228"/>
                  </a:lnTo>
                  <a:lnTo>
                    <a:pt x="4875" y="7698"/>
                  </a:lnTo>
                  <a:lnTo>
                    <a:pt x="1930" y="12899"/>
                  </a:lnTo>
                  <a:lnTo>
                    <a:pt x="11512" y="21600"/>
                  </a:lnTo>
                  <a:cubicBezTo>
                    <a:pt x="14086" y="20552"/>
                    <a:pt x="16358" y="18978"/>
                    <a:pt x="18150" y="17003"/>
                  </a:cubicBezTo>
                  <a:cubicBezTo>
                    <a:pt x="19740" y="15249"/>
                    <a:pt x="20915" y="13218"/>
                    <a:pt x="21600" y="11035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5" name="Shape"/>
            <p:cNvSpPr/>
            <p:nvPr/>
          </p:nvSpPr>
          <p:spPr>
            <a:xfrm>
              <a:off x="666757" y="518352"/>
              <a:ext cx="445627" cy="6751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00" name="Group"/>
          <p:cNvGrpSpPr/>
          <p:nvPr/>
        </p:nvGrpSpPr>
        <p:grpSpPr>
          <a:xfrm>
            <a:off x="16449498" y="1683803"/>
            <a:ext cx="1711879" cy="1711879"/>
            <a:chOff x="0" y="0"/>
            <a:chExt cx="1711877" cy="1711877"/>
          </a:xfrm>
        </p:grpSpPr>
        <p:sp>
          <p:nvSpPr>
            <p:cNvPr id="1497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8" name="Shape"/>
            <p:cNvSpPr/>
            <p:nvPr/>
          </p:nvSpPr>
          <p:spPr>
            <a:xfrm>
              <a:off x="714426" y="553420"/>
              <a:ext cx="942679" cy="10762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057"/>
                  </a:moveTo>
                  <a:lnTo>
                    <a:pt x="7834" y="0"/>
                  </a:lnTo>
                  <a:lnTo>
                    <a:pt x="2428" y="76"/>
                  </a:lnTo>
                  <a:lnTo>
                    <a:pt x="1013" y="2102"/>
                  </a:lnTo>
                  <a:lnTo>
                    <a:pt x="1125" y="6808"/>
                  </a:lnTo>
                  <a:lnTo>
                    <a:pt x="0" y="11377"/>
                  </a:lnTo>
                  <a:lnTo>
                    <a:pt x="11661" y="21600"/>
                  </a:lnTo>
                  <a:cubicBezTo>
                    <a:pt x="14131" y="20578"/>
                    <a:pt x="16326" y="19111"/>
                    <a:pt x="18104" y="17295"/>
                  </a:cubicBezTo>
                  <a:cubicBezTo>
                    <a:pt x="19619" y="15747"/>
                    <a:pt x="20803" y="13973"/>
                    <a:pt x="21600" y="1205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499" name="Shape"/>
            <p:cNvSpPr/>
            <p:nvPr/>
          </p:nvSpPr>
          <p:spPr>
            <a:xfrm>
              <a:off x="659505" y="491356"/>
              <a:ext cx="448182" cy="6949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04" name="Group"/>
          <p:cNvGrpSpPr/>
          <p:nvPr/>
        </p:nvGrpSpPr>
        <p:grpSpPr>
          <a:xfrm>
            <a:off x="18494874" y="1683803"/>
            <a:ext cx="1711879" cy="1711879"/>
            <a:chOff x="0" y="0"/>
            <a:chExt cx="1711877" cy="1711877"/>
          </a:xfrm>
        </p:grpSpPr>
        <p:sp>
          <p:nvSpPr>
            <p:cNvPr id="1501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2" name="Shape"/>
            <p:cNvSpPr/>
            <p:nvPr/>
          </p:nvSpPr>
          <p:spPr>
            <a:xfrm>
              <a:off x="702181" y="534839"/>
              <a:ext cx="953424" cy="10899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403"/>
                  </a:moveTo>
                  <a:lnTo>
                    <a:pt x="7458" y="32"/>
                  </a:lnTo>
                  <a:lnTo>
                    <a:pt x="3114" y="0"/>
                  </a:lnTo>
                  <a:cubicBezTo>
                    <a:pt x="2369" y="927"/>
                    <a:pt x="1732" y="1918"/>
                    <a:pt x="1214" y="2956"/>
                  </a:cubicBezTo>
                  <a:cubicBezTo>
                    <a:pt x="677" y="4032"/>
                    <a:pt x="271" y="5153"/>
                    <a:pt x="0" y="6302"/>
                  </a:cubicBezTo>
                  <a:lnTo>
                    <a:pt x="2181" y="8473"/>
                  </a:lnTo>
                  <a:lnTo>
                    <a:pt x="185" y="11262"/>
                  </a:lnTo>
                  <a:lnTo>
                    <a:pt x="12004" y="21600"/>
                  </a:lnTo>
                  <a:cubicBezTo>
                    <a:pt x="14376" y="20598"/>
                    <a:pt x="16486" y="19178"/>
                    <a:pt x="18203" y="17430"/>
                  </a:cubicBezTo>
                  <a:cubicBezTo>
                    <a:pt x="19664" y="15942"/>
                    <a:pt x="20814" y="14240"/>
                    <a:pt x="21600" y="12403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3" name="Shape"/>
            <p:cNvSpPr/>
            <p:nvPr/>
          </p:nvSpPr>
          <p:spPr>
            <a:xfrm>
              <a:off x="650440" y="476358"/>
              <a:ext cx="445236" cy="6906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09" name="Group"/>
          <p:cNvGrpSpPr/>
          <p:nvPr/>
        </p:nvGrpSpPr>
        <p:grpSpPr>
          <a:xfrm>
            <a:off x="20540250" y="1683803"/>
            <a:ext cx="1711878" cy="1711879"/>
            <a:chOff x="0" y="0"/>
            <a:chExt cx="1711877" cy="1711877"/>
          </a:xfrm>
        </p:grpSpPr>
        <p:sp>
          <p:nvSpPr>
            <p:cNvPr id="1505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6" name="Shape"/>
            <p:cNvSpPr/>
            <p:nvPr/>
          </p:nvSpPr>
          <p:spPr>
            <a:xfrm>
              <a:off x="437990" y="506257"/>
              <a:ext cx="1261497" cy="11802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036"/>
                  </a:moveTo>
                  <a:lnTo>
                    <a:pt x="13879" y="820"/>
                  </a:lnTo>
                  <a:lnTo>
                    <a:pt x="10779" y="1006"/>
                  </a:lnTo>
                  <a:lnTo>
                    <a:pt x="7639" y="3916"/>
                  </a:lnTo>
                  <a:lnTo>
                    <a:pt x="3975" y="0"/>
                  </a:lnTo>
                  <a:lnTo>
                    <a:pt x="0" y="2436"/>
                  </a:lnTo>
                  <a:lnTo>
                    <a:pt x="2787" y="5414"/>
                  </a:lnTo>
                  <a:lnTo>
                    <a:pt x="1865" y="12132"/>
                  </a:lnTo>
                  <a:lnTo>
                    <a:pt x="10714" y="21600"/>
                  </a:lnTo>
                  <a:cubicBezTo>
                    <a:pt x="13745" y="20784"/>
                    <a:pt x="16453" y="18958"/>
                    <a:pt x="18446" y="16385"/>
                  </a:cubicBezTo>
                  <a:cubicBezTo>
                    <a:pt x="20083" y="14274"/>
                    <a:pt x="21170" y="11739"/>
                    <a:pt x="21600" y="9036"/>
                  </a:cubicBezTo>
                  <a:close/>
                </a:path>
              </a:pathLst>
            </a:custGeom>
            <a:solidFill>
              <a:srgbClr val="545454">
                <a:alpha val="11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7" name="Shape"/>
            <p:cNvSpPr/>
            <p:nvPr/>
          </p:nvSpPr>
          <p:spPr>
            <a:xfrm>
              <a:off x="848434" y="491558"/>
              <a:ext cx="459624" cy="6945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08" name="Shape"/>
            <p:cNvSpPr/>
            <p:nvPr/>
          </p:nvSpPr>
          <p:spPr>
            <a:xfrm>
              <a:off x="430459" y="502337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14" name="Group"/>
          <p:cNvGrpSpPr/>
          <p:nvPr/>
        </p:nvGrpSpPr>
        <p:grpSpPr>
          <a:xfrm>
            <a:off x="12358748" y="3884269"/>
            <a:ext cx="1711879" cy="1711879"/>
            <a:chOff x="0" y="0"/>
            <a:chExt cx="1711877" cy="1711877"/>
          </a:xfrm>
        </p:grpSpPr>
        <p:sp>
          <p:nvSpPr>
            <p:cNvPr id="1510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1" name="Shape"/>
            <p:cNvSpPr/>
            <p:nvPr/>
          </p:nvSpPr>
          <p:spPr>
            <a:xfrm>
              <a:off x="437898" y="532974"/>
              <a:ext cx="1253870" cy="11581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367"/>
                  </a:moveTo>
                  <a:lnTo>
                    <a:pt x="13605" y="684"/>
                  </a:lnTo>
                  <a:lnTo>
                    <a:pt x="9790" y="897"/>
                  </a:lnTo>
                  <a:lnTo>
                    <a:pt x="7388" y="3604"/>
                  </a:lnTo>
                  <a:lnTo>
                    <a:pt x="4059" y="0"/>
                  </a:lnTo>
                  <a:lnTo>
                    <a:pt x="0" y="2402"/>
                  </a:lnTo>
                  <a:lnTo>
                    <a:pt x="2143" y="4723"/>
                  </a:lnTo>
                  <a:lnTo>
                    <a:pt x="1882" y="12380"/>
                  </a:lnTo>
                  <a:lnTo>
                    <a:pt x="10432" y="21600"/>
                  </a:lnTo>
                  <a:cubicBezTo>
                    <a:pt x="13659" y="20835"/>
                    <a:pt x="16550" y="18909"/>
                    <a:pt x="18637" y="16137"/>
                  </a:cubicBezTo>
                  <a:cubicBezTo>
                    <a:pt x="20115" y="14173"/>
                    <a:pt x="21132" y="11850"/>
                    <a:pt x="21600" y="936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2" name="Shape"/>
            <p:cNvSpPr/>
            <p:nvPr/>
          </p:nvSpPr>
          <p:spPr>
            <a:xfrm>
              <a:off x="431264" y="525492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3" name="Shape"/>
            <p:cNvSpPr/>
            <p:nvPr/>
          </p:nvSpPr>
          <p:spPr>
            <a:xfrm>
              <a:off x="842490" y="507370"/>
              <a:ext cx="446377" cy="6910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19" name="Group"/>
          <p:cNvGrpSpPr/>
          <p:nvPr/>
        </p:nvGrpSpPr>
        <p:grpSpPr>
          <a:xfrm>
            <a:off x="14404125" y="3884269"/>
            <a:ext cx="1711879" cy="1711879"/>
            <a:chOff x="0" y="0"/>
            <a:chExt cx="1711877" cy="1711877"/>
          </a:xfrm>
        </p:grpSpPr>
        <p:sp>
          <p:nvSpPr>
            <p:cNvPr id="1515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6" name="Shape"/>
            <p:cNvSpPr/>
            <p:nvPr/>
          </p:nvSpPr>
          <p:spPr>
            <a:xfrm>
              <a:off x="441123" y="522467"/>
              <a:ext cx="1266138" cy="11658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876"/>
                  </a:moveTo>
                  <a:lnTo>
                    <a:pt x="14373" y="0"/>
                  </a:lnTo>
                  <a:lnTo>
                    <a:pt x="8695" y="1453"/>
                  </a:lnTo>
                  <a:lnTo>
                    <a:pt x="7009" y="3169"/>
                  </a:lnTo>
                  <a:lnTo>
                    <a:pt x="4001" y="28"/>
                  </a:lnTo>
                  <a:lnTo>
                    <a:pt x="0" y="2511"/>
                  </a:lnTo>
                  <a:lnTo>
                    <a:pt x="2662" y="5402"/>
                  </a:lnTo>
                  <a:lnTo>
                    <a:pt x="1878" y="12354"/>
                  </a:lnTo>
                  <a:lnTo>
                    <a:pt x="10442" y="21600"/>
                  </a:lnTo>
                  <a:cubicBezTo>
                    <a:pt x="13648" y="20790"/>
                    <a:pt x="16507" y="18823"/>
                    <a:pt x="18551" y="16020"/>
                  </a:cubicBezTo>
                  <a:cubicBezTo>
                    <a:pt x="20260" y="13676"/>
                    <a:pt x="21318" y="10850"/>
                    <a:pt x="21600" y="7876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7" name="Shape"/>
            <p:cNvSpPr/>
            <p:nvPr/>
          </p:nvSpPr>
          <p:spPr>
            <a:xfrm>
              <a:off x="434521" y="520479"/>
              <a:ext cx="246095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18" name="Shape"/>
            <p:cNvSpPr/>
            <p:nvPr/>
          </p:nvSpPr>
          <p:spPr>
            <a:xfrm>
              <a:off x="846691" y="518352"/>
              <a:ext cx="445627" cy="6751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24" name="Group"/>
          <p:cNvGrpSpPr/>
          <p:nvPr/>
        </p:nvGrpSpPr>
        <p:grpSpPr>
          <a:xfrm>
            <a:off x="16449498" y="3884269"/>
            <a:ext cx="1711879" cy="1711879"/>
            <a:chOff x="0" y="0"/>
            <a:chExt cx="1711877" cy="1711877"/>
          </a:xfrm>
        </p:grpSpPr>
        <p:sp>
          <p:nvSpPr>
            <p:cNvPr id="1520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21" name="Shape"/>
            <p:cNvSpPr/>
            <p:nvPr/>
          </p:nvSpPr>
          <p:spPr>
            <a:xfrm>
              <a:off x="434983" y="517146"/>
              <a:ext cx="1262454" cy="11720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028"/>
                  </a:moveTo>
                  <a:lnTo>
                    <a:pt x="13736" y="558"/>
                  </a:lnTo>
                  <a:lnTo>
                    <a:pt x="9771" y="817"/>
                  </a:lnTo>
                  <a:lnTo>
                    <a:pt x="7908" y="4184"/>
                  </a:lnTo>
                  <a:lnTo>
                    <a:pt x="3998" y="0"/>
                  </a:lnTo>
                  <a:lnTo>
                    <a:pt x="0" y="2516"/>
                  </a:lnTo>
                  <a:lnTo>
                    <a:pt x="2654" y="5375"/>
                  </a:lnTo>
                  <a:lnTo>
                    <a:pt x="1857" y="12253"/>
                  </a:lnTo>
                  <a:lnTo>
                    <a:pt x="10611" y="21600"/>
                  </a:lnTo>
                  <a:cubicBezTo>
                    <a:pt x="13920" y="20753"/>
                    <a:pt x="16850" y="18688"/>
                    <a:pt x="18897" y="15763"/>
                  </a:cubicBezTo>
                  <a:cubicBezTo>
                    <a:pt x="20283" y="13782"/>
                    <a:pt x="21210" y="11473"/>
                    <a:pt x="21600" y="902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22" name="Shape"/>
            <p:cNvSpPr/>
            <p:nvPr/>
          </p:nvSpPr>
          <p:spPr>
            <a:xfrm>
              <a:off x="427133" y="513315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23" name="Shape"/>
            <p:cNvSpPr/>
            <p:nvPr/>
          </p:nvSpPr>
          <p:spPr>
            <a:xfrm>
              <a:off x="847014" y="491356"/>
              <a:ext cx="448183" cy="6949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29" name="Group"/>
          <p:cNvGrpSpPr/>
          <p:nvPr/>
        </p:nvGrpSpPr>
        <p:grpSpPr>
          <a:xfrm>
            <a:off x="18494874" y="3884269"/>
            <a:ext cx="1711879" cy="1711879"/>
            <a:chOff x="0" y="0"/>
            <a:chExt cx="1711877" cy="1711877"/>
          </a:xfrm>
        </p:grpSpPr>
        <p:sp>
          <p:nvSpPr>
            <p:cNvPr id="1525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26" name="Shape"/>
            <p:cNvSpPr/>
            <p:nvPr/>
          </p:nvSpPr>
          <p:spPr>
            <a:xfrm>
              <a:off x="424744" y="519679"/>
              <a:ext cx="1266968" cy="11703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568"/>
                  </a:moveTo>
                  <a:lnTo>
                    <a:pt x="13257" y="545"/>
                  </a:lnTo>
                  <a:lnTo>
                    <a:pt x="10239" y="895"/>
                  </a:lnTo>
                  <a:lnTo>
                    <a:pt x="7782" y="4164"/>
                  </a:lnTo>
                  <a:lnTo>
                    <a:pt x="4011" y="0"/>
                  </a:lnTo>
                  <a:lnTo>
                    <a:pt x="0" y="2426"/>
                  </a:lnTo>
                  <a:lnTo>
                    <a:pt x="2421" y="5048"/>
                  </a:lnTo>
                  <a:lnTo>
                    <a:pt x="1889" y="12174"/>
                  </a:lnTo>
                  <a:lnTo>
                    <a:pt x="10672" y="21600"/>
                  </a:lnTo>
                  <a:cubicBezTo>
                    <a:pt x="13631" y="20845"/>
                    <a:pt x="16300" y="19111"/>
                    <a:pt x="18307" y="16639"/>
                  </a:cubicBezTo>
                  <a:cubicBezTo>
                    <a:pt x="19943" y="14624"/>
                    <a:pt x="21076" y="12190"/>
                    <a:pt x="21600" y="956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27" name="Shape"/>
            <p:cNvSpPr/>
            <p:nvPr/>
          </p:nvSpPr>
          <p:spPr>
            <a:xfrm>
              <a:off x="417403" y="511214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28" name="Shape"/>
            <p:cNvSpPr/>
            <p:nvPr/>
          </p:nvSpPr>
          <p:spPr>
            <a:xfrm>
              <a:off x="827333" y="493477"/>
              <a:ext cx="445237" cy="6906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34" name="Group"/>
          <p:cNvGrpSpPr/>
          <p:nvPr/>
        </p:nvGrpSpPr>
        <p:grpSpPr>
          <a:xfrm>
            <a:off x="20540250" y="3884269"/>
            <a:ext cx="1711878" cy="1711879"/>
            <a:chOff x="0" y="0"/>
            <a:chExt cx="1711877" cy="1711877"/>
          </a:xfrm>
        </p:grpSpPr>
        <p:sp>
          <p:nvSpPr>
            <p:cNvPr id="1530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1" name="Shape"/>
            <p:cNvSpPr/>
            <p:nvPr/>
          </p:nvSpPr>
          <p:spPr>
            <a:xfrm>
              <a:off x="350585" y="554843"/>
              <a:ext cx="1353552" cy="11564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683"/>
                  </a:moveTo>
                  <a:lnTo>
                    <a:pt x="15036" y="0"/>
                  </a:lnTo>
                  <a:lnTo>
                    <a:pt x="11774" y="471"/>
                  </a:lnTo>
                  <a:cubicBezTo>
                    <a:pt x="11188" y="815"/>
                    <a:pt x="10672" y="1302"/>
                    <a:pt x="10260" y="1898"/>
                  </a:cubicBezTo>
                  <a:cubicBezTo>
                    <a:pt x="9895" y="2426"/>
                    <a:pt x="9620" y="3030"/>
                    <a:pt x="9447" y="3679"/>
                  </a:cubicBezTo>
                  <a:lnTo>
                    <a:pt x="6398" y="110"/>
                  </a:lnTo>
                  <a:lnTo>
                    <a:pt x="2482" y="353"/>
                  </a:lnTo>
                  <a:lnTo>
                    <a:pt x="0" y="2962"/>
                  </a:lnTo>
                  <a:lnTo>
                    <a:pt x="3381" y="6965"/>
                  </a:lnTo>
                  <a:lnTo>
                    <a:pt x="128" y="11445"/>
                  </a:lnTo>
                  <a:lnTo>
                    <a:pt x="8828" y="21600"/>
                  </a:lnTo>
                  <a:cubicBezTo>
                    <a:pt x="12527" y="21350"/>
                    <a:pt x="15981" y="19358"/>
                    <a:pt x="18405" y="16078"/>
                  </a:cubicBezTo>
                  <a:cubicBezTo>
                    <a:pt x="20155" y="13711"/>
                    <a:pt x="21267" y="10789"/>
                    <a:pt x="21600" y="7683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2" name="Shape"/>
            <p:cNvSpPr/>
            <p:nvPr/>
          </p:nvSpPr>
          <p:spPr>
            <a:xfrm>
              <a:off x="346910" y="487880"/>
              <a:ext cx="461344" cy="6810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3" name="Shape"/>
            <p:cNvSpPr/>
            <p:nvPr/>
          </p:nvSpPr>
          <p:spPr>
            <a:xfrm>
              <a:off x="888226" y="491557"/>
              <a:ext cx="459624" cy="6945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39" name="Group"/>
          <p:cNvGrpSpPr/>
          <p:nvPr/>
        </p:nvGrpSpPr>
        <p:grpSpPr>
          <a:xfrm>
            <a:off x="8862039" y="8660617"/>
            <a:ext cx="566645" cy="566643"/>
            <a:chOff x="0" y="0"/>
            <a:chExt cx="566643" cy="566642"/>
          </a:xfrm>
        </p:grpSpPr>
        <p:sp>
          <p:nvSpPr>
            <p:cNvPr id="1535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6" name="Shape"/>
            <p:cNvSpPr/>
            <p:nvPr/>
          </p:nvSpPr>
          <p:spPr>
            <a:xfrm>
              <a:off x="162518" y="168368"/>
              <a:ext cx="399360" cy="3860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302"/>
                  </a:moveTo>
                  <a:lnTo>
                    <a:pt x="12619" y="12"/>
                  </a:lnTo>
                  <a:lnTo>
                    <a:pt x="8388" y="2444"/>
                  </a:lnTo>
                  <a:lnTo>
                    <a:pt x="10883" y="5025"/>
                  </a:lnTo>
                  <a:lnTo>
                    <a:pt x="10883" y="6895"/>
                  </a:lnTo>
                  <a:lnTo>
                    <a:pt x="4209" y="0"/>
                  </a:lnTo>
                  <a:lnTo>
                    <a:pt x="0" y="2469"/>
                  </a:lnTo>
                  <a:lnTo>
                    <a:pt x="2383" y="5025"/>
                  </a:lnTo>
                  <a:lnTo>
                    <a:pt x="1943" y="12261"/>
                  </a:lnTo>
                  <a:lnTo>
                    <a:pt x="10970" y="21600"/>
                  </a:lnTo>
                  <a:cubicBezTo>
                    <a:pt x="14002" y="20647"/>
                    <a:pt x="16675" y="18747"/>
                    <a:pt x="18623" y="16162"/>
                  </a:cubicBezTo>
                  <a:cubicBezTo>
                    <a:pt x="20135" y="14156"/>
                    <a:pt x="21156" y="11803"/>
                    <a:pt x="21600" y="9302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7" name="Shape"/>
            <p:cNvSpPr/>
            <p:nvPr/>
          </p:nvSpPr>
          <p:spPr>
            <a:xfrm>
              <a:off x="315529" y="166276"/>
              <a:ext cx="81461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38" name="Shape"/>
            <p:cNvSpPr/>
            <p:nvPr/>
          </p:nvSpPr>
          <p:spPr>
            <a:xfrm>
              <a:off x="160647" y="166276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44" name="Group"/>
          <p:cNvGrpSpPr/>
          <p:nvPr/>
        </p:nvGrpSpPr>
        <p:grpSpPr>
          <a:xfrm>
            <a:off x="9539071" y="8660617"/>
            <a:ext cx="566644" cy="566643"/>
            <a:chOff x="0" y="0"/>
            <a:chExt cx="566642" cy="566642"/>
          </a:xfrm>
        </p:grpSpPr>
        <p:sp>
          <p:nvSpPr>
            <p:cNvPr id="1540" name="Circle"/>
            <p:cNvSpPr/>
            <p:nvPr/>
          </p:nvSpPr>
          <p:spPr>
            <a:xfrm>
              <a:off x="-1" y="-1"/>
              <a:ext cx="566643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41" name="Shape"/>
            <p:cNvSpPr/>
            <p:nvPr/>
          </p:nvSpPr>
          <p:spPr>
            <a:xfrm>
              <a:off x="139102" y="169727"/>
              <a:ext cx="423289" cy="3900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8925"/>
                  </a:moveTo>
                  <a:lnTo>
                    <a:pt x="14041" y="757"/>
                  </a:lnTo>
                  <a:lnTo>
                    <a:pt x="10213" y="1337"/>
                  </a:lnTo>
                  <a:lnTo>
                    <a:pt x="7584" y="3830"/>
                  </a:lnTo>
                  <a:lnTo>
                    <a:pt x="3981" y="0"/>
                  </a:lnTo>
                  <a:lnTo>
                    <a:pt x="0" y="2463"/>
                  </a:lnTo>
                  <a:lnTo>
                    <a:pt x="2240" y="4894"/>
                  </a:lnTo>
                  <a:lnTo>
                    <a:pt x="1825" y="12144"/>
                  </a:lnTo>
                  <a:lnTo>
                    <a:pt x="10495" y="21600"/>
                  </a:lnTo>
                  <a:cubicBezTo>
                    <a:pt x="13579" y="20857"/>
                    <a:pt x="16354" y="19039"/>
                    <a:pt x="18395" y="16422"/>
                  </a:cubicBezTo>
                  <a:cubicBezTo>
                    <a:pt x="20065" y="14281"/>
                    <a:pt x="21172" y="11691"/>
                    <a:pt x="21600" y="8925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42" name="Shape"/>
            <p:cNvSpPr/>
            <p:nvPr/>
          </p:nvSpPr>
          <p:spPr>
            <a:xfrm>
              <a:off x="136818" y="167619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43" name="Shape"/>
            <p:cNvSpPr/>
            <p:nvPr/>
          </p:nvSpPr>
          <p:spPr>
            <a:xfrm>
              <a:off x="286032" y="164932"/>
              <a:ext cx="152709" cy="2254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49" name="Group"/>
          <p:cNvGrpSpPr/>
          <p:nvPr/>
        </p:nvGrpSpPr>
        <p:grpSpPr>
          <a:xfrm>
            <a:off x="10216102" y="8660617"/>
            <a:ext cx="566644" cy="566643"/>
            <a:chOff x="0" y="0"/>
            <a:chExt cx="566643" cy="566642"/>
          </a:xfrm>
        </p:grpSpPr>
        <p:sp>
          <p:nvSpPr>
            <p:cNvPr id="1545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46" name="Shape"/>
            <p:cNvSpPr/>
            <p:nvPr/>
          </p:nvSpPr>
          <p:spPr>
            <a:xfrm>
              <a:off x="147344" y="171723"/>
              <a:ext cx="417815" cy="3877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747"/>
                  </a:moveTo>
                  <a:lnTo>
                    <a:pt x="14344" y="0"/>
                  </a:lnTo>
                  <a:lnTo>
                    <a:pt x="7254" y="1986"/>
                  </a:lnTo>
                  <a:lnTo>
                    <a:pt x="9591" y="4504"/>
                  </a:lnTo>
                  <a:lnTo>
                    <a:pt x="9156" y="5559"/>
                  </a:lnTo>
                  <a:lnTo>
                    <a:pt x="4051" y="193"/>
                  </a:lnTo>
                  <a:lnTo>
                    <a:pt x="0" y="2649"/>
                  </a:lnTo>
                  <a:lnTo>
                    <a:pt x="2483" y="5325"/>
                  </a:lnTo>
                  <a:lnTo>
                    <a:pt x="1896" y="12440"/>
                  </a:lnTo>
                  <a:lnTo>
                    <a:pt x="10287" y="21600"/>
                  </a:lnTo>
                  <a:cubicBezTo>
                    <a:pt x="13497" y="20813"/>
                    <a:pt x="16367" y="18883"/>
                    <a:pt x="18434" y="16122"/>
                  </a:cubicBezTo>
                  <a:cubicBezTo>
                    <a:pt x="20229" y="13725"/>
                    <a:pt x="21329" y="10813"/>
                    <a:pt x="21600" y="774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47" name="Shape"/>
            <p:cNvSpPr/>
            <p:nvPr/>
          </p:nvSpPr>
          <p:spPr>
            <a:xfrm>
              <a:off x="145574" y="173665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48" name="Shape"/>
            <p:cNvSpPr/>
            <p:nvPr/>
          </p:nvSpPr>
          <p:spPr>
            <a:xfrm>
              <a:off x="282170" y="170221"/>
              <a:ext cx="147740" cy="2262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54" name="Group"/>
          <p:cNvGrpSpPr/>
          <p:nvPr/>
        </p:nvGrpSpPr>
        <p:grpSpPr>
          <a:xfrm>
            <a:off x="10893132" y="8660617"/>
            <a:ext cx="566645" cy="566643"/>
            <a:chOff x="0" y="0"/>
            <a:chExt cx="566643" cy="566642"/>
          </a:xfrm>
        </p:grpSpPr>
        <p:sp>
          <p:nvSpPr>
            <p:cNvPr id="1550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1" name="Shape"/>
            <p:cNvSpPr/>
            <p:nvPr/>
          </p:nvSpPr>
          <p:spPr>
            <a:xfrm>
              <a:off x="143268" y="167996"/>
              <a:ext cx="415304" cy="3914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108"/>
                  </a:moveTo>
                  <a:lnTo>
                    <a:pt x="12048" y="0"/>
                  </a:lnTo>
                  <a:lnTo>
                    <a:pt x="8596" y="4771"/>
                  </a:lnTo>
                  <a:lnTo>
                    <a:pt x="4039" y="53"/>
                  </a:lnTo>
                  <a:lnTo>
                    <a:pt x="0" y="2548"/>
                  </a:lnTo>
                  <a:lnTo>
                    <a:pt x="2230" y="4914"/>
                  </a:lnTo>
                  <a:lnTo>
                    <a:pt x="1879" y="12226"/>
                  </a:lnTo>
                  <a:lnTo>
                    <a:pt x="10731" y="21600"/>
                  </a:lnTo>
                  <a:cubicBezTo>
                    <a:pt x="13632" y="20825"/>
                    <a:pt x="16248" y="19149"/>
                    <a:pt x="18245" y="16786"/>
                  </a:cubicBezTo>
                  <a:cubicBezTo>
                    <a:pt x="19855" y="14880"/>
                    <a:pt x="21006" y="12588"/>
                    <a:pt x="21600" y="1010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2" name="Shape"/>
            <p:cNvSpPr/>
            <p:nvPr/>
          </p:nvSpPr>
          <p:spPr>
            <a:xfrm>
              <a:off x="141152" y="167999"/>
              <a:ext cx="81461" cy="2227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3" name="Shape"/>
            <p:cNvSpPr/>
            <p:nvPr/>
          </p:nvSpPr>
          <p:spPr>
            <a:xfrm>
              <a:off x="271041" y="166976"/>
              <a:ext cx="167310" cy="2237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559" name="Group"/>
          <p:cNvGrpSpPr/>
          <p:nvPr/>
        </p:nvGrpSpPr>
        <p:grpSpPr>
          <a:xfrm>
            <a:off x="11570164" y="8660617"/>
            <a:ext cx="566645" cy="566643"/>
            <a:chOff x="0" y="0"/>
            <a:chExt cx="566643" cy="566642"/>
          </a:xfrm>
        </p:grpSpPr>
        <p:sp>
          <p:nvSpPr>
            <p:cNvPr id="1555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6" name="Shape"/>
            <p:cNvSpPr/>
            <p:nvPr/>
          </p:nvSpPr>
          <p:spPr>
            <a:xfrm>
              <a:off x="144283" y="174465"/>
              <a:ext cx="420348" cy="3858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917"/>
                  </a:moveTo>
                  <a:lnTo>
                    <a:pt x="14307" y="0"/>
                  </a:lnTo>
                  <a:lnTo>
                    <a:pt x="8538" y="1856"/>
                  </a:lnTo>
                  <a:lnTo>
                    <a:pt x="7731" y="4327"/>
                  </a:lnTo>
                  <a:lnTo>
                    <a:pt x="4085" y="355"/>
                  </a:lnTo>
                  <a:lnTo>
                    <a:pt x="0" y="2718"/>
                  </a:lnTo>
                  <a:lnTo>
                    <a:pt x="2069" y="4972"/>
                  </a:lnTo>
                  <a:lnTo>
                    <a:pt x="1908" y="12558"/>
                  </a:lnTo>
                  <a:lnTo>
                    <a:pt x="10125" y="21600"/>
                  </a:lnTo>
                  <a:cubicBezTo>
                    <a:pt x="13492" y="20815"/>
                    <a:pt x="16499" y="18765"/>
                    <a:pt x="18618" y="15809"/>
                  </a:cubicBezTo>
                  <a:cubicBezTo>
                    <a:pt x="20256" y="13525"/>
                    <a:pt x="21287" y="10795"/>
                    <a:pt x="21600" y="791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7" name="Shape"/>
            <p:cNvSpPr/>
            <p:nvPr/>
          </p:nvSpPr>
          <p:spPr>
            <a:xfrm>
              <a:off x="142230" y="177142"/>
              <a:ext cx="81461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558" name="Shape"/>
            <p:cNvSpPr/>
            <p:nvPr/>
          </p:nvSpPr>
          <p:spPr>
            <a:xfrm>
              <a:off x="285144" y="173604"/>
              <a:ext cx="146921" cy="2262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01" name="Group"/>
          <p:cNvGrpSpPr/>
          <p:nvPr/>
        </p:nvGrpSpPr>
        <p:grpSpPr>
          <a:xfrm>
            <a:off x="8862039" y="7932249"/>
            <a:ext cx="6659923" cy="566645"/>
            <a:chOff x="0" y="0"/>
            <a:chExt cx="6659922" cy="566643"/>
          </a:xfrm>
        </p:grpSpPr>
        <p:grpSp>
          <p:nvGrpSpPr>
            <p:cNvPr id="1563" name="Group"/>
            <p:cNvGrpSpPr/>
            <p:nvPr/>
          </p:nvGrpSpPr>
          <p:grpSpPr>
            <a:xfrm>
              <a:off x="-1" y="0"/>
              <a:ext cx="566643" cy="566645"/>
              <a:chOff x="0" y="0"/>
              <a:chExt cx="566642" cy="566643"/>
            </a:xfrm>
          </p:grpSpPr>
          <p:sp>
            <p:nvSpPr>
              <p:cNvPr id="1560" name="Circle"/>
              <p:cNvSpPr/>
              <p:nvPr/>
            </p:nvSpPr>
            <p:spPr>
              <a:xfrm>
                <a:off x="-1" y="-1"/>
                <a:ext cx="566643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61" name="Shape"/>
              <p:cNvSpPr/>
              <p:nvPr/>
            </p:nvSpPr>
            <p:spPr>
              <a:xfrm>
                <a:off x="238512" y="166904"/>
                <a:ext cx="305094" cy="36459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450"/>
                    </a:moveTo>
                    <a:lnTo>
                      <a:pt x="5480" y="0"/>
                    </a:lnTo>
                    <a:lnTo>
                      <a:pt x="0" y="2690"/>
                    </a:lnTo>
                    <a:lnTo>
                      <a:pt x="2959" y="5156"/>
                    </a:lnTo>
                    <a:lnTo>
                      <a:pt x="2623" y="13045"/>
                    </a:lnTo>
                    <a:lnTo>
                      <a:pt x="12823" y="21600"/>
                    </a:lnTo>
                    <a:cubicBezTo>
                      <a:pt x="14999" y="20620"/>
                      <a:pt x="16932" y="19301"/>
                      <a:pt x="18520" y="17716"/>
                    </a:cubicBezTo>
                    <a:cubicBezTo>
                      <a:pt x="19802" y="16435"/>
                      <a:pt x="20841" y="14996"/>
                      <a:pt x="21600" y="13450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62" name="Shape"/>
              <p:cNvSpPr/>
              <p:nvPr/>
            </p:nvSpPr>
            <p:spPr>
              <a:xfrm>
                <a:off x="236924" y="166277"/>
                <a:ext cx="81461" cy="2227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567" name="Group"/>
            <p:cNvGrpSpPr/>
            <p:nvPr/>
          </p:nvGrpSpPr>
          <p:grpSpPr>
            <a:xfrm>
              <a:off x="677031" y="0"/>
              <a:ext cx="566645" cy="566645"/>
              <a:chOff x="0" y="0"/>
              <a:chExt cx="566643" cy="566643"/>
            </a:xfrm>
          </p:grpSpPr>
          <p:sp>
            <p:nvSpPr>
              <p:cNvPr id="1564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65" name="Shape"/>
              <p:cNvSpPr/>
              <p:nvPr/>
            </p:nvSpPr>
            <p:spPr>
              <a:xfrm>
                <a:off x="214171" y="174655"/>
                <a:ext cx="335320" cy="3733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901"/>
                    </a:moveTo>
                    <a:lnTo>
                      <a:pt x="8288" y="0"/>
                    </a:lnTo>
                    <a:lnTo>
                      <a:pt x="2509" y="135"/>
                    </a:lnTo>
                    <a:lnTo>
                      <a:pt x="0" y="3119"/>
                    </a:lnTo>
                    <a:lnTo>
                      <a:pt x="4283" y="7078"/>
                    </a:lnTo>
                    <a:lnTo>
                      <a:pt x="102" y="11743"/>
                    </a:lnTo>
                    <a:lnTo>
                      <a:pt x="11001" y="21600"/>
                    </a:lnTo>
                    <a:cubicBezTo>
                      <a:pt x="13575" y="20713"/>
                      <a:pt x="15892" y="19313"/>
                      <a:pt x="17776" y="17505"/>
                    </a:cubicBezTo>
                    <a:cubicBezTo>
                      <a:pt x="19460" y="15889"/>
                      <a:pt x="20761" y="13982"/>
                      <a:pt x="21600" y="11901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66" name="Shape"/>
              <p:cNvSpPr/>
              <p:nvPr/>
            </p:nvSpPr>
            <p:spPr>
              <a:xfrm>
                <a:off x="212632" y="153599"/>
                <a:ext cx="152710" cy="22543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538" extrusionOk="0">
                    <a:moveTo>
                      <a:pt x="6392" y="6090"/>
                    </a:moveTo>
                    <a:lnTo>
                      <a:pt x="6392" y="6882"/>
                    </a:lnTo>
                    <a:cubicBezTo>
                      <a:pt x="6396" y="6960"/>
                      <a:pt x="6364" y="7038"/>
                      <a:pt x="6299" y="7103"/>
                    </a:cubicBezTo>
                    <a:cubicBezTo>
                      <a:pt x="6199" y="7203"/>
                      <a:pt x="6036" y="7265"/>
                      <a:pt x="5859" y="7271"/>
                    </a:cubicBezTo>
                    <a:lnTo>
                      <a:pt x="664" y="7276"/>
                    </a:lnTo>
                    <a:cubicBezTo>
                      <a:pt x="513" y="7279"/>
                      <a:pt x="364" y="7246"/>
                      <a:pt x="246" y="7182"/>
                    </a:cubicBezTo>
                    <a:cubicBezTo>
                      <a:pt x="87" y="7096"/>
                      <a:pt x="-4" y="6966"/>
                      <a:pt x="0" y="6829"/>
                    </a:cubicBezTo>
                    <a:lnTo>
                      <a:pt x="0" y="5619"/>
                    </a:lnTo>
                    <a:cubicBezTo>
                      <a:pt x="70" y="4333"/>
                      <a:pt x="814" y="3104"/>
                      <a:pt x="2100" y="2154"/>
                    </a:cubicBezTo>
                    <a:cubicBezTo>
                      <a:pt x="3421" y="1178"/>
                      <a:pt x="5208" y="568"/>
                      <a:pt x="7110" y="255"/>
                    </a:cubicBezTo>
                    <a:cubicBezTo>
                      <a:pt x="8638" y="4"/>
                      <a:pt x="10219" y="-53"/>
                      <a:pt x="11785" y="45"/>
                    </a:cubicBezTo>
                    <a:cubicBezTo>
                      <a:pt x="13407" y="147"/>
                      <a:pt x="15006" y="416"/>
                      <a:pt x="16439" y="941"/>
                    </a:cubicBezTo>
                    <a:cubicBezTo>
                      <a:pt x="17732" y="1414"/>
                      <a:pt x="18850" y="2083"/>
                      <a:pt x="19663" y="2911"/>
                    </a:cubicBezTo>
                    <a:cubicBezTo>
                      <a:pt x="20479" y="3743"/>
                      <a:pt x="20958" y="4708"/>
                      <a:pt x="20995" y="5706"/>
                    </a:cubicBezTo>
                    <a:cubicBezTo>
                      <a:pt x="21032" y="6696"/>
                      <a:pt x="20633" y="7663"/>
                      <a:pt x="20034" y="8566"/>
                    </a:cubicBezTo>
                    <a:cubicBezTo>
                      <a:pt x="19352" y="9594"/>
                      <a:pt x="18420" y="10534"/>
                      <a:pt x="17385" y="11416"/>
                    </a:cubicBezTo>
                    <a:cubicBezTo>
                      <a:pt x="16088" y="12522"/>
                      <a:pt x="14633" y="13536"/>
                      <a:pt x="13193" y="14557"/>
                    </a:cubicBezTo>
                    <a:cubicBezTo>
                      <a:pt x="11732" y="15593"/>
                      <a:pt x="10284" y="16637"/>
                      <a:pt x="8849" y="17689"/>
                    </a:cubicBezTo>
                    <a:cubicBezTo>
                      <a:pt x="8783" y="17718"/>
                      <a:pt x="8752" y="17772"/>
                      <a:pt x="8771" y="17824"/>
                    </a:cubicBezTo>
                    <a:cubicBezTo>
                      <a:pt x="8792" y="17880"/>
                      <a:pt x="8867" y="17919"/>
                      <a:pt x="8953" y="17919"/>
                    </a:cubicBezTo>
                    <a:lnTo>
                      <a:pt x="20829" y="17919"/>
                    </a:lnTo>
                    <a:cubicBezTo>
                      <a:pt x="21022" y="17905"/>
                      <a:pt x="21215" y="17947"/>
                      <a:pt x="21361" y="18034"/>
                    </a:cubicBezTo>
                    <a:cubicBezTo>
                      <a:pt x="21510" y="18123"/>
                      <a:pt x="21595" y="18250"/>
                      <a:pt x="21596" y="18384"/>
                    </a:cubicBezTo>
                    <a:lnTo>
                      <a:pt x="21596" y="21136"/>
                    </a:lnTo>
                    <a:cubicBezTo>
                      <a:pt x="21581" y="21230"/>
                      <a:pt x="21522" y="21318"/>
                      <a:pt x="21429" y="21387"/>
                    </a:cubicBezTo>
                    <a:cubicBezTo>
                      <a:pt x="21320" y="21470"/>
                      <a:pt x="21169" y="21522"/>
                      <a:pt x="21007" y="21534"/>
                    </a:cubicBezTo>
                    <a:lnTo>
                      <a:pt x="979" y="21534"/>
                    </a:lnTo>
                    <a:cubicBezTo>
                      <a:pt x="819" y="21547"/>
                      <a:pt x="657" y="21521"/>
                      <a:pt x="522" y="21461"/>
                    </a:cubicBezTo>
                    <a:cubicBezTo>
                      <a:pt x="361" y="21389"/>
                      <a:pt x="252" y="21274"/>
                      <a:pt x="222" y="21146"/>
                    </a:cubicBezTo>
                    <a:lnTo>
                      <a:pt x="189" y="18578"/>
                    </a:lnTo>
                    <a:cubicBezTo>
                      <a:pt x="178" y="18441"/>
                      <a:pt x="210" y="18305"/>
                      <a:pt x="282" y="18177"/>
                    </a:cubicBezTo>
                    <a:cubicBezTo>
                      <a:pt x="350" y="18057"/>
                      <a:pt x="453" y="17948"/>
                      <a:pt x="584" y="17855"/>
                    </a:cubicBezTo>
                    <a:lnTo>
                      <a:pt x="11394" y="10005"/>
                    </a:lnTo>
                    <a:cubicBezTo>
                      <a:pt x="11963" y="9497"/>
                      <a:pt x="12527" y="8986"/>
                      <a:pt x="13086" y="8472"/>
                    </a:cubicBezTo>
                    <a:cubicBezTo>
                      <a:pt x="13627" y="7974"/>
                      <a:pt x="14170" y="7464"/>
                      <a:pt x="14420" y="6868"/>
                    </a:cubicBezTo>
                    <a:cubicBezTo>
                      <a:pt x="14709" y="6181"/>
                      <a:pt x="14575" y="5464"/>
                      <a:pt x="14044" y="4885"/>
                    </a:cubicBezTo>
                    <a:cubicBezTo>
                      <a:pt x="13593" y="4393"/>
                      <a:pt x="12875" y="4026"/>
                      <a:pt x="12023" y="3825"/>
                    </a:cubicBezTo>
                    <a:cubicBezTo>
                      <a:pt x="10659" y="3503"/>
                      <a:pt x="9231" y="3631"/>
                      <a:pt x="8076" y="4087"/>
                    </a:cubicBezTo>
                    <a:cubicBezTo>
                      <a:pt x="7569" y="4288"/>
                      <a:pt x="7113" y="4553"/>
                      <a:pt x="6802" y="4894"/>
                    </a:cubicBezTo>
                    <a:cubicBezTo>
                      <a:pt x="6487" y="5241"/>
                      <a:pt x="6333" y="5657"/>
                      <a:pt x="6392" y="609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571" name="Group"/>
            <p:cNvGrpSpPr/>
            <p:nvPr/>
          </p:nvGrpSpPr>
          <p:grpSpPr>
            <a:xfrm>
              <a:off x="1354062" y="0"/>
              <a:ext cx="566645" cy="566645"/>
              <a:chOff x="0" y="0"/>
              <a:chExt cx="566643" cy="566643"/>
            </a:xfrm>
          </p:grpSpPr>
          <p:sp>
            <p:nvSpPr>
              <p:cNvPr id="1568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69" name="Shape"/>
              <p:cNvSpPr/>
              <p:nvPr/>
            </p:nvSpPr>
            <p:spPr>
              <a:xfrm>
                <a:off x="221484" y="171679"/>
                <a:ext cx="332577" cy="36948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36"/>
                    </a:moveTo>
                    <a:lnTo>
                      <a:pt x="8875" y="0"/>
                    </a:lnTo>
                    <a:lnTo>
                      <a:pt x="0" y="2059"/>
                    </a:lnTo>
                    <a:lnTo>
                      <a:pt x="3454" y="5169"/>
                    </a:lnTo>
                    <a:lnTo>
                      <a:pt x="3192" y="6850"/>
                    </a:lnTo>
                    <a:lnTo>
                      <a:pt x="6750" y="10052"/>
                    </a:lnTo>
                    <a:lnTo>
                      <a:pt x="5490" y="11512"/>
                    </a:lnTo>
                    <a:lnTo>
                      <a:pt x="2410" y="8864"/>
                    </a:lnTo>
                    <a:lnTo>
                      <a:pt x="953" y="11886"/>
                    </a:lnTo>
                    <a:lnTo>
                      <a:pt x="11639" y="21600"/>
                    </a:lnTo>
                    <a:cubicBezTo>
                      <a:pt x="14159" y="20558"/>
                      <a:pt x="16388" y="19022"/>
                      <a:pt x="18162" y="17104"/>
                    </a:cubicBezTo>
                    <a:cubicBezTo>
                      <a:pt x="19707" y="15434"/>
                      <a:pt x="20875" y="13509"/>
                      <a:pt x="21600" y="11436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70" name="Shape"/>
              <p:cNvSpPr/>
              <p:nvPr/>
            </p:nvSpPr>
            <p:spPr>
              <a:xfrm>
                <a:off x="215116" y="170222"/>
                <a:ext cx="147742" cy="2262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91" extrusionOk="0">
                    <a:moveTo>
                      <a:pt x="12133" y="3705"/>
                    </a:moveTo>
                    <a:lnTo>
                      <a:pt x="1263" y="3705"/>
                    </a:lnTo>
                    <a:cubicBezTo>
                      <a:pt x="1093" y="3705"/>
                      <a:pt x="928" y="3666"/>
                      <a:pt x="798" y="3594"/>
                    </a:cubicBezTo>
                    <a:cubicBezTo>
                      <a:pt x="678" y="3528"/>
                      <a:pt x="594" y="3438"/>
                      <a:pt x="560" y="3337"/>
                    </a:cubicBezTo>
                    <a:lnTo>
                      <a:pt x="560" y="514"/>
                    </a:lnTo>
                    <a:cubicBezTo>
                      <a:pt x="555" y="373"/>
                      <a:pt x="640" y="238"/>
                      <a:pt x="793" y="140"/>
                    </a:cubicBezTo>
                    <a:cubicBezTo>
                      <a:pt x="918" y="60"/>
                      <a:pt x="1081" y="11"/>
                      <a:pt x="1254" y="0"/>
                    </a:cubicBezTo>
                    <a:lnTo>
                      <a:pt x="20447" y="0"/>
                    </a:lnTo>
                    <a:cubicBezTo>
                      <a:pt x="20614" y="-2"/>
                      <a:pt x="20776" y="39"/>
                      <a:pt x="20896" y="115"/>
                    </a:cubicBezTo>
                    <a:cubicBezTo>
                      <a:pt x="21022" y="193"/>
                      <a:pt x="21092" y="302"/>
                      <a:pt x="21092" y="415"/>
                    </a:cubicBezTo>
                    <a:lnTo>
                      <a:pt x="21092" y="3562"/>
                    </a:lnTo>
                    <a:cubicBezTo>
                      <a:pt x="21087" y="3658"/>
                      <a:pt x="21056" y="3753"/>
                      <a:pt x="21000" y="3842"/>
                    </a:cubicBezTo>
                    <a:cubicBezTo>
                      <a:pt x="20947" y="3928"/>
                      <a:pt x="20871" y="4008"/>
                      <a:pt x="20776" y="4078"/>
                    </a:cubicBezTo>
                    <a:lnTo>
                      <a:pt x="14615" y="7758"/>
                    </a:lnTo>
                    <a:cubicBezTo>
                      <a:pt x="14538" y="7808"/>
                      <a:pt x="14510" y="7882"/>
                      <a:pt x="14542" y="7950"/>
                    </a:cubicBezTo>
                    <a:cubicBezTo>
                      <a:pt x="14567" y="8001"/>
                      <a:pt x="14623" y="8042"/>
                      <a:pt x="14697" y="8064"/>
                    </a:cubicBezTo>
                    <a:cubicBezTo>
                      <a:pt x="15727" y="8167"/>
                      <a:pt x="16712" y="8411"/>
                      <a:pt x="17589" y="8779"/>
                    </a:cubicBezTo>
                    <a:cubicBezTo>
                      <a:pt x="18597" y="9202"/>
                      <a:pt x="19434" y="9776"/>
                      <a:pt x="20059" y="10445"/>
                    </a:cubicBezTo>
                    <a:cubicBezTo>
                      <a:pt x="20822" y="11262"/>
                      <a:pt x="21235" y="12169"/>
                      <a:pt x="21412" y="13104"/>
                    </a:cubicBezTo>
                    <a:cubicBezTo>
                      <a:pt x="21588" y="14039"/>
                      <a:pt x="21528" y="15007"/>
                      <a:pt x="21273" y="15951"/>
                    </a:cubicBezTo>
                    <a:cubicBezTo>
                      <a:pt x="21068" y="16709"/>
                      <a:pt x="20740" y="17451"/>
                      <a:pt x="20211" y="18132"/>
                    </a:cubicBezTo>
                    <a:cubicBezTo>
                      <a:pt x="19696" y="18796"/>
                      <a:pt x="18997" y="19394"/>
                      <a:pt x="18143" y="19891"/>
                    </a:cubicBezTo>
                    <a:cubicBezTo>
                      <a:pt x="16120" y="21069"/>
                      <a:pt x="13441" y="21598"/>
                      <a:pt x="10734" y="21591"/>
                    </a:cubicBezTo>
                    <a:cubicBezTo>
                      <a:pt x="9081" y="21587"/>
                      <a:pt x="7448" y="21385"/>
                      <a:pt x="5977" y="20953"/>
                    </a:cubicBezTo>
                    <a:cubicBezTo>
                      <a:pt x="4452" y="20506"/>
                      <a:pt x="3115" y="19817"/>
                      <a:pt x="2073" y="18929"/>
                    </a:cubicBezTo>
                    <a:cubicBezTo>
                      <a:pt x="862" y="17895"/>
                      <a:pt x="145" y="16650"/>
                      <a:pt x="13" y="15350"/>
                    </a:cubicBezTo>
                    <a:lnTo>
                      <a:pt x="2" y="14852"/>
                    </a:lnTo>
                    <a:cubicBezTo>
                      <a:pt x="-12" y="14739"/>
                      <a:pt x="49" y="14627"/>
                      <a:pt x="170" y="14546"/>
                    </a:cubicBezTo>
                    <a:cubicBezTo>
                      <a:pt x="295" y="14462"/>
                      <a:pt x="469" y="14420"/>
                      <a:pt x="646" y="14429"/>
                    </a:cubicBezTo>
                    <a:lnTo>
                      <a:pt x="5990" y="14429"/>
                    </a:lnTo>
                    <a:cubicBezTo>
                      <a:pt x="6127" y="14434"/>
                      <a:pt x="6257" y="14472"/>
                      <a:pt x="6355" y="14535"/>
                    </a:cubicBezTo>
                    <a:cubicBezTo>
                      <a:pt x="6460" y="14603"/>
                      <a:pt x="6522" y="14695"/>
                      <a:pt x="6526" y="14791"/>
                    </a:cubicBezTo>
                    <a:cubicBezTo>
                      <a:pt x="6610" y="15121"/>
                      <a:pt x="6718" y="15448"/>
                      <a:pt x="6850" y="15771"/>
                    </a:cubicBezTo>
                    <a:cubicBezTo>
                      <a:pt x="6942" y="15998"/>
                      <a:pt x="7046" y="16223"/>
                      <a:pt x="7161" y="16445"/>
                    </a:cubicBezTo>
                    <a:cubicBezTo>
                      <a:pt x="7666" y="17125"/>
                      <a:pt x="8547" y="17608"/>
                      <a:pt x="9568" y="17834"/>
                    </a:cubicBezTo>
                    <a:cubicBezTo>
                      <a:pt x="10568" y="18055"/>
                      <a:pt x="11702" y="18029"/>
                      <a:pt x="12693" y="17662"/>
                    </a:cubicBezTo>
                    <a:cubicBezTo>
                      <a:pt x="14380" y="17037"/>
                      <a:pt x="14922" y="15695"/>
                      <a:pt x="14955" y="14403"/>
                    </a:cubicBezTo>
                    <a:cubicBezTo>
                      <a:pt x="14994" y="12890"/>
                      <a:pt x="14322" y="11313"/>
                      <a:pt x="12282" y="10703"/>
                    </a:cubicBezTo>
                    <a:cubicBezTo>
                      <a:pt x="11786" y="10554"/>
                      <a:pt x="11242" y="10487"/>
                      <a:pt x="10698" y="10509"/>
                    </a:cubicBezTo>
                    <a:cubicBezTo>
                      <a:pt x="10298" y="10525"/>
                      <a:pt x="9905" y="10589"/>
                      <a:pt x="9540" y="10698"/>
                    </a:cubicBezTo>
                    <a:lnTo>
                      <a:pt x="8545" y="11086"/>
                    </a:lnTo>
                    <a:cubicBezTo>
                      <a:pt x="8397" y="11157"/>
                      <a:pt x="8216" y="11191"/>
                      <a:pt x="8034" y="11182"/>
                    </a:cubicBezTo>
                    <a:cubicBezTo>
                      <a:pt x="7838" y="11172"/>
                      <a:pt x="7656" y="11114"/>
                      <a:pt x="7523" y="11019"/>
                    </a:cubicBezTo>
                    <a:lnTo>
                      <a:pt x="4907" y="8740"/>
                    </a:lnTo>
                    <a:cubicBezTo>
                      <a:pt x="4780" y="8645"/>
                      <a:pt x="4719" y="8520"/>
                      <a:pt x="4739" y="8394"/>
                    </a:cubicBezTo>
                    <a:cubicBezTo>
                      <a:pt x="4758" y="8276"/>
                      <a:pt x="4847" y="8168"/>
                      <a:pt x="4987" y="8092"/>
                    </a:cubicBezTo>
                    <a:lnTo>
                      <a:pt x="12302" y="3940"/>
                    </a:lnTo>
                    <a:cubicBezTo>
                      <a:pt x="12347" y="3901"/>
                      <a:pt x="12360" y="3851"/>
                      <a:pt x="12336" y="3805"/>
                    </a:cubicBezTo>
                    <a:cubicBezTo>
                      <a:pt x="12306" y="3747"/>
                      <a:pt x="12226" y="3707"/>
                      <a:pt x="12133" y="3705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575" name="Group"/>
            <p:cNvGrpSpPr/>
            <p:nvPr/>
          </p:nvGrpSpPr>
          <p:grpSpPr>
            <a:xfrm>
              <a:off x="2031093" y="0"/>
              <a:ext cx="566643" cy="566645"/>
              <a:chOff x="0" y="0"/>
              <a:chExt cx="566642" cy="566643"/>
            </a:xfrm>
          </p:grpSpPr>
          <p:sp>
            <p:nvSpPr>
              <p:cNvPr id="1572" name="Circle"/>
              <p:cNvSpPr/>
              <p:nvPr/>
            </p:nvSpPr>
            <p:spPr>
              <a:xfrm>
                <a:off x="-1" y="-1"/>
                <a:ext cx="566643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73" name="Shape"/>
              <p:cNvSpPr/>
              <p:nvPr/>
            </p:nvSpPr>
            <p:spPr>
              <a:xfrm>
                <a:off x="203954" y="161278"/>
                <a:ext cx="338179" cy="37425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37"/>
                    </a:moveTo>
                    <a:lnTo>
                      <a:pt x="6509" y="0"/>
                    </a:lnTo>
                    <a:lnTo>
                      <a:pt x="789" y="6770"/>
                    </a:lnTo>
                    <a:lnTo>
                      <a:pt x="0" y="9518"/>
                    </a:lnTo>
                    <a:lnTo>
                      <a:pt x="13371" y="21600"/>
                    </a:lnTo>
                    <a:cubicBezTo>
                      <a:pt x="15329" y="20693"/>
                      <a:pt x="17084" y="19465"/>
                      <a:pt x="18547" y="17979"/>
                    </a:cubicBezTo>
                    <a:cubicBezTo>
                      <a:pt x="19816" y="16689"/>
                      <a:pt x="20847" y="15223"/>
                      <a:pt x="21600" y="1363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74" name="Shape"/>
              <p:cNvSpPr/>
              <p:nvPr/>
            </p:nvSpPr>
            <p:spPr>
              <a:xfrm>
                <a:off x="201298" y="160100"/>
                <a:ext cx="167309" cy="2237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586" extrusionOk="0">
                    <a:moveTo>
                      <a:pt x="13613" y="470"/>
                    </a:moveTo>
                    <a:cubicBezTo>
                      <a:pt x="13665" y="361"/>
                      <a:pt x="13642" y="239"/>
                      <a:pt x="13550" y="145"/>
                    </a:cubicBezTo>
                    <a:cubicBezTo>
                      <a:pt x="13448" y="41"/>
                      <a:pt x="13277" y="-14"/>
                      <a:pt x="13105" y="3"/>
                    </a:cubicBezTo>
                    <a:lnTo>
                      <a:pt x="8290" y="3"/>
                    </a:lnTo>
                    <a:cubicBezTo>
                      <a:pt x="8122" y="0"/>
                      <a:pt x="7957" y="32"/>
                      <a:pt x="7811" y="95"/>
                    </a:cubicBezTo>
                    <a:cubicBezTo>
                      <a:pt x="7666" y="158"/>
                      <a:pt x="7546" y="251"/>
                      <a:pt x="7468" y="363"/>
                    </a:cubicBezTo>
                    <a:lnTo>
                      <a:pt x="259" y="12493"/>
                    </a:lnTo>
                    <a:cubicBezTo>
                      <a:pt x="159" y="12622"/>
                      <a:pt x="87" y="12762"/>
                      <a:pt x="44" y="12907"/>
                    </a:cubicBezTo>
                    <a:cubicBezTo>
                      <a:pt x="5" y="13039"/>
                      <a:pt x="-8" y="13175"/>
                      <a:pt x="4" y="13309"/>
                    </a:cubicBezTo>
                    <a:lnTo>
                      <a:pt x="4" y="15558"/>
                    </a:lnTo>
                    <a:cubicBezTo>
                      <a:pt x="6" y="15682"/>
                      <a:pt x="72" y="15801"/>
                      <a:pt x="190" y="15888"/>
                    </a:cubicBezTo>
                    <a:cubicBezTo>
                      <a:pt x="307" y="15976"/>
                      <a:pt x="465" y="16026"/>
                      <a:pt x="631" y="16027"/>
                    </a:cubicBezTo>
                    <a:lnTo>
                      <a:pt x="13137" y="16027"/>
                    </a:lnTo>
                    <a:cubicBezTo>
                      <a:pt x="13235" y="16020"/>
                      <a:pt x="13328" y="16058"/>
                      <a:pt x="13373" y="16123"/>
                    </a:cubicBezTo>
                    <a:cubicBezTo>
                      <a:pt x="13393" y="16151"/>
                      <a:pt x="13402" y="16183"/>
                      <a:pt x="13399" y="16215"/>
                    </a:cubicBezTo>
                    <a:lnTo>
                      <a:pt x="13399" y="21194"/>
                    </a:lnTo>
                    <a:cubicBezTo>
                      <a:pt x="13407" y="21292"/>
                      <a:pt x="13461" y="21384"/>
                      <a:pt x="13552" y="21455"/>
                    </a:cubicBezTo>
                    <a:cubicBezTo>
                      <a:pt x="13657" y="21538"/>
                      <a:pt x="13802" y="21585"/>
                      <a:pt x="13954" y="21586"/>
                    </a:cubicBezTo>
                    <a:lnTo>
                      <a:pt x="18605" y="21586"/>
                    </a:lnTo>
                    <a:cubicBezTo>
                      <a:pt x="18737" y="21575"/>
                      <a:pt x="18860" y="21532"/>
                      <a:pt x="18957" y="21465"/>
                    </a:cubicBezTo>
                    <a:cubicBezTo>
                      <a:pt x="19071" y="21386"/>
                      <a:pt x="19141" y="21278"/>
                      <a:pt x="19154" y="21162"/>
                    </a:cubicBezTo>
                    <a:lnTo>
                      <a:pt x="19154" y="16255"/>
                    </a:lnTo>
                    <a:cubicBezTo>
                      <a:pt x="19164" y="16198"/>
                      <a:pt x="19199" y="16146"/>
                      <a:pt x="19254" y="16107"/>
                    </a:cubicBezTo>
                    <a:cubicBezTo>
                      <a:pt x="19328" y="16054"/>
                      <a:pt x="19431" y="16029"/>
                      <a:pt x="19533" y="16039"/>
                    </a:cubicBezTo>
                    <a:lnTo>
                      <a:pt x="21016" y="16039"/>
                    </a:lnTo>
                    <a:cubicBezTo>
                      <a:pt x="21173" y="16029"/>
                      <a:pt x="21320" y="15975"/>
                      <a:pt x="21426" y="15889"/>
                    </a:cubicBezTo>
                    <a:cubicBezTo>
                      <a:pt x="21529" y="15805"/>
                      <a:pt x="21588" y="15696"/>
                      <a:pt x="21591" y="15582"/>
                    </a:cubicBezTo>
                    <a:lnTo>
                      <a:pt x="21591" y="12528"/>
                    </a:lnTo>
                    <a:cubicBezTo>
                      <a:pt x="21592" y="12453"/>
                      <a:pt x="21556" y="12380"/>
                      <a:pt x="21489" y="12323"/>
                    </a:cubicBezTo>
                    <a:cubicBezTo>
                      <a:pt x="21394" y="12242"/>
                      <a:pt x="21250" y="12203"/>
                      <a:pt x="21108" y="12221"/>
                    </a:cubicBezTo>
                    <a:lnTo>
                      <a:pt x="19582" y="12221"/>
                    </a:lnTo>
                    <a:cubicBezTo>
                      <a:pt x="19493" y="12236"/>
                      <a:pt x="19399" y="12223"/>
                      <a:pt x="19323" y="12185"/>
                    </a:cubicBezTo>
                    <a:cubicBezTo>
                      <a:pt x="19250" y="12148"/>
                      <a:pt x="19200" y="12091"/>
                      <a:pt x="19183" y="12026"/>
                    </a:cubicBezTo>
                    <a:lnTo>
                      <a:pt x="19183" y="8346"/>
                    </a:lnTo>
                    <a:cubicBezTo>
                      <a:pt x="19204" y="8201"/>
                      <a:pt x="19129" y="8056"/>
                      <a:pt x="18983" y="7959"/>
                    </a:cubicBezTo>
                    <a:cubicBezTo>
                      <a:pt x="18855" y="7873"/>
                      <a:pt x="18684" y="7832"/>
                      <a:pt x="18514" y="7846"/>
                    </a:cubicBezTo>
                    <a:lnTo>
                      <a:pt x="14014" y="7846"/>
                    </a:lnTo>
                    <a:cubicBezTo>
                      <a:pt x="13824" y="7844"/>
                      <a:pt x="13643" y="7903"/>
                      <a:pt x="13517" y="8008"/>
                    </a:cubicBezTo>
                    <a:cubicBezTo>
                      <a:pt x="13409" y="8099"/>
                      <a:pt x="13350" y="8218"/>
                      <a:pt x="13353" y="8340"/>
                    </a:cubicBezTo>
                    <a:lnTo>
                      <a:pt x="13353" y="11989"/>
                    </a:lnTo>
                    <a:cubicBezTo>
                      <a:pt x="13360" y="12034"/>
                      <a:pt x="13339" y="12078"/>
                      <a:pt x="13297" y="12110"/>
                    </a:cubicBezTo>
                    <a:cubicBezTo>
                      <a:pt x="13254" y="12142"/>
                      <a:pt x="13194" y="12157"/>
                      <a:pt x="13135" y="12152"/>
                    </a:cubicBezTo>
                    <a:lnTo>
                      <a:pt x="6897" y="12152"/>
                    </a:lnTo>
                    <a:cubicBezTo>
                      <a:pt x="6846" y="12154"/>
                      <a:pt x="6798" y="12138"/>
                      <a:pt x="6766" y="12108"/>
                    </a:cubicBezTo>
                    <a:cubicBezTo>
                      <a:pt x="6723" y="12068"/>
                      <a:pt x="6720" y="12012"/>
                      <a:pt x="6758" y="11969"/>
                    </a:cubicBezTo>
                    <a:lnTo>
                      <a:pt x="13613" y="470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579" name="Group"/>
            <p:cNvGrpSpPr/>
            <p:nvPr/>
          </p:nvGrpSpPr>
          <p:grpSpPr>
            <a:xfrm>
              <a:off x="2708123" y="0"/>
              <a:ext cx="566645" cy="566645"/>
              <a:chOff x="0" y="0"/>
              <a:chExt cx="566643" cy="566643"/>
            </a:xfrm>
          </p:grpSpPr>
          <p:sp>
            <p:nvSpPr>
              <p:cNvPr id="1576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77" name="Shape"/>
              <p:cNvSpPr/>
              <p:nvPr/>
            </p:nvSpPr>
            <p:spPr>
              <a:xfrm>
                <a:off x="222553" y="165971"/>
                <a:ext cx="333121" cy="37136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422"/>
                    </a:moveTo>
                    <a:lnTo>
                      <a:pt x="8867" y="0"/>
                    </a:lnTo>
                    <a:lnTo>
                      <a:pt x="1873" y="1400"/>
                    </a:lnTo>
                    <a:lnTo>
                      <a:pt x="0" y="7647"/>
                    </a:lnTo>
                    <a:lnTo>
                      <a:pt x="2269" y="9825"/>
                    </a:lnTo>
                    <a:lnTo>
                      <a:pt x="1208" y="11840"/>
                    </a:lnTo>
                    <a:lnTo>
                      <a:pt x="12014" y="21600"/>
                    </a:lnTo>
                    <a:cubicBezTo>
                      <a:pt x="14556" y="20498"/>
                      <a:pt x="16779" y="18883"/>
                      <a:pt x="18507" y="16881"/>
                    </a:cubicBezTo>
                    <a:cubicBezTo>
                      <a:pt x="19912" y="15253"/>
                      <a:pt x="20962" y="13400"/>
                      <a:pt x="21600" y="1142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78" name="Shape"/>
              <p:cNvSpPr/>
              <p:nvPr/>
            </p:nvSpPr>
            <p:spPr>
              <a:xfrm>
                <a:off x="221188" y="164508"/>
                <a:ext cx="146922" cy="2263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530" extrusionOk="0">
                    <a:moveTo>
                      <a:pt x="666" y="0"/>
                    </a:moveTo>
                    <a:lnTo>
                      <a:pt x="19758" y="0"/>
                    </a:lnTo>
                    <a:cubicBezTo>
                      <a:pt x="19936" y="5"/>
                      <a:pt x="20103" y="55"/>
                      <a:pt x="20225" y="138"/>
                    </a:cubicBezTo>
                    <a:cubicBezTo>
                      <a:pt x="20339" y="216"/>
                      <a:pt x="20406" y="318"/>
                      <a:pt x="20413" y="425"/>
                    </a:cubicBezTo>
                    <a:lnTo>
                      <a:pt x="20413" y="3234"/>
                    </a:lnTo>
                    <a:cubicBezTo>
                      <a:pt x="20405" y="3356"/>
                      <a:pt x="20324" y="3471"/>
                      <a:pt x="20189" y="3556"/>
                    </a:cubicBezTo>
                    <a:cubicBezTo>
                      <a:pt x="20060" y="3637"/>
                      <a:pt x="19891" y="3684"/>
                      <a:pt x="19712" y="3689"/>
                    </a:cubicBezTo>
                    <a:lnTo>
                      <a:pt x="6816" y="3689"/>
                    </a:lnTo>
                    <a:cubicBezTo>
                      <a:pt x="6715" y="3690"/>
                      <a:pt x="6619" y="3719"/>
                      <a:pt x="6552" y="3769"/>
                    </a:cubicBezTo>
                    <a:cubicBezTo>
                      <a:pt x="6496" y="3810"/>
                      <a:pt x="6464" y="3864"/>
                      <a:pt x="6463" y="3919"/>
                    </a:cubicBezTo>
                    <a:lnTo>
                      <a:pt x="6463" y="8251"/>
                    </a:lnTo>
                    <a:cubicBezTo>
                      <a:pt x="6431" y="8318"/>
                      <a:pt x="6474" y="8391"/>
                      <a:pt x="6567" y="8427"/>
                    </a:cubicBezTo>
                    <a:cubicBezTo>
                      <a:pt x="6624" y="8450"/>
                      <a:pt x="6693" y="8455"/>
                      <a:pt x="6756" y="8441"/>
                    </a:cubicBezTo>
                    <a:cubicBezTo>
                      <a:pt x="7651" y="8100"/>
                      <a:pt x="8625" y="7855"/>
                      <a:pt x="9641" y="7716"/>
                    </a:cubicBezTo>
                    <a:cubicBezTo>
                      <a:pt x="10817" y="7554"/>
                      <a:pt x="12027" y="7536"/>
                      <a:pt x="13217" y="7647"/>
                    </a:cubicBezTo>
                    <a:cubicBezTo>
                      <a:pt x="14687" y="7782"/>
                      <a:pt x="16102" y="8111"/>
                      <a:pt x="17340" y="8643"/>
                    </a:cubicBezTo>
                    <a:cubicBezTo>
                      <a:pt x="18522" y="9151"/>
                      <a:pt x="19508" y="9829"/>
                      <a:pt x="20193" y="10635"/>
                    </a:cubicBezTo>
                    <a:cubicBezTo>
                      <a:pt x="21025" y="11612"/>
                      <a:pt x="21372" y="12722"/>
                      <a:pt x="21477" y="13836"/>
                    </a:cubicBezTo>
                    <a:cubicBezTo>
                      <a:pt x="21578" y="14902"/>
                      <a:pt x="21460" y="15978"/>
                      <a:pt x="20946" y="16993"/>
                    </a:cubicBezTo>
                    <a:cubicBezTo>
                      <a:pt x="20346" y="18177"/>
                      <a:pt x="19235" y="19224"/>
                      <a:pt x="17742" y="20007"/>
                    </a:cubicBezTo>
                    <a:cubicBezTo>
                      <a:pt x="16254" y="20788"/>
                      <a:pt x="14454" y="21272"/>
                      <a:pt x="12561" y="21451"/>
                    </a:cubicBezTo>
                    <a:cubicBezTo>
                      <a:pt x="10981" y="21600"/>
                      <a:pt x="9373" y="21534"/>
                      <a:pt x="7818" y="21299"/>
                    </a:cubicBezTo>
                    <a:cubicBezTo>
                      <a:pt x="6240" y="21061"/>
                      <a:pt x="4723" y="20649"/>
                      <a:pt x="3475" y="19975"/>
                    </a:cubicBezTo>
                    <a:cubicBezTo>
                      <a:pt x="2557" y="19479"/>
                      <a:pt x="1821" y="18859"/>
                      <a:pt x="1247" y="18179"/>
                    </a:cubicBezTo>
                    <a:cubicBezTo>
                      <a:pt x="749" y="17588"/>
                      <a:pt x="376" y="16956"/>
                      <a:pt x="139" y="16301"/>
                    </a:cubicBezTo>
                    <a:lnTo>
                      <a:pt x="15" y="15781"/>
                    </a:lnTo>
                    <a:cubicBezTo>
                      <a:pt x="-22" y="15679"/>
                      <a:pt x="12" y="15571"/>
                      <a:pt x="108" y="15486"/>
                    </a:cubicBezTo>
                    <a:cubicBezTo>
                      <a:pt x="211" y="15396"/>
                      <a:pt x="373" y="15342"/>
                      <a:pt x="547" y="15341"/>
                    </a:cubicBezTo>
                    <a:lnTo>
                      <a:pt x="6028" y="15308"/>
                    </a:lnTo>
                    <a:cubicBezTo>
                      <a:pt x="6180" y="15311"/>
                      <a:pt x="6328" y="15341"/>
                      <a:pt x="6455" y="15395"/>
                    </a:cubicBezTo>
                    <a:cubicBezTo>
                      <a:pt x="6640" y="15473"/>
                      <a:pt x="6769" y="15596"/>
                      <a:pt x="6815" y="15736"/>
                    </a:cubicBezTo>
                    <a:cubicBezTo>
                      <a:pt x="6877" y="15903"/>
                      <a:pt x="6956" y="16067"/>
                      <a:pt x="7050" y="16227"/>
                    </a:cubicBezTo>
                    <a:cubicBezTo>
                      <a:pt x="7144" y="16386"/>
                      <a:pt x="7254" y="16542"/>
                      <a:pt x="7379" y="16692"/>
                    </a:cubicBezTo>
                    <a:cubicBezTo>
                      <a:pt x="7781" y="17084"/>
                      <a:pt x="8341" y="17397"/>
                      <a:pt x="8999" y="17596"/>
                    </a:cubicBezTo>
                    <a:cubicBezTo>
                      <a:pt x="9737" y="17819"/>
                      <a:pt x="10563" y="17888"/>
                      <a:pt x="11363" y="17793"/>
                    </a:cubicBezTo>
                    <a:cubicBezTo>
                      <a:pt x="12108" y="17677"/>
                      <a:pt x="12793" y="17435"/>
                      <a:pt x="13349" y="17091"/>
                    </a:cubicBezTo>
                    <a:cubicBezTo>
                      <a:pt x="13996" y="16691"/>
                      <a:pt x="14437" y="16174"/>
                      <a:pt x="14668" y="15613"/>
                    </a:cubicBezTo>
                    <a:cubicBezTo>
                      <a:pt x="14911" y="15022"/>
                      <a:pt x="14916" y="14405"/>
                      <a:pt x="14792" y="13800"/>
                    </a:cubicBezTo>
                    <a:cubicBezTo>
                      <a:pt x="14669" y="13198"/>
                      <a:pt x="14411" y="12598"/>
                      <a:pt x="13812" y="12132"/>
                    </a:cubicBezTo>
                    <a:cubicBezTo>
                      <a:pt x="13358" y="11778"/>
                      <a:pt x="12742" y="11532"/>
                      <a:pt x="12066" y="11394"/>
                    </a:cubicBezTo>
                    <a:cubicBezTo>
                      <a:pt x="11425" y="11264"/>
                      <a:pt x="10746" y="11234"/>
                      <a:pt x="10084" y="11306"/>
                    </a:cubicBezTo>
                    <a:cubicBezTo>
                      <a:pt x="9488" y="11315"/>
                      <a:pt x="8904" y="11418"/>
                      <a:pt x="8381" y="11605"/>
                    </a:cubicBezTo>
                    <a:cubicBezTo>
                      <a:pt x="7936" y="11764"/>
                      <a:pt x="7545" y="11981"/>
                      <a:pt x="7234" y="12243"/>
                    </a:cubicBezTo>
                    <a:cubicBezTo>
                      <a:pt x="7172" y="12301"/>
                      <a:pt x="7111" y="12359"/>
                      <a:pt x="7052" y="12418"/>
                    </a:cubicBezTo>
                    <a:cubicBezTo>
                      <a:pt x="6993" y="12477"/>
                      <a:pt x="6935" y="12536"/>
                      <a:pt x="6860" y="12586"/>
                    </a:cubicBezTo>
                    <a:cubicBezTo>
                      <a:pt x="6698" y="12694"/>
                      <a:pt x="6470" y="12749"/>
                      <a:pt x="6239" y="12738"/>
                    </a:cubicBezTo>
                    <a:lnTo>
                      <a:pt x="664" y="12738"/>
                    </a:lnTo>
                    <a:cubicBezTo>
                      <a:pt x="496" y="12752"/>
                      <a:pt x="327" y="12714"/>
                      <a:pt x="208" y="12635"/>
                    </a:cubicBezTo>
                    <a:cubicBezTo>
                      <a:pt x="92" y="12558"/>
                      <a:pt x="36" y="12451"/>
                      <a:pt x="57" y="12344"/>
                    </a:cubicBezTo>
                    <a:lnTo>
                      <a:pt x="57" y="443"/>
                    </a:lnTo>
                    <a:cubicBezTo>
                      <a:pt x="41" y="342"/>
                      <a:pt x="85" y="241"/>
                      <a:pt x="180" y="160"/>
                    </a:cubicBezTo>
                    <a:cubicBezTo>
                      <a:pt x="295" y="61"/>
                      <a:pt x="475" y="2"/>
                      <a:pt x="666" y="0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583" name="Group"/>
            <p:cNvGrpSpPr/>
            <p:nvPr/>
          </p:nvGrpSpPr>
          <p:grpSpPr>
            <a:xfrm>
              <a:off x="3385154" y="0"/>
              <a:ext cx="566645" cy="566645"/>
              <a:chOff x="0" y="0"/>
              <a:chExt cx="566643" cy="566643"/>
            </a:xfrm>
          </p:grpSpPr>
          <p:sp>
            <p:nvSpPr>
              <p:cNvPr id="1580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81" name="Shape"/>
              <p:cNvSpPr/>
              <p:nvPr/>
            </p:nvSpPr>
            <p:spPr>
              <a:xfrm>
                <a:off x="231500" y="181677"/>
                <a:ext cx="315740" cy="35760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382"/>
                    </a:moveTo>
                    <a:lnTo>
                      <a:pt x="7476" y="0"/>
                    </a:lnTo>
                    <a:lnTo>
                      <a:pt x="1839" y="423"/>
                    </a:lnTo>
                    <a:lnTo>
                      <a:pt x="0" y="11189"/>
                    </a:lnTo>
                    <a:lnTo>
                      <a:pt x="11813" y="21600"/>
                    </a:lnTo>
                    <a:cubicBezTo>
                      <a:pt x="14171" y="20625"/>
                      <a:pt x="16281" y="19239"/>
                      <a:pt x="18017" y="17525"/>
                    </a:cubicBezTo>
                    <a:cubicBezTo>
                      <a:pt x="19549" y="16013"/>
                      <a:pt x="20762" y="14271"/>
                      <a:pt x="21600" y="12382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82" name="Shape"/>
              <p:cNvSpPr/>
              <p:nvPr/>
            </p:nvSpPr>
            <p:spPr>
              <a:xfrm>
                <a:off x="215034" y="163280"/>
                <a:ext cx="147755" cy="22875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3" h="21551" extrusionOk="0">
                    <a:moveTo>
                      <a:pt x="10424" y="5"/>
                    </a:moveTo>
                    <a:cubicBezTo>
                      <a:pt x="9618" y="21"/>
                      <a:pt x="8814" y="85"/>
                      <a:pt x="8018" y="179"/>
                    </a:cubicBezTo>
                    <a:cubicBezTo>
                      <a:pt x="6661" y="339"/>
                      <a:pt x="5327" y="591"/>
                      <a:pt x="4125" y="1030"/>
                    </a:cubicBezTo>
                    <a:cubicBezTo>
                      <a:pt x="2985" y="1447"/>
                      <a:pt x="1997" y="2021"/>
                      <a:pt x="1276" y="2728"/>
                    </a:cubicBezTo>
                    <a:cubicBezTo>
                      <a:pt x="394" y="3592"/>
                      <a:pt x="-48" y="4614"/>
                      <a:pt x="4" y="5649"/>
                    </a:cubicBezTo>
                    <a:lnTo>
                      <a:pt x="4" y="14717"/>
                    </a:lnTo>
                    <a:cubicBezTo>
                      <a:pt x="-3" y="15687"/>
                      <a:pt x="285" y="16650"/>
                      <a:pt x="858" y="17546"/>
                    </a:cubicBezTo>
                    <a:cubicBezTo>
                      <a:pt x="1481" y="18521"/>
                      <a:pt x="2428" y="19401"/>
                      <a:pt x="3704" y="20058"/>
                    </a:cubicBezTo>
                    <a:cubicBezTo>
                      <a:pt x="4575" y="20507"/>
                      <a:pt x="5575" y="20836"/>
                      <a:pt x="6622" y="21079"/>
                    </a:cubicBezTo>
                    <a:cubicBezTo>
                      <a:pt x="7623" y="21310"/>
                      <a:pt x="8661" y="21461"/>
                      <a:pt x="9719" y="21521"/>
                    </a:cubicBezTo>
                    <a:cubicBezTo>
                      <a:pt x="10897" y="21588"/>
                      <a:pt x="12086" y="21541"/>
                      <a:pt x="13248" y="21399"/>
                    </a:cubicBezTo>
                    <a:cubicBezTo>
                      <a:pt x="14448" y="21252"/>
                      <a:pt x="15615" y="21005"/>
                      <a:pt x="16669" y="20606"/>
                    </a:cubicBezTo>
                    <a:cubicBezTo>
                      <a:pt x="19055" y="19701"/>
                      <a:pt x="20635" y="18140"/>
                      <a:pt x="21227" y="16389"/>
                    </a:cubicBezTo>
                    <a:cubicBezTo>
                      <a:pt x="21487" y="15619"/>
                      <a:pt x="21552" y="14831"/>
                      <a:pt x="21492" y="14054"/>
                    </a:cubicBezTo>
                    <a:cubicBezTo>
                      <a:pt x="21434" y="13306"/>
                      <a:pt x="21258" y="12557"/>
                      <a:pt x="20870" y="11841"/>
                    </a:cubicBezTo>
                    <a:cubicBezTo>
                      <a:pt x="20239" y="10675"/>
                      <a:pt x="19065" y="9661"/>
                      <a:pt x="17468" y="8984"/>
                    </a:cubicBezTo>
                    <a:cubicBezTo>
                      <a:pt x="16384" y="8524"/>
                      <a:pt x="15149" y="8240"/>
                      <a:pt x="13877" y="8078"/>
                    </a:cubicBezTo>
                    <a:cubicBezTo>
                      <a:pt x="12706" y="7929"/>
                      <a:pt x="11506" y="7883"/>
                      <a:pt x="10326" y="8001"/>
                    </a:cubicBezTo>
                    <a:cubicBezTo>
                      <a:pt x="9678" y="8065"/>
                      <a:pt x="9044" y="8181"/>
                      <a:pt x="8447" y="8358"/>
                    </a:cubicBezTo>
                    <a:cubicBezTo>
                      <a:pt x="7918" y="8515"/>
                      <a:pt x="7426" y="8719"/>
                      <a:pt x="6986" y="8965"/>
                    </a:cubicBezTo>
                    <a:cubicBezTo>
                      <a:pt x="6923" y="9009"/>
                      <a:pt x="6826" y="9025"/>
                      <a:pt x="6739" y="9005"/>
                    </a:cubicBezTo>
                    <a:cubicBezTo>
                      <a:pt x="6648" y="8984"/>
                      <a:pt x="6585" y="8931"/>
                      <a:pt x="6582" y="8868"/>
                    </a:cubicBezTo>
                    <a:lnTo>
                      <a:pt x="6626" y="5936"/>
                    </a:lnTo>
                    <a:cubicBezTo>
                      <a:pt x="6608" y="5268"/>
                      <a:pt x="7063" y="4655"/>
                      <a:pt x="7815" y="4245"/>
                    </a:cubicBezTo>
                    <a:cubicBezTo>
                      <a:pt x="8531" y="3855"/>
                      <a:pt x="9476" y="3670"/>
                      <a:pt x="10464" y="3678"/>
                    </a:cubicBezTo>
                    <a:cubicBezTo>
                      <a:pt x="11361" y="3685"/>
                      <a:pt x="12222" y="3852"/>
                      <a:pt x="12899" y="4191"/>
                    </a:cubicBezTo>
                    <a:cubicBezTo>
                      <a:pt x="13668" y="4576"/>
                      <a:pt x="14160" y="5162"/>
                      <a:pt x="14215" y="5816"/>
                    </a:cubicBezTo>
                    <a:lnTo>
                      <a:pt x="14215" y="6256"/>
                    </a:lnTo>
                    <a:cubicBezTo>
                      <a:pt x="14199" y="6347"/>
                      <a:pt x="14244" y="6438"/>
                      <a:pt x="14339" y="6507"/>
                    </a:cubicBezTo>
                    <a:cubicBezTo>
                      <a:pt x="14408" y="6557"/>
                      <a:pt x="14500" y="6593"/>
                      <a:pt x="14601" y="6608"/>
                    </a:cubicBezTo>
                    <a:lnTo>
                      <a:pt x="20034" y="6608"/>
                    </a:lnTo>
                    <a:cubicBezTo>
                      <a:pt x="20183" y="6614"/>
                      <a:pt x="20330" y="6580"/>
                      <a:pt x="20441" y="6517"/>
                    </a:cubicBezTo>
                    <a:cubicBezTo>
                      <a:pt x="20538" y="6462"/>
                      <a:pt x="20601" y="6389"/>
                      <a:pt x="20623" y="6307"/>
                    </a:cubicBezTo>
                    <a:lnTo>
                      <a:pt x="20623" y="5047"/>
                    </a:lnTo>
                    <a:cubicBezTo>
                      <a:pt x="20644" y="4063"/>
                      <a:pt x="20135" y="3106"/>
                      <a:pt x="19180" y="2340"/>
                    </a:cubicBezTo>
                    <a:cubicBezTo>
                      <a:pt x="18414" y="1725"/>
                      <a:pt x="17417" y="1271"/>
                      <a:pt x="16367" y="910"/>
                    </a:cubicBezTo>
                    <a:cubicBezTo>
                      <a:pt x="15270" y="533"/>
                      <a:pt x="14086" y="249"/>
                      <a:pt x="12834" y="108"/>
                    </a:cubicBezTo>
                    <a:cubicBezTo>
                      <a:pt x="12036" y="18"/>
                      <a:pt x="11230" y="-12"/>
                      <a:pt x="10424" y="5"/>
                    </a:cubicBezTo>
                    <a:close/>
                    <a:moveTo>
                      <a:pt x="11057" y="11458"/>
                    </a:moveTo>
                    <a:cubicBezTo>
                      <a:pt x="11968" y="11483"/>
                      <a:pt x="12847" y="11696"/>
                      <a:pt x="13517" y="12107"/>
                    </a:cubicBezTo>
                    <a:cubicBezTo>
                      <a:pt x="14142" y="12490"/>
                      <a:pt x="14511" y="13005"/>
                      <a:pt x="14728" y="13544"/>
                    </a:cubicBezTo>
                    <a:cubicBezTo>
                      <a:pt x="14975" y="14157"/>
                      <a:pt x="15028" y="14796"/>
                      <a:pt x="14888" y="15423"/>
                    </a:cubicBezTo>
                    <a:cubicBezTo>
                      <a:pt x="14785" y="16118"/>
                      <a:pt x="14276" y="16763"/>
                      <a:pt x="13467" y="17224"/>
                    </a:cubicBezTo>
                    <a:cubicBezTo>
                      <a:pt x="12839" y="17582"/>
                      <a:pt x="12062" y="17809"/>
                      <a:pt x="11231" y="17871"/>
                    </a:cubicBezTo>
                    <a:cubicBezTo>
                      <a:pt x="10329" y="17938"/>
                      <a:pt x="9422" y="17805"/>
                      <a:pt x="8640" y="17506"/>
                    </a:cubicBezTo>
                    <a:cubicBezTo>
                      <a:pt x="8025" y="17272"/>
                      <a:pt x="7507" y="16943"/>
                      <a:pt x="7168" y="16538"/>
                    </a:cubicBezTo>
                    <a:cubicBezTo>
                      <a:pt x="6641" y="15908"/>
                      <a:pt x="6592" y="15175"/>
                      <a:pt x="6651" y="14461"/>
                    </a:cubicBezTo>
                    <a:cubicBezTo>
                      <a:pt x="6703" y="13834"/>
                      <a:pt x="6841" y="13196"/>
                      <a:pt x="7349" y="12659"/>
                    </a:cubicBezTo>
                    <a:cubicBezTo>
                      <a:pt x="7956" y="12020"/>
                      <a:pt x="8996" y="11616"/>
                      <a:pt x="10141" y="11493"/>
                    </a:cubicBezTo>
                    <a:cubicBezTo>
                      <a:pt x="10445" y="11460"/>
                      <a:pt x="10753" y="11449"/>
                      <a:pt x="11057" y="11458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587" name="Group"/>
            <p:cNvGrpSpPr/>
            <p:nvPr/>
          </p:nvGrpSpPr>
          <p:grpSpPr>
            <a:xfrm>
              <a:off x="4062185" y="0"/>
              <a:ext cx="566645" cy="566645"/>
              <a:chOff x="0" y="0"/>
              <a:chExt cx="566643" cy="566643"/>
            </a:xfrm>
          </p:grpSpPr>
          <p:sp>
            <p:nvSpPr>
              <p:cNvPr id="1584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85" name="Shape"/>
              <p:cNvSpPr/>
              <p:nvPr/>
            </p:nvSpPr>
            <p:spPr>
              <a:xfrm>
                <a:off x="222182" y="173816"/>
                <a:ext cx="333008" cy="36792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1035"/>
                    </a:moveTo>
                    <a:lnTo>
                      <a:pt x="9377" y="0"/>
                    </a:lnTo>
                    <a:lnTo>
                      <a:pt x="1479" y="1277"/>
                    </a:lnTo>
                    <a:lnTo>
                      <a:pt x="0" y="3228"/>
                    </a:lnTo>
                    <a:lnTo>
                      <a:pt x="4875" y="7698"/>
                    </a:lnTo>
                    <a:lnTo>
                      <a:pt x="1930" y="12899"/>
                    </a:lnTo>
                    <a:lnTo>
                      <a:pt x="11512" y="21600"/>
                    </a:lnTo>
                    <a:cubicBezTo>
                      <a:pt x="14086" y="20552"/>
                      <a:pt x="16358" y="18978"/>
                      <a:pt x="18150" y="17003"/>
                    </a:cubicBezTo>
                    <a:cubicBezTo>
                      <a:pt x="19740" y="15249"/>
                      <a:pt x="20915" y="13218"/>
                      <a:pt x="21600" y="11035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86" name="Shape"/>
              <p:cNvSpPr/>
              <p:nvPr/>
            </p:nvSpPr>
            <p:spPr>
              <a:xfrm>
                <a:off x="220700" y="171577"/>
                <a:ext cx="147507" cy="22349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3" h="21590" extrusionOk="0">
                    <a:moveTo>
                      <a:pt x="4470" y="21065"/>
                    </a:moveTo>
                    <a:cubicBezTo>
                      <a:pt x="4392" y="21172"/>
                      <a:pt x="4398" y="21296"/>
                      <a:pt x="4483" y="21400"/>
                    </a:cubicBezTo>
                    <a:cubicBezTo>
                      <a:pt x="4573" y="21509"/>
                      <a:pt x="4741" y="21580"/>
                      <a:pt x="4928" y="21590"/>
                    </a:cubicBezTo>
                    <a:lnTo>
                      <a:pt x="10486" y="21590"/>
                    </a:lnTo>
                    <a:cubicBezTo>
                      <a:pt x="10672" y="21592"/>
                      <a:pt x="10854" y="21557"/>
                      <a:pt x="11010" y="21490"/>
                    </a:cubicBezTo>
                    <a:cubicBezTo>
                      <a:pt x="11184" y="21415"/>
                      <a:pt x="11314" y="21304"/>
                      <a:pt x="11382" y="21174"/>
                    </a:cubicBezTo>
                    <a:lnTo>
                      <a:pt x="21240" y="4277"/>
                    </a:lnTo>
                    <a:cubicBezTo>
                      <a:pt x="21341" y="4122"/>
                      <a:pt x="21420" y="3961"/>
                      <a:pt x="21478" y="3796"/>
                    </a:cubicBezTo>
                    <a:cubicBezTo>
                      <a:pt x="21537" y="3624"/>
                      <a:pt x="21573" y="3448"/>
                      <a:pt x="21583" y="3271"/>
                    </a:cubicBezTo>
                    <a:lnTo>
                      <a:pt x="21583" y="570"/>
                    </a:lnTo>
                    <a:cubicBezTo>
                      <a:pt x="21588" y="412"/>
                      <a:pt x="21492" y="260"/>
                      <a:pt x="21318" y="152"/>
                    </a:cubicBezTo>
                    <a:cubicBezTo>
                      <a:pt x="21157" y="52"/>
                      <a:pt x="20943" y="-2"/>
                      <a:pt x="20722" y="1"/>
                    </a:cubicBezTo>
                    <a:lnTo>
                      <a:pt x="761" y="1"/>
                    </a:lnTo>
                    <a:cubicBezTo>
                      <a:pt x="541" y="-8"/>
                      <a:pt x="326" y="50"/>
                      <a:pt x="180" y="159"/>
                    </a:cubicBezTo>
                    <a:cubicBezTo>
                      <a:pt x="53" y="253"/>
                      <a:pt x="-11" y="377"/>
                      <a:pt x="2" y="503"/>
                    </a:cubicBezTo>
                    <a:lnTo>
                      <a:pt x="2" y="5163"/>
                    </a:lnTo>
                    <a:cubicBezTo>
                      <a:pt x="-12" y="5287"/>
                      <a:pt x="46" y="5410"/>
                      <a:pt x="163" y="5507"/>
                    </a:cubicBezTo>
                    <a:cubicBezTo>
                      <a:pt x="318" y="5636"/>
                      <a:pt x="559" y="5705"/>
                      <a:pt x="806" y="5694"/>
                    </a:cubicBezTo>
                    <a:lnTo>
                      <a:pt x="4700" y="5694"/>
                    </a:lnTo>
                    <a:cubicBezTo>
                      <a:pt x="4883" y="5686"/>
                      <a:pt x="5052" y="5627"/>
                      <a:pt x="5165" y="5532"/>
                    </a:cubicBezTo>
                    <a:cubicBezTo>
                      <a:pt x="5244" y="5465"/>
                      <a:pt x="5291" y="5384"/>
                      <a:pt x="5298" y="5299"/>
                    </a:cubicBezTo>
                    <a:lnTo>
                      <a:pt x="5298" y="4026"/>
                    </a:lnTo>
                    <a:cubicBezTo>
                      <a:pt x="5304" y="3956"/>
                      <a:pt x="5348" y="3889"/>
                      <a:pt x="5422" y="3838"/>
                    </a:cubicBezTo>
                    <a:cubicBezTo>
                      <a:pt x="5500" y="3784"/>
                      <a:pt x="5607" y="3752"/>
                      <a:pt x="5720" y="3747"/>
                    </a:cubicBezTo>
                    <a:lnTo>
                      <a:pt x="14150" y="3747"/>
                    </a:lnTo>
                    <a:cubicBezTo>
                      <a:pt x="14260" y="3740"/>
                      <a:pt x="14366" y="3777"/>
                      <a:pt x="14418" y="3842"/>
                    </a:cubicBezTo>
                    <a:cubicBezTo>
                      <a:pt x="14458" y="3892"/>
                      <a:pt x="14459" y="3952"/>
                      <a:pt x="14420" y="4003"/>
                    </a:cubicBezTo>
                    <a:lnTo>
                      <a:pt x="4470" y="21065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591" name="Group"/>
            <p:cNvGrpSpPr/>
            <p:nvPr/>
          </p:nvGrpSpPr>
          <p:grpSpPr>
            <a:xfrm>
              <a:off x="4739216" y="0"/>
              <a:ext cx="566643" cy="566645"/>
              <a:chOff x="0" y="0"/>
              <a:chExt cx="566642" cy="566643"/>
            </a:xfrm>
          </p:grpSpPr>
          <p:sp>
            <p:nvSpPr>
              <p:cNvPr id="1588" name="Circle"/>
              <p:cNvSpPr/>
              <p:nvPr/>
            </p:nvSpPr>
            <p:spPr>
              <a:xfrm>
                <a:off x="-1" y="-1"/>
                <a:ext cx="566643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89" name="Shape"/>
              <p:cNvSpPr/>
              <p:nvPr/>
            </p:nvSpPr>
            <p:spPr>
              <a:xfrm>
                <a:off x="236479" y="183185"/>
                <a:ext cx="312034" cy="35625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057"/>
                    </a:moveTo>
                    <a:lnTo>
                      <a:pt x="7834" y="0"/>
                    </a:lnTo>
                    <a:lnTo>
                      <a:pt x="2428" y="76"/>
                    </a:lnTo>
                    <a:lnTo>
                      <a:pt x="1013" y="2102"/>
                    </a:lnTo>
                    <a:lnTo>
                      <a:pt x="1125" y="6808"/>
                    </a:lnTo>
                    <a:lnTo>
                      <a:pt x="0" y="11377"/>
                    </a:lnTo>
                    <a:lnTo>
                      <a:pt x="11661" y="21600"/>
                    </a:lnTo>
                    <a:cubicBezTo>
                      <a:pt x="14131" y="20578"/>
                      <a:pt x="16326" y="19111"/>
                      <a:pt x="18104" y="17295"/>
                    </a:cubicBezTo>
                    <a:cubicBezTo>
                      <a:pt x="19619" y="15747"/>
                      <a:pt x="20803" y="13973"/>
                      <a:pt x="21600" y="12057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90" name="Shape"/>
              <p:cNvSpPr/>
              <p:nvPr/>
            </p:nvSpPr>
            <p:spPr>
              <a:xfrm>
                <a:off x="218300" y="162642"/>
                <a:ext cx="148351" cy="23002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927" h="21582" extrusionOk="0">
                    <a:moveTo>
                      <a:pt x="10295" y="0"/>
                    </a:moveTo>
                    <a:cubicBezTo>
                      <a:pt x="8128" y="11"/>
                      <a:pt x="6097" y="332"/>
                      <a:pt x="4424" y="975"/>
                    </a:cubicBezTo>
                    <a:cubicBezTo>
                      <a:pt x="2828" y="1589"/>
                      <a:pt x="1584" y="2485"/>
                      <a:pt x="843" y="3589"/>
                    </a:cubicBezTo>
                    <a:cubicBezTo>
                      <a:pt x="-629" y="5782"/>
                      <a:pt x="142" y="8483"/>
                      <a:pt x="3273" y="10124"/>
                    </a:cubicBezTo>
                    <a:cubicBezTo>
                      <a:pt x="3335" y="10143"/>
                      <a:pt x="3378" y="10182"/>
                      <a:pt x="3385" y="10227"/>
                    </a:cubicBezTo>
                    <a:cubicBezTo>
                      <a:pt x="3393" y="10271"/>
                      <a:pt x="3366" y="10314"/>
                      <a:pt x="3315" y="10342"/>
                    </a:cubicBezTo>
                    <a:cubicBezTo>
                      <a:pt x="2644" y="10668"/>
                      <a:pt x="2067" y="11062"/>
                      <a:pt x="1600" y="11506"/>
                    </a:cubicBezTo>
                    <a:cubicBezTo>
                      <a:pt x="1171" y="11914"/>
                      <a:pt x="835" y="12364"/>
                      <a:pt x="582" y="12832"/>
                    </a:cubicBezTo>
                    <a:cubicBezTo>
                      <a:pt x="87" y="13749"/>
                      <a:pt x="-92" y="14739"/>
                      <a:pt x="44" y="15734"/>
                    </a:cubicBezTo>
                    <a:cubicBezTo>
                      <a:pt x="277" y="17449"/>
                      <a:pt x="1359" y="18996"/>
                      <a:pt x="3248" y="20048"/>
                    </a:cubicBezTo>
                    <a:cubicBezTo>
                      <a:pt x="5154" y="21109"/>
                      <a:pt x="7742" y="21572"/>
                      <a:pt x="10400" y="21582"/>
                    </a:cubicBezTo>
                    <a:cubicBezTo>
                      <a:pt x="12394" y="21590"/>
                      <a:pt x="14364" y="21340"/>
                      <a:pt x="16063" y="20777"/>
                    </a:cubicBezTo>
                    <a:cubicBezTo>
                      <a:pt x="17794" y="20202"/>
                      <a:pt x="19240" y="19304"/>
                      <a:pt x="20084" y="18092"/>
                    </a:cubicBezTo>
                    <a:cubicBezTo>
                      <a:pt x="20623" y="17319"/>
                      <a:pt x="20844" y="16483"/>
                      <a:pt x="20908" y="15649"/>
                    </a:cubicBezTo>
                    <a:cubicBezTo>
                      <a:pt x="20971" y="14837"/>
                      <a:pt x="20886" y="14010"/>
                      <a:pt x="20563" y="13209"/>
                    </a:cubicBezTo>
                    <a:cubicBezTo>
                      <a:pt x="20328" y="12624"/>
                      <a:pt x="19972" y="12068"/>
                      <a:pt x="19468" y="11574"/>
                    </a:cubicBezTo>
                    <a:cubicBezTo>
                      <a:pt x="18952" y="11067"/>
                      <a:pt x="18287" y="10631"/>
                      <a:pt x="17507" y="10292"/>
                    </a:cubicBezTo>
                    <a:cubicBezTo>
                      <a:pt x="17428" y="10275"/>
                      <a:pt x="17375" y="10225"/>
                      <a:pt x="17380" y="10171"/>
                    </a:cubicBezTo>
                    <a:cubicBezTo>
                      <a:pt x="17384" y="10120"/>
                      <a:pt x="17434" y="10078"/>
                      <a:pt x="17507" y="10063"/>
                    </a:cubicBezTo>
                    <a:cubicBezTo>
                      <a:pt x="19114" y="9318"/>
                      <a:pt x="20145" y="8279"/>
                      <a:pt x="20591" y="7154"/>
                    </a:cubicBezTo>
                    <a:cubicBezTo>
                      <a:pt x="20821" y="6575"/>
                      <a:pt x="20857" y="5986"/>
                      <a:pt x="20753" y="5402"/>
                    </a:cubicBezTo>
                    <a:cubicBezTo>
                      <a:pt x="20649" y="4813"/>
                      <a:pt x="20405" y="4232"/>
                      <a:pt x="20102" y="3664"/>
                    </a:cubicBezTo>
                    <a:cubicBezTo>
                      <a:pt x="19445" y="2434"/>
                      <a:pt x="18132" y="1498"/>
                      <a:pt x="16408" y="886"/>
                    </a:cubicBezTo>
                    <a:cubicBezTo>
                      <a:pt x="14660" y="265"/>
                      <a:pt x="12509" y="-10"/>
                      <a:pt x="10295" y="0"/>
                    </a:cubicBezTo>
                    <a:close/>
                    <a:moveTo>
                      <a:pt x="10523" y="3624"/>
                    </a:moveTo>
                    <a:cubicBezTo>
                      <a:pt x="11162" y="3616"/>
                      <a:pt x="11789" y="3686"/>
                      <a:pt x="12365" y="3849"/>
                    </a:cubicBezTo>
                    <a:cubicBezTo>
                      <a:pt x="13110" y="4059"/>
                      <a:pt x="13750" y="4422"/>
                      <a:pt x="14154" y="4908"/>
                    </a:cubicBezTo>
                    <a:cubicBezTo>
                      <a:pt x="14650" y="5503"/>
                      <a:pt x="14713" y="6184"/>
                      <a:pt x="14566" y="6824"/>
                    </a:cubicBezTo>
                    <a:cubicBezTo>
                      <a:pt x="14425" y="7437"/>
                      <a:pt x="14125" y="8083"/>
                      <a:pt x="13383" y="8519"/>
                    </a:cubicBezTo>
                    <a:cubicBezTo>
                      <a:pt x="12138" y="9252"/>
                      <a:pt x="10417" y="9305"/>
                      <a:pt x="8812" y="8915"/>
                    </a:cubicBezTo>
                    <a:cubicBezTo>
                      <a:pt x="6945" y="8462"/>
                      <a:pt x="6123" y="7081"/>
                      <a:pt x="6414" y="5812"/>
                    </a:cubicBezTo>
                    <a:cubicBezTo>
                      <a:pt x="6555" y="5196"/>
                      <a:pt x="6999" y="4638"/>
                      <a:pt x="7692" y="4254"/>
                    </a:cubicBezTo>
                    <a:cubicBezTo>
                      <a:pt x="8299" y="3918"/>
                      <a:pt x="9069" y="3732"/>
                      <a:pt x="9883" y="3659"/>
                    </a:cubicBezTo>
                    <a:cubicBezTo>
                      <a:pt x="10096" y="3640"/>
                      <a:pt x="10311" y="3627"/>
                      <a:pt x="10523" y="3624"/>
                    </a:cubicBezTo>
                    <a:close/>
                    <a:moveTo>
                      <a:pt x="10228" y="11761"/>
                    </a:moveTo>
                    <a:cubicBezTo>
                      <a:pt x="11551" y="11697"/>
                      <a:pt x="12862" y="12030"/>
                      <a:pt x="13661" y="12731"/>
                    </a:cubicBezTo>
                    <a:cubicBezTo>
                      <a:pt x="14298" y="13290"/>
                      <a:pt x="14500" y="13998"/>
                      <a:pt x="14552" y="14698"/>
                    </a:cubicBezTo>
                    <a:cubicBezTo>
                      <a:pt x="14599" y="15338"/>
                      <a:pt x="14525" y="15989"/>
                      <a:pt x="14112" y="16567"/>
                    </a:cubicBezTo>
                    <a:cubicBezTo>
                      <a:pt x="13779" y="17034"/>
                      <a:pt x="13243" y="17425"/>
                      <a:pt x="12569" y="17682"/>
                    </a:cubicBezTo>
                    <a:cubicBezTo>
                      <a:pt x="11862" y="17953"/>
                      <a:pt x="11046" y="18062"/>
                      <a:pt x="10231" y="18034"/>
                    </a:cubicBezTo>
                    <a:cubicBezTo>
                      <a:pt x="9494" y="18008"/>
                      <a:pt x="8769" y="17868"/>
                      <a:pt x="8164" y="17586"/>
                    </a:cubicBezTo>
                    <a:cubicBezTo>
                      <a:pt x="7688" y="17365"/>
                      <a:pt x="7308" y="17067"/>
                      <a:pt x="7041" y="16724"/>
                    </a:cubicBezTo>
                    <a:cubicBezTo>
                      <a:pt x="6685" y="16268"/>
                      <a:pt x="6541" y="15756"/>
                      <a:pt x="6481" y="15244"/>
                    </a:cubicBezTo>
                    <a:cubicBezTo>
                      <a:pt x="6417" y="14704"/>
                      <a:pt x="6443" y="14157"/>
                      <a:pt x="6685" y="13640"/>
                    </a:cubicBezTo>
                    <a:cubicBezTo>
                      <a:pt x="6928" y="13120"/>
                      <a:pt x="7364" y="12662"/>
                      <a:pt x="7974" y="12333"/>
                    </a:cubicBezTo>
                    <a:cubicBezTo>
                      <a:pt x="8600" y="11995"/>
                      <a:pt x="9391" y="11802"/>
                      <a:pt x="10228" y="11761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595" name="Group"/>
            <p:cNvGrpSpPr/>
            <p:nvPr/>
          </p:nvGrpSpPr>
          <p:grpSpPr>
            <a:xfrm>
              <a:off x="5416246" y="0"/>
              <a:ext cx="566643" cy="566645"/>
              <a:chOff x="0" y="0"/>
              <a:chExt cx="566642" cy="566643"/>
            </a:xfrm>
          </p:grpSpPr>
          <p:sp>
            <p:nvSpPr>
              <p:cNvPr id="1592" name="Circle"/>
              <p:cNvSpPr/>
              <p:nvPr/>
            </p:nvSpPr>
            <p:spPr>
              <a:xfrm>
                <a:off x="-1" y="-1"/>
                <a:ext cx="566643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93" name="Shape"/>
              <p:cNvSpPr/>
              <p:nvPr/>
            </p:nvSpPr>
            <p:spPr>
              <a:xfrm>
                <a:off x="232426" y="177034"/>
                <a:ext cx="315591" cy="36078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2403"/>
                    </a:moveTo>
                    <a:lnTo>
                      <a:pt x="7458" y="32"/>
                    </a:lnTo>
                    <a:lnTo>
                      <a:pt x="3114" y="0"/>
                    </a:lnTo>
                    <a:cubicBezTo>
                      <a:pt x="2369" y="927"/>
                      <a:pt x="1732" y="1918"/>
                      <a:pt x="1214" y="2956"/>
                    </a:cubicBezTo>
                    <a:cubicBezTo>
                      <a:pt x="677" y="4032"/>
                      <a:pt x="271" y="5153"/>
                      <a:pt x="0" y="6302"/>
                    </a:cubicBezTo>
                    <a:lnTo>
                      <a:pt x="2181" y="8473"/>
                    </a:lnTo>
                    <a:lnTo>
                      <a:pt x="185" y="11262"/>
                    </a:lnTo>
                    <a:lnTo>
                      <a:pt x="12004" y="21600"/>
                    </a:lnTo>
                    <a:cubicBezTo>
                      <a:pt x="14376" y="20598"/>
                      <a:pt x="16486" y="19178"/>
                      <a:pt x="18203" y="17430"/>
                    </a:cubicBezTo>
                    <a:cubicBezTo>
                      <a:pt x="19664" y="15942"/>
                      <a:pt x="20814" y="14240"/>
                      <a:pt x="21600" y="12403"/>
                    </a:cubicBezTo>
                    <a:close/>
                  </a:path>
                </a:pathLst>
              </a:custGeom>
              <a:solidFill>
                <a:srgbClr val="545454">
                  <a:alpha val="10708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94" name="Shape"/>
              <p:cNvSpPr/>
              <p:nvPr/>
            </p:nvSpPr>
            <p:spPr>
              <a:xfrm>
                <a:off x="215299" y="157678"/>
                <a:ext cx="147377" cy="22862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31" h="21416" extrusionOk="0">
                    <a:moveTo>
                      <a:pt x="10648" y="1"/>
                    </a:moveTo>
                    <a:cubicBezTo>
                      <a:pt x="8712" y="15"/>
                      <a:pt x="6759" y="294"/>
                      <a:pt x="5010" y="929"/>
                    </a:cubicBezTo>
                    <a:cubicBezTo>
                      <a:pt x="3426" y="1504"/>
                      <a:pt x="2149" y="2316"/>
                      <a:pt x="1304" y="3314"/>
                    </a:cubicBezTo>
                    <a:cubicBezTo>
                      <a:pt x="439" y="4337"/>
                      <a:pt x="57" y="5527"/>
                      <a:pt x="6" y="6728"/>
                    </a:cubicBezTo>
                    <a:cubicBezTo>
                      <a:pt x="-49" y="8015"/>
                      <a:pt x="270" y="9294"/>
                      <a:pt x="1140" y="10400"/>
                    </a:cubicBezTo>
                    <a:cubicBezTo>
                      <a:pt x="2032" y="11532"/>
                      <a:pt x="3477" y="12454"/>
                      <a:pt x="5327" y="13012"/>
                    </a:cubicBezTo>
                    <a:cubicBezTo>
                      <a:pt x="6568" y="13385"/>
                      <a:pt x="7906" y="13561"/>
                      <a:pt x="9244" y="13596"/>
                    </a:cubicBezTo>
                    <a:cubicBezTo>
                      <a:pt x="10590" y="13631"/>
                      <a:pt x="11961" y="13524"/>
                      <a:pt x="13216" y="13157"/>
                    </a:cubicBezTo>
                    <a:cubicBezTo>
                      <a:pt x="13734" y="13005"/>
                      <a:pt x="14222" y="12812"/>
                      <a:pt x="14663" y="12581"/>
                    </a:cubicBezTo>
                    <a:cubicBezTo>
                      <a:pt x="14698" y="12561"/>
                      <a:pt x="14745" y="12551"/>
                      <a:pt x="14791" y="12553"/>
                    </a:cubicBezTo>
                    <a:cubicBezTo>
                      <a:pt x="14859" y="12557"/>
                      <a:pt x="14916" y="12586"/>
                      <a:pt x="14937" y="12628"/>
                    </a:cubicBezTo>
                    <a:lnTo>
                      <a:pt x="14941" y="15642"/>
                    </a:lnTo>
                    <a:cubicBezTo>
                      <a:pt x="14923" y="16257"/>
                      <a:pt x="14501" y="16821"/>
                      <a:pt x="13810" y="17212"/>
                    </a:cubicBezTo>
                    <a:cubicBezTo>
                      <a:pt x="13184" y="17565"/>
                      <a:pt x="12366" y="17760"/>
                      <a:pt x="11498" y="17815"/>
                    </a:cubicBezTo>
                    <a:cubicBezTo>
                      <a:pt x="10457" y="17880"/>
                      <a:pt x="9441" y="17744"/>
                      <a:pt x="8649" y="17371"/>
                    </a:cubicBezTo>
                    <a:cubicBezTo>
                      <a:pt x="7874" y="17004"/>
                      <a:pt x="7359" y="16426"/>
                      <a:pt x="7304" y="15771"/>
                    </a:cubicBezTo>
                    <a:lnTo>
                      <a:pt x="7245" y="15238"/>
                    </a:lnTo>
                    <a:cubicBezTo>
                      <a:pt x="7254" y="15173"/>
                      <a:pt x="7228" y="15110"/>
                      <a:pt x="7172" y="15055"/>
                    </a:cubicBezTo>
                    <a:cubicBezTo>
                      <a:pt x="7110" y="14995"/>
                      <a:pt x="7015" y="14952"/>
                      <a:pt x="6906" y="14934"/>
                    </a:cubicBezTo>
                    <a:lnTo>
                      <a:pt x="1538" y="14934"/>
                    </a:lnTo>
                    <a:cubicBezTo>
                      <a:pt x="1353" y="14920"/>
                      <a:pt x="1167" y="14960"/>
                      <a:pt x="1034" y="15044"/>
                    </a:cubicBezTo>
                    <a:cubicBezTo>
                      <a:pt x="901" y="15127"/>
                      <a:pt x="834" y="15245"/>
                      <a:pt x="852" y="15364"/>
                    </a:cubicBezTo>
                    <a:lnTo>
                      <a:pt x="852" y="16437"/>
                    </a:lnTo>
                    <a:cubicBezTo>
                      <a:pt x="889" y="17271"/>
                      <a:pt x="1285" y="18071"/>
                      <a:pt x="1979" y="18757"/>
                    </a:cubicBezTo>
                    <a:cubicBezTo>
                      <a:pt x="2685" y="19455"/>
                      <a:pt x="3685" y="20017"/>
                      <a:pt x="4831" y="20443"/>
                    </a:cubicBezTo>
                    <a:cubicBezTo>
                      <a:pt x="7382" y="21392"/>
                      <a:pt x="10405" y="21586"/>
                      <a:pt x="13318" y="21287"/>
                    </a:cubicBezTo>
                    <a:cubicBezTo>
                      <a:pt x="14563" y="21160"/>
                      <a:pt x="15786" y="20943"/>
                      <a:pt x="16925" y="20595"/>
                    </a:cubicBezTo>
                    <a:cubicBezTo>
                      <a:pt x="18039" y="20255"/>
                      <a:pt x="19058" y="19792"/>
                      <a:pt x="19842" y="19180"/>
                    </a:cubicBezTo>
                    <a:cubicBezTo>
                      <a:pt x="20469" y="18692"/>
                      <a:pt x="20927" y="18125"/>
                      <a:pt x="21206" y="17518"/>
                    </a:cubicBezTo>
                    <a:cubicBezTo>
                      <a:pt x="21447" y="16996"/>
                      <a:pt x="21551" y="16451"/>
                      <a:pt x="21520" y="15907"/>
                    </a:cubicBezTo>
                    <a:lnTo>
                      <a:pt x="21531" y="6950"/>
                    </a:lnTo>
                    <a:cubicBezTo>
                      <a:pt x="21497" y="6314"/>
                      <a:pt x="21371" y="5681"/>
                      <a:pt x="21155" y="5063"/>
                    </a:cubicBezTo>
                    <a:cubicBezTo>
                      <a:pt x="20967" y="4523"/>
                      <a:pt x="20708" y="3991"/>
                      <a:pt x="20327" y="3490"/>
                    </a:cubicBezTo>
                    <a:cubicBezTo>
                      <a:pt x="19484" y="2378"/>
                      <a:pt x="18093" y="1481"/>
                      <a:pt x="16407" y="882"/>
                    </a:cubicBezTo>
                    <a:cubicBezTo>
                      <a:pt x="14618" y="248"/>
                      <a:pt x="12621" y="-14"/>
                      <a:pt x="10648" y="1"/>
                    </a:cubicBezTo>
                    <a:close/>
                    <a:moveTo>
                      <a:pt x="10794" y="3604"/>
                    </a:moveTo>
                    <a:cubicBezTo>
                      <a:pt x="11481" y="3601"/>
                      <a:pt x="12172" y="3711"/>
                      <a:pt x="12800" y="3946"/>
                    </a:cubicBezTo>
                    <a:cubicBezTo>
                      <a:pt x="14566" y="4606"/>
                      <a:pt x="15203" y="5987"/>
                      <a:pt x="14962" y="7313"/>
                    </a:cubicBezTo>
                    <a:cubicBezTo>
                      <a:pt x="14773" y="8359"/>
                      <a:pt x="14027" y="9372"/>
                      <a:pt x="12555" y="9813"/>
                    </a:cubicBezTo>
                    <a:cubicBezTo>
                      <a:pt x="11619" y="10093"/>
                      <a:pt x="10602" y="10089"/>
                      <a:pt x="9638" y="9934"/>
                    </a:cubicBezTo>
                    <a:cubicBezTo>
                      <a:pt x="9215" y="9866"/>
                      <a:pt x="8790" y="9769"/>
                      <a:pt x="8420" y="9605"/>
                    </a:cubicBezTo>
                    <a:cubicBezTo>
                      <a:pt x="8011" y="9423"/>
                      <a:pt x="7689" y="9170"/>
                      <a:pt x="7424" y="8889"/>
                    </a:cubicBezTo>
                    <a:cubicBezTo>
                      <a:pt x="6774" y="8200"/>
                      <a:pt x="6498" y="7405"/>
                      <a:pt x="6523" y="6649"/>
                    </a:cubicBezTo>
                    <a:cubicBezTo>
                      <a:pt x="6549" y="5879"/>
                      <a:pt x="6892" y="5121"/>
                      <a:pt x="7716" y="4516"/>
                    </a:cubicBezTo>
                    <a:cubicBezTo>
                      <a:pt x="8517" y="3928"/>
                      <a:pt x="9649" y="3609"/>
                      <a:pt x="10794" y="3604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  <p:grpSp>
          <p:nvGrpSpPr>
            <p:cNvPr id="1600" name="Group"/>
            <p:cNvGrpSpPr/>
            <p:nvPr/>
          </p:nvGrpSpPr>
          <p:grpSpPr>
            <a:xfrm>
              <a:off x="6093278" y="0"/>
              <a:ext cx="566645" cy="566645"/>
              <a:chOff x="0" y="0"/>
              <a:chExt cx="566643" cy="566643"/>
            </a:xfrm>
          </p:grpSpPr>
          <p:sp>
            <p:nvSpPr>
              <p:cNvPr id="1596" name="Circle"/>
              <p:cNvSpPr/>
              <p:nvPr/>
            </p:nvSpPr>
            <p:spPr>
              <a:xfrm>
                <a:off x="-1" y="-1"/>
                <a:ext cx="566645" cy="566645"/>
              </a:xfrm>
              <a:prstGeom prst="ellipse">
                <a:avLst/>
              </a:prstGeom>
              <a:solidFill>
                <a:srgbClr val="F6F6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97" name="Shape"/>
              <p:cNvSpPr/>
              <p:nvPr/>
            </p:nvSpPr>
            <p:spPr>
              <a:xfrm>
                <a:off x="144977" y="167574"/>
                <a:ext cx="417566" cy="3906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9036"/>
                    </a:moveTo>
                    <a:lnTo>
                      <a:pt x="13879" y="820"/>
                    </a:lnTo>
                    <a:lnTo>
                      <a:pt x="10779" y="1006"/>
                    </a:lnTo>
                    <a:lnTo>
                      <a:pt x="7639" y="3916"/>
                    </a:lnTo>
                    <a:lnTo>
                      <a:pt x="3975" y="0"/>
                    </a:lnTo>
                    <a:lnTo>
                      <a:pt x="0" y="2436"/>
                    </a:lnTo>
                    <a:lnTo>
                      <a:pt x="2787" y="5414"/>
                    </a:lnTo>
                    <a:lnTo>
                      <a:pt x="1865" y="12132"/>
                    </a:lnTo>
                    <a:lnTo>
                      <a:pt x="10714" y="21600"/>
                    </a:lnTo>
                    <a:cubicBezTo>
                      <a:pt x="13745" y="20784"/>
                      <a:pt x="16453" y="18958"/>
                      <a:pt x="18446" y="16385"/>
                    </a:cubicBezTo>
                    <a:cubicBezTo>
                      <a:pt x="20083" y="14274"/>
                      <a:pt x="21170" y="11739"/>
                      <a:pt x="21600" y="9036"/>
                    </a:cubicBezTo>
                    <a:close/>
                  </a:path>
                </a:pathLst>
              </a:custGeom>
              <a:solidFill>
                <a:srgbClr val="545454">
                  <a:alpha val="11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98" name="Shape"/>
              <p:cNvSpPr/>
              <p:nvPr/>
            </p:nvSpPr>
            <p:spPr>
              <a:xfrm>
                <a:off x="280837" y="162708"/>
                <a:ext cx="152140" cy="22988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03" h="21508" extrusionOk="0">
                    <a:moveTo>
                      <a:pt x="10787" y="2"/>
                    </a:moveTo>
                    <a:cubicBezTo>
                      <a:pt x="10015" y="12"/>
                      <a:pt x="9239" y="62"/>
                      <a:pt x="8473" y="147"/>
                    </a:cubicBezTo>
                    <a:cubicBezTo>
                      <a:pt x="7235" y="283"/>
                      <a:pt x="6018" y="509"/>
                      <a:pt x="4923" y="892"/>
                    </a:cubicBezTo>
                    <a:cubicBezTo>
                      <a:pt x="3853" y="1265"/>
                      <a:pt x="2917" y="1781"/>
                      <a:pt x="2143" y="2410"/>
                    </a:cubicBezTo>
                    <a:cubicBezTo>
                      <a:pt x="673" y="3604"/>
                      <a:pt x="-88" y="5114"/>
                      <a:pt x="8" y="6653"/>
                    </a:cubicBezTo>
                    <a:lnTo>
                      <a:pt x="5" y="14907"/>
                    </a:lnTo>
                    <a:cubicBezTo>
                      <a:pt x="-33" y="16951"/>
                      <a:pt x="1371" y="18888"/>
                      <a:pt x="3805" y="20146"/>
                    </a:cubicBezTo>
                    <a:cubicBezTo>
                      <a:pt x="5341" y="20940"/>
                      <a:pt x="7152" y="21315"/>
                      <a:pt x="9023" y="21444"/>
                    </a:cubicBezTo>
                    <a:cubicBezTo>
                      <a:pt x="10837" y="21570"/>
                      <a:pt x="12742" y="21518"/>
                      <a:pt x="14481" y="21206"/>
                    </a:cubicBezTo>
                    <a:cubicBezTo>
                      <a:pt x="16617" y="20824"/>
                      <a:pt x="18391" y="20045"/>
                      <a:pt x="19657" y="18868"/>
                    </a:cubicBezTo>
                    <a:cubicBezTo>
                      <a:pt x="20252" y="18316"/>
                      <a:pt x="20746" y="17702"/>
                      <a:pt x="21069" y="17044"/>
                    </a:cubicBezTo>
                    <a:cubicBezTo>
                      <a:pt x="21351" y="16468"/>
                      <a:pt x="21497" y="15863"/>
                      <a:pt x="21503" y="15265"/>
                    </a:cubicBezTo>
                    <a:lnTo>
                      <a:pt x="21503" y="6137"/>
                    </a:lnTo>
                    <a:cubicBezTo>
                      <a:pt x="21512" y="5091"/>
                      <a:pt x="21096" y="4063"/>
                      <a:pt x="20300" y="3159"/>
                    </a:cubicBezTo>
                    <a:cubicBezTo>
                      <a:pt x="19575" y="2337"/>
                      <a:pt x="18560" y="1645"/>
                      <a:pt x="17350" y="1130"/>
                    </a:cubicBezTo>
                    <a:cubicBezTo>
                      <a:pt x="15392" y="297"/>
                      <a:pt x="13103" y="-30"/>
                      <a:pt x="10787" y="2"/>
                    </a:cubicBezTo>
                    <a:close/>
                    <a:moveTo>
                      <a:pt x="11091" y="3643"/>
                    </a:moveTo>
                    <a:cubicBezTo>
                      <a:pt x="12161" y="3685"/>
                      <a:pt x="13166" y="3931"/>
                      <a:pt x="13927" y="4381"/>
                    </a:cubicBezTo>
                    <a:cubicBezTo>
                      <a:pt x="14758" y="4871"/>
                      <a:pt x="15264" y="5580"/>
                      <a:pt x="15268" y="6350"/>
                    </a:cubicBezTo>
                    <a:lnTo>
                      <a:pt x="15268" y="15101"/>
                    </a:lnTo>
                    <a:cubicBezTo>
                      <a:pt x="15164" y="16646"/>
                      <a:pt x="13268" y="17873"/>
                      <a:pt x="10932" y="17906"/>
                    </a:cubicBezTo>
                    <a:cubicBezTo>
                      <a:pt x="8475" y="17941"/>
                      <a:pt x="6437" y="16659"/>
                      <a:pt x="6366" y="15033"/>
                    </a:cubicBezTo>
                    <a:lnTo>
                      <a:pt x="6366" y="6506"/>
                    </a:lnTo>
                    <a:cubicBezTo>
                      <a:pt x="6284" y="5631"/>
                      <a:pt x="6852" y="4822"/>
                      <a:pt x="7813" y="4297"/>
                    </a:cubicBezTo>
                    <a:cubicBezTo>
                      <a:pt x="8696" y="3814"/>
                      <a:pt x="9868" y="3595"/>
                      <a:pt x="11091" y="3643"/>
                    </a:cubicBez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99" name="Shape"/>
              <p:cNvSpPr/>
              <p:nvPr/>
            </p:nvSpPr>
            <p:spPr>
              <a:xfrm>
                <a:off x="142484" y="166277"/>
                <a:ext cx="81460" cy="2227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9" h="21585" extrusionOk="0">
                    <a:moveTo>
                      <a:pt x="0" y="1732"/>
                    </a:moveTo>
                    <a:cubicBezTo>
                      <a:pt x="-1" y="1616"/>
                      <a:pt x="100" y="1502"/>
                      <a:pt x="287" y="1407"/>
                    </a:cubicBezTo>
                    <a:cubicBezTo>
                      <a:pt x="489" y="1306"/>
                      <a:pt x="779" y="1232"/>
                      <a:pt x="1111" y="1198"/>
                    </a:cubicBezTo>
                    <a:lnTo>
                      <a:pt x="8348" y="207"/>
                    </a:lnTo>
                    <a:cubicBezTo>
                      <a:pt x="8705" y="144"/>
                      <a:pt x="9079" y="94"/>
                      <a:pt x="9464" y="60"/>
                    </a:cubicBezTo>
                    <a:cubicBezTo>
                      <a:pt x="9886" y="22"/>
                      <a:pt x="10318" y="2"/>
                      <a:pt x="10752" y="1"/>
                    </a:cubicBezTo>
                    <a:lnTo>
                      <a:pt x="20274" y="1"/>
                    </a:lnTo>
                    <a:cubicBezTo>
                      <a:pt x="20690" y="-10"/>
                      <a:pt x="21092" y="58"/>
                      <a:pt x="21339" y="180"/>
                    </a:cubicBezTo>
                    <a:cubicBezTo>
                      <a:pt x="21513" y="267"/>
                      <a:pt x="21593" y="374"/>
                      <a:pt x="21563" y="480"/>
                    </a:cubicBezTo>
                    <a:lnTo>
                      <a:pt x="21599" y="21163"/>
                    </a:lnTo>
                    <a:cubicBezTo>
                      <a:pt x="21587" y="21270"/>
                      <a:pt x="21469" y="21371"/>
                      <a:pt x="21266" y="21448"/>
                    </a:cubicBezTo>
                    <a:cubicBezTo>
                      <a:pt x="21024" y="21540"/>
                      <a:pt x="20684" y="21590"/>
                      <a:pt x="20334" y="21584"/>
                    </a:cubicBezTo>
                    <a:lnTo>
                      <a:pt x="11015" y="21584"/>
                    </a:lnTo>
                    <a:cubicBezTo>
                      <a:pt x="10657" y="21590"/>
                      <a:pt x="10311" y="21537"/>
                      <a:pt x="10072" y="21440"/>
                    </a:cubicBezTo>
                    <a:cubicBezTo>
                      <a:pt x="9891" y="21367"/>
                      <a:pt x="9785" y="21273"/>
                      <a:pt x="9771" y="21174"/>
                    </a:cubicBezTo>
                    <a:lnTo>
                      <a:pt x="9636" y="4253"/>
                    </a:lnTo>
                    <a:cubicBezTo>
                      <a:pt x="9639" y="4193"/>
                      <a:pt x="9570" y="4136"/>
                      <a:pt x="9447" y="4098"/>
                    </a:cubicBezTo>
                    <a:cubicBezTo>
                      <a:pt x="9286" y="4047"/>
                      <a:pt x="9059" y="4034"/>
                      <a:pt x="8864" y="4064"/>
                    </a:cubicBezTo>
                    <a:lnTo>
                      <a:pt x="1543" y="4572"/>
                    </a:lnTo>
                    <a:cubicBezTo>
                      <a:pt x="1228" y="4613"/>
                      <a:pt x="880" y="4601"/>
                      <a:pt x="591" y="4541"/>
                    </a:cubicBezTo>
                    <a:cubicBezTo>
                      <a:pt x="265" y="4472"/>
                      <a:pt x="51" y="4349"/>
                      <a:pt x="19" y="4212"/>
                    </a:cubicBezTo>
                    <a:lnTo>
                      <a:pt x="0" y="1732"/>
                    </a:lnTo>
                    <a:close/>
                  </a:path>
                </a:pathLst>
              </a:custGeom>
              <a:solidFill>
                <a:srgbClr val="54545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pPr>
                  <a:defRPr sz="32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</p:grpSp>
      </p:grpSp>
      <p:grpSp>
        <p:nvGrpSpPr>
          <p:cNvPr id="1606" name="Group"/>
          <p:cNvGrpSpPr/>
          <p:nvPr/>
        </p:nvGrpSpPr>
        <p:grpSpPr>
          <a:xfrm>
            <a:off x="12247195" y="8660617"/>
            <a:ext cx="566643" cy="566643"/>
            <a:chOff x="0" y="0"/>
            <a:chExt cx="566642" cy="566642"/>
          </a:xfrm>
        </p:grpSpPr>
        <p:sp>
          <p:nvSpPr>
            <p:cNvPr id="1602" name="Circle"/>
            <p:cNvSpPr/>
            <p:nvPr/>
          </p:nvSpPr>
          <p:spPr>
            <a:xfrm>
              <a:off x="-1" y="-1"/>
              <a:ext cx="566643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3" name="Shape"/>
            <p:cNvSpPr/>
            <p:nvPr/>
          </p:nvSpPr>
          <p:spPr>
            <a:xfrm>
              <a:off x="144946" y="176417"/>
              <a:ext cx="415040" cy="3833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367"/>
                  </a:moveTo>
                  <a:lnTo>
                    <a:pt x="13605" y="684"/>
                  </a:lnTo>
                  <a:lnTo>
                    <a:pt x="9790" y="897"/>
                  </a:lnTo>
                  <a:lnTo>
                    <a:pt x="7388" y="3604"/>
                  </a:lnTo>
                  <a:lnTo>
                    <a:pt x="4059" y="0"/>
                  </a:lnTo>
                  <a:lnTo>
                    <a:pt x="0" y="2402"/>
                  </a:lnTo>
                  <a:lnTo>
                    <a:pt x="2143" y="4723"/>
                  </a:lnTo>
                  <a:lnTo>
                    <a:pt x="1882" y="12380"/>
                  </a:lnTo>
                  <a:lnTo>
                    <a:pt x="10432" y="21600"/>
                  </a:lnTo>
                  <a:cubicBezTo>
                    <a:pt x="13659" y="20835"/>
                    <a:pt x="16550" y="18909"/>
                    <a:pt x="18637" y="16137"/>
                  </a:cubicBezTo>
                  <a:cubicBezTo>
                    <a:pt x="20115" y="14173"/>
                    <a:pt x="21132" y="11850"/>
                    <a:pt x="21600" y="9367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4" name="Shape"/>
            <p:cNvSpPr/>
            <p:nvPr/>
          </p:nvSpPr>
          <p:spPr>
            <a:xfrm>
              <a:off x="142751" y="173940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5" name="Shape"/>
            <p:cNvSpPr/>
            <p:nvPr/>
          </p:nvSpPr>
          <p:spPr>
            <a:xfrm>
              <a:off x="278868" y="167942"/>
              <a:ext cx="147755" cy="2287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11" name="Group"/>
          <p:cNvGrpSpPr/>
          <p:nvPr/>
        </p:nvGrpSpPr>
        <p:grpSpPr>
          <a:xfrm>
            <a:off x="12924225" y="8660617"/>
            <a:ext cx="566645" cy="566643"/>
            <a:chOff x="0" y="0"/>
            <a:chExt cx="566643" cy="566642"/>
          </a:xfrm>
        </p:grpSpPr>
        <p:sp>
          <p:nvSpPr>
            <p:cNvPr id="1607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8" name="Shape"/>
            <p:cNvSpPr/>
            <p:nvPr/>
          </p:nvSpPr>
          <p:spPr>
            <a:xfrm>
              <a:off x="146014" y="172939"/>
              <a:ext cx="419101" cy="3858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876"/>
                  </a:moveTo>
                  <a:lnTo>
                    <a:pt x="14373" y="0"/>
                  </a:lnTo>
                  <a:lnTo>
                    <a:pt x="8695" y="1453"/>
                  </a:lnTo>
                  <a:lnTo>
                    <a:pt x="7009" y="3169"/>
                  </a:lnTo>
                  <a:lnTo>
                    <a:pt x="4001" y="28"/>
                  </a:lnTo>
                  <a:lnTo>
                    <a:pt x="0" y="2511"/>
                  </a:lnTo>
                  <a:lnTo>
                    <a:pt x="2662" y="5402"/>
                  </a:lnTo>
                  <a:lnTo>
                    <a:pt x="1878" y="12354"/>
                  </a:lnTo>
                  <a:lnTo>
                    <a:pt x="10442" y="21600"/>
                  </a:lnTo>
                  <a:cubicBezTo>
                    <a:pt x="13648" y="20790"/>
                    <a:pt x="16507" y="18823"/>
                    <a:pt x="18551" y="16020"/>
                  </a:cubicBezTo>
                  <a:cubicBezTo>
                    <a:pt x="20260" y="13676"/>
                    <a:pt x="21318" y="10850"/>
                    <a:pt x="21600" y="7876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09" name="Shape"/>
            <p:cNvSpPr/>
            <p:nvPr/>
          </p:nvSpPr>
          <p:spPr>
            <a:xfrm>
              <a:off x="143829" y="172281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0" name="Shape"/>
            <p:cNvSpPr/>
            <p:nvPr/>
          </p:nvSpPr>
          <p:spPr>
            <a:xfrm>
              <a:off x="280260" y="171577"/>
              <a:ext cx="147506" cy="2234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16" name="Group"/>
          <p:cNvGrpSpPr/>
          <p:nvPr/>
        </p:nvGrpSpPr>
        <p:grpSpPr>
          <a:xfrm>
            <a:off x="13601256" y="8660617"/>
            <a:ext cx="566645" cy="566643"/>
            <a:chOff x="0" y="0"/>
            <a:chExt cx="566643" cy="566642"/>
          </a:xfrm>
        </p:grpSpPr>
        <p:sp>
          <p:nvSpPr>
            <p:cNvPr id="1612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3" name="Shape"/>
            <p:cNvSpPr/>
            <p:nvPr/>
          </p:nvSpPr>
          <p:spPr>
            <a:xfrm>
              <a:off x="143981" y="171178"/>
              <a:ext cx="417882" cy="387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028"/>
                  </a:moveTo>
                  <a:lnTo>
                    <a:pt x="13736" y="558"/>
                  </a:lnTo>
                  <a:lnTo>
                    <a:pt x="9771" y="817"/>
                  </a:lnTo>
                  <a:lnTo>
                    <a:pt x="7908" y="4184"/>
                  </a:lnTo>
                  <a:lnTo>
                    <a:pt x="3998" y="0"/>
                  </a:lnTo>
                  <a:lnTo>
                    <a:pt x="0" y="2516"/>
                  </a:lnTo>
                  <a:lnTo>
                    <a:pt x="2654" y="5375"/>
                  </a:lnTo>
                  <a:lnTo>
                    <a:pt x="1857" y="12253"/>
                  </a:lnTo>
                  <a:lnTo>
                    <a:pt x="10611" y="21600"/>
                  </a:lnTo>
                  <a:cubicBezTo>
                    <a:pt x="13920" y="20753"/>
                    <a:pt x="16850" y="18688"/>
                    <a:pt x="18897" y="15763"/>
                  </a:cubicBezTo>
                  <a:cubicBezTo>
                    <a:pt x="20283" y="13782"/>
                    <a:pt x="21210" y="11473"/>
                    <a:pt x="21600" y="902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4" name="Shape"/>
            <p:cNvSpPr/>
            <p:nvPr/>
          </p:nvSpPr>
          <p:spPr>
            <a:xfrm>
              <a:off x="141383" y="169909"/>
              <a:ext cx="81461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5" name="Shape"/>
            <p:cNvSpPr/>
            <p:nvPr/>
          </p:nvSpPr>
          <p:spPr>
            <a:xfrm>
              <a:off x="280367" y="162641"/>
              <a:ext cx="148352" cy="2300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21" name="Group"/>
          <p:cNvGrpSpPr/>
          <p:nvPr/>
        </p:nvGrpSpPr>
        <p:grpSpPr>
          <a:xfrm>
            <a:off x="14278286" y="8660617"/>
            <a:ext cx="566645" cy="566643"/>
            <a:chOff x="0" y="0"/>
            <a:chExt cx="566643" cy="566642"/>
          </a:xfrm>
        </p:grpSpPr>
        <p:sp>
          <p:nvSpPr>
            <p:cNvPr id="1617" name="Circle"/>
            <p:cNvSpPr/>
            <p:nvPr/>
          </p:nvSpPr>
          <p:spPr>
            <a:xfrm>
              <a:off x="0" y="-1"/>
              <a:ext cx="566644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8" name="Shape"/>
            <p:cNvSpPr/>
            <p:nvPr/>
          </p:nvSpPr>
          <p:spPr>
            <a:xfrm>
              <a:off x="140592" y="172016"/>
              <a:ext cx="419376" cy="3873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568"/>
                  </a:moveTo>
                  <a:lnTo>
                    <a:pt x="13257" y="545"/>
                  </a:lnTo>
                  <a:lnTo>
                    <a:pt x="10239" y="895"/>
                  </a:lnTo>
                  <a:lnTo>
                    <a:pt x="7782" y="4164"/>
                  </a:lnTo>
                  <a:lnTo>
                    <a:pt x="4011" y="0"/>
                  </a:lnTo>
                  <a:lnTo>
                    <a:pt x="0" y="2426"/>
                  </a:lnTo>
                  <a:lnTo>
                    <a:pt x="2421" y="5048"/>
                  </a:lnTo>
                  <a:lnTo>
                    <a:pt x="1889" y="12174"/>
                  </a:lnTo>
                  <a:lnTo>
                    <a:pt x="10672" y="21600"/>
                  </a:lnTo>
                  <a:cubicBezTo>
                    <a:pt x="13631" y="20845"/>
                    <a:pt x="16300" y="19111"/>
                    <a:pt x="18307" y="16639"/>
                  </a:cubicBezTo>
                  <a:cubicBezTo>
                    <a:pt x="19943" y="14624"/>
                    <a:pt x="21076" y="12190"/>
                    <a:pt x="21600" y="9568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19" name="Shape"/>
            <p:cNvSpPr/>
            <p:nvPr/>
          </p:nvSpPr>
          <p:spPr>
            <a:xfrm>
              <a:off x="138163" y="169214"/>
              <a:ext cx="81460" cy="2227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20" name="Shape"/>
            <p:cNvSpPr/>
            <p:nvPr/>
          </p:nvSpPr>
          <p:spPr>
            <a:xfrm>
              <a:off x="273852" y="163344"/>
              <a:ext cx="147378" cy="2286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26" name="Group"/>
          <p:cNvGrpSpPr/>
          <p:nvPr/>
        </p:nvGrpSpPr>
        <p:grpSpPr>
          <a:xfrm>
            <a:off x="14955318" y="8660617"/>
            <a:ext cx="566643" cy="566643"/>
            <a:chOff x="0" y="0"/>
            <a:chExt cx="566642" cy="566642"/>
          </a:xfrm>
        </p:grpSpPr>
        <p:sp>
          <p:nvSpPr>
            <p:cNvPr id="1622" name="Circle"/>
            <p:cNvSpPr/>
            <p:nvPr/>
          </p:nvSpPr>
          <p:spPr>
            <a:xfrm>
              <a:off x="-1" y="-1"/>
              <a:ext cx="566643" cy="566643"/>
            </a:xfrm>
            <a:prstGeom prst="ellipse">
              <a:avLst/>
            </a:prstGeom>
            <a:solidFill>
              <a:srgbClr val="F6F6F7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23" name="Shape"/>
            <p:cNvSpPr/>
            <p:nvPr/>
          </p:nvSpPr>
          <p:spPr>
            <a:xfrm>
              <a:off x="116045" y="183656"/>
              <a:ext cx="448035" cy="3827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683"/>
                  </a:moveTo>
                  <a:lnTo>
                    <a:pt x="15036" y="0"/>
                  </a:lnTo>
                  <a:lnTo>
                    <a:pt x="11774" y="471"/>
                  </a:lnTo>
                  <a:cubicBezTo>
                    <a:pt x="11188" y="815"/>
                    <a:pt x="10672" y="1302"/>
                    <a:pt x="10260" y="1898"/>
                  </a:cubicBezTo>
                  <a:cubicBezTo>
                    <a:pt x="9895" y="2426"/>
                    <a:pt x="9620" y="3030"/>
                    <a:pt x="9447" y="3679"/>
                  </a:cubicBezTo>
                  <a:lnTo>
                    <a:pt x="6398" y="110"/>
                  </a:lnTo>
                  <a:lnTo>
                    <a:pt x="2482" y="353"/>
                  </a:lnTo>
                  <a:lnTo>
                    <a:pt x="0" y="2962"/>
                  </a:lnTo>
                  <a:lnTo>
                    <a:pt x="3381" y="6965"/>
                  </a:lnTo>
                  <a:lnTo>
                    <a:pt x="128" y="11445"/>
                  </a:lnTo>
                  <a:lnTo>
                    <a:pt x="8828" y="21600"/>
                  </a:lnTo>
                  <a:cubicBezTo>
                    <a:pt x="12527" y="21350"/>
                    <a:pt x="15981" y="19358"/>
                    <a:pt x="18405" y="16078"/>
                  </a:cubicBezTo>
                  <a:cubicBezTo>
                    <a:pt x="20155" y="13711"/>
                    <a:pt x="21267" y="10789"/>
                    <a:pt x="21600" y="7683"/>
                  </a:cubicBezTo>
                  <a:close/>
                </a:path>
              </a:pathLst>
            </a:custGeom>
            <a:solidFill>
              <a:srgbClr val="545454">
                <a:alpha val="1070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24" name="Shape"/>
            <p:cNvSpPr/>
            <p:nvPr/>
          </p:nvSpPr>
          <p:spPr>
            <a:xfrm>
              <a:off x="114829" y="161491"/>
              <a:ext cx="152709" cy="2254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25" name="Shape"/>
            <p:cNvSpPr/>
            <p:nvPr/>
          </p:nvSpPr>
          <p:spPr>
            <a:xfrm>
              <a:off x="294007" y="162707"/>
              <a:ext cx="152140" cy="2298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34" name="Group"/>
          <p:cNvGrpSpPr/>
          <p:nvPr/>
        </p:nvGrpSpPr>
        <p:grpSpPr>
          <a:xfrm>
            <a:off x="2146034" y="8219599"/>
            <a:ext cx="5928589" cy="740845"/>
            <a:chOff x="0" y="0"/>
            <a:chExt cx="5928587" cy="740843"/>
          </a:xfrm>
        </p:grpSpPr>
        <p:sp>
          <p:nvSpPr>
            <p:cNvPr id="1627" name="Rounded Rectangle"/>
            <p:cNvSpPr/>
            <p:nvPr/>
          </p:nvSpPr>
          <p:spPr>
            <a:xfrm>
              <a:off x="864623" y="0"/>
              <a:ext cx="740844" cy="740844"/>
            </a:xfrm>
            <a:prstGeom prst="roundRect">
              <a:avLst>
                <a:gd name="adj" fmla="val 15000"/>
              </a:avLst>
            </a:prstGeom>
            <a:solidFill>
              <a:srgbClr val="C6C4BF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28" name="Rounded Rectangle"/>
            <p:cNvSpPr/>
            <p:nvPr/>
          </p:nvSpPr>
          <p:spPr>
            <a:xfrm>
              <a:off x="1729247" y="0"/>
              <a:ext cx="740844" cy="740844"/>
            </a:xfrm>
            <a:prstGeom prst="roundRect">
              <a:avLst>
                <a:gd name="adj" fmla="val 15000"/>
              </a:avLst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29" name="Rounded Rectangle"/>
            <p:cNvSpPr/>
            <p:nvPr/>
          </p:nvSpPr>
          <p:spPr>
            <a:xfrm>
              <a:off x="2593871" y="0"/>
              <a:ext cx="740845" cy="740844"/>
            </a:xfrm>
            <a:prstGeom prst="roundRect">
              <a:avLst>
                <a:gd name="adj" fmla="val 15000"/>
              </a:avLst>
            </a:prstGeom>
            <a:solidFill>
              <a:srgbClr val="926F9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0" name="Rounded Rectangle"/>
            <p:cNvSpPr/>
            <p:nvPr/>
          </p:nvSpPr>
          <p:spPr>
            <a:xfrm>
              <a:off x="3458496" y="0"/>
              <a:ext cx="740844" cy="740844"/>
            </a:xfrm>
            <a:prstGeom prst="roundRect">
              <a:avLst>
                <a:gd name="adj" fmla="val 15000"/>
              </a:avLst>
            </a:prstGeom>
            <a:solidFill>
              <a:srgbClr val="495B6F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1" name="Rounded Rectangle"/>
            <p:cNvSpPr/>
            <p:nvPr/>
          </p:nvSpPr>
          <p:spPr>
            <a:xfrm>
              <a:off x="4323119" y="0"/>
              <a:ext cx="740844" cy="740844"/>
            </a:xfrm>
            <a:prstGeom prst="roundRect">
              <a:avLst>
                <a:gd name="adj" fmla="val 15000"/>
              </a:avLst>
            </a:prstGeom>
            <a:solidFill>
              <a:srgbClr val="54545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2" name="Rounded Rectangle"/>
            <p:cNvSpPr/>
            <p:nvPr/>
          </p:nvSpPr>
          <p:spPr>
            <a:xfrm>
              <a:off x="-1" y="0"/>
              <a:ext cx="740845" cy="740844"/>
            </a:xfrm>
            <a:prstGeom prst="roundRect">
              <a:avLst>
                <a:gd name="adj" fmla="val 15000"/>
              </a:avLst>
            </a:prstGeom>
            <a:solidFill>
              <a:srgbClr val="EBE8E0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3" name="Rounded Rectangle"/>
            <p:cNvSpPr/>
            <p:nvPr/>
          </p:nvSpPr>
          <p:spPr>
            <a:xfrm>
              <a:off x="5187743" y="0"/>
              <a:ext cx="740845" cy="740844"/>
            </a:xfrm>
            <a:prstGeom prst="roundRect">
              <a:avLst>
                <a:gd name="adj" fmla="val 15000"/>
              </a:avLst>
            </a:prstGeom>
            <a:solidFill>
              <a:srgbClr val="9FA09E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38" name="Group"/>
          <p:cNvGrpSpPr/>
          <p:nvPr/>
        </p:nvGrpSpPr>
        <p:grpSpPr>
          <a:xfrm>
            <a:off x="2131873" y="10243383"/>
            <a:ext cx="1711879" cy="1711879"/>
            <a:chOff x="0" y="0"/>
            <a:chExt cx="1711877" cy="1711877"/>
          </a:xfrm>
        </p:grpSpPr>
        <p:sp>
          <p:nvSpPr>
            <p:cNvPr id="1635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6" name="Shape"/>
            <p:cNvSpPr/>
            <p:nvPr/>
          </p:nvSpPr>
          <p:spPr>
            <a:xfrm>
              <a:off x="720569" y="504235"/>
              <a:ext cx="921710" cy="11014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450"/>
                  </a:moveTo>
                  <a:lnTo>
                    <a:pt x="5480" y="0"/>
                  </a:lnTo>
                  <a:lnTo>
                    <a:pt x="0" y="2690"/>
                  </a:lnTo>
                  <a:lnTo>
                    <a:pt x="2959" y="5156"/>
                  </a:lnTo>
                  <a:lnTo>
                    <a:pt x="2623" y="13045"/>
                  </a:lnTo>
                  <a:lnTo>
                    <a:pt x="12823" y="21600"/>
                  </a:lnTo>
                  <a:cubicBezTo>
                    <a:pt x="14999" y="20620"/>
                    <a:pt x="16932" y="19301"/>
                    <a:pt x="18520" y="17716"/>
                  </a:cubicBezTo>
                  <a:cubicBezTo>
                    <a:pt x="19802" y="16435"/>
                    <a:pt x="20841" y="14996"/>
                    <a:pt x="21600" y="13450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37" name="Shape"/>
            <p:cNvSpPr/>
            <p:nvPr/>
          </p:nvSpPr>
          <p:spPr>
            <a:xfrm>
              <a:off x="715772" y="502337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42" name="Group"/>
          <p:cNvGrpSpPr/>
          <p:nvPr/>
        </p:nvGrpSpPr>
        <p:grpSpPr>
          <a:xfrm>
            <a:off x="4177248" y="10243383"/>
            <a:ext cx="1711879" cy="1711879"/>
            <a:chOff x="0" y="0"/>
            <a:chExt cx="1711877" cy="1711877"/>
          </a:xfrm>
        </p:grpSpPr>
        <p:sp>
          <p:nvSpPr>
            <p:cNvPr id="1639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0" name="Shape"/>
            <p:cNvSpPr/>
            <p:nvPr/>
          </p:nvSpPr>
          <p:spPr>
            <a:xfrm>
              <a:off x="647032" y="527649"/>
              <a:ext cx="1013024" cy="11277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901"/>
                  </a:moveTo>
                  <a:lnTo>
                    <a:pt x="8288" y="0"/>
                  </a:lnTo>
                  <a:lnTo>
                    <a:pt x="2509" y="135"/>
                  </a:lnTo>
                  <a:lnTo>
                    <a:pt x="0" y="3119"/>
                  </a:lnTo>
                  <a:lnTo>
                    <a:pt x="4283" y="7078"/>
                  </a:lnTo>
                  <a:lnTo>
                    <a:pt x="102" y="11743"/>
                  </a:lnTo>
                  <a:lnTo>
                    <a:pt x="11001" y="21600"/>
                  </a:lnTo>
                  <a:cubicBezTo>
                    <a:pt x="13575" y="20713"/>
                    <a:pt x="15892" y="19313"/>
                    <a:pt x="17776" y="17505"/>
                  </a:cubicBezTo>
                  <a:cubicBezTo>
                    <a:pt x="19460" y="15889"/>
                    <a:pt x="20761" y="13982"/>
                    <a:pt x="21600" y="11901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1" name="Shape"/>
            <p:cNvSpPr/>
            <p:nvPr/>
          </p:nvSpPr>
          <p:spPr>
            <a:xfrm>
              <a:off x="642383" y="464038"/>
              <a:ext cx="461344" cy="6810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46" name="Group"/>
          <p:cNvGrpSpPr/>
          <p:nvPr/>
        </p:nvGrpSpPr>
        <p:grpSpPr>
          <a:xfrm>
            <a:off x="6222624" y="10243383"/>
            <a:ext cx="1711878" cy="1711879"/>
            <a:chOff x="0" y="0"/>
            <a:chExt cx="1711877" cy="1711877"/>
          </a:xfrm>
        </p:grpSpPr>
        <p:sp>
          <p:nvSpPr>
            <p:cNvPr id="1643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4" name="Shape"/>
            <p:cNvSpPr/>
            <p:nvPr/>
          </p:nvSpPr>
          <p:spPr>
            <a:xfrm>
              <a:off x="669126" y="518659"/>
              <a:ext cx="1004737" cy="11162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36"/>
                  </a:moveTo>
                  <a:lnTo>
                    <a:pt x="8875" y="0"/>
                  </a:lnTo>
                  <a:lnTo>
                    <a:pt x="0" y="2059"/>
                  </a:lnTo>
                  <a:lnTo>
                    <a:pt x="3454" y="5169"/>
                  </a:lnTo>
                  <a:lnTo>
                    <a:pt x="3192" y="6850"/>
                  </a:lnTo>
                  <a:lnTo>
                    <a:pt x="6750" y="10052"/>
                  </a:lnTo>
                  <a:lnTo>
                    <a:pt x="5490" y="11512"/>
                  </a:lnTo>
                  <a:lnTo>
                    <a:pt x="2410" y="8864"/>
                  </a:lnTo>
                  <a:lnTo>
                    <a:pt x="953" y="11886"/>
                  </a:lnTo>
                  <a:lnTo>
                    <a:pt x="11639" y="21600"/>
                  </a:lnTo>
                  <a:cubicBezTo>
                    <a:pt x="14159" y="20558"/>
                    <a:pt x="16388" y="19022"/>
                    <a:pt x="18162" y="17104"/>
                  </a:cubicBezTo>
                  <a:cubicBezTo>
                    <a:pt x="19707" y="15434"/>
                    <a:pt x="20875" y="13509"/>
                    <a:pt x="21600" y="11436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5" name="Shape"/>
            <p:cNvSpPr/>
            <p:nvPr/>
          </p:nvSpPr>
          <p:spPr>
            <a:xfrm>
              <a:off x="649887" y="514256"/>
              <a:ext cx="446334" cy="6833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50" name="Group"/>
          <p:cNvGrpSpPr/>
          <p:nvPr/>
        </p:nvGrpSpPr>
        <p:grpSpPr>
          <a:xfrm>
            <a:off x="8267999" y="10243383"/>
            <a:ext cx="1711879" cy="1711879"/>
            <a:chOff x="0" y="0"/>
            <a:chExt cx="1711877" cy="1711877"/>
          </a:xfrm>
        </p:grpSpPr>
        <p:sp>
          <p:nvSpPr>
            <p:cNvPr id="1647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8" name="Shape"/>
            <p:cNvSpPr/>
            <p:nvPr/>
          </p:nvSpPr>
          <p:spPr>
            <a:xfrm>
              <a:off x="616167" y="487239"/>
              <a:ext cx="1021663" cy="11306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637"/>
                  </a:moveTo>
                  <a:lnTo>
                    <a:pt x="6509" y="0"/>
                  </a:lnTo>
                  <a:lnTo>
                    <a:pt x="789" y="6770"/>
                  </a:lnTo>
                  <a:lnTo>
                    <a:pt x="0" y="9518"/>
                  </a:lnTo>
                  <a:lnTo>
                    <a:pt x="13371" y="21600"/>
                  </a:lnTo>
                  <a:cubicBezTo>
                    <a:pt x="15329" y="20693"/>
                    <a:pt x="17084" y="19465"/>
                    <a:pt x="18547" y="17979"/>
                  </a:cubicBezTo>
                  <a:cubicBezTo>
                    <a:pt x="19816" y="16689"/>
                    <a:pt x="20847" y="15223"/>
                    <a:pt x="21600" y="13637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49" name="Shape"/>
            <p:cNvSpPr/>
            <p:nvPr/>
          </p:nvSpPr>
          <p:spPr>
            <a:xfrm>
              <a:off x="608141" y="483677"/>
              <a:ext cx="505456" cy="6760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86" extrusionOk="0">
                  <a:moveTo>
                    <a:pt x="13613" y="470"/>
                  </a:moveTo>
                  <a:cubicBezTo>
                    <a:pt x="13665" y="361"/>
                    <a:pt x="13642" y="239"/>
                    <a:pt x="13550" y="145"/>
                  </a:cubicBezTo>
                  <a:cubicBezTo>
                    <a:pt x="13448" y="41"/>
                    <a:pt x="13277" y="-14"/>
                    <a:pt x="13105" y="3"/>
                  </a:cubicBezTo>
                  <a:lnTo>
                    <a:pt x="8290" y="3"/>
                  </a:lnTo>
                  <a:cubicBezTo>
                    <a:pt x="8122" y="0"/>
                    <a:pt x="7957" y="32"/>
                    <a:pt x="7811" y="95"/>
                  </a:cubicBezTo>
                  <a:cubicBezTo>
                    <a:pt x="7666" y="158"/>
                    <a:pt x="7546" y="251"/>
                    <a:pt x="7468" y="363"/>
                  </a:cubicBezTo>
                  <a:lnTo>
                    <a:pt x="259" y="12493"/>
                  </a:lnTo>
                  <a:cubicBezTo>
                    <a:pt x="159" y="12622"/>
                    <a:pt x="87" y="12762"/>
                    <a:pt x="44" y="12907"/>
                  </a:cubicBezTo>
                  <a:cubicBezTo>
                    <a:pt x="5" y="13039"/>
                    <a:pt x="-8" y="13175"/>
                    <a:pt x="4" y="13309"/>
                  </a:cubicBezTo>
                  <a:lnTo>
                    <a:pt x="4" y="15558"/>
                  </a:lnTo>
                  <a:cubicBezTo>
                    <a:pt x="6" y="15682"/>
                    <a:pt x="72" y="15801"/>
                    <a:pt x="190" y="15888"/>
                  </a:cubicBezTo>
                  <a:cubicBezTo>
                    <a:pt x="307" y="15976"/>
                    <a:pt x="465" y="16026"/>
                    <a:pt x="631" y="16027"/>
                  </a:cubicBezTo>
                  <a:lnTo>
                    <a:pt x="13137" y="16027"/>
                  </a:lnTo>
                  <a:cubicBezTo>
                    <a:pt x="13235" y="16020"/>
                    <a:pt x="13328" y="16058"/>
                    <a:pt x="13373" y="16123"/>
                  </a:cubicBezTo>
                  <a:cubicBezTo>
                    <a:pt x="13393" y="16151"/>
                    <a:pt x="13402" y="16183"/>
                    <a:pt x="13399" y="16215"/>
                  </a:cubicBezTo>
                  <a:lnTo>
                    <a:pt x="13399" y="21194"/>
                  </a:lnTo>
                  <a:cubicBezTo>
                    <a:pt x="13407" y="21292"/>
                    <a:pt x="13461" y="21384"/>
                    <a:pt x="13552" y="21455"/>
                  </a:cubicBezTo>
                  <a:cubicBezTo>
                    <a:pt x="13657" y="21538"/>
                    <a:pt x="13802" y="21585"/>
                    <a:pt x="13954" y="21586"/>
                  </a:cubicBezTo>
                  <a:lnTo>
                    <a:pt x="18605" y="21586"/>
                  </a:lnTo>
                  <a:cubicBezTo>
                    <a:pt x="18737" y="21575"/>
                    <a:pt x="18860" y="21532"/>
                    <a:pt x="18957" y="21465"/>
                  </a:cubicBezTo>
                  <a:cubicBezTo>
                    <a:pt x="19071" y="21386"/>
                    <a:pt x="19141" y="21278"/>
                    <a:pt x="19154" y="21162"/>
                  </a:cubicBezTo>
                  <a:lnTo>
                    <a:pt x="19154" y="16255"/>
                  </a:lnTo>
                  <a:cubicBezTo>
                    <a:pt x="19164" y="16198"/>
                    <a:pt x="19199" y="16146"/>
                    <a:pt x="19254" y="16107"/>
                  </a:cubicBezTo>
                  <a:cubicBezTo>
                    <a:pt x="19328" y="16054"/>
                    <a:pt x="19431" y="16029"/>
                    <a:pt x="19533" y="16039"/>
                  </a:cubicBezTo>
                  <a:lnTo>
                    <a:pt x="21016" y="16039"/>
                  </a:lnTo>
                  <a:cubicBezTo>
                    <a:pt x="21173" y="16029"/>
                    <a:pt x="21320" y="15975"/>
                    <a:pt x="21426" y="15889"/>
                  </a:cubicBezTo>
                  <a:cubicBezTo>
                    <a:pt x="21529" y="15805"/>
                    <a:pt x="21588" y="15696"/>
                    <a:pt x="21591" y="15582"/>
                  </a:cubicBezTo>
                  <a:lnTo>
                    <a:pt x="21591" y="12528"/>
                  </a:lnTo>
                  <a:cubicBezTo>
                    <a:pt x="21592" y="12453"/>
                    <a:pt x="21556" y="12380"/>
                    <a:pt x="21489" y="12323"/>
                  </a:cubicBezTo>
                  <a:cubicBezTo>
                    <a:pt x="21394" y="12242"/>
                    <a:pt x="21250" y="12203"/>
                    <a:pt x="21108" y="12221"/>
                  </a:cubicBezTo>
                  <a:lnTo>
                    <a:pt x="19582" y="12221"/>
                  </a:lnTo>
                  <a:cubicBezTo>
                    <a:pt x="19493" y="12236"/>
                    <a:pt x="19399" y="12223"/>
                    <a:pt x="19323" y="12185"/>
                  </a:cubicBezTo>
                  <a:cubicBezTo>
                    <a:pt x="19250" y="12148"/>
                    <a:pt x="19200" y="12091"/>
                    <a:pt x="19183" y="12026"/>
                  </a:cubicBezTo>
                  <a:lnTo>
                    <a:pt x="19183" y="8346"/>
                  </a:lnTo>
                  <a:cubicBezTo>
                    <a:pt x="19204" y="8201"/>
                    <a:pt x="19129" y="8056"/>
                    <a:pt x="18983" y="7959"/>
                  </a:cubicBezTo>
                  <a:cubicBezTo>
                    <a:pt x="18855" y="7873"/>
                    <a:pt x="18684" y="7832"/>
                    <a:pt x="18514" y="7846"/>
                  </a:cubicBezTo>
                  <a:lnTo>
                    <a:pt x="14014" y="7846"/>
                  </a:lnTo>
                  <a:cubicBezTo>
                    <a:pt x="13824" y="7844"/>
                    <a:pt x="13643" y="7903"/>
                    <a:pt x="13517" y="8008"/>
                  </a:cubicBezTo>
                  <a:cubicBezTo>
                    <a:pt x="13409" y="8099"/>
                    <a:pt x="13350" y="8218"/>
                    <a:pt x="13353" y="8340"/>
                  </a:cubicBezTo>
                  <a:lnTo>
                    <a:pt x="13353" y="11989"/>
                  </a:lnTo>
                  <a:cubicBezTo>
                    <a:pt x="13360" y="12034"/>
                    <a:pt x="13339" y="12078"/>
                    <a:pt x="13297" y="12110"/>
                  </a:cubicBezTo>
                  <a:cubicBezTo>
                    <a:pt x="13254" y="12142"/>
                    <a:pt x="13194" y="12157"/>
                    <a:pt x="13135" y="12152"/>
                  </a:cubicBezTo>
                  <a:lnTo>
                    <a:pt x="6897" y="12152"/>
                  </a:lnTo>
                  <a:cubicBezTo>
                    <a:pt x="6846" y="12154"/>
                    <a:pt x="6798" y="12138"/>
                    <a:pt x="6766" y="12108"/>
                  </a:cubicBezTo>
                  <a:cubicBezTo>
                    <a:pt x="6723" y="12068"/>
                    <a:pt x="6720" y="12012"/>
                    <a:pt x="6758" y="11969"/>
                  </a:cubicBezTo>
                  <a:lnTo>
                    <a:pt x="13613" y="470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54" name="Group"/>
          <p:cNvGrpSpPr/>
          <p:nvPr/>
        </p:nvGrpSpPr>
        <p:grpSpPr>
          <a:xfrm>
            <a:off x="10313375" y="10243383"/>
            <a:ext cx="1711878" cy="1711879"/>
            <a:chOff x="0" y="0"/>
            <a:chExt cx="1711877" cy="1711877"/>
          </a:xfrm>
        </p:grpSpPr>
        <p:sp>
          <p:nvSpPr>
            <p:cNvPr id="1651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52" name="Shape"/>
            <p:cNvSpPr/>
            <p:nvPr/>
          </p:nvSpPr>
          <p:spPr>
            <a:xfrm>
              <a:off x="672354" y="501416"/>
              <a:ext cx="1006382" cy="11219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22"/>
                  </a:moveTo>
                  <a:lnTo>
                    <a:pt x="8867" y="0"/>
                  </a:lnTo>
                  <a:lnTo>
                    <a:pt x="1873" y="1400"/>
                  </a:lnTo>
                  <a:lnTo>
                    <a:pt x="0" y="7647"/>
                  </a:lnTo>
                  <a:lnTo>
                    <a:pt x="2269" y="9825"/>
                  </a:lnTo>
                  <a:lnTo>
                    <a:pt x="1208" y="11840"/>
                  </a:lnTo>
                  <a:lnTo>
                    <a:pt x="12014" y="21600"/>
                  </a:lnTo>
                  <a:cubicBezTo>
                    <a:pt x="14556" y="20498"/>
                    <a:pt x="16779" y="18883"/>
                    <a:pt x="18507" y="16881"/>
                  </a:cubicBezTo>
                  <a:cubicBezTo>
                    <a:pt x="19912" y="15253"/>
                    <a:pt x="20962" y="13400"/>
                    <a:pt x="21600" y="11422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53" name="Shape"/>
            <p:cNvSpPr/>
            <p:nvPr/>
          </p:nvSpPr>
          <p:spPr>
            <a:xfrm>
              <a:off x="668231" y="496996"/>
              <a:ext cx="443859" cy="6836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0" h="21530" extrusionOk="0">
                  <a:moveTo>
                    <a:pt x="666" y="0"/>
                  </a:moveTo>
                  <a:lnTo>
                    <a:pt x="19758" y="0"/>
                  </a:lnTo>
                  <a:cubicBezTo>
                    <a:pt x="19936" y="5"/>
                    <a:pt x="20103" y="55"/>
                    <a:pt x="20225" y="138"/>
                  </a:cubicBezTo>
                  <a:cubicBezTo>
                    <a:pt x="20339" y="216"/>
                    <a:pt x="20406" y="318"/>
                    <a:pt x="20413" y="425"/>
                  </a:cubicBezTo>
                  <a:lnTo>
                    <a:pt x="20413" y="3234"/>
                  </a:lnTo>
                  <a:cubicBezTo>
                    <a:pt x="20405" y="3356"/>
                    <a:pt x="20324" y="3471"/>
                    <a:pt x="20189" y="3556"/>
                  </a:cubicBezTo>
                  <a:cubicBezTo>
                    <a:pt x="20060" y="3637"/>
                    <a:pt x="19891" y="3684"/>
                    <a:pt x="19712" y="3689"/>
                  </a:cubicBezTo>
                  <a:lnTo>
                    <a:pt x="6816" y="3689"/>
                  </a:lnTo>
                  <a:cubicBezTo>
                    <a:pt x="6715" y="3690"/>
                    <a:pt x="6619" y="3719"/>
                    <a:pt x="6552" y="3769"/>
                  </a:cubicBezTo>
                  <a:cubicBezTo>
                    <a:pt x="6496" y="3810"/>
                    <a:pt x="6464" y="3864"/>
                    <a:pt x="6463" y="3919"/>
                  </a:cubicBezTo>
                  <a:lnTo>
                    <a:pt x="6463" y="8251"/>
                  </a:lnTo>
                  <a:cubicBezTo>
                    <a:pt x="6431" y="8318"/>
                    <a:pt x="6474" y="8391"/>
                    <a:pt x="6567" y="8427"/>
                  </a:cubicBezTo>
                  <a:cubicBezTo>
                    <a:pt x="6624" y="8450"/>
                    <a:pt x="6693" y="8455"/>
                    <a:pt x="6756" y="8441"/>
                  </a:cubicBezTo>
                  <a:cubicBezTo>
                    <a:pt x="7651" y="8100"/>
                    <a:pt x="8625" y="7855"/>
                    <a:pt x="9641" y="7716"/>
                  </a:cubicBezTo>
                  <a:cubicBezTo>
                    <a:pt x="10817" y="7554"/>
                    <a:pt x="12027" y="7536"/>
                    <a:pt x="13217" y="7647"/>
                  </a:cubicBezTo>
                  <a:cubicBezTo>
                    <a:pt x="14687" y="7782"/>
                    <a:pt x="16102" y="8111"/>
                    <a:pt x="17340" y="8643"/>
                  </a:cubicBezTo>
                  <a:cubicBezTo>
                    <a:pt x="18522" y="9151"/>
                    <a:pt x="19508" y="9829"/>
                    <a:pt x="20193" y="10635"/>
                  </a:cubicBezTo>
                  <a:cubicBezTo>
                    <a:pt x="21025" y="11612"/>
                    <a:pt x="21372" y="12722"/>
                    <a:pt x="21477" y="13836"/>
                  </a:cubicBezTo>
                  <a:cubicBezTo>
                    <a:pt x="21578" y="14902"/>
                    <a:pt x="21460" y="15978"/>
                    <a:pt x="20946" y="16993"/>
                  </a:cubicBezTo>
                  <a:cubicBezTo>
                    <a:pt x="20346" y="18177"/>
                    <a:pt x="19235" y="19224"/>
                    <a:pt x="17742" y="20007"/>
                  </a:cubicBezTo>
                  <a:cubicBezTo>
                    <a:pt x="16254" y="20788"/>
                    <a:pt x="14454" y="21272"/>
                    <a:pt x="12561" y="21451"/>
                  </a:cubicBezTo>
                  <a:cubicBezTo>
                    <a:pt x="10981" y="21600"/>
                    <a:pt x="9373" y="21534"/>
                    <a:pt x="7818" y="21299"/>
                  </a:cubicBezTo>
                  <a:cubicBezTo>
                    <a:pt x="6240" y="21061"/>
                    <a:pt x="4723" y="20649"/>
                    <a:pt x="3475" y="19975"/>
                  </a:cubicBezTo>
                  <a:cubicBezTo>
                    <a:pt x="2557" y="19479"/>
                    <a:pt x="1821" y="18859"/>
                    <a:pt x="1247" y="18179"/>
                  </a:cubicBezTo>
                  <a:cubicBezTo>
                    <a:pt x="749" y="17588"/>
                    <a:pt x="376" y="16956"/>
                    <a:pt x="139" y="16301"/>
                  </a:cubicBezTo>
                  <a:lnTo>
                    <a:pt x="15" y="15781"/>
                  </a:lnTo>
                  <a:cubicBezTo>
                    <a:pt x="-22" y="15679"/>
                    <a:pt x="12" y="15571"/>
                    <a:pt x="108" y="15486"/>
                  </a:cubicBezTo>
                  <a:cubicBezTo>
                    <a:pt x="211" y="15396"/>
                    <a:pt x="373" y="15342"/>
                    <a:pt x="547" y="15341"/>
                  </a:cubicBezTo>
                  <a:lnTo>
                    <a:pt x="6028" y="15308"/>
                  </a:lnTo>
                  <a:cubicBezTo>
                    <a:pt x="6180" y="15311"/>
                    <a:pt x="6328" y="15341"/>
                    <a:pt x="6455" y="15395"/>
                  </a:cubicBezTo>
                  <a:cubicBezTo>
                    <a:pt x="6640" y="15473"/>
                    <a:pt x="6769" y="15596"/>
                    <a:pt x="6815" y="15736"/>
                  </a:cubicBezTo>
                  <a:cubicBezTo>
                    <a:pt x="6877" y="15903"/>
                    <a:pt x="6956" y="16067"/>
                    <a:pt x="7050" y="16227"/>
                  </a:cubicBezTo>
                  <a:cubicBezTo>
                    <a:pt x="7144" y="16386"/>
                    <a:pt x="7254" y="16542"/>
                    <a:pt x="7379" y="16692"/>
                  </a:cubicBezTo>
                  <a:cubicBezTo>
                    <a:pt x="7781" y="17084"/>
                    <a:pt x="8341" y="17397"/>
                    <a:pt x="8999" y="17596"/>
                  </a:cubicBezTo>
                  <a:cubicBezTo>
                    <a:pt x="9737" y="17819"/>
                    <a:pt x="10563" y="17888"/>
                    <a:pt x="11363" y="17793"/>
                  </a:cubicBezTo>
                  <a:cubicBezTo>
                    <a:pt x="12108" y="17677"/>
                    <a:pt x="12793" y="17435"/>
                    <a:pt x="13349" y="17091"/>
                  </a:cubicBezTo>
                  <a:cubicBezTo>
                    <a:pt x="13996" y="16691"/>
                    <a:pt x="14437" y="16174"/>
                    <a:pt x="14668" y="15613"/>
                  </a:cubicBezTo>
                  <a:cubicBezTo>
                    <a:pt x="14911" y="15022"/>
                    <a:pt x="14916" y="14405"/>
                    <a:pt x="14792" y="13800"/>
                  </a:cubicBezTo>
                  <a:cubicBezTo>
                    <a:pt x="14669" y="13198"/>
                    <a:pt x="14411" y="12598"/>
                    <a:pt x="13812" y="12132"/>
                  </a:cubicBezTo>
                  <a:cubicBezTo>
                    <a:pt x="13358" y="11778"/>
                    <a:pt x="12742" y="11532"/>
                    <a:pt x="12066" y="11394"/>
                  </a:cubicBezTo>
                  <a:cubicBezTo>
                    <a:pt x="11425" y="11264"/>
                    <a:pt x="10746" y="11234"/>
                    <a:pt x="10084" y="11306"/>
                  </a:cubicBezTo>
                  <a:cubicBezTo>
                    <a:pt x="9488" y="11315"/>
                    <a:pt x="8904" y="11418"/>
                    <a:pt x="8381" y="11605"/>
                  </a:cubicBezTo>
                  <a:cubicBezTo>
                    <a:pt x="7936" y="11764"/>
                    <a:pt x="7545" y="11981"/>
                    <a:pt x="7234" y="12243"/>
                  </a:cubicBezTo>
                  <a:cubicBezTo>
                    <a:pt x="7172" y="12301"/>
                    <a:pt x="7111" y="12359"/>
                    <a:pt x="7052" y="12418"/>
                  </a:cubicBezTo>
                  <a:cubicBezTo>
                    <a:pt x="6993" y="12477"/>
                    <a:pt x="6935" y="12536"/>
                    <a:pt x="6860" y="12586"/>
                  </a:cubicBezTo>
                  <a:cubicBezTo>
                    <a:pt x="6698" y="12694"/>
                    <a:pt x="6470" y="12749"/>
                    <a:pt x="6239" y="12738"/>
                  </a:cubicBezTo>
                  <a:lnTo>
                    <a:pt x="664" y="12738"/>
                  </a:lnTo>
                  <a:cubicBezTo>
                    <a:pt x="496" y="12752"/>
                    <a:pt x="327" y="12714"/>
                    <a:pt x="208" y="12635"/>
                  </a:cubicBezTo>
                  <a:cubicBezTo>
                    <a:pt x="92" y="12558"/>
                    <a:pt x="36" y="12451"/>
                    <a:pt x="57" y="12344"/>
                  </a:cubicBezTo>
                  <a:lnTo>
                    <a:pt x="57" y="443"/>
                  </a:lnTo>
                  <a:cubicBezTo>
                    <a:pt x="41" y="342"/>
                    <a:pt x="85" y="241"/>
                    <a:pt x="180" y="160"/>
                  </a:cubicBezTo>
                  <a:cubicBezTo>
                    <a:pt x="295" y="61"/>
                    <a:pt x="475" y="2"/>
                    <a:pt x="666" y="0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58" name="Group"/>
          <p:cNvGrpSpPr/>
          <p:nvPr/>
        </p:nvGrpSpPr>
        <p:grpSpPr>
          <a:xfrm>
            <a:off x="12358748" y="10243383"/>
            <a:ext cx="1711879" cy="1711879"/>
            <a:chOff x="0" y="0"/>
            <a:chExt cx="1711877" cy="1711877"/>
          </a:xfrm>
        </p:grpSpPr>
        <p:sp>
          <p:nvSpPr>
            <p:cNvPr id="1655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56" name="Shape"/>
            <p:cNvSpPr/>
            <p:nvPr/>
          </p:nvSpPr>
          <p:spPr>
            <a:xfrm>
              <a:off x="699385" y="548864"/>
              <a:ext cx="953869" cy="10803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382"/>
                  </a:moveTo>
                  <a:lnTo>
                    <a:pt x="7476" y="0"/>
                  </a:lnTo>
                  <a:lnTo>
                    <a:pt x="1839" y="423"/>
                  </a:lnTo>
                  <a:lnTo>
                    <a:pt x="0" y="11189"/>
                  </a:lnTo>
                  <a:lnTo>
                    <a:pt x="11813" y="21600"/>
                  </a:lnTo>
                  <a:cubicBezTo>
                    <a:pt x="14171" y="20625"/>
                    <a:pt x="16281" y="19239"/>
                    <a:pt x="18017" y="17525"/>
                  </a:cubicBezTo>
                  <a:cubicBezTo>
                    <a:pt x="19549" y="16013"/>
                    <a:pt x="20762" y="14271"/>
                    <a:pt x="21600" y="12382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57" name="Shape"/>
            <p:cNvSpPr/>
            <p:nvPr/>
          </p:nvSpPr>
          <p:spPr>
            <a:xfrm>
              <a:off x="649636" y="493287"/>
              <a:ext cx="446378" cy="6910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51" extrusionOk="0">
                  <a:moveTo>
                    <a:pt x="10424" y="5"/>
                  </a:moveTo>
                  <a:cubicBezTo>
                    <a:pt x="9618" y="21"/>
                    <a:pt x="8814" y="85"/>
                    <a:pt x="8018" y="179"/>
                  </a:cubicBezTo>
                  <a:cubicBezTo>
                    <a:pt x="6661" y="339"/>
                    <a:pt x="5327" y="591"/>
                    <a:pt x="4125" y="1030"/>
                  </a:cubicBezTo>
                  <a:cubicBezTo>
                    <a:pt x="2985" y="1447"/>
                    <a:pt x="1997" y="2021"/>
                    <a:pt x="1276" y="2728"/>
                  </a:cubicBezTo>
                  <a:cubicBezTo>
                    <a:pt x="394" y="3592"/>
                    <a:pt x="-48" y="4614"/>
                    <a:pt x="4" y="5649"/>
                  </a:cubicBezTo>
                  <a:lnTo>
                    <a:pt x="4" y="14717"/>
                  </a:lnTo>
                  <a:cubicBezTo>
                    <a:pt x="-3" y="15687"/>
                    <a:pt x="285" y="16650"/>
                    <a:pt x="858" y="17546"/>
                  </a:cubicBezTo>
                  <a:cubicBezTo>
                    <a:pt x="1481" y="18521"/>
                    <a:pt x="2428" y="19401"/>
                    <a:pt x="3704" y="20058"/>
                  </a:cubicBezTo>
                  <a:cubicBezTo>
                    <a:pt x="4575" y="20507"/>
                    <a:pt x="5575" y="20836"/>
                    <a:pt x="6622" y="21079"/>
                  </a:cubicBezTo>
                  <a:cubicBezTo>
                    <a:pt x="7623" y="21310"/>
                    <a:pt x="8661" y="21461"/>
                    <a:pt x="9719" y="21521"/>
                  </a:cubicBezTo>
                  <a:cubicBezTo>
                    <a:pt x="10897" y="21588"/>
                    <a:pt x="12086" y="21541"/>
                    <a:pt x="13248" y="21399"/>
                  </a:cubicBezTo>
                  <a:cubicBezTo>
                    <a:pt x="14448" y="21252"/>
                    <a:pt x="15615" y="21005"/>
                    <a:pt x="16669" y="20606"/>
                  </a:cubicBezTo>
                  <a:cubicBezTo>
                    <a:pt x="19055" y="19701"/>
                    <a:pt x="20635" y="18140"/>
                    <a:pt x="21227" y="16389"/>
                  </a:cubicBezTo>
                  <a:cubicBezTo>
                    <a:pt x="21487" y="15619"/>
                    <a:pt x="21552" y="14831"/>
                    <a:pt x="21492" y="14054"/>
                  </a:cubicBezTo>
                  <a:cubicBezTo>
                    <a:pt x="21434" y="13306"/>
                    <a:pt x="21258" y="12557"/>
                    <a:pt x="20870" y="11841"/>
                  </a:cubicBezTo>
                  <a:cubicBezTo>
                    <a:pt x="20239" y="10675"/>
                    <a:pt x="19065" y="9661"/>
                    <a:pt x="17468" y="8984"/>
                  </a:cubicBezTo>
                  <a:cubicBezTo>
                    <a:pt x="16384" y="8524"/>
                    <a:pt x="15149" y="8240"/>
                    <a:pt x="13877" y="8078"/>
                  </a:cubicBezTo>
                  <a:cubicBezTo>
                    <a:pt x="12706" y="7929"/>
                    <a:pt x="11506" y="7883"/>
                    <a:pt x="10326" y="8001"/>
                  </a:cubicBezTo>
                  <a:cubicBezTo>
                    <a:pt x="9678" y="8065"/>
                    <a:pt x="9044" y="8181"/>
                    <a:pt x="8447" y="8358"/>
                  </a:cubicBezTo>
                  <a:cubicBezTo>
                    <a:pt x="7918" y="8515"/>
                    <a:pt x="7426" y="8719"/>
                    <a:pt x="6986" y="8965"/>
                  </a:cubicBezTo>
                  <a:cubicBezTo>
                    <a:pt x="6923" y="9009"/>
                    <a:pt x="6826" y="9025"/>
                    <a:pt x="6739" y="9005"/>
                  </a:cubicBezTo>
                  <a:cubicBezTo>
                    <a:pt x="6648" y="8984"/>
                    <a:pt x="6585" y="8931"/>
                    <a:pt x="6582" y="8868"/>
                  </a:cubicBezTo>
                  <a:lnTo>
                    <a:pt x="6626" y="5936"/>
                  </a:lnTo>
                  <a:cubicBezTo>
                    <a:pt x="6608" y="5268"/>
                    <a:pt x="7063" y="4655"/>
                    <a:pt x="7815" y="4245"/>
                  </a:cubicBezTo>
                  <a:cubicBezTo>
                    <a:pt x="8531" y="3855"/>
                    <a:pt x="9476" y="3670"/>
                    <a:pt x="10464" y="3678"/>
                  </a:cubicBezTo>
                  <a:cubicBezTo>
                    <a:pt x="11361" y="3685"/>
                    <a:pt x="12222" y="3852"/>
                    <a:pt x="12899" y="4191"/>
                  </a:cubicBezTo>
                  <a:cubicBezTo>
                    <a:pt x="13668" y="4576"/>
                    <a:pt x="14160" y="5162"/>
                    <a:pt x="14215" y="5816"/>
                  </a:cubicBezTo>
                  <a:lnTo>
                    <a:pt x="14215" y="6256"/>
                  </a:lnTo>
                  <a:cubicBezTo>
                    <a:pt x="14199" y="6347"/>
                    <a:pt x="14244" y="6438"/>
                    <a:pt x="14339" y="6507"/>
                  </a:cubicBezTo>
                  <a:cubicBezTo>
                    <a:pt x="14408" y="6557"/>
                    <a:pt x="14500" y="6593"/>
                    <a:pt x="14601" y="6608"/>
                  </a:cubicBezTo>
                  <a:lnTo>
                    <a:pt x="20034" y="6608"/>
                  </a:lnTo>
                  <a:cubicBezTo>
                    <a:pt x="20183" y="6614"/>
                    <a:pt x="20330" y="6580"/>
                    <a:pt x="20441" y="6517"/>
                  </a:cubicBezTo>
                  <a:cubicBezTo>
                    <a:pt x="20538" y="6462"/>
                    <a:pt x="20601" y="6389"/>
                    <a:pt x="20623" y="6307"/>
                  </a:cubicBezTo>
                  <a:lnTo>
                    <a:pt x="20623" y="5047"/>
                  </a:lnTo>
                  <a:cubicBezTo>
                    <a:pt x="20644" y="4063"/>
                    <a:pt x="20135" y="3106"/>
                    <a:pt x="19180" y="2340"/>
                  </a:cubicBezTo>
                  <a:cubicBezTo>
                    <a:pt x="18414" y="1725"/>
                    <a:pt x="17417" y="1271"/>
                    <a:pt x="16367" y="910"/>
                  </a:cubicBezTo>
                  <a:cubicBezTo>
                    <a:pt x="15270" y="533"/>
                    <a:pt x="14086" y="249"/>
                    <a:pt x="12834" y="108"/>
                  </a:cubicBezTo>
                  <a:cubicBezTo>
                    <a:pt x="12036" y="18"/>
                    <a:pt x="11230" y="-12"/>
                    <a:pt x="10424" y="5"/>
                  </a:cubicBezTo>
                  <a:close/>
                  <a:moveTo>
                    <a:pt x="11057" y="11458"/>
                  </a:moveTo>
                  <a:cubicBezTo>
                    <a:pt x="11968" y="11483"/>
                    <a:pt x="12847" y="11696"/>
                    <a:pt x="13517" y="12107"/>
                  </a:cubicBezTo>
                  <a:cubicBezTo>
                    <a:pt x="14142" y="12490"/>
                    <a:pt x="14511" y="13005"/>
                    <a:pt x="14728" y="13544"/>
                  </a:cubicBezTo>
                  <a:cubicBezTo>
                    <a:pt x="14975" y="14157"/>
                    <a:pt x="15028" y="14796"/>
                    <a:pt x="14888" y="15423"/>
                  </a:cubicBezTo>
                  <a:cubicBezTo>
                    <a:pt x="14785" y="16118"/>
                    <a:pt x="14276" y="16763"/>
                    <a:pt x="13467" y="17224"/>
                  </a:cubicBezTo>
                  <a:cubicBezTo>
                    <a:pt x="12839" y="17582"/>
                    <a:pt x="12062" y="17809"/>
                    <a:pt x="11231" y="17871"/>
                  </a:cubicBezTo>
                  <a:cubicBezTo>
                    <a:pt x="10329" y="17938"/>
                    <a:pt x="9422" y="17805"/>
                    <a:pt x="8640" y="17506"/>
                  </a:cubicBezTo>
                  <a:cubicBezTo>
                    <a:pt x="8025" y="17272"/>
                    <a:pt x="7507" y="16943"/>
                    <a:pt x="7168" y="16538"/>
                  </a:cubicBezTo>
                  <a:cubicBezTo>
                    <a:pt x="6641" y="15908"/>
                    <a:pt x="6592" y="15175"/>
                    <a:pt x="6651" y="14461"/>
                  </a:cubicBezTo>
                  <a:cubicBezTo>
                    <a:pt x="6703" y="13834"/>
                    <a:pt x="6841" y="13196"/>
                    <a:pt x="7349" y="12659"/>
                  </a:cubicBezTo>
                  <a:cubicBezTo>
                    <a:pt x="7956" y="12020"/>
                    <a:pt x="8996" y="11616"/>
                    <a:pt x="10141" y="11493"/>
                  </a:cubicBezTo>
                  <a:cubicBezTo>
                    <a:pt x="10445" y="11460"/>
                    <a:pt x="10753" y="11449"/>
                    <a:pt x="11057" y="11458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62" name="Group"/>
          <p:cNvGrpSpPr/>
          <p:nvPr/>
        </p:nvGrpSpPr>
        <p:grpSpPr>
          <a:xfrm>
            <a:off x="14404125" y="10243383"/>
            <a:ext cx="1711879" cy="1711879"/>
            <a:chOff x="0" y="0"/>
            <a:chExt cx="1711877" cy="1711877"/>
          </a:xfrm>
        </p:grpSpPr>
        <p:sp>
          <p:nvSpPr>
            <p:cNvPr id="1659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60" name="Shape"/>
            <p:cNvSpPr/>
            <p:nvPr/>
          </p:nvSpPr>
          <p:spPr>
            <a:xfrm>
              <a:off x="671234" y="525116"/>
              <a:ext cx="1006039" cy="11115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035"/>
                  </a:moveTo>
                  <a:lnTo>
                    <a:pt x="9377" y="0"/>
                  </a:lnTo>
                  <a:lnTo>
                    <a:pt x="1479" y="1277"/>
                  </a:lnTo>
                  <a:lnTo>
                    <a:pt x="0" y="3228"/>
                  </a:lnTo>
                  <a:lnTo>
                    <a:pt x="4875" y="7698"/>
                  </a:lnTo>
                  <a:lnTo>
                    <a:pt x="1930" y="12899"/>
                  </a:lnTo>
                  <a:lnTo>
                    <a:pt x="11512" y="21600"/>
                  </a:lnTo>
                  <a:cubicBezTo>
                    <a:pt x="14086" y="20552"/>
                    <a:pt x="16358" y="18978"/>
                    <a:pt x="18150" y="17003"/>
                  </a:cubicBezTo>
                  <a:cubicBezTo>
                    <a:pt x="19740" y="15249"/>
                    <a:pt x="20915" y="13218"/>
                    <a:pt x="21600" y="11035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61" name="Shape"/>
            <p:cNvSpPr/>
            <p:nvPr/>
          </p:nvSpPr>
          <p:spPr>
            <a:xfrm>
              <a:off x="666756" y="518352"/>
              <a:ext cx="445627" cy="6751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590" extrusionOk="0">
                  <a:moveTo>
                    <a:pt x="4470" y="21065"/>
                  </a:moveTo>
                  <a:cubicBezTo>
                    <a:pt x="4392" y="21172"/>
                    <a:pt x="4398" y="21296"/>
                    <a:pt x="4483" y="21400"/>
                  </a:cubicBezTo>
                  <a:cubicBezTo>
                    <a:pt x="4573" y="21509"/>
                    <a:pt x="4741" y="21580"/>
                    <a:pt x="4928" y="21590"/>
                  </a:cubicBezTo>
                  <a:lnTo>
                    <a:pt x="10486" y="21590"/>
                  </a:lnTo>
                  <a:cubicBezTo>
                    <a:pt x="10672" y="21592"/>
                    <a:pt x="10854" y="21557"/>
                    <a:pt x="11010" y="21490"/>
                  </a:cubicBezTo>
                  <a:cubicBezTo>
                    <a:pt x="11184" y="21415"/>
                    <a:pt x="11314" y="21304"/>
                    <a:pt x="11382" y="21174"/>
                  </a:cubicBezTo>
                  <a:lnTo>
                    <a:pt x="21240" y="4277"/>
                  </a:lnTo>
                  <a:cubicBezTo>
                    <a:pt x="21341" y="4122"/>
                    <a:pt x="21420" y="3961"/>
                    <a:pt x="21478" y="3796"/>
                  </a:cubicBezTo>
                  <a:cubicBezTo>
                    <a:pt x="21537" y="3624"/>
                    <a:pt x="21573" y="3448"/>
                    <a:pt x="21583" y="3271"/>
                  </a:cubicBezTo>
                  <a:lnTo>
                    <a:pt x="21583" y="570"/>
                  </a:lnTo>
                  <a:cubicBezTo>
                    <a:pt x="21588" y="412"/>
                    <a:pt x="21492" y="260"/>
                    <a:pt x="21318" y="152"/>
                  </a:cubicBezTo>
                  <a:cubicBezTo>
                    <a:pt x="21157" y="52"/>
                    <a:pt x="20943" y="-2"/>
                    <a:pt x="20722" y="1"/>
                  </a:cubicBezTo>
                  <a:lnTo>
                    <a:pt x="761" y="1"/>
                  </a:lnTo>
                  <a:cubicBezTo>
                    <a:pt x="541" y="-8"/>
                    <a:pt x="326" y="50"/>
                    <a:pt x="180" y="159"/>
                  </a:cubicBezTo>
                  <a:cubicBezTo>
                    <a:pt x="53" y="253"/>
                    <a:pt x="-11" y="377"/>
                    <a:pt x="2" y="503"/>
                  </a:cubicBezTo>
                  <a:lnTo>
                    <a:pt x="2" y="5163"/>
                  </a:lnTo>
                  <a:cubicBezTo>
                    <a:pt x="-12" y="5287"/>
                    <a:pt x="46" y="5410"/>
                    <a:pt x="163" y="5507"/>
                  </a:cubicBezTo>
                  <a:cubicBezTo>
                    <a:pt x="318" y="5636"/>
                    <a:pt x="559" y="5705"/>
                    <a:pt x="806" y="5694"/>
                  </a:cubicBezTo>
                  <a:lnTo>
                    <a:pt x="4700" y="5694"/>
                  </a:lnTo>
                  <a:cubicBezTo>
                    <a:pt x="4883" y="5686"/>
                    <a:pt x="5052" y="5627"/>
                    <a:pt x="5165" y="5532"/>
                  </a:cubicBezTo>
                  <a:cubicBezTo>
                    <a:pt x="5244" y="5465"/>
                    <a:pt x="5291" y="5384"/>
                    <a:pt x="5298" y="5299"/>
                  </a:cubicBezTo>
                  <a:lnTo>
                    <a:pt x="5298" y="4026"/>
                  </a:lnTo>
                  <a:cubicBezTo>
                    <a:pt x="5304" y="3956"/>
                    <a:pt x="5348" y="3889"/>
                    <a:pt x="5422" y="3838"/>
                  </a:cubicBezTo>
                  <a:cubicBezTo>
                    <a:pt x="5500" y="3784"/>
                    <a:pt x="5607" y="3752"/>
                    <a:pt x="5720" y="3747"/>
                  </a:cubicBezTo>
                  <a:lnTo>
                    <a:pt x="14150" y="3747"/>
                  </a:lnTo>
                  <a:cubicBezTo>
                    <a:pt x="14260" y="3740"/>
                    <a:pt x="14366" y="3777"/>
                    <a:pt x="14418" y="3842"/>
                  </a:cubicBezTo>
                  <a:cubicBezTo>
                    <a:pt x="14458" y="3892"/>
                    <a:pt x="14459" y="3952"/>
                    <a:pt x="14420" y="4003"/>
                  </a:cubicBezTo>
                  <a:lnTo>
                    <a:pt x="4470" y="21065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66" name="Group"/>
          <p:cNvGrpSpPr/>
          <p:nvPr/>
        </p:nvGrpSpPr>
        <p:grpSpPr>
          <a:xfrm>
            <a:off x="16449498" y="10243383"/>
            <a:ext cx="1711879" cy="1711879"/>
            <a:chOff x="0" y="0"/>
            <a:chExt cx="1711877" cy="1711877"/>
          </a:xfrm>
        </p:grpSpPr>
        <p:sp>
          <p:nvSpPr>
            <p:cNvPr id="1663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64" name="Shape"/>
            <p:cNvSpPr/>
            <p:nvPr/>
          </p:nvSpPr>
          <p:spPr>
            <a:xfrm>
              <a:off x="714426" y="553420"/>
              <a:ext cx="942679" cy="10762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057"/>
                  </a:moveTo>
                  <a:lnTo>
                    <a:pt x="7834" y="0"/>
                  </a:lnTo>
                  <a:lnTo>
                    <a:pt x="2428" y="76"/>
                  </a:lnTo>
                  <a:lnTo>
                    <a:pt x="1013" y="2102"/>
                  </a:lnTo>
                  <a:lnTo>
                    <a:pt x="1125" y="6808"/>
                  </a:lnTo>
                  <a:lnTo>
                    <a:pt x="0" y="11377"/>
                  </a:lnTo>
                  <a:lnTo>
                    <a:pt x="11661" y="21600"/>
                  </a:lnTo>
                  <a:cubicBezTo>
                    <a:pt x="14131" y="20578"/>
                    <a:pt x="16326" y="19111"/>
                    <a:pt x="18104" y="17295"/>
                  </a:cubicBezTo>
                  <a:cubicBezTo>
                    <a:pt x="19619" y="15747"/>
                    <a:pt x="20803" y="13973"/>
                    <a:pt x="21600" y="12057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65" name="Shape"/>
            <p:cNvSpPr/>
            <p:nvPr/>
          </p:nvSpPr>
          <p:spPr>
            <a:xfrm>
              <a:off x="659504" y="491357"/>
              <a:ext cx="448183" cy="6949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27" h="21582" extrusionOk="0">
                  <a:moveTo>
                    <a:pt x="10295" y="0"/>
                  </a:moveTo>
                  <a:cubicBezTo>
                    <a:pt x="8128" y="11"/>
                    <a:pt x="6097" y="332"/>
                    <a:pt x="4424" y="975"/>
                  </a:cubicBezTo>
                  <a:cubicBezTo>
                    <a:pt x="2828" y="1589"/>
                    <a:pt x="1584" y="2485"/>
                    <a:pt x="843" y="3589"/>
                  </a:cubicBezTo>
                  <a:cubicBezTo>
                    <a:pt x="-629" y="5782"/>
                    <a:pt x="142" y="8483"/>
                    <a:pt x="3273" y="10124"/>
                  </a:cubicBezTo>
                  <a:cubicBezTo>
                    <a:pt x="3335" y="10143"/>
                    <a:pt x="3378" y="10182"/>
                    <a:pt x="3385" y="10227"/>
                  </a:cubicBezTo>
                  <a:cubicBezTo>
                    <a:pt x="3393" y="10271"/>
                    <a:pt x="3366" y="10314"/>
                    <a:pt x="3315" y="10342"/>
                  </a:cubicBezTo>
                  <a:cubicBezTo>
                    <a:pt x="2644" y="10668"/>
                    <a:pt x="2067" y="11062"/>
                    <a:pt x="1600" y="11506"/>
                  </a:cubicBezTo>
                  <a:cubicBezTo>
                    <a:pt x="1171" y="11914"/>
                    <a:pt x="835" y="12364"/>
                    <a:pt x="582" y="12832"/>
                  </a:cubicBezTo>
                  <a:cubicBezTo>
                    <a:pt x="87" y="13749"/>
                    <a:pt x="-92" y="14739"/>
                    <a:pt x="44" y="15734"/>
                  </a:cubicBezTo>
                  <a:cubicBezTo>
                    <a:pt x="277" y="17449"/>
                    <a:pt x="1359" y="18996"/>
                    <a:pt x="3248" y="20048"/>
                  </a:cubicBezTo>
                  <a:cubicBezTo>
                    <a:pt x="5154" y="21109"/>
                    <a:pt x="7742" y="21572"/>
                    <a:pt x="10400" y="21582"/>
                  </a:cubicBezTo>
                  <a:cubicBezTo>
                    <a:pt x="12394" y="21590"/>
                    <a:pt x="14364" y="21340"/>
                    <a:pt x="16063" y="20777"/>
                  </a:cubicBezTo>
                  <a:cubicBezTo>
                    <a:pt x="17794" y="20202"/>
                    <a:pt x="19240" y="19304"/>
                    <a:pt x="20084" y="18092"/>
                  </a:cubicBezTo>
                  <a:cubicBezTo>
                    <a:pt x="20623" y="17319"/>
                    <a:pt x="20844" y="16483"/>
                    <a:pt x="20908" y="15649"/>
                  </a:cubicBezTo>
                  <a:cubicBezTo>
                    <a:pt x="20971" y="14837"/>
                    <a:pt x="20886" y="14010"/>
                    <a:pt x="20563" y="13209"/>
                  </a:cubicBezTo>
                  <a:cubicBezTo>
                    <a:pt x="20328" y="12624"/>
                    <a:pt x="19972" y="12068"/>
                    <a:pt x="19468" y="11574"/>
                  </a:cubicBezTo>
                  <a:cubicBezTo>
                    <a:pt x="18952" y="11067"/>
                    <a:pt x="18287" y="10631"/>
                    <a:pt x="17507" y="10292"/>
                  </a:cubicBezTo>
                  <a:cubicBezTo>
                    <a:pt x="17428" y="10275"/>
                    <a:pt x="17375" y="10225"/>
                    <a:pt x="17380" y="10171"/>
                  </a:cubicBezTo>
                  <a:cubicBezTo>
                    <a:pt x="17384" y="10120"/>
                    <a:pt x="17434" y="10078"/>
                    <a:pt x="17507" y="10063"/>
                  </a:cubicBezTo>
                  <a:cubicBezTo>
                    <a:pt x="19114" y="9318"/>
                    <a:pt x="20145" y="8279"/>
                    <a:pt x="20591" y="7154"/>
                  </a:cubicBezTo>
                  <a:cubicBezTo>
                    <a:pt x="20821" y="6575"/>
                    <a:pt x="20857" y="5986"/>
                    <a:pt x="20753" y="5402"/>
                  </a:cubicBezTo>
                  <a:cubicBezTo>
                    <a:pt x="20649" y="4813"/>
                    <a:pt x="20405" y="4232"/>
                    <a:pt x="20102" y="3664"/>
                  </a:cubicBezTo>
                  <a:cubicBezTo>
                    <a:pt x="19445" y="2434"/>
                    <a:pt x="18132" y="1498"/>
                    <a:pt x="16408" y="886"/>
                  </a:cubicBezTo>
                  <a:cubicBezTo>
                    <a:pt x="14660" y="265"/>
                    <a:pt x="12509" y="-10"/>
                    <a:pt x="10295" y="0"/>
                  </a:cubicBezTo>
                  <a:close/>
                  <a:moveTo>
                    <a:pt x="10523" y="3624"/>
                  </a:moveTo>
                  <a:cubicBezTo>
                    <a:pt x="11162" y="3616"/>
                    <a:pt x="11789" y="3686"/>
                    <a:pt x="12365" y="3849"/>
                  </a:cubicBezTo>
                  <a:cubicBezTo>
                    <a:pt x="13110" y="4059"/>
                    <a:pt x="13750" y="4422"/>
                    <a:pt x="14154" y="4908"/>
                  </a:cubicBezTo>
                  <a:cubicBezTo>
                    <a:pt x="14650" y="5503"/>
                    <a:pt x="14713" y="6184"/>
                    <a:pt x="14566" y="6824"/>
                  </a:cubicBezTo>
                  <a:cubicBezTo>
                    <a:pt x="14425" y="7437"/>
                    <a:pt x="14125" y="8083"/>
                    <a:pt x="13383" y="8519"/>
                  </a:cubicBezTo>
                  <a:cubicBezTo>
                    <a:pt x="12138" y="9252"/>
                    <a:pt x="10417" y="9305"/>
                    <a:pt x="8812" y="8915"/>
                  </a:cubicBezTo>
                  <a:cubicBezTo>
                    <a:pt x="6945" y="8462"/>
                    <a:pt x="6123" y="7081"/>
                    <a:pt x="6414" y="5812"/>
                  </a:cubicBezTo>
                  <a:cubicBezTo>
                    <a:pt x="6555" y="5196"/>
                    <a:pt x="6999" y="4638"/>
                    <a:pt x="7692" y="4254"/>
                  </a:cubicBezTo>
                  <a:cubicBezTo>
                    <a:pt x="8299" y="3918"/>
                    <a:pt x="9069" y="3732"/>
                    <a:pt x="9883" y="3659"/>
                  </a:cubicBezTo>
                  <a:cubicBezTo>
                    <a:pt x="10096" y="3640"/>
                    <a:pt x="10311" y="3627"/>
                    <a:pt x="10523" y="3624"/>
                  </a:cubicBezTo>
                  <a:close/>
                  <a:moveTo>
                    <a:pt x="10228" y="11761"/>
                  </a:moveTo>
                  <a:cubicBezTo>
                    <a:pt x="11551" y="11697"/>
                    <a:pt x="12862" y="12030"/>
                    <a:pt x="13661" y="12731"/>
                  </a:cubicBezTo>
                  <a:cubicBezTo>
                    <a:pt x="14298" y="13290"/>
                    <a:pt x="14500" y="13998"/>
                    <a:pt x="14552" y="14698"/>
                  </a:cubicBezTo>
                  <a:cubicBezTo>
                    <a:pt x="14599" y="15338"/>
                    <a:pt x="14525" y="15989"/>
                    <a:pt x="14112" y="16567"/>
                  </a:cubicBezTo>
                  <a:cubicBezTo>
                    <a:pt x="13779" y="17034"/>
                    <a:pt x="13243" y="17425"/>
                    <a:pt x="12569" y="17682"/>
                  </a:cubicBezTo>
                  <a:cubicBezTo>
                    <a:pt x="11862" y="17953"/>
                    <a:pt x="11046" y="18062"/>
                    <a:pt x="10231" y="18034"/>
                  </a:cubicBezTo>
                  <a:cubicBezTo>
                    <a:pt x="9494" y="18008"/>
                    <a:pt x="8769" y="17868"/>
                    <a:pt x="8164" y="17586"/>
                  </a:cubicBezTo>
                  <a:cubicBezTo>
                    <a:pt x="7688" y="17365"/>
                    <a:pt x="7308" y="17067"/>
                    <a:pt x="7041" y="16724"/>
                  </a:cubicBezTo>
                  <a:cubicBezTo>
                    <a:pt x="6685" y="16268"/>
                    <a:pt x="6541" y="15756"/>
                    <a:pt x="6481" y="15244"/>
                  </a:cubicBezTo>
                  <a:cubicBezTo>
                    <a:pt x="6417" y="14704"/>
                    <a:pt x="6443" y="14157"/>
                    <a:pt x="6685" y="13640"/>
                  </a:cubicBezTo>
                  <a:cubicBezTo>
                    <a:pt x="6928" y="13120"/>
                    <a:pt x="7364" y="12662"/>
                    <a:pt x="7974" y="12333"/>
                  </a:cubicBezTo>
                  <a:cubicBezTo>
                    <a:pt x="8600" y="11995"/>
                    <a:pt x="9391" y="11802"/>
                    <a:pt x="10228" y="11761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70" name="Group"/>
          <p:cNvGrpSpPr/>
          <p:nvPr/>
        </p:nvGrpSpPr>
        <p:grpSpPr>
          <a:xfrm>
            <a:off x="18494874" y="10243383"/>
            <a:ext cx="1711879" cy="1711879"/>
            <a:chOff x="0" y="0"/>
            <a:chExt cx="1711877" cy="1711877"/>
          </a:xfrm>
        </p:grpSpPr>
        <p:sp>
          <p:nvSpPr>
            <p:cNvPr id="1667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68" name="Shape"/>
            <p:cNvSpPr/>
            <p:nvPr/>
          </p:nvSpPr>
          <p:spPr>
            <a:xfrm>
              <a:off x="702180" y="534840"/>
              <a:ext cx="953424" cy="10899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403"/>
                  </a:moveTo>
                  <a:lnTo>
                    <a:pt x="7458" y="32"/>
                  </a:lnTo>
                  <a:lnTo>
                    <a:pt x="3114" y="0"/>
                  </a:lnTo>
                  <a:cubicBezTo>
                    <a:pt x="2369" y="927"/>
                    <a:pt x="1732" y="1918"/>
                    <a:pt x="1214" y="2956"/>
                  </a:cubicBezTo>
                  <a:cubicBezTo>
                    <a:pt x="677" y="4032"/>
                    <a:pt x="271" y="5153"/>
                    <a:pt x="0" y="6302"/>
                  </a:cubicBezTo>
                  <a:lnTo>
                    <a:pt x="2181" y="8473"/>
                  </a:lnTo>
                  <a:lnTo>
                    <a:pt x="185" y="11262"/>
                  </a:lnTo>
                  <a:lnTo>
                    <a:pt x="12004" y="21600"/>
                  </a:lnTo>
                  <a:cubicBezTo>
                    <a:pt x="14376" y="20598"/>
                    <a:pt x="16486" y="19178"/>
                    <a:pt x="18203" y="17430"/>
                  </a:cubicBezTo>
                  <a:cubicBezTo>
                    <a:pt x="19664" y="15942"/>
                    <a:pt x="20814" y="14240"/>
                    <a:pt x="21600" y="12403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69" name="Shape"/>
            <p:cNvSpPr/>
            <p:nvPr/>
          </p:nvSpPr>
          <p:spPr>
            <a:xfrm>
              <a:off x="650439" y="476358"/>
              <a:ext cx="445236" cy="6906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416" extrusionOk="0">
                  <a:moveTo>
                    <a:pt x="10648" y="1"/>
                  </a:moveTo>
                  <a:cubicBezTo>
                    <a:pt x="8712" y="15"/>
                    <a:pt x="6759" y="294"/>
                    <a:pt x="5010" y="929"/>
                  </a:cubicBezTo>
                  <a:cubicBezTo>
                    <a:pt x="3426" y="1504"/>
                    <a:pt x="2149" y="2316"/>
                    <a:pt x="1304" y="3314"/>
                  </a:cubicBezTo>
                  <a:cubicBezTo>
                    <a:pt x="439" y="4337"/>
                    <a:pt x="57" y="5527"/>
                    <a:pt x="6" y="6728"/>
                  </a:cubicBezTo>
                  <a:cubicBezTo>
                    <a:pt x="-49" y="8015"/>
                    <a:pt x="270" y="9294"/>
                    <a:pt x="1140" y="10400"/>
                  </a:cubicBezTo>
                  <a:cubicBezTo>
                    <a:pt x="2032" y="11532"/>
                    <a:pt x="3477" y="12454"/>
                    <a:pt x="5327" y="13012"/>
                  </a:cubicBezTo>
                  <a:cubicBezTo>
                    <a:pt x="6568" y="13385"/>
                    <a:pt x="7906" y="13561"/>
                    <a:pt x="9244" y="13596"/>
                  </a:cubicBezTo>
                  <a:cubicBezTo>
                    <a:pt x="10590" y="13631"/>
                    <a:pt x="11961" y="13524"/>
                    <a:pt x="13216" y="13157"/>
                  </a:cubicBezTo>
                  <a:cubicBezTo>
                    <a:pt x="13734" y="13005"/>
                    <a:pt x="14222" y="12812"/>
                    <a:pt x="14663" y="12581"/>
                  </a:cubicBezTo>
                  <a:cubicBezTo>
                    <a:pt x="14698" y="12561"/>
                    <a:pt x="14745" y="12551"/>
                    <a:pt x="14791" y="12553"/>
                  </a:cubicBezTo>
                  <a:cubicBezTo>
                    <a:pt x="14859" y="12557"/>
                    <a:pt x="14916" y="12586"/>
                    <a:pt x="14937" y="12628"/>
                  </a:cubicBezTo>
                  <a:lnTo>
                    <a:pt x="14941" y="15642"/>
                  </a:lnTo>
                  <a:cubicBezTo>
                    <a:pt x="14923" y="16257"/>
                    <a:pt x="14501" y="16821"/>
                    <a:pt x="13810" y="17212"/>
                  </a:cubicBezTo>
                  <a:cubicBezTo>
                    <a:pt x="13184" y="17565"/>
                    <a:pt x="12366" y="17760"/>
                    <a:pt x="11498" y="17815"/>
                  </a:cubicBezTo>
                  <a:cubicBezTo>
                    <a:pt x="10457" y="17880"/>
                    <a:pt x="9441" y="17744"/>
                    <a:pt x="8649" y="17371"/>
                  </a:cubicBezTo>
                  <a:cubicBezTo>
                    <a:pt x="7874" y="17004"/>
                    <a:pt x="7359" y="16426"/>
                    <a:pt x="7304" y="15771"/>
                  </a:cubicBezTo>
                  <a:lnTo>
                    <a:pt x="7245" y="15238"/>
                  </a:lnTo>
                  <a:cubicBezTo>
                    <a:pt x="7254" y="15173"/>
                    <a:pt x="7228" y="15110"/>
                    <a:pt x="7172" y="15055"/>
                  </a:cubicBezTo>
                  <a:cubicBezTo>
                    <a:pt x="7110" y="14995"/>
                    <a:pt x="7015" y="14952"/>
                    <a:pt x="6906" y="14934"/>
                  </a:cubicBezTo>
                  <a:lnTo>
                    <a:pt x="1538" y="14934"/>
                  </a:lnTo>
                  <a:cubicBezTo>
                    <a:pt x="1353" y="14920"/>
                    <a:pt x="1167" y="14960"/>
                    <a:pt x="1034" y="15044"/>
                  </a:cubicBezTo>
                  <a:cubicBezTo>
                    <a:pt x="901" y="15127"/>
                    <a:pt x="834" y="15245"/>
                    <a:pt x="852" y="15364"/>
                  </a:cubicBezTo>
                  <a:lnTo>
                    <a:pt x="852" y="16437"/>
                  </a:lnTo>
                  <a:cubicBezTo>
                    <a:pt x="889" y="17271"/>
                    <a:pt x="1285" y="18071"/>
                    <a:pt x="1979" y="18757"/>
                  </a:cubicBezTo>
                  <a:cubicBezTo>
                    <a:pt x="2685" y="19455"/>
                    <a:pt x="3685" y="20017"/>
                    <a:pt x="4831" y="20443"/>
                  </a:cubicBezTo>
                  <a:cubicBezTo>
                    <a:pt x="7382" y="21392"/>
                    <a:pt x="10405" y="21586"/>
                    <a:pt x="13318" y="21287"/>
                  </a:cubicBezTo>
                  <a:cubicBezTo>
                    <a:pt x="14563" y="21160"/>
                    <a:pt x="15786" y="20943"/>
                    <a:pt x="16925" y="20595"/>
                  </a:cubicBezTo>
                  <a:cubicBezTo>
                    <a:pt x="18039" y="20255"/>
                    <a:pt x="19058" y="19792"/>
                    <a:pt x="19842" y="19180"/>
                  </a:cubicBezTo>
                  <a:cubicBezTo>
                    <a:pt x="20469" y="18692"/>
                    <a:pt x="20927" y="18125"/>
                    <a:pt x="21206" y="17518"/>
                  </a:cubicBezTo>
                  <a:cubicBezTo>
                    <a:pt x="21447" y="16996"/>
                    <a:pt x="21551" y="16451"/>
                    <a:pt x="21520" y="15907"/>
                  </a:cubicBezTo>
                  <a:lnTo>
                    <a:pt x="21531" y="6950"/>
                  </a:lnTo>
                  <a:cubicBezTo>
                    <a:pt x="21497" y="6314"/>
                    <a:pt x="21371" y="5681"/>
                    <a:pt x="21155" y="5063"/>
                  </a:cubicBezTo>
                  <a:cubicBezTo>
                    <a:pt x="20967" y="4523"/>
                    <a:pt x="20708" y="3991"/>
                    <a:pt x="20327" y="3490"/>
                  </a:cubicBezTo>
                  <a:cubicBezTo>
                    <a:pt x="19484" y="2378"/>
                    <a:pt x="18093" y="1481"/>
                    <a:pt x="16407" y="882"/>
                  </a:cubicBezTo>
                  <a:cubicBezTo>
                    <a:pt x="14618" y="248"/>
                    <a:pt x="12621" y="-14"/>
                    <a:pt x="10648" y="1"/>
                  </a:cubicBezTo>
                  <a:close/>
                  <a:moveTo>
                    <a:pt x="10794" y="3604"/>
                  </a:moveTo>
                  <a:cubicBezTo>
                    <a:pt x="11481" y="3601"/>
                    <a:pt x="12172" y="3711"/>
                    <a:pt x="12800" y="3946"/>
                  </a:cubicBezTo>
                  <a:cubicBezTo>
                    <a:pt x="14566" y="4606"/>
                    <a:pt x="15203" y="5987"/>
                    <a:pt x="14962" y="7313"/>
                  </a:cubicBezTo>
                  <a:cubicBezTo>
                    <a:pt x="14773" y="8359"/>
                    <a:pt x="14027" y="9372"/>
                    <a:pt x="12555" y="9813"/>
                  </a:cubicBezTo>
                  <a:cubicBezTo>
                    <a:pt x="11619" y="10093"/>
                    <a:pt x="10602" y="10089"/>
                    <a:pt x="9638" y="9934"/>
                  </a:cubicBezTo>
                  <a:cubicBezTo>
                    <a:pt x="9215" y="9866"/>
                    <a:pt x="8790" y="9769"/>
                    <a:pt x="8420" y="9605"/>
                  </a:cubicBezTo>
                  <a:cubicBezTo>
                    <a:pt x="8011" y="9423"/>
                    <a:pt x="7689" y="9170"/>
                    <a:pt x="7424" y="8889"/>
                  </a:cubicBezTo>
                  <a:cubicBezTo>
                    <a:pt x="6774" y="8200"/>
                    <a:pt x="6498" y="7405"/>
                    <a:pt x="6523" y="6649"/>
                  </a:cubicBezTo>
                  <a:cubicBezTo>
                    <a:pt x="6549" y="5879"/>
                    <a:pt x="6892" y="5121"/>
                    <a:pt x="7716" y="4516"/>
                  </a:cubicBezTo>
                  <a:cubicBezTo>
                    <a:pt x="8517" y="3928"/>
                    <a:pt x="9649" y="3609"/>
                    <a:pt x="10794" y="3604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75" name="Group"/>
          <p:cNvGrpSpPr/>
          <p:nvPr/>
        </p:nvGrpSpPr>
        <p:grpSpPr>
          <a:xfrm>
            <a:off x="20540250" y="10243383"/>
            <a:ext cx="1711878" cy="1711879"/>
            <a:chOff x="0" y="0"/>
            <a:chExt cx="1711877" cy="1711877"/>
          </a:xfrm>
        </p:grpSpPr>
        <p:sp>
          <p:nvSpPr>
            <p:cNvPr id="1671" name="Circle"/>
            <p:cNvSpPr/>
            <p:nvPr/>
          </p:nvSpPr>
          <p:spPr>
            <a:xfrm>
              <a:off x="-1" y="-1"/>
              <a:ext cx="1711879" cy="1711879"/>
            </a:xfrm>
            <a:prstGeom prst="ellipse">
              <a:avLst/>
            </a:prstGeom>
            <a:solidFill>
              <a:srgbClr val="E27C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72" name="Shape"/>
            <p:cNvSpPr/>
            <p:nvPr/>
          </p:nvSpPr>
          <p:spPr>
            <a:xfrm>
              <a:off x="437990" y="506258"/>
              <a:ext cx="1261497" cy="11802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036"/>
                  </a:moveTo>
                  <a:lnTo>
                    <a:pt x="13879" y="820"/>
                  </a:lnTo>
                  <a:lnTo>
                    <a:pt x="10779" y="1006"/>
                  </a:lnTo>
                  <a:lnTo>
                    <a:pt x="7639" y="3916"/>
                  </a:lnTo>
                  <a:lnTo>
                    <a:pt x="3975" y="0"/>
                  </a:lnTo>
                  <a:lnTo>
                    <a:pt x="0" y="2436"/>
                  </a:lnTo>
                  <a:lnTo>
                    <a:pt x="2787" y="5414"/>
                  </a:lnTo>
                  <a:lnTo>
                    <a:pt x="1865" y="12132"/>
                  </a:lnTo>
                  <a:lnTo>
                    <a:pt x="10714" y="21600"/>
                  </a:lnTo>
                  <a:cubicBezTo>
                    <a:pt x="13745" y="20784"/>
                    <a:pt x="16453" y="18958"/>
                    <a:pt x="18446" y="16385"/>
                  </a:cubicBezTo>
                  <a:cubicBezTo>
                    <a:pt x="20083" y="14274"/>
                    <a:pt x="21170" y="11739"/>
                    <a:pt x="21600" y="9036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73" name="Shape"/>
            <p:cNvSpPr/>
            <p:nvPr/>
          </p:nvSpPr>
          <p:spPr>
            <a:xfrm>
              <a:off x="848434" y="491558"/>
              <a:ext cx="459624" cy="6945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3" h="21508" extrusionOk="0">
                  <a:moveTo>
                    <a:pt x="10787" y="2"/>
                  </a:moveTo>
                  <a:cubicBezTo>
                    <a:pt x="10015" y="12"/>
                    <a:pt x="9239" y="62"/>
                    <a:pt x="8473" y="147"/>
                  </a:cubicBezTo>
                  <a:cubicBezTo>
                    <a:pt x="7235" y="283"/>
                    <a:pt x="6018" y="509"/>
                    <a:pt x="4923" y="892"/>
                  </a:cubicBezTo>
                  <a:cubicBezTo>
                    <a:pt x="3853" y="1265"/>
                    <a:pt x="2917" y="1781"/>
                    <a:pt x="2143" y="2410"/>
                  </a:cubicBezTo>
                  <a:cubicBezTo>
                    <a:pt x="673" y="3604"/>
                    <a:pt x="-88" y="5114"/>
                    <a:pt x="8" y="6653"/>
                  </a:cubicBezTo>
                  <a:lnTo>
                    <a:pt x="5" y="14907"/>
                  </a:lnTo>
                  <a:cubicBezTo>
                    <a:pt x="-33" y="16951"/>
                    <a:pt x="1371" y="18888"/>
                    <a:pt x="3805" y="20146"/>
                  </a:cubicBezTo>
                  <a:cubicBezTo>
                    <a:pt x="5341" y="20940"/>
                    <a:pt x="7152" y="21315"/>
                    <a:pt x="9023" y="21444"/>
                  </a:cubicBezTo>
                  <a:cubicBezTo>
                    <a:pt x="10837" y="21570"/>
                    <a:pt x="12742" y="21518"/>
                    <a:pt x="14481" y="21206"/>
                  </a:cubicBezTo>
                  <a:cubicBezTo>
                    <a:pt x="16617" y="20824"/>
                    <a:pt x="18391" y="20045"/>
                    <a:pt x="19657" y="18868"/>
                  </a:cubicBezTo>
                  <a:cubicBezTo>
                    <a:pt x="20252" y="18316"/>
                    <a:pt x="20746" y="17702"/>
                    <a:pt x="21069" y="17044"/>
                  </a:cubicBezTo>
                  <a:cubicBezTo>
                    <a:pt x="21351" y="16468"/>
                    <a:pt x="21497" y="15863"/>
                    <a:pt x="21503" y="15265"/>
                  </a:cubicBezTo>
                  <a:lnTo>
                    <a:pt x="21503" y="6137"/>
                  </a:lnTo>
                  <a:cubicBezTo>
                    <a:pt x="21512" y="5091"/>
                    <a:pt x="21096" y="4063"/>
                    <a:pt x="20300" y="3159"/>
                  </a:cubicBezTo>
                  <a:cubicBezTo>
                    <a:pt x="19575" y="2337"/>
                    <a:pt x="18560" y="1645"/>
                    <a:pt x="17350" y="1130"/>
                  </a:cubicBezTo>
                  <a:cubicBezTo>
                    <a:pt x="15392" y="297"/>
                    <a:pt x="13103" y="-30"/>
                    <a:pt x="10787" y="2"/>
                  </a:cubicBezTo>
                  <a:close/>
                  <a:moveTo>
                    <a:pt x="11091" y="3643"/>
                  </a:moveTo>
                  <a:cubicBezTo>
                    <a:pt x="12161" y="3685"/>
                    <a:pt x="13166" y="3931"/>
                    <a:pt x="13927" y="4381"/>
                  </a:cubicBezTo>
                  <a:cubicBezTo>
                    <a:pt x="14758" y="4871"/>
                    <a:pt x="15264" y="5580"/>
                    <a:pt x="15268" y="6350"/>
                  </a:cubicBezTo>
                  <a:lnTo>
                    <a:pt x="15268" y="15101"/>
                  </a:lnTo>
                  <a:cubicBezTo>
                    <a:pt x="15164" y="16646"/>
                    <a:pt x="13268" y="17873"/>
                    <a:pt x="10932" y="17906"/>
                  </a:cubicBezTo>
                  <a:cubicBezTo>
                    <a:pt x="8475" y="17941"/>
                    <a:pt x="6437" y="16659"/>
                    <a:pt x="6366" y="15033"/>
                  </a:cubicBezTo>
                  <a:lnTo>
                    <a:pt x="6366" y="6506"/>
                  </a:lnTo>
                  <a:cubicBezTo>
                    <a:pt x="6284" y="5631"/>
                    <a:pt x="6852" y="4822"/>
                    <a:pt x="7813" y="4297"/>
                  </a:cubicBezTo>
                  <a:cubicBezTo>
                    <a:pt x="8696" y="3814"/>
                    <a:pt x="9868" y="3595"/>
                    <a:pt x="11091" y="3643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74" name="Shape"/>
            <p:cNvSpPr/>
            <p:nvPr/>
          </p:nvSpPr>
          <p:spPr>
            <a:xfrm>
              <a:off x="430458" y="502337"/>
              <a:ext cx="246096" cy="672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1680" name="Group"/>
          <p:cNvGrpSpPr/>
          <p:nvPr/>
        </p:nvGrpSpPr>
        <p:grpSpPr>
          <a:xfrm>
            <a:off x="-8468" y="-5495"/>
            <a:ext cx="24400935" cy="13726991"/>
            <a:chOff x="0" y="0"/>
            <a:chExt cx="24400934" cy="13726990"/>
          </a:xfrm>
        </p:grpSpPr>
        <p:sp>
          <p:nvSpPr>
            <p:cNvPr id="1676" name="Line"/>
            <p:cNvSpPr/>
            <p:nvPr/>
          </p:nvSpPr>
          <p:spPr>
            <a:xfrm>
              <a:off x="0" y="1758095"/>
              <a:ext cx="24400935" cy="1"/>
            </a:xfrm>
            <a:prstGeom prst="line">
              <a:avLst/>
            </a:prstGeom>
            <a:noFill/>
            <a:ln w="25400" cap="flat">
              <a:solidFill>
                <a:srgbClr val="989898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677" name="Line"/>
            <p:cNvSpPr/>
            <p:nvPr/>
          </p:nvSpPr>
          <p:spPr>
            <a:xfrm flipH="1">
              <a:off x="1646520" y="0"/>
              <a:ext cx="1" cy="13726991"/>
            </a:xfrm>
            <a:prstGeom prst="line">
              <a:avLst/>
            </a:prstGeom>
            <a:noFill/>
            <a:ln w="25400" cap="flat">
              <a:solidFill>
                <a:srgbClr val="989898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678" name="Line"/>
            <p:cNvSpPr/>
            <p:nvPr/>
          </p:nvSpPr>
          <p:spPr>
            <a:xfrm flipH="1">
              <a:off x="22733365" y="0"/>
              <a:ext cx="1" cy="13726991"/>
            </a:xfrm>
            <a:prstGeom prst="line">
              <a:avLst/>
            </a:prstGeom>
            <a:noFill/>
            <a:ln w="25400" cap="flat">
              <a:solidFill>
                <a:srgbClr val="989898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1679" name="Line"/>
            <p:cNvSpPr/>
            <p:nvPr/>
          </p:nvSpPr>
          <p:spPr>
            <a:xfrm>
              <a:off x="0" y="11953330"/>
              <a:ext cx="24400935" cy="1"/>
            </a:xfrm>
            <a:prstGeom prst="line">
              <a:avLst/>
            </a:prstGeom>
            <a:noFill/>
            <a:ln w="25400" cap="flat">
              <a:solidFill>
                <a:srgbClr val="989898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688" name="Group"/>
          <p:cNvGrpSpPr/>
          <p:nvPr/>
        </p:nvGrpSpPr>
        <p:grpSpPr>
          <a:xfrm>
            <a:off x="2082510" y="372357"/>
            <a:ext cx="8492896" cy="1061284"/>
            <a:chOff x="0" y="0"/>
            <a:chExt cx="8492895" cy="1061282"/>
          </a:xfrm>
        </p:grpSpPr>
        <p:sp>
          <p:nvSpPr>
            <p:cNvPr id="1681" name="Rounded Rectangle"/>
            <p:cNvSpPr/>
            <p:nvPr/>
          </p:nvSpPr>
          <p:spPr>
            <a:xfrm>
              <a:off x="1238602" y="0"/>
              <a:ext cx="1061282" cy="1061284"/>
            </a:xfrm>
            <a:prstGeom prst="roundRect">
              <a:avLst>
                <a:gd name="adj" fmla="val 15000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2" name="Rounded Rectangle"/>
            <p:cNvSpPr/>
            <p:nvPr/>
          </p:nvSpPr>
          <p:spPr>
            <a:xfrm>
              <a:off x="2477204" y="0"/>
              <a:ext cx="1061283" cy="1061284"/>
            </a:xfrm>
            <a:prstGeom prst="roundRect">
              <a:avLst>
                <a:gd name="adj" fmla="val 15000"/>
              </a:avLst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3" name="Rounded Rectangle"/>
            <p:cNvSpPr/>
            <p:nvPr/>
          </p:nvSpPr>
          <p:spPr>
            <a:xfrm>
              <a:off x="3715806" y="0"/>
              <a:ext cx="1061284" cy="1061284"/>
            </a:xfrm>
            <a:prstGeom prst="roundRect">
              <a:avLst>
                <a:gd name="adj" fmla="val 15000"/>
              </a:avLst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4" name="Rounded Rectangle"/>
            <p:cNvSpPr/>
            <p:nvPr/>
          </p:nvSpPr>
          <p:spPr>
            <a:xfrm>
              <a:off x="4954409" y="0"/>
              <a:ext cx="1061283" cy="1061284"/>
            </a:xfrm>
            <a:prstGeom prst="roundRect">
              <a:avLst>
                <a:gd name="adj" fmla="val 15000"/>
              </a:avLst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5" name="Rounded Rectangle"/>
            <p:cNvSpPr/>
            <p:nvPr/>
          </p:nvSpPr>
          <p:spPr>
            <a:xfrm>
              <a:off x="6193011" y="0"/>
              <a:ext cx="1061283" cy="1061284"/>
            </a:xfrm>
            <a:prstGeom prst="roundRect">
              <a:avLst>
                <a:gd name="adj" fmla="val 15000"/>
              </a:avLst>
            </a:prstGeom>
            <a:solidFill>
              <a:srgbClr val="52545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6" name="Rounded Rectangle"/>
            <p:cNvSpPr/>
            <p:nvPr/>
          </p:nvSpPr>
          <p:spPr>
            <a:xfrm>
              <a:off x="0" y="0"/>
              <a:ext cx="1061282" cy="1061284"/>
            </a:xfrm>
            <a:prstGeom prst="roundRect">
              <a:avLst>
                <a:gd name="adj" fmla="val 15000"/>
              </a:avLst>
            </a:prstGeom>
            <a:solidFill>
              <a:srgbClr val="E8E9DF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687" name="Rounded Rectangle"/>
            <p:cNvSpPr/>
            <p:nvPr/>
          </p:nvSpPr>
          <p:spPr>
            <a:xfrm>
              <a:off x="7431614" y="0"/>
              <a:ext cx="1061282" cy="1061284"/>
            </a:xfrm>
            <a:prstGeom prst="roundRect">
              <a:avLst>
                <a:gd name="adj" fmla="val 15000"/>
              </a:avLst>
            </a:prstGeom>
            <a:solidFill>
              <a:srgbClr val="9D9F9D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Rounded Rectangle"/>
          <p:cNvSpPr/>
          <p:nvPr/>
        </p:nvSpPr>
        <p:spPr>
          <a:xfrm>
            <a:off x="1625600" y="3318933"/>
            <a:ext cx="5624780" cy="8629431"/>
          </a:xfrm>
          <a:prstGeom prst="roundRect">
            <a:avLst>
              <a:gd name="adj" fmla="val 2395"/>
            </a:avLst>
          </a:pr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6" name="Rounded Rectangle"/>
          <p:cNvSpPr/>
          <p:nvPr/>
        </p:nvSpPr>
        <p:spPr>
          <a:xfrm>
            <a:off x="17082820" y="3318933"/>
            <a:ext cx="5624781" cy="8629431"/>
          </a:xfrm>
          <a:prstGeom prst="roundRect">
            <a:avLst>
              <a:gd name="adj" fmla="val 2395"/>
            </a:avLst>
          </a:pr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7" name="Shape"/>
          <p:cNvSpPr/>
          <p:nvPr/>
        </p:nvSpPr>
        <p:spPr>
          <a:xfrm>
            <a:off x="12930481" y="5225324"/>
            <a:ext cx="3772371" cy="16839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108" name="Shape"/>
          <p:cNvSpPr/>
          <p:nvPr/>
        </p:nvSpPr>
        <p:spPr>
          <a:xfrm rot="10800000">
            <a:off x="7647281" y="5227796"/>
            <a:ext cx="3772371" cy="168390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grpSp>
        <p:nvGrpSpPr>
          <p:cNvPr id="111" name="Group"/>
          <p:cNvGrpSpPr/>
          <p:nvPr/>
        </p:nvGrpSpPr>
        <p:grpSpPr>
          <a:xfrm>
            <a:off x="11980285" y="11376391"/>
            <a:ext cx="392871" cy="392871"/>
            <a:chOff x="0" y="0"/>
            <a:chExt cx="392869" cy="392869"/>
          </a:xfrm>
        </p:grpSpPr>
        <p:sp>
          <p:nvSpPr>
            <p:cNvPr id="109" name="Circle"/>
            <p:cNvSpPr/>
            <p:nvPr/>
          </p:nvSpPr>
          <p:spPr>
            <a:xfrm>
              <a:off x="0" y="0"/>
              <a:ext cx="392870" cy="392870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10" name="Freeform 902"/>
            <p:cNvSpPr/>
            <p:nvPr/>
          </p:nvSpPr>
          <p:spPr>
            <a:xfrm>
              <a:off x="156698" y="119907"/>
              <a:ext cx="95347" cy="1530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115" name="Group"/>
          <p:cNvGrpSpPr/>
          <p:nvPr/>
        </p:nvGrpSpPr>
        <p:grpSpPr>
          <a:xfrm>
            <a:off x="11436668" y="10676865"/>
            <a:ext cx="1459863" cy="603584"/>
            <a:chOff x="0" y="0"/>
            <a:chExt cx="1459861" cy="603583"/>
          </a:xfrm>
        </p:grpSpPr>
        <p:sp>
          <p:nvSpPr>
            <p:cNvPr id="112" name="Arrow"/>
            <p:cNvSpPr/>
            <p:nvPr/>
          </p:nvSpPr>
          <p:spPr>
            <a:xfrm rot="5400000">
              <a:off x="0" y="0"/>
              <a:ext cx="380412" cy="380412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13" name="Arrow"/>
            <p:cNvSpPr/>
            <p:nvPr/>
          </p:nvSpPr>
          <p:spPr>
            <a:xfrm rot="5400000">
              <a:off x="428139" y="111585"/>
              <a:ext cx="603584" cy="380413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14" name="Arrow"/>
            <p:cNvSpPr/>
            <p:nvPr/>
          </p:nvSpPr>
          <p:spPr>
            <a:xfrm rot="5400000">
              <a:off x="1079450" y="0"/>
              <a:ext cx="380412" cy="380412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grpSp>
        <p:nvGrpSpPr>
          <p:cNvPr id="118" name="Group"/>
          <p:cNvGrpSpPr/>
          <p:nvPr/>
        </p:nvGrpSpPr>
        <p:grpSpPr>
          <a:xfrm>
            <a:off x="11813366" y="12003709"/>
            <a:ext cx="752109" cy="752109"/>
            <a:chOff x="0" y="0"/>
            <a:chExt cx="752108" cy="752108"/>
          </a:xfrm>
        </p:grpSpPr>
        <p:sp>
          <p:nvSpPr>
            <p:cNvPr id="116" name="Circle"/>
            <p:cNvSpPr/>
            <p:nvPr/>
          </p:nvSpPr>
          <p:spPr>
            <a:xfrm>
              <a:off x="0" y="0"/>
              <a:ext cx="752109" cy="752109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17" name="Freeform 902"/>
            <p:cNvSpPr/>
            <p:nvPr/>
          </p:nvSpPr>
          <p:spPr>
            <a:xfrm>
              <a:off x="299982" y="229550"/>
              <a:ext cx="182532" cy="2930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121" name="Group"/>
          <p:cNvGrpSpPr/>
          <p:nvPr/>
        </p:nvGrpSpPr>
        <p:grpSpPr>
          <a:xfrm>
            <a:off x="11702538" y="12915957"/>
            <a:ext cx="999164" cy="999164"/>
            <a:chOff x="0" y="0"/>
            <a:chExt cx="999162" cy="999162"/>
          </a:xfrm>
        </p:grpSpPr>
        <p:sp>
          <p:nvSpPr>
            <p:cNvPr id="119" name="Circle"/>
            <p:cNvSpPr/>
            <p:nvPr/>
          </p:nvSpPr>
          <p:spPr>
            <a:xfrm>
              <a:off x="0" y="0"/>
              <a:ext cx="999163" cy="999163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20" name="Freeform 902"/>
            <p:cNvSpPr/>
            <p:nvPr/>
          </p:nvSpPr>
          <p:spPr>
            <a:xfrm>
              <a:off x="398521" y="304954"/>
              <a:ext cx="242490" cy="3892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124" name="Group"/>
          <p:cNvGrpSpPr/>
          <p:nvPr/>
        </p:nvGrpSpPr>
        <p:grpSpPr>
          <a:xfrm>
            <a:off x="11463818" y="11765858"/>
            <a:ext cx="392871" cy="392871"/>
            <a:chOff x="0" y="0"/>
            <a:chExt cx="392869" cy="392869"/>
          </a:xfrm>
        </p:grpSpPr>
        <p:sp>
          <p:nvSpPr>
            <p:cNvPr id="122" name="Circle"/>
            <p:cNvSpPr/>
            <p:nvPr/>
          </p:nvSpPr>
          <p:spPr>
            <a:xfrm>
              <a:off x="0" y="0"/>
              <a:ext cx="392870" cy="392870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23" name="Freeform 902"/>
            <p:cNvSpPr/>
            <p:nvPr/>
          </p:nvSpPr>
          <p:spPr>
            <a:xfrm>
              <a:off x="156698" y="119907"/>
              <a:ext cx="95347" cy="1530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127" name="Group"/>
          <p:cNvGrpSpPr/>
          <p:nvPr/>
        </p:nvGrpSpPr>
        <p:grpSpPr>
          <a:xfrm>
            <a:off x="10839699" y="12232309"/>
            <a:ext cx="752109" cy="752109"/>
            <a:chOff x="0" y="0"/>
            <a:chExt cx="752108" cy="752108"/>
          </a:xfrm>
        </p:grpSpPr>
        <p:sp>
          <p:nvSpPr>
            <p:cNvPr id="125" name="Circle"/>
            <p:cNvSpPr/>
            <p:nvPr/>
          </p:nvSpPr>
          <p:spPr>
            <a:xfrm>
              <a:off x="0" y="0"/>
              <a:ext cx="752109" cy="752109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26" name="Freeform 902"/>
            <p:cNvSpPr/>
            <p:nvPr/>
          </p:nvSpPr>
          <p:spPr>
            <a:xfrm>
              <a:off x="299982" y="229550"/>
              <a:ext cx="182532" cy="2930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130" name="Group"/>
          <p:cNvGrpSpPr/>
          <p:nvPr/>
        </p:nvGrpSpPr>
        <p:grpSpPr>
          <a:xfrm>
            <a:off x="13251938" y="13026023"/>
            <a:ext cx="999163" cy="999164"/>
            <a:chOff x="0" y="0"/>
            <a:chExt cx="999162" cy="999162"/>
          </a:xfrm>
        </p:grpSpPr>
        <p:sp>
          <p:nvSpPr>
            <p:cNvPr id="128" name="Circle"/>
            <p:cNvSpPr/>
            <p:nvPr/>
          </p:nvSpPr>
          <p:spPr>
            <a:xfrm>
              <a:off x="0" y="0"/>
              <a:ext cx="999163" cy="999163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29" name="Freeform 902"/>
            <p:cNvSpPr/>
            <p:nvPr/>
          </p:nvSpPr>
          <p:spPr>
            <a:xfrm>
              <a:off x="398521" y="304954"/>
              <a:ext cx="242490" cy="3892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133" name="Group"/>
          <p:cNvGrpSpPr/>
          <p:nvPr/>
        </p:nvGrpSpPr>
        <p:grpSpPr>
          <a:xfrm>
            <a:off x="10153138" y="13026023"/>
            <a:ext cx="999164" cy="999164"/>
            <a:chOff x="0" y="0"/>
            <a:chExt cx="999162" cy="999162"/>
          </a:xfrm>
        </p:grpSpPr>
        <p:sp>
          <p:nvSpPr>
            <p:cNvPr id="131" name="Circle"/>
            <p:cNvSpPr/>
            <p:nvPr/>
          </p:nvSpPr>
          <p:spPr>
            <a:xfrm>
              <a:off x="0" y="0"/>
              <a:ext cx="999163" cy="999163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32" name="Freeform 902"/>
            <p:cNvSpPr/>
            <p:nvPr/>
          </p:nvSpPr>
          <p:spPr>
            <a:xfrm>
              <a:off x="398521" y="304954"/>
              <a:ext cx="242490" cy="3892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136" name="Group"/>
          <p:cNvGrpSpPr/>
          <p:nvPr/>
        </p:nvGrpSpPr>
        <p:grpSpPr>
          <a:xfrm>
            <a:off x="12812433" y="12232309"/>
            <a:ext cx="752109" cy="752109"/>
            <a:chOff x="0" y="0"/>
            <a:chExt cx="752108" cy="752108"/>
          </a:xfrm>
        </p:grpSpPr>
        <p:sp>
          <p:nvSpPr>
            <p:cNvPr id="134" name="Circle"/>
            <p:cNvSpPr/>
            <p:nvPr/>
          </p:nvSpPr>
          <p:spPr>
            <a:xfrm>
              <a:off x="0" y="0"/>
              <a:ext cx="752109" cy="752109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35" name="Freeform 902"/>
            <p:cNvSpPr/>
            <p:nvPr/>
          </p:nvSpPr>
          <p:spPr>
            <a:xfrm>
              <a:off x="299982" y="229550"/>
              <a:ext cx="182532" cy="2930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139" name="Group"/>
          <p:cNvGrpSpPr/>
          <p:nvPr/>
        </p:nvGrpSpPr>
        <p:grpSpPr>
          <a:xfrm>
            <a:off x="12524056" y="11765858"/>
            <a:ext cx="392871" cy="392871"/>
            <a:chOff x="0" y="0"/>
            <a:chExt cx="392869" cy="392869"/>
          </a:xfrm>
        </p:grpSpPr>
        <p:sp>
          <p:nvSpPr>
            <p:cNvPr id="137" name="Circle"/>
            <p:cNvSpPr/>
            <p:nvPr/>
          </p:nvSpPr>
          <p:spPr>
            <a:xfrm>
              <a:off x="0" y="0"/>
              <a:ext cx="392870" cy="392870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38" name="Freeform 902"/>
            <p:cNvSpPr/>
            <p:nvPr/>
          </p:nvSpPr>
          <p:spPr>
            <a:xfrm>
              <a:off x="156698" y="119907"/>
              <a:ext cx="95347" cy="1530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sp>
        <p:nvSpPr>
          <p:cNvPr id="140" name="Shape"/>
          <p:cNvSpPr/>
          <p:nvPr/>
        </p:nvSpPr>
        <p:spPr>
          <a:xfrm>
            <a:off x="9103079" y="3712959"/>
            <a:ext cx="6157748" cy="10830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2" h="21528" extrusionOk="0">
                <a:moveTo>
                  <a:pt x="402" y="32"/>
                </a:moveTo>
                <a:cubicBezTo>
                  <a:pt x="263" y="-50"/>
                  <a:pt x="127" y="330"/>
                  <a:pt x="54" y="1009"/>
                </a:cubicBezTo>
                <a:cubicBezTo>
                  <a:pt x="-15" y="1646"/>
                  <a:pt x="-18" y="2444"/>
                  <a:pt x="46" y="3096"/>
                </a:cubicBezTo>
                <a:lnTo>
                  <a:pt x="1536" y="20019"/>
                </a:lnTo>
                <a:cubicBezTo>
                  <a:pt x="1576" y="20448"/>
                  <a:pt x="1635" y="20810"/>
                  <a:pt x="1707" y="21069"/>
                </a:cubicBezTo>
                <a:cubicBezTo>
                  <a:pt x="1772" y="21299"/>
                  <a:pt x="1845" y="21442"/>
                  <a:pt x="1920" y="21484"/>
                </a:cubicBezTo>
                <a:lnTo>
                  <a:pt x="19650" y="21525"/>
                </a:lnTo>
                <a:cubicBezTo>
                  <a:pt x="19726" y="21550"/>
                  <a:pt x="19802" y="21442"/>
                  <a:pt x="19867" y="21216"/>
                </a:cubicBezTo>
                <a:cubicBezTo>
                  <a:pt x="19933" y="20988"/>
                  <a:pt x="19984" y="20652"/>
                  <a:pt x="20015" y="20253"/>
                </a:cubicBezTo>
                <a:lnTo>
                  <a:pt x="21522" y="3162"/>
                </a:lnTo>
                <a:cubicBezTo>
                  <a:pt x="21582" y="2472"/>
                  <a:pt x="21574" y="1654"/>
                  <a:pt x="21501" y="1007"/>
                </a:cubicBezTo>
                <a:cubicBezTo>
                  <a:pt x="21428" y="365"/>
                  <a:pt x="21302" y="-16"/>
                  <a:pt x="21168" y="0"/>
                </a:cubicBezTo>
                <a:lnTo>
                  <a:pt x="402" y="32"/>
                </a:lnTo>
                <a:close/>
              </a:path>
            </a:pathLst>
          </a:custGeom>
          <a:solidFill>
            <a:schemeClr val="accent1">
              <a:alpha val="80000"/>
            </a:schemeClr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41" name="Shape"/>
          <p:cNvSpPr/>
          <p:nvPr/>
        </p:nvSpPr>
        <p:spPr>
          <a:xfrm>
            <a:off x="9708446" y="4920506"/>
            <a:ext cx="4947901" cy="107978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53" h="21529" extrusionOk="0">
                <a:moveTo>
                  <a:pt x="501" y="11"/>
                </a:moveTo>
                <a:cubicBezTo>
                  <a:pt x="327" y="-71"/>
                  <a:pt x="158" y="310"/>
                  <a:pt x="67" y="991"/>
                </a:cubicBezTo>
                <a:cubicBezTo>
                  <a:pt x="-19" y="1630"/>
                  <a:pt x="-22" y="2431"/>
                  <a:pt x="58" y="3084"/>
                </a:cubicBezTo>
                <a:lnTo>
                  <a:pt x="1911" y="20060"/>
                </a:lnTo>
                <a:cubicBezTo>
                  <a:pt x="1961" y="20490"/>
                  <a:pt x="2034" y="20853"/>
                  <a:pt x="2124" y="21112"/>
                </a:cubicBezTo>
                <a:cubicBezTo>
                  <a:pt x="2204" y="21344"/>
                  <a:pt x="2295" y="21487"/>
                  <a:pt x="2389" y="21529"/>
                </a:cubicBezTo>
                <a:lnTo>
                  <a:pt x="19183" y="21459"/>
                </a:lnTo>
                <a:cubicBezTo>
                  <a:pt x="19278" y="21485"/>
                  <a:pt x="19373" y="21376"/>
                  <a:pt x="19454" y="21149"/>
                </a:cubicBezTo>
                <a:cubicBezTo>
                  <a:pt x="19535" y="20921"/>
                  <a:pt x="19599" y="20584"/>
                  <a:pt x="19637" y="20184"/>
                </a:cubicBezTo>
                <a:lnTo>
                  <a:pt x="21503" y="3199"/>
                </a:lnTo>
                <a:cubicBezTo>
                  <a:pt x="21578" y="2508"/>
                  <a:pt x="21568" y="1687"/>
                  <a:pt x="21477" y="1038"/>
                </a:cubicBezTo>
                <a:cubicBezTo>
                  <a:pt x="21387" y="394"/>
                  <a:pt x="21230" y="11"/>
                  <a:pt x="21063" y="28"/>
                </a:cubicBezTo>
                <a:lnTo>
                  <a:pt x="501" y="11"/>
                </a:lnTo>
                <a:close/>
              </a:path>
            </a:pathLst>
          </a:custGeom>
          <a:solidFill>
            <a:schemeClr val="accent2">
              <a:alpha val="80000"/>
            </a:schemeClr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42" name="Shape"/>
          <p:cNvSpPr/>
          <p:nvPr/>
        </p:nvSpPr>
        <p:spPr>
          <a:xfrm>
            <a:off x="10309579" y="6123120"/>
            <a:ext cx="3746971" cy="10836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8" h="21574" extrusionOk="0">
                <a:moveTo>
                  <a:pt x="660" y="88"/>
                </a:moveTo>
                <a:cubicBezTo>
                  <a:pt x="431" y="7"/>
                  <a:pt x="208" y="387"/>
                  <a:pt x="88" y="1067"/>
                </a:cubicBezTo>
                <a:cubicBezTo>
                  <a:pt x="-25" y="1705"/>
                  <a:pt x="-30" y="2504"/>
                  <a:pt x="76" y="3157"/>
                </a:cubicBezTo>
                <a:lnTo>
                  <a:pt x="2521" y="20107"/>
                </a:lnTo>
                <a:cubicBezTo>
                  <a:pt x="2587" y="20537"/>
                  <a:pt x="2684" y="20899"/>
                  <a:pt x="2802" y="21158"/>
                </a:cubicBezTo>
                <a:cubicBezTo>
                  <a:pt x="2908" y="21390"/>
                  <a:pt x="3027" y="21532"/>
                  <a:pt x="3152" y="21574"/>
                </a:cubicBezTo>
                <a:lnTo>
                  <a:pt x="18399" y="21559"/>
                </a:lnTo>
                <a:cubicBezTo>
                  <a:pt x="18524" y="21584"/>
                  <a:pt x="18648" y="21476"/>
                  <a:pt x="18755" y="21249"/>
                </a:cubicBezTo>
                <a:cubicBezTo>
                  <a:pt x="18862" y="21021"/>
                  <a:pt x="18947" y="20685"/>
                  <a:pt x="18997" y="20285"/>
                </a:cubicBezTo>
                <a:lnTo>
                  <a:pt x="21471" y="3167"/>
                </a:lnTo>
                <a:cubicBezTo>
                  <a:pt x="21570" y="2476"/>
                  <a:pt x="21557" y="1657"/>
                  <a:pt x="21437" y="1009"/>
                </a:cubicBezTo>
                <a:cubicBezTo>
                  <a:pt x="21318" y="366"/>
                  <a:pt x="21111" y="-16"/>
                  <a:pt x="20890" y="0"/>
                </a:cubicBezTo>
                <a:lnTo>
                  <a:pt x="660" y="88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43" name="Shape"/>
          <p:cNvSpPr/>
          <p:nvPr/>
        </p:nvSpPr>
        <p:spPr>
          <a:xfrm>
            <a:off x="10923179" y="7328313"/>
            <a:ext cx="2529882" cy="32511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8" h="21577" extrusionOk="0">
                <a:moveTo>
                  <a:pt x="101" y="1134"/>
                </a:moveTo>
                <a:cubicBezTo>
                  <a:pt x="-50" y="891"/>
                  <a:pt x="-30" y="605"/>
                  <a:pt x="153" y="377"/>
                </a:cubicBezTo>
                <a:cubicBezTo>
                  <a:pt x="339" y="145"/>
                  <a:pt x="667" y="6"/>
                  <a:pt x="1018" y="10"/>
                </a:cubicBezTo>
                <a:lnTo>
                  <a:pt x="20442" y="1"/>
                </a:lnTo>
                <a:cubicBezTo>
                  <a:pt x="20828" y="-16"/>
                  <a:pt x="21192" y="142"/>
                  <a:pt x="21377" y="408"/>
                </a:cubicBezTo>
                <a:cubicBezTo>
                  <a:pt x="21550" y="656"/>
                  <a:pt x="21536" y="958"/>
                  <a:pt x="21341" y="1197"/>
                </a:cubicBezTo>
                <a:lnTo>
                  <a:pt x="16121" y="9303"/>
                </a:lnTo>
                <a:lnTo>
                  <a:pt x="16144" y="20690"/>
                </a:lnTo>
                <a:cubicBezTo>
                  <a:pt x="16164" y="20952"/>
                  <a:pt x="16026" y="21206"/>
                  <a:pt x="15770" y="21377"/>
                </a:cubicBezTo>
                <a:cubicBezTo>
                  <a:pt x="15588" y="21499"/>
                  <a:pt x="15357" y="21569"/>
                  <a:pt x="15117" y="21575"/>
                </a:cubicBezTo>
                <a:lnTo>
                  <a:pt x="6285" y="21576"/>
                </a:lnTo>
                <a:cubicBezTo>
                  <a:pt x="6029" y="21584"/>
                  <a:pt x="5781" y="21506"/>
                  <a:pt x="5604" y="21362"/>
                </a:cubicBezTo>
                <a:cubicBezTo>
                  <a:pt x="5439" y="21227"/>
                  <a:pt x="5349" y="21047"/>
                  <a:pt x="5355" y="20861"/>
                </a:cubicBezTo>
                <a:lnTo>
                  <a:pt x="5324" y="9338"/>
                </a:lnTo>
                <a:lnTo>
                  <a:pt x="101" y="1134"/>
                </a:lnTo>
                <a:close/>
              </a:path>
            </a:pathLst>
          </a:custGeom>
          <a:solidFill>
            <a:srgbClr val="535353">
              <a:alpha val="80000"/>
            </a:srgbClr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44" name="Shape"/>
          <p:cNvSpPr/>
          <p:nvPr/>
        </p:nvSpPr>
        <p:spPr>
          <a:xfrm>
            <a:off x="9103079" y="3712959"/>
            <a:ext cx="6157748" cy="10830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2" h="21528" extrusionOk="0">
                <a:moveTo>
                  <a:pt x="402" y="32"/>
                </a:moveTo>
                <a:cubicBezTo>
                  <a:pt x="263" y="-50"/>
                  <a:pt x="127" y="330"/>
                  <a:pt x="54" y="1009"/>
                </a:cubicBezTo>
                <a:cubicBezTo>
                  <a:pt x="-15" y="1646"/>
                  <a:pt x="-18" y="2444"/>
                  <a:pt x="46" y="3096"/>
                </a:cubicBezTo>
                <a:lnTo>
                  <a:pt x="1536" y="20019"/>
                </a:lnTo>
                <a:cubicBezTo>
                  <a:pt x="1576" y="20448"/>
                  <a:pt x="1635" y="20810"/>
                  <a:pt x="1707" y="21069"/>
                </a:cubicBezTo>
                <a:cubicBezTo>
                  <a:pt x="1772" y="21299"/>
                  <a:pt x="1845" y="21442"/>
                  <a:pt x="1920" y="21484"/>
                </a:cubicBezTo>
                <a:lnTo>
                  <a:pt x="19650" y="21525"/>
                </a:lnTo>
                <a:cubicBezTo>
                  <a:pt x="19726" y="21550"/>
                  <a:pt x="19802" y="21442"/>
                  <a:pt x="19867" y="21216"/>
                </a:cubicBezTo>
                <a:cubicBezTo>
                  <a:pt x="19933" y="20988"/>
                  <a:pt x="19984" y="20652"/>
                  <a:pt x="20015" y="20253"/>
                </a:cubicBezTo>
                <a:lnTo>
                  <a:pt x="21522" y="3162"/>
                </a:lnTo>
                <a:cubicBezTo>
                  <a:pt x="21582" y="2472"/>
                  <a:pt x="21574" y="1654"/>
                  <a:pt x="21501" y="1007"/>
                </a:cubicBezTo>
                <a:cubicBezTo>
                  <a:pt x="21428" y="365"/>
                  <a:pt x="21302" y="-16"/>
                  <a:pt x="21168" y="0"/>
                </a:cubicBezTo>
                <a:lnTo>
                  <a:pt x="402" y="32"/>
                </a:lnTo>
                <a:close/>
              </a:path>
            </a:pathLst>
          </a:custGeom>
          <a:ln w="25400">
            <a:solidFill>
              <a:schemeClr val="accent1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45" name="Shape"/>
          <p:cNvSpPr/>
          <p:nvPr/>
        </p:nvSpPr>
        <p:spPr>
          <a:xfrm>
            <a:off x="9708445" y="4920506"/>
            <a:ext cx="4947901" cy="107978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53" h="21529" extrusionOk="0">
                <a:moveTo>
                  <a:pt x="501" y="11"/>
                </a:moveTo>
                <a:cubicBezTo>
                  <a:pt x="327" y="-71"/>
                  <a:pt x="158" y="310"/>
                  <a:pt x="67" y="991"/>
                </a:cubicBezTo>
                <a:cubicBezTo>
                  <a:pt x="-19" y="1630"/>
                  <a:pt x="-22" y="2431"/>
                  <a:pt x="58" y="3084"/>
                </a:cubicBezTo>
                <a:lnTo>
                  <a:pt x="1911" y="20060"/>
                </a:lnTo>
                <a:cubicBezTo>
                  <a:pt x="1961" y="20490"/>
                  <a:pt x="2034" y="20853"/>
                  <a:pt x="2124" y="21112"/>
                </a:cubicBezTo>
                <a:cubicBezTo>
                  <a:pt x="2204" y="21344"/>
                  <a:pt x="2295" y="21487"/>
                  <a:pt x="2389" y="21529"/>
                </a:cubicBezTo>
                <a:lnTo>
                  <a:pt x="19183" y="21459"/>
                </a:lnTo>
                <a:cubicBezTo>
                  <a:pt x="19278" y="21485"/>
                  <a:pt x="19373" y="21376"/>
                  <a:pt x="19454" y="21149"/>
                </a:cubicBezTo>
                <a:cubicBezTo>
                  <a:pt x="19535" y="20921"/>
                  <a:pt x="19599" y="20584"/>
                  <a:pt x="19637" y="20184"/>
                </a:cubicBezTo>
                <a:lnTo>
                  <a:pt x="21503" y="3199"/>
                </a:lnTo>
                <a:cubicBezTo>
                  <a:pt x="21578" y="2508"/>
                  <a:pt x="21568" y="1687"/>
                  <a:pt x="21477" y="1038"/>
                </a:cubicBezTo>
                <a:cubicBezTo>
                  <a:pt x="21387" y="394"/>
                  <a:pt x="21230" y="11"/>
                  <a:pt x="21063" y="28"/>
                </a:cubicBezTo>
                <a:lnTo>
                  <a:pt x="501" y="11"/>
                </a:lnTo>
                <a:close/>
              </a:path>
            </a:pathLst>
          </a:custGeom>
          <a:ln w="25400">
            <a:solidFill>
              <a:schemeClr val="accent2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46" name="Shape"/>
          <p:cNvSpPr/>
          <p:nvPr/>
        </p:nvSpPr>
        <p:spPr>
          <a:xfrm>
            <a:off x="10309579" y="6123120"/>
            <a:ext cx="3746971" cy="10836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8" h="21574" extrusionOk="0">
                <a:moveTo>
                  <a:pt x="660" y="88"/>
                </a:moveTo>
                <a:cubicBezTo>
                  <a:pt x="431" y="7"/>
                  <a:pt x="208" y="387"/>
                  <a:pt x="88" y="1067"/>
                </a:cubicBezTo>
                <a:cubicBezTo>
                  <a:pt x="-25" y="1705"/>
                  <a:pt x="-30" y="2504"/>
                  <a:pt x="76" y="3157"/>
                </a:cubicBezTo>
                <a:lnTo>
                  <a:pt x="2521" y="20107"/>
                </a:lnTo>
                <a:cubicBezTo>
                  <a:pt x="2587" y="20537"/>
                  <a:pt x="2684" y="20899"/>
                  <a:pt x="2802" y="21158"/>
                </a:cubicBezTo>
                <a:cubicBezTo>
                  <a:pt x="2908" y="21390"/>
                  <a:pt x="3027" y="21532"/>
                  <a:pt x="3152" y="21574"/>
                </a:cubicBezTo>
                <a:lnTo>
                  <a:pt x="18399" y="21559"/>
                </a:lnTo>
                <a:cubicBezTo>
                  <a:pt x="18524" y="21584"/>
                  <a:pt x="18648" y="21476"/>
                  <a:pt x="18755" y="21249"/>
                </a:cubicBezTo>
                <a:cubicBezTo>
                  <a:pt x="18862" y="21021"/>
                  <a:pt x="18947" y="20685"/>
                  <a:pt x="18997" y="20285"/>
                </a:cubicBezTo>
                <a:lnTo>
                  <a:pt x="21471" y="3167"/>
                </a:lnTo>
                <a:cubicBezTo>
                  <a:pt x="21570" y="2476"/>
                  <a:pt x="21557" y="1657"/>
                  <a:pt x="21437" y="1009"/>
                </a:cubicBezTo>
                <a:cubicBezTo>
                  <a:pt x="21318" y="366"/>
                  <a:pt x="21111" y="-16"/>
                  <a:pt x="20890" y="0"/>
                </a:cubicBezTo>
                <a:lnTo>
                  <a:pt x="660" y="88"/>
                </a:lnTo>
                <a:close/>
              </a:path>
            </a:pathLst>
          </a:custGeom>
          <a:ln w="25400">
            <a:solidFill>
              <a:schemeClr val="accent3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47" name="Shape"/>
          <p:cNvSpPr/>
          <p:nvPr/>
        </p:nvSpPr>
        <p:spPr>
          <a:xfrm>
            <a:off x="10923178" y="7328313"/>
            <a:ext cx="2529882" cy="32511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8" h="21577" extrusionOk="0">
                <a:moveTo>
                  <a:pt x="101" y="1134"/>
                </a:moveTo>
                <a:cubicBezTo>
                  <a:pt x="-50" y="891"/>
                  <a:pt x="-30" y="605"/>
                  <a:pt x="153" y="377"/>
                </a:cubicBezTo>
                <a:cubicBezTo>
                  <a:pt x="339" y="145"/>
                  <a:pt x="667" y="6"/>
                  <a:pt x="1018" y="10"/>
                </a:cubicBezTo>
                <a:lnTo>
                  <a:pt x="20442" y="1"/>
                </a:lnTo>
                <a:cubicBezTo>
                  <a:pt x="20828" y="-16"/>
                  <a:pt x="21192" y="142"/>
                  <a:pt x="21377" y="408"/>
                </a:cubicBezTo>
                <a:cubicBezTo>
                  <a:pt x="21550" y="656"/>
                  <a:pt x="21536" y="958"/>
                  <a:pt x="21341" y="1197"/>
                </a:cubicBezTo>
                <a:lnTo>
                  <a:pt x="16121" y="9303"/>
                </a:lnTo>
                <a:lnTo>
                  <a:pt x="16144" y="20690"/>
                </a:lnTo>
                <a:cubicBezTo>
                  <a:pt x="16164" y="20952"/>
                  <a:pt x="16026" y="21206"/>
                  <a:pt x="15770" y="21377"/>
                </a:cubicBezTo>
                <a:cubicBezTo>
                  <a:pt x="15588" y="21499"/>
                  <a:pt x="15357" y="21569"/>
                  <a:pt x="15117" y="21575"/>
                </a:cubicBezTo>
                <a:lnTo>
                  <a:pt x="6285" y="21576"/>
                </a:lnTo>
                <a:cubicBezTo>
                  <a:pt x="6029" y="21584"/>
                  <a:pt x="5781" y="21506"/>
                  <a:pt x="5604" y="21362"/>
                </a:cubicBezTo>
                <a:cubicBezTo>
                  <a:pt x="5439" y="21227"/>
                  <a:pt x="5349" y="21047"/>
                  <a:pt x="5355" y="20861"/>
                </a:cubicBezTo>
                <a:lnTo>
                  <a:pt x="5324" y="9338"/>
                </a:lnTo>
                <a:lnTo>
                  <a:pt x="101" y="1134"/>
                </a:lnTo>
                <a:close/>
              </a:path>
            </a:pathLst>
          </a:custGeom>
          <a:ln w="25400">
            <a:solidFill>
              <a:srgbClr val="535353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48" name="Venn diagram"/>
          <p:cNvSpPr txBox="1"/>
          <p:nvPr/>
        </p:nvSpPr>
        <p:spPr>
          <a:xfrm>
            <a:off x="6422359" y="1589779"/>
            <a:ext cx="11488482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A/B Testing 4 Stages Funnel Template</a:t>
            </a:r>
          </a:p>
        </p:txBody>
      </p:sp>
      <p:sp>
        <p:nvSpPr>
          <p:cNvPr id="149" name="Website Visitor"/>
          <p:cNvSpPr txBox="1"/>
          <p:nvPr/>
        </p:nvSpPr>
        <p:spPr>
          <a:xfrm>
            <a:off x="10653022" y="4051287"/>
            <a:ext cx="30473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bg1"/>
                </a:solidFill>
              </a:rPr>
              <a:t>Attention</a:t>
            </a:r>
          </a:p>
        </p:txBody>
      </p:sp>
      <p:sp>
        <p:nvSpPr>
          <p:cNvPr id="150" name="Website Visitor"/>
          <p:cNvSpPr txBox="1"/>
          <p:nvPr/>
        </p:nvSpPr>
        <p:spPr>
          <a:xfrm>
            <a:off x="10642902" y="5225324"/>
            <a:ext cx="30473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Interest</a:t>
            </a:r>
          </a:p>
        </p:txBody>
      </p:sp>
      <p:sp>
        <p:nvSpPr>
          <p:cNvPr id="151" name="Website Visitor"/>
          <p:cNvSpPr txBox="1"/>
          <p:nvPr/>
        </p:nvSpPr>
        <p:spPr>
          <a:xfrm>
            <a:off x="10642902" y="6454750"/>
            <a:ext cx="30473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Desire</a:t>
            </a:r>
          </a:p>
        </p:txBody>
      </p:sp>
      <p:sp>
        <p:nvSpPr>
          <p:cNvPr id="152" name="Website Visitor"/>
          <p:cNvSpPr txBox="1"/>
          <p:nvPr/>
        </p:nvSpPr>
        <p:spPr>
          <a:xfrm>
            <a:off x="11279378" y="7724503"/>
            <a:ext cx="1774445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Action</a:t>
            </a:r>
          </a:p>
        </p:txBody>
      </p:sp>
      <p:sp>
        <p:nvSpPr>
          <p:cNvPr id="153" name="Line"/>
          <p:cNvSpPr/>
          <p:nvPr/>
        </p:nvSpPr>
        <p:spPr>
          <a:xfrm flipV="1">
            <a:off x="1661485" y="4859058"/>
            <a:ext cx="21017473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54" name="Line"/>
          <p:cNvSpPr/>
          <p:nvPr/>
        </p:nvSpPr>
        <p:spPr>
          <a:xfrm flipV="1">
            <a:off x="1661485" y="6058779"/>
            <a:ext cx="21017473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55" name="Line"/>
          <p:cNvSpPr/>
          <p:nvPr/>
        </p:nvSpPr>
        <p:spPr>
          <a:xfrm flipV="1">
            <a:off x="1661485" y="7271201"/>
            <a:ext cx="21017473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56" name="Line"/>
          <p:cNvSpPr/>
          <p:nvPr/>
        </p:nvSpPr>
        <p:spPr>
          <a:xfrm flipV="1">
            <a:off x="1661485" y="8707988"/>
            <a:ext cx="21017473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57" name="Line"/>
          <p:cNvSpPr/>
          <p:nvPr/>
        </p:nvSpPr>
        <p:spPr>
          <a:xfrm flipV="1">
            <a:off x="1661485" y="3659337"/>
            <a:ext cx="21017473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15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439125" y="4101832"/>
            <a:ext cx="3047397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15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442210" y="3767399"/>
            <a:ext cx="2572211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160" name="Website Visitor"/>
          <p:cNvSpPr txBox="1"/>
          <p:nvPr/>
        </p:nvSpPr>
        <p:spPr>
          <a:xfrm>
            <a:off x="21270222" y="3572666"/>
            <a:ext cx="1271278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 defTabSz="457200">
              <a:defRPr sz="3500">
                <a:solidFill>
                  <a:schemeClr val="accent1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135K</a:t>
            </a:r>
          </a:p>
        </p:txBody>
      </p:sp>
      <p:sp>
        <p:nvSpPr>
          <p:cNvPr id="16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439125" y="5300343"/>
            <a:ext cx="3047397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16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442210" y="4965910"/>
            <a:ext cx="2572211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163" name="Website Visitor"/>
          <p:cNvSpPr txBox="1"/>
          <p:nvPr/>
        </p:nvSpPr>
        <p:spPr>
          <a:xfrm>
            <a:off x="21270222" y="4771176"/>
            <a:ext cx="1271278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 defTabSz="457200">
              <a:defRPr sz="3500">
                <a:solidFill>
                  <a:schemeClr val="accent2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90K</a:t>
            </a:r>
          </a:p>
        </p:txBody>
      </p:sp>
      <p:sp>
        <p:nvSpPr>
          <p:cNvPr id="16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439125" y="6498854"/>
            <a:ext cx="3047397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16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442210" y="6164421"/>
            <a:ext cx="2572211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166" name="Website Visitor"/>
          <p:cNvSpPr txBox="1"/>
          <p:nvPr/>
        </p:nvSpPr>
        <p:spPr>
          <a:xfrm>
            <a:off x="21270222" y="5969687"/>
            <a:ext cx="1271278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 defTabSz="457200">
              <a:defRPr sz="3500">
                <a:solidFill>
                  <a:schemeClr val="accent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52K</a:t>
            </a:r>
          </a:p>
        </p:txBody>
      </p:sp>
      <p:sp>
        <p:nvSpPr>
          <p:cNvPr id="16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439125" y="7697365"/>
            <a:ext cx="3047397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16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442210" y="7362931"/>
            <a:ext cx="2572211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169" name="Website Visitor"/>
          <p:cNvSpPr txBox="1"/>
          <p:nvPr/>
        </p:nvSpPr>
        <p:spPr>
          <a:xfrm>
            <a:off x="21270222" y="7168198"/>
            <a:ext cx="1271278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 defTabSz="457200">
              <a:defRPr sz="3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2.5K</a:t>
            </a:r>
          </a:p>
        </p:txBody>
      </p:sp>
      <p:grpSp>
        <p:nvGrpSpPr>
          <p:cNvPr id="178" name="Group"/>
          <p:cNvGrpSpPr/>
          <p:nvPr/>
        </p:nvGrpSpPr>
        <p:grpSpPr>
          <a:xfrm>
            <a:off x="17195838" y="3744630"/>
            <a:ext cx="1016001" cy="4607754"/>
            <a:chOff x="0" y="0"/>
            <a:chExt cx="1016000" cy="4607753"/>
          </a:xfrm>
        </p:grpSpPr>
        <p:sp>
          <p:nvSpPr>
            <p:cNvPr id="170" name="Rounded Rectangle"/>
            <p:cNvSpPr/>
            <p:nvPr/>
          </p:nvSpPr>
          <p:spPr>
            <a:xfrm>
              <a:off x="0" y="0"/>
              <a:ext cx="1016000" cy="1012222"/>
            </a:xfrm>
            <a:prstGeom prst="roundRect">
              <a:avLst>
                <a:gd name="adj" fmla="val 7394"/>
              </a:avLst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71" name="Freeform 490"/>
            <p:cNvSpPr/>
            <p:nvPr/>
          </p:nvSpPr>
          <p:spPr>
            <a:xfrm>
              <a:off x="324973" y="335132"/>
              <a:ext cx="389933" cy="3055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93" extrusionOk="0">
                  <a:moveTo>
                    <a:pt x="21028" y="5"/>
                  </a:moveTo>
                  <a:cubicBezTo>
                    <a:pt x="20867" y="-17"/>
                    <a:pt x="20704" y="26"/>
                    <a:pt x="20568" y="165"/>
                  </a:cubicBezTo>
                  <a:cubicBezTo>
                    <a:pt x="19641" y="1117"/>
                    <a:pt x="18726" y="1997"/>
                    <a:pt x="17821" y="2732"/>
                  </a:cubicBezTo>
                  <a:cubicBezTo>
                    <a:pt x="16922" y="3461"/>
                    <a:pt x="16023" y="4068"/>
                    <a:pt x="15102" y="4520"/>
                  </a:cubicBezTo>
                  <a:cubicBezTo>
                    <a:pt x="14233" y="4946"/>
                    <a:pt x="13351" y="5217"/>
                    <a:pt x="12452" y="5370"/>
                  </a:cubicBezTo>
                  <a:cubicBezTo>
                    <a:pt x="11764" y="5487"/>
                    <a:pt x="11064" y="5530"/>
                    <a:pt x="10375" y="5529"/>
                  </a:cubicBezTo>
                  <a:lnTo>
                    <a:pt x="10375" y="14595"/>
                  </a:lnTo>
                  <a:cubicBezTo>
                    <a:pt x="11068" y="14590"/>
                    <a:pt x="11764" y="14643"/>
                    <a:pt x="12452" y="14754"/>
                  </a:cubicBezTo>
                  <a:cubicBezTo>
                    <a:pt x="13347" y="14898"/>
                    <a:pt x="14233" y="15160"/>
                    <a:pt x="15102" y="15586"/>
                  </a:cubicBezTo>
                  <a:cubicBezTo>
                    <a:pt x="16023" y="16038"/>
                    <a:pt x="16922" y="16645"/>
                    <a:pt x="17821" y="17374"/>
                  </a:cubicBezTo>
                  <a:cubicBezTo>
                    <a:pt x="18715" y="18100"/>
                    <a:pt x="19625" y="18951"/>
                    <a:pt x="20540" y="19889"/>
                  </a:cubicBezTo>
                  <a:cubicBezTo>
                    <a:pt x="20653" y="20022"/>
                    <a:pt x="20806" y="20101"/>
                    <a:pt x="20972" y="20101"/>
                  </a:cubicBezTo>
                  <a:cubicBezTo>
                    <a:pt x="21322" y="20101"/>
                    <a:pt x="21600" y="19748"/>
                    <a:pt x="21600" y="19304"/>
                  </a:cubicBezTo>
                  <a:lnTo>
                    <a:pt x="21600" y="802"/>
                  </a:lnTo>
                  <a:cubicBezTo>
                    <a:pt x="21600" y="625"/>
                    <a:pt x="21554" y="437"/>
                    <a:pt x="21460" y="288"/>
                  </a:cubicBezTo>
                  <a:cubicBezTo>
                    <a:pt x="21351" y="116"/>
                    <a:pt x="21189" y="27"/>
                    <a:pt x="21028" y="5"/>
                  </a:cubicBezTo>
                  <a:close/>
                  <a:moveTo>
                    <a:pt x="4379" y="5512"/>
                  </a:moveTo>
                  <a:cubicBezTo>
                    <a:pt x="4029" y="5512"/>
                    <a:pt x="3751" y="5865"/>
                    <a:pt x="3751" y="6308"/>
                  </a:cubicBezTo>
                  <a:lnTo>
                    <a:pt x="3751" y="13816"/>
                  </a:lnTo>
                  <a:cubicBezTo>
                    <a:pt x="3751" y="14259"/>
                    <a:pt x="4029" y="14612"/>
                    <a:pt x="4379" y="14612"/>
                  </a:cubicBezTo>
                  <a:lnTo>
                    <a:pt x="9106" y="14612"/>
                  </a:lnTo>
                  <a:lnTo>
                    <a:pt x="9106" y="5512"/>
                  </a:lnTo>
                  <a:lnTo>
                    <a:pt x="4379" y="5512"/>
                  </a:lnTo>
                  <a:close/>
                  <a:moveTo>
                    <a:pt x="2398" y="7017"/>
                  </a:moveTo>
                  <a:cubicBezTo>
                    <a:pt x="1736" y="7017"/>
                    <a:pt x="1133" y="7349"/>
                    <a:pt x="697" y="7902"/>
                  </a:cubicBezTo>
                  <a:cubicBezTo>
                    <a:pt x="262" y="8455"/>
                    <a:pt x="0" y="9221"/>
                    <a:pt x="0" y="10062"/>
                  </a:cubicBezTo>
                  <a:cubicBezTo>
                    <a:pt x="0" y="10903"/>
                    <a:pt x="262" y="11669"/>
                    <a:pt x="697" y="12222"/>
                  </a:cubicBezTo>
                  <a:cubicBezTo>
                    <a:pt x="1133" y="12775"/>
                    <a:pt x="1737" y="13125"/>
                    <a:pt x="2398" y="13125"/>
                  </a:cubicBezTo>
                  <a:lnTo>
                    <a:pt x="2482" y="13125"/>
                  </a:lnTo>
                  <a:lnTo>
                    <a:pt x="2482" y="7017"/>
                  </a:lnTo>
                  <a:lnTo>
                    <a:pt x="2398" y="7017"/>
                  </a:lnTo>
                  <a:close/>
                  <a:moveTo>
                    <a:pt x="4964" y="16224"/>
                  </a:moveTo>
                  <a:lnTo>
                    <a:pt x="5703" y="19712"/>
                  </a:lnTo>
                  <a:cubicBezTo>
                    <a:pt x="5839" y="20353"/>
                    <a:pt x="6175" y="20855"/>
                    <a:pt x="6596" y="21163"/>
                  </a:cubicBezTo>
                  <a:cubicBezTo>
                    <a:pt x="7017" y="21473"/>
                    <a:pt x="7527" y="21583"/>
                    <a:pt x="8032" y="21411"/>
                  </a:cubicBezTo>
                  <a:lnTo>
                    <a:pt x="8604" y="21217"/>
                  </a:lnTo>
                  <a:cubicBezTo>
                    <a:pt x="9109" y="21045"/>
                    <a:pt x="9504" y="20635"/>
                    <a:pt x="9747" y="20101"/>
                  </a:cubicBezTo>
                  <a:cubicBezTo>
                    <a:pt x="9990" y="19563"/>
                    <a:pt x="10077" y="18899"/>
                    <a:pt x="9942" y="18260"/>
                  </a:cubicBezTo>
                  <a:lnTo>
                    <a:pt x="9510" y="16224"/>
                  </a:lnTo>
                  <a:lnTo>
                    <a:pt x="4964" y="16224"/>
                  </a:lnTo>
                  <a:close/>
                </a:path>
              </a:pathLst>
            </a:cu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  <p:sp>
          <p:nvSpPr>
            <p:cNvPr id="172" name="Rounded Rectangle"/>
            <p:cNvSpPr/>
            <p:nvPr/>
          </p:nvSpPr>
          <p:spPr>
            <a:xfrm>
              <a:off x="0" y="1198510"/>
              <a:ext cx="1016000" cy="1012223"/>
            </a:xfrm>
            <a:prstGeom prst="roundRect">
              <a:avLst>
                <a:gd name="adj" fmla="val 7394"/>
              </a:avLst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73" name="Rounded Rectangle"/>
            <p:cNvSpPr/>
            <p:nvPr/>
          </p:nvSpPr>
          <p:spPr>
            <a:xfrm>
              <a:off x="0" y="2397021"/>
              <a:ext cx="1016000" cy="1012222"/>
            </a:xfrm>
            <a:prstGeom prst="roundRect">
              <a:avLst>
                <a:gd name="adj" fmla="val 7394"/>
              </a:avLst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74" name="Rounded Rectangle"/>
            <p:cNvSpPr/>
            <p:nvPr/>
          </p:nvSpPr>
          <p:spPr>
            <a:xfrm>
              <a:off x="0" y="3595532"/>
              <a:ext cx="1016000" cy="1012222"/>
            </a:xfrm>
            <a:prstGeom prst="roundRect">
              <a:avLst>
                <a:gd name="adj" fmla="val 7394"/>
              </a:avLst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75" name="Freeform 224"/>
            <p:cNvSpPr/>
            <p:nvPr/>
          </p:nvSpPr>
          <p:spPr>
            <a:xfrm>
              <a:off x="336472" y="1494425"/>
              <a:ext cx="368457" cy="381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10439" y="0"/>
                    <a:pt x="10151" y="278"/>
                    <a:pt x="10151" y="628"/>
                  </a:cubicBezTo>
                  <a:lnTo>
                    <a:pt x="10151" y="1771"/>
                  </a:lnTo>
                  <a:cubicBezTo>
                    <a:pt x="10151" y="2121"/>
                    <a:pt x="10439" y="2398"/>
                    <a:pt x="10800" y="2398"/>
                  </a:cubicBezTo>
                  <a:cubicBezTo>
                    <a:pt x="11161" y="2398"/>
                    <a:pt x="11463" y="2121"/>
                    <a:pt x="11463" y="1771"/>
                  </a:cubicBezTo>
                  <a:lnTo>
                    <a:pt x="11463" y="628"/>
                  </a:lnTo>
                  <a:cubicBezTo>
                    <a:pt x="11463" y="278"/>
                    <a:pt x="11161" y="0"/>
                    <a:pt x="10800" y="0"/>
                  </a:cubicBezTo>
                  <a:close/>
                  <a:moveTo>
                    <a:pt x="5897" y="1325"/>
                  </a:moveTo>
                  <a:cubicBezTo>
                    <a:pt x="5736" y="1283"/>
                    <a:pt x="5564" y="1307"/>
                    <a:pt x="5407" y="1394"/>
                  </a:cubicBezTo>
                  <a:cubicBezTo>
                    <a:pt x="5094" y="1569"/>
                    <a:pt x="4981" y="1956"/>
                    <a:pt x="5162" y="2259"/>
                  </a:cubicBezTo>
                  <a:lnTo>
                    <a:pt x="5753" y="3249"/>
                  </a:lnTo>
                  <a:cubicBezTo>
                    <a:pt x="5874" y="3452"/>
                    <a:pt x="6089" y="3556"/>
                    <a:pt x="6316" y="3556"/>
                  </a:cubicBezTo>
                  <a:cubicBezTo>
                    <a:pt x="6427" y="3556"/>
                    <a:pt x="6544" y="3530"/>
                    <a:pt x="6647" y="3472"/>
                  </a:cubicBezTo>
                  <a:cubicBezTo>
                    <a:pt x="6960" y="3297"/>
                    <a:pt x="7073" y="2910"/>
                    <a:pt x="6892" y="2608"/>
                  </a:cubicBezTo>
                  <a:lnTo>
                    <a:pt x="6301" y="1618"/>
                  </a:lnTo>
                  <a:cubicBezTo>
                    <a:pt x="6211" y="1466"/>
                    <a:pt x="6059" y="1367"/>
                    <a:pt x="5897" y="1325"/>
                  </a:cubicBezTo>
                  <a:close/>
                  <a:moveTo>
                    <a:pt x="15703" y="1325"/>
                  </a:moveTo>
                  <a:cubicBezTo>
                    <a:pt x="15541" y="1367"/>
                    <a:pt x="15404" y="1466"/>
                    <a:pt x="15313" y="1618"/>
                  </a:cubicBezTo>
                  <a:lnTo>
                    <a:pt x="14722" y="2608"/>
                  </a:lnTo>
                  <a:cubicBezTo>
                    <a:pt x="14541" y="2910"/>
                    <a:pt x="14654" y="3297"/>
                    <a:pt x="14967" y="3472"/>
                  </a:cubicBezTo>
                  <a:cubicBezTo>
                    <a:pt x="15070" y="3530"/>
                    <a:pt x="15173" y="3556"/>
                    <a:pt x="15284" y="3556"/>
                  </a:cubicBezTo>
                  <a:cubicBezTo>
                    <a:pt x="15511" y="3556"/>
                    <a:pt x="15740" y="3452"/>
                    <a:pt x="15861" y="3249"/>
                  </a:cubicBezTo>
                  <a:lnTo>
                    <a:pt x="16438" y="2259"/>
                  </a:lnTo>
                  <a:cubicBezTo>
                    <a:pt x="16619" y="1956"/>
                    <a:pt x="16520" y="1569"/>
                    <a:pt x="16207" y="1394"/>
                  </a:cubicBezTo>
                  <a:cubicBezTo>
                    <a:pt x="16051" y="1307"/>
                    <a:pt x="15864" y="1283"/>
                    <a:pt x="15703" y="1325"/>
                  </a:cubicBezTo>
                  <a:close/>
                  <a:moveTo>
                    <a:pt x="10800" y="3626"/>
                  </a:moveTo>
                  <a:cubicBezTo>
                    <a:pt x="6927" y="3626"/>
                    <a:pt x="3778" y="6671"/>
                    <a:pt x="3778" y="10417"/>
                  </a:cubicBezTo>
                  <a:cubicBezTo>
                    <a:pt x="3778" y="12861"/>
                    <a:pt x="5134" y="15120"/>
                    <a:pt x="7325" y="16329"/>
                  </a:cubicBezTo>
                  <a:lnTo>
                    <a:pt x="10151" y="16329"/>
                  </a:lnTo>
                  <a:lnTo>
                    <a:pt x="10151" y="12146"/>
                  </a:lnTo>
                  <a:lnTo>
                    <a:pt x="8868" y="10905"/>
                  </a:lnTo>
                  <a:cubicBezTo>
                    <a:pt x="8612" y="10658"/>
                    <a:pt x="8612" y="10245"/>
                    <a:pt x="8868" y="9998"/>
                  </a:cubicBezTo>
                  <a:cubicBezTo>
                    <a:pt x="9123" y="9751"/>
                    <a:pt x="9535" y="9751"/>
                    <a:pt x="9791" y="9998"/>
                  </a:cubicBezTo>
                  <a:lnTo>
                    <a:pt x="10800" y="10988"/>
                  </a:lnTo>
                  <a:lnTo>
                    <a:pt x="11824" y="9998"/>
                  </a:lnTo>
                  <a:cubicBezTo>
                    <a:pt x="12079" y="9751"/>
                    <a:pt x="12491" y="9751"/>
                    <a:pt x="12747" y="9998"/>
                  </a:cubicBezTo>
                  <a:cubicBezTo>
                    <a:pt x="13002" y="10245"/>
                    <a:pt x="13002" y="10658"/>
                    <a:pt x="12747" y="10905"/>
                  </a:cubicBezTo>
                  <a:lnTo>
                    <a:pt x="11463" y="12146"/>
                  </a:lnTo>
                  <a:lnTo>
                    <a:pt x="11463" y="16329"/>
                  </a:lnTo>
                  <a:lnTo>
                    <a:pt x="14289" y="16329"/>
                  </a:lnTo>
                  <a:cubicBezTo>
                    <a:pt x="16480" y="15120"/>
                    <a:pt x="17822" y="12861"/>
                    <a:pt x="17822" y="10417"/>
                  </a:cubicBezTo>
                  <a:cubicBezTo>
                    <a:pt x="17822" y="6671"/>
                    <a:pt x="14673" y="3626"/>
                    <a:pt x="10800" y="3626"/>
                  </a:cubicBezTo>
                  <a:close/>
                  <a:moveTo>
                    <a:pt x="1846" y="4922"/>
                  </a:moveTo>
                  <a:cubicBezTo>
                    <a:pt x="1684" y="4964"/>
                    <a:pt x="1547" y="5064"/>
                    <a:pt x="1456" y="5215"/>
                  </a:cubicBezTo>
                  <a:cubicBezTo>
                    <a:pt x="1276" y="5518"/>
                    <a:pt x="1374" y="5905"/>
                    <a:pt x="1687" y="6080"/>
                  </a:cubicBezTo>
                  <a:lnTo>
                    <a:pt x="2711" y="6652"/>
                  </a:lnTo>
                  <a:cubicBezTo>
                    <a:pt x="2814" y="6709"/>
                    <a:pt x="2931" y="6735"/>
                    <a:pt x="3042" y="6735"/>
                  </a:cubicBezTo>
                  <a:cubicBezTo>
                    <a:pt x="3269" y="6735"/>
                    <a:pt x="3484" y="6618"/>
                    <a:pt x="3605" y="6414"/>
                  </a:cubicBezTo>
                  <a:cubicBezTo>
                    <a:pt x="3785" y="6112"/>
                    <a:pt x="3687" y="5725"/>
                    <a:pt x="3374" y="5550"/>
                  </a:cubicBezTo>
                  <a:lnTo>
                    <a:pt x="2350" y="4978"/>
                  </a:lnTo>
                  <a:cubicBezTo>
                    <a:pt x="2194" y="4891"/>
                    <a:pt x="2007" y="4881"/>
                    <a:pt x="1846" y="4922"/>
                  </a:cubicBezTo>
                  <a:close/>
                  <a:moveTo>
                    <a:pt x="19754" y="4922"/>
                  </a:moveTo>
                  <a:cubicBezTo>
                    <a:pt x="19593" y="4881"/>
                    <a:pt x="19421" y="4891"/>
                    <a:pt x="19264" y="4978"/>
                  </a:cubicBezTo>
                  <a:lnTo>
                    <a:pt x="18240" y="5550"/>
                  </a:lnTo>
                  <a:cubicBezTo>
                    <a:pt x="17927" y="5725"/>
                    <a:pt x="17829" y="6112"/>
                    <a:pt x="18010" y="6414"/>
                  </a:cubicBezTo>
                  <a:cubicBezTo>
                    <a:pt x="18131" y="6618"/>
                    <a:pt x="18346" y="6735"/>
                    <a:pt x="18572" y="6735"/>
                  </a:cubicBezTo>
                  <a:cubicBezTo>
                    <a:pt x="18683" y="6735"/>
                    <a:pt x="18800" y="6709"/>
                    <a:pt x="18904" y="6652"/>
                  </a:cubicBezTo>
                  <a:lnTo>
                    <a:pt x="19913" y="6080"/>
                  </a:lnTo>
                  <a:cubicBezTo>
                    <a:pt x="20226" y="5905"/>
                    <a:pt x="20339" y="5518"/>
                    <a:pt x="20158" y="5215"/>
                  </a:cubicBezTo>
                  <a:cubicBezTo>
                    <a:pt x="20068" y="5064"/>
                    <a:pt x="19916" y="4964"/>
                    <a:pt x="19754" y="4922"/>
                  </a:cubicBezTo>
                  <a:close/>
                  <a:moveTo>
                    <a:pt x="663" y="9803"/>
                  </a:moveTo>
                  <a:cubicBezTo>
                    <a:pt x="302" y="9803"/>
                    <a:pt x="0" y="10081"/>
                    <a:pt x="0" y="10430"/>
                  </a:cubicBezTo>
                  <a:cubicBezTo>
                    <a:pt x="0" y="10780"/>
                    <a:pt x="302" y="11072"/>
                    <a:pt x="663" y="11072"/>
                  </a:cubicBezTo>
                  <a:lnTo>
                    <a:pt x="1846" y="11072"/>
                  </a:lnTo>
                  <a:cubicBezTo>
                    <a:pt x="2207" y="11072"/>
                    <a:pt x="2495" y="10780"/>
                    <a:pt x="2495" y="10430"/>
                  </a:cubicBezTo>
                  <a:cubicBezTo>
                    <a:pt x="2495" y="10081"/>
                    <a:pt x="2207" y="9803"/>
                    <a:pt x="1846" y="9803"/>
                  </a:cubicBezTo>
                  <a:lnTo>
                    <a:pt x="663" y="9803"/>
                  </a:lnTo>
                  <a:close/>
                  <a:moveTo>
                    <a:pt x="19769" y="9803"/>
                  </a:moveTo>
                  <a:cubicBezTo>
                    <a:pt x="19407" y="9803"/>
                    <a:pt x="19120" y="10081"/>
                    <a:pt x="19120" y="10430"/>
                  </a:cubicBezTo>
                  <a:cubicBezTo>
                    <a:pt x="19120" y="10780"/>
                    <a:pt x="19407" y="11072"/>
                    <a:pt x="19769" y="11072"/>
                  </a:cubicBezTo>
                  <a:lnTo>
                    <a:pt x="20951" y="11072"/>
                  </a:lnTo>
                  <a:cubicBezTo>
                    <a:pt x="21313" y="11072"/>
                    <a:pt x="21600" y="10780"/>
                    <a:pt x="21600" y="10430"/>
                  </a:cubicBezTo>
                  <a:cubicBezTo>
                    <a:pt x="21600" y="10081"/>
                    <a:pt x="21313" y="9803"/>
                    <a:pt x="20951" y="9803"/>
                  </a:cubicBezTo>
                  <a:lnTo>
                    <a:pt x="19769" y="9803"/>
                  </a:lnTo>
                  <a:close/>
                  <a:moveTo>
                    <a:pt x="3215" y="14154"/>
                  </a:moveTo>
                  <a:cubicBezTo>
                    <a:pt x="3054" y="14112"/>
                    <a:pt x="2867" y="14136"/>
                    <a:pt x="2711" y="14223"/>
                  </a:cubicBezTo>
                  <a:lnTo>
                    <a:pt x="1687" y="14795"/>
                  </a:lnTo>
                  <a:cubicBezTo>
                    <a:pt x="1374" y="14970"/>
                    <a:pt x="1276" y="15357"/>
                    <a:pt x="1456" y="15660"/>
                  </a:cubicBezTo>
                  <a:cubicBezTo>
                    <a:pt x="1578" y="15863"/>
                    <a:pt x="1793" y="15980"/>
                    <a:pt x="2019" y="15980"/>
                  </a:cubicBezTo>
                  <a:cubicBezTo>
                    <a:pt x="2130" y="15980"/>
                    <a:pt x="2247" y="15940"/>
                    <a:pt x="2350" y="15883"/>
                  </a:cubicBezTo>
                  <a:lnTo>
                    <a:pt x="3374" y="15325"/>
                  </a:lnTo>
                  <a:cubicBezTo>
                    <a:pt x="3687" y="15150"/>
                    <a:pt x="3785" y="14763"/>
                    <a:pt x="3605" y="14460"/>
                  </a:cubicBezTo>
                  <a:cubicBezTo>
                    <a:pt x="3514" y="14309"/>
                    <a:pt x="3377" y="14196"/>
                    <a:pt x="3215" y="14154"/>
                  </a:cubicBezTo>
                  <a:close/>
                  <a:moveTo>
                    <a:pt x="18399" y="14154"/>
                  </a:moveTo>
                  <a:cubicBezTo>
                    <a:pt x="18237" y="14196"/>
                    <a:pt x="18100" y="14309"/>
                    <a:pt x="18010" y="14460"/>
                  </a:cubicBezTo>
                  <a:cubicBezTo>
                    <a:pt x="17829" y="14763"/>
                    <a:pt x="17927" y="15150"/>
                    <a:pt x="18240" y="15325"/>
                  </a:cubicBezTo>
                  <a:lnTo>
                    <a:pt x="19264" y="15883"/>
                  </a:lnTo>
                  <a:cubicBezTo>
                    <a:pt x="19367" y="15940"/>
                    <a:pt x="19485" y="15980"/>
                    <a:pt x="19596" y="15980"/>
                  </a:cubicBezTo>
                  <a:cubicBezTo>
                    <a:pt x="19822" y="15980"/>
                    <a:pt x="20037" y="15863"/>
                    <a:pt x="20158" y="15660"/>
                  </a:cubicBezTo>
                  <a:cubicBezTo>
                    <a:pt x="20339" y="15357"/>
                    <a:pt x="20226" y="14970"/>
                    <a:pt x="19913" y="14795"/>
                  </a:cubicBezTo>
                  <a:lnTo>
                    <a:pt x="18904" y="14223"/>
                  </a:lnTo>
                  <a:cubicBezTo>
                    <a:pt x="18747" y="14136"/>
                    <a:pt x="18561" y="14112"/>
                    <a:pt x="18399" y="14154"/>
                  </a:cubicBezTo>
                  <a:close/>
                  <a:moveTo>
                    <a:pt x="7801" y="17584"/>
                  </a:moveTo>
                  <a:lnTo>
                    <a:pt x="7801" y="18686"/>
                  </a:lnTo>
                  <a:cubicBezTo>
                    <a:pt x="7801" y="20291"/>
                    <a:pt x="9140" y="21600"/>
                    <a:pt x="10800" y="21600"/>
                  </a:cubicBezTo>
                  <a:cubicBezTo>
                    <a:pt x="12460" y="21600"/>
                    <a:pt x="13814" y="20291"/>
                    <a:pt x="13814" y="18686"/>
                  </a:cubicBezTo>
                  <a:lnTo>
                    <a:pt x="13814" y="17584"/>
                  </a:lnTo>
                  <a:lnTo>
                    <a:pt x="7801" y="17584"/>
                  </a:lnTo>
                  <a:close/>
                </a:path>
              </a:pathLst>
            </a:cu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  <p:sp>
          <p:nvSpPr>
            <p:cNvPr id="176" name="Freeform 324"/>
            <p:cNvSpPr/>
            <p:nvPr/>
          </p:nvSpPr>
          <p:spPr>
            <a:xfrm>
              <a:off x="329632" y="2698950"/>
              <a:ext cx="381001" cy="381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080" y="0"/>
                  </a:moveTo>
                  <a:cubicBezTo>
                    <a:pt x="12603" y="0"/>
                    <a:pt x="12159" y="182"/>
                    <a:pt x="11825" y="516"/>
                  </a:cubicBezTo>
                  <a:cubicBezTo>
                    <a:pt x="11135" y="1207"/>
                    <a:pt x="11135" y="2336"/>
                    <a:pt x="11825" y="3026"/>
                  </a:cubicBezTo>
                  <a:lnTo>
                    <a:pt x="12731" y="3932"/>
                  </a:lnTo>
                  <a:lnTo>
                    <a:pt x="10207" y="3932"/>
                  </a:lnTo>
                  <a:cubicBezTo>
                    <a:pt x="9570" y="3932"/>
                    <a:pt x="8994" y="4261"/>
                    <a:pt x="8673" y="4811"/>
                  </a:cubicBezTo>
                  <a:cubicBezTo>
                    <a:pt x="8353" y="5361"/>
                    <a:pt x="8346" y="6027"/>
                    <a:pt x="8660" y="6582"/>
                  </a:cubicBezTo>
                  <a:lnTo>
                    <a:pt x="10793" y="10333"/>
                  </a:lnTo>
                  <a:cubicBezTo>
                    <a:pt x="11111" y="10896"/>
                    <a:pt x="11694" y="11239"/>
                    <a:pt x="12341" y="11239"/>
                  </a:cubicBezTo>
                  <a:lnTo>
                    <a:pt x="17458" y="11239"/>
                  </a:lnTo>
                  <a:cubicBezTo>
                    <a:pt x="17626" y="11239"/>
                    <a:pt x="17786" y="11177"/>
                    <a:pt x="17905" y="11058"/>
                  </a:cubicBezTo>
                  <a:cubicBezTo>
                    <a:pt x="18023" y="10939"/>
                    <a:pt x="18100" y="10766"/>
                    <a:pt x="18100" y="10598"/>
                  </a:cubicBezTo>
                  <a:lnTo>
                    <a:pt x="18086" y="4825"/>
                  </a:lnTo>
                  <a:cubicBezTo>
                    <a:pt x="18086" y="4483"/>
                    <a:pt x="17964" y="4174"/>
                    <a:pt x="17723" y="3932"/>
                  </a:cubicBezTo>
                  <a:lnTo>
                    <a:pt x="14321" y="530"/>
                  </a:lnTo>
                  <a:cubicBezTo>
                    <a:pt x="13988" y="195"/>
                    <a:pt x="13553" y="1"/>
                    <a:pt x="13080" y="0"/>
                  </a:cubicBezTo>
                  <a:close/>
                  <a:moveTo>
                    <a:pt x="19996" y="2510"/>
                  </a:moveTo>
                  <a:cubicBezTo>
                    <a:pt x="19647" y="2510"/>
                    <a:pt x="19369" y="2788"/>
                    <a:pt x="19369" y="3138"/>
                  </a:cubicBezTo>
                  <a:lnTo>
                    <a:pt x="19369" y="11448"/>
                  </a:lnTo>
                  <a:cubicBezTo>
                    <a:pt x="19369" y="11798"/>
                    <a:pt x="19647" y="12076"/>
                    <a:pt x="19996" y="12076"/>
                  </a:cubicBezTo>
                  <a:lnTo>
                    <a:pt x="20959" y="12076"/>
                  </a:lnTo>
                  <a:cubicBezTo>
                    <a:pt x="21308" y="12076"/>
                    <a:pt x="21600" y="11798"/>
                    <a:pt x="21600" y="11448"/>
                  </a:cubicBezTo>
                  <a:lnTo>
                    <a:pt x="21600" y="3138"/>
                  </a:lnTo>
                  <a:cubicBezTo>
                    <a:pt x="21600" y="2788"/>
                    <a:pt x="21308" y="2510"/>
                    <a:pt x="20959" y="2510"/>
                  </a:cubicBezTo>
                  <a:lnTo>
                    <a:pt x="19996" y="2510"/>
                  </a:lnTo>
                  <a:close/>
                  <a:moveTo>
                    <a:pt x="8520" y="9524"/>
                  </a:moveTo>
                  <a:cubicBezTo>
                    <a:pt x="8044" y="9525"/>
                    <a:pt x="7598" y="9720"/>
                    <a:pt x="7265" y="10054"/>
                  </a:cubicBezTo>
                  <a:lnTo>
                    <a:pt x="3863" y="13470"/>
                  </a:lnTo>
                  <a:cubicBezTo>
                    <a:pt x="3622" y="13713"/>
                    <a:pt x="3500" y="14022"/>
                    <a:pt x="3500" y="14363"/>
                  </a:cubicBezTo>
                  <a:lnTo>
                    <a:pt x="3500" y="20136"/>
                  </a:lnTo>
                  <a:cubicBezTo>
                    <a:pt x="3500" y="20304"/>
                    <a:pt x="3563" y="20463"/>
                    <a:pt x="3681" y="20582"/>
                  </a:cubicBezTo>
                  <a:cubicBezTo>
                    <a:pt x="3800" y="20701"/>
                    <a:pt x="3960" y="20763"/>
                    <a:pt x="4128" y="20763"/>
                  </a:cubicBezTo>
                  <a:lnTo>
                    <a:pt x="9259" y="20763"/>
                  </a:lnTo>
                  <a:cubicBezTo>
                    <a:pt x="9906" y="20763"/>
                    <a:pt x="10475" y="20420"/>
                    <a:pt x="10793" y="19857"/>
                  </a:cubicBezTo>
                  <a:lnTo>
                    <a:pt x="12927" y="16106"/>
                  </a:lnTo>
                  <a:cubicBezTo>
                    <a:pt x="13240" y="15551"/>
                    <a:pt x="13233" y="14885"/>
                    <a:pt x="12913" y="14335"/>
                  </a:cubicBezTo>
                  <a:cubicBezTo>
                    <a:pt x="12592" y="13784"/>
                    <a:pt x="12016" y="13456"/>
                    <a:pt x="11379" y="13456"/>
                  </a:cubicBezTo>
                  <a:lnTo>
                    <a:pt x="8855" y="13456"/>
                  </a:lnTo>
                  <a:lnTo>
                    <a:pt x="9761" y="12550"/>
                  </a:lnTo>
                  <a:cubicBezTo>
                    <a:pt x="10095" y="12216"/>
                    <a:pt x="10291" y="11769"/>
                    <a:pt x="10291" y="11295"/>
                  </a:cubicBezTo>
                  <a:cubicBezTo>
                    <a:pt x="10291" y="10821"/>
                    <a:pt x="10095" y="10388"/>
                    <a:pt x="9761" y="10054"/>
                  </a:cubicBezTo>
                  <a:cubicBezTo>
                    <a:pt x="9427" y="9720"/>
                    <a:pt x="8994" y="9524"/>
                    <a:pt x="8520" y="9524"/>
                  </a:cubicBezTo>
                  <a:close/>
                  <a:moveTo>
                    <a:pt x="628" y="12034"/>
                  </a:moveTo>
                  <a:cubicBezTo>
                    <a:pt x="278" y="12034"/>
                    <a:pt x="0" y="12312"/>
                    <a:pt x="0" y="12662"/>
                  </a:cubicBezTo>
                  <a:lnTo>
                    <a:pt x="0" y="20972"/>
                  </a:lnTo>
                  <a:cubicBezTo>
                    <a:pt x="0" y="21322"/>
                    <a:pt x="278" y="21600"/>
                    <a:pt x="628" y="21600"/>
                  </a:cubicBezTo>
                  <a:lnTo>
                    <a:pt x="1604" y="21600"/>
                  </a:lnTo>
                  <a:cubicBezTo>
                    <a:pt x="1953" y="21600"/>
                    <a:pt x="2231" y="21322"/>
                    <a:pt x="2231" y="20972"/>
                  </a:cubicBezTo>
                  <a:lnTo>
                    <a:pt x="2231" y="12662"/>
                  </a:lnTo>
                  <a:cubicBezTo>
                    <a:pt x="2231" y="12312"/>
                    <a:pt x="1953" y="12034"/>
                    <a:pt x="1604" y="12034"/>
                  </a:cubicBezTo>
                  <a:lnTo>
                    <a:pt x="628" y="12034"/>
                  </a:lnTo>
                  <a:close/>
                </a:path>
              </a:pathLst>
            </a:cu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  <p:sp>
          <p:nvSpPr>
            <p:cNvPr id="177" name="Freeform 236"/>
            <p:cNvSpPr/>
            <p:nvPr/>
          </p:nvSpPr>
          <p:spPr>
            <a:xfrm>
              <a:off x="366145" y="3892750"/>
              <a:ext cx="375835" cy="381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093" y="0"/>
                  </a:moveTo>
                  <a:cubicBezTo>
                    <a:pt x="9739" y="0"/>
                    <a:pt x="9443" y="278"/>
                    <a:pt x="9443" y="628"/>
                  </a:cubicBezTo>
                  <a:lnTo>
                    <a:pt x="9443" y="20959"/>
                  </a:lnTo>
                  <a:cubicBezTo>
                    <a:pt x="9443" y="21308"/>
                    <a:pt x="9739" y="21600"/>
                    <a:pt x="10093" y="21600"/>
                  </a:cubicBezTo>
                  <a:cubicBezTo>
                    <a:pt x="10448" y="21600"/>
                    <a:pt x="10729" y="21308"/>
                    <a:pt x="10729" y="20959"/>
                  </a:cubicBezTo>
                  <a:lnTo>
                    <a:pt x="10729" y="9008"/>
                  </a:lnTo>
                  <a:cubicBezTo>
                    <a:pt x="11420" y="9308"/>
                    <a:pt x="12111" y="9434"/>
                    <a:pt x="12807" y="9413"/>
                  </a:cubicBezTo>
                  <a:cubicBezTo>
                    <a:pt x="13823" y="9381"/>
                    <a:pt x="14825" y="9041"/>
                    <a:pt x="15832" y="8478"/>
                  </a:cubicBezTo>
                  <a:cubicBezTo>
                    <a:pt x="16599" y="8050"/>
                    <a:pt x="17385" y="7851"/>
                    <a:pt x="18165" y="7851"/>
                  </a:cubicBezTo>
                  <a:cubicBezTo>
                    <a:pt x="18981" y="7851"/>
                    <a:pt x="19801" y="8073"/>
                    <a:pt x="20625" y="8478"/>
                  </a:cubicBezTo>
                  <a:cubicBezTo>
                    <a:pt x="20721" y="8535"/>
                    <a:pt x="20830" y="8562"/>
                    <a:pt x="20950" y="8562"/>
                  </a:cubicBezTo>
                  <a:cubicBezTo>
                    <a:pt x="21304" y="8562"/>
                    <a:pt x="21600" y="8284"/>
                    <a:pt x="21600" y="7934"/>
                  </a:cubicBezTo>
                  <a:lnTo>
                    <a:pt x="21586" y="1729"/>
                  </a:lnTo>
                  <a:cubicBezTo>
                    <a:pt x="21586" y="1530"/>
                    <a:pt x="21495" y="1336"/>
                    <a:pt x="21317" y="1213"/>
                  </a:cubicBezTo>
                  <a:cubicBezTo>
                    <a:pt x="20291" y="504"/>
                    <a:pt x="19271" y="205"/>
                    <a:pt x="18236" y="237"/>
                  </a:cubicBezTo>
                  <a:cubicBezTo>
                    <a:pt x="17220" y="268"/>
                    <a:pt x="16218" y="609"/>
                    <a:pt x="15211" y="1171"/>
                  </a:cubicBezTo>
                  <a:cubicBezTo>
                    <a:pt x="14444" y="1600"/>
                    <a:pt x="13658" y="1799"/>
                    <a:pt x="12878" y="1799"/>
                  </a:cubicBezTo>
                  <a:cubicBezTo>
                    <a:pt x="12165" y="1799"/>
                    <a:pt x="11449" y="1637"/>
                    <a:pt x="10729" y="1325"/>
                  </a:cubicBezTo>
                  <a:lnTo>
                    <a:pt x="10729" y="628"/>
                  </a:lnTo>
                  <a:cubicBezTo>
                    <a:pt x="10729" y="278"/>
                    <a:pt x="10448" y="0"/>
                    <a:pt x="10093" y="0"/>
                  </a:cubicBezTo>
                  <a:close/>
                  <a:moveTo>
                    <a:pt x="3562" y="2398"/>
                  </a:moveTo>
                  <a:cubicBezTo>
                    <a:pt x="1989" y="2398"/>
                    <a:pt x="707" y="3663"/>
                    <a:pt x="707" y="5215"/>
                  </a:cubicBezTo>
                  <a:cubicBezTo>
                    <a:pt x="707" y="6767"/>
                    <a:pt x="1989" y="8032"/>
                    <a:pt x="3562" y="8032"/>
                  </a:cubicBezTo>
                  <a:cubicBezTo>
                    <a:pt x="5135" y="8032"/>
                    <a:pt x="6418" y="6767"/>
                    <a:pt x="6418" y="5215"/>
                  </a:cubicBezTo>
                  <a:cubicBezTo>
                    <a:pt x="6418" y="3664"/>
                    <a:pt x="5136" y="2398"/>
                    <a:pt x="3562" y="2398"/>
                  </a:cubicBezTo>
                  <a:close/>
                  <a:moveTo>
                    <a:pt x="1852" y="9189"/>
                  </a:moveTo>
                  <a:cubicBezTo>
                    <a:pt x="850" y="9189"/>
                    <a:pt x="0" y="10012"/>
                    <a:pt x="0" y="11002"/>
                  </a:cubicBezTo>
                  <a:lnTo>
                    <a:pt x="0" y="14823"/>
                  </a:lnTo>
                  <a:cubicBezTo>
                    <a:pt x="0" y="15522"/>
                    <a:pt x="399" y="16137"/>
                    <a:pt x="1004" y="16441"/>
                  </a:cubicBezTo>
                  <a:lnTo>
                    <a:pt x="1004" y="20959"/>
                  </a:lnTo>
                  <a:cubicBezTo>
                    <a:pt x="1004" y="21308"/>
                    <a:pt x="1286" y="21600"/>
                    <a:pt x="1640" y="21600"/>
                  </a:cubicBezTo>
                  <a:lnTo>
                    <a:pt x="5471" y="21600"/>
                  </a:lnTo>
                  <a:cubicBezTo>
                    <a:pt x="5825" y="21600"/>
                    <a:pt x="6107" y="21308"/>
                    <a:pt x="6107" y="20959"/>
                  </a:cubicBezTo>
                  <a:lnTo>
                    <a:pt x="6107" y="12982"/>
                  </a:lnTo>
                  <a:lnTo>
                    <a:pt x="8171" y="12982"/>
                  </a:lnTo>
                  <a:lnTo>
                    <a:pt x="8171" y="9189"/>
                  </a:lnTo>
                  <a:cubicBezTo>
                    <a:pt x="7410" y="9189"/>
                    <a:pt x="3197" y="9189"/>
                    <a:pt x="1852" y="9189"/>
                  </a:cubicBezTo>
                  <a:close/>
                </a:path>
              </a:pathLst>
            </a:cu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187" name="Group"/>
          <p:cNvGrpSpPr/>
          <p:nvPr/>
        </p:nvGrpSpPr>
        <p:grpSpPr>
          <a:xfrm>
            <a:off x="6139584" y="3744630"/>
            <a:ext cx="1016001" cy="4607754"/>
            <a:chOff x="0" y="0"/>
            <a:chExt cx="1016000" cy="4607753"/>
          </a:xfrm>
        </p:grpSpPr>
        <p:sp>
          <p:nvSpPr>
            <p:cNvPr id="179" name="Rounded Rectangle"/>
            <p:cNvSpPr/>
            <p:nvPr/>
          </p:nvSpPr>
          <p:spPr>
            <a:xfrm>
              <a:off x="0" y="0"/>
              <a:ext cx="1016000" cy="1012222"/>
            </a:xfrm>
            <a:prstGeom prst="roundRect">
              <a:avLst>
                <a:gd name="adj" fmla="val 7394"/>
              </a:avLst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80" name="Freeform 490"/>
            <p:cNvSpPr/>
            <p:nvPr/>
          </p:nvSpPr>
          <p:spPr>
            <a:xfrm>
              <a:off x="324973" y="335132"/>
              <a:ext cx="389933" cy="3055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93" extrusionOk="0">
                  <a:moveTo>
                    <a:pt x="21028" y="5"/>
                  </a:moveTo>
                  <a:cubicBezTo>
                    <a:pt x="20867" y="-17"/>
                    <a:pt x="20704" y="26"/>
                    <a:pt x="20568" y="165"/>
                  </a:cubicBezTo>
                  <a:cubicBezTo>
                    <a:pt x="19641" y="1117"/>
                    <a:pt x="18726" y="1997"/>
                    <a:pt x="17821" y="2732"/>
                  </a:cubicBezTo>
                  <a:cubicBezTo>
                    <a:pt x="16922" y="3461"/>
                    <a:pt x="16023" y="4068"/>
                    <a:pt x="15102" y="4520"/>
                  </a:cubicBezTo>
                  <a:cubicBezTo>
                    <a:pt x="14233" y="4946"/>
                    <a:pt x="13351" y="5217"/>
                    <a:pt x="12452" y="5370"/>
                  </a:cubicBezTo>
                  <a:cubicBezTo>
                    <a:pt x="11764" y="5487"/>
                    <a:pt x="11064" y="5530"/>
                    <a:pt x="10375" y="5529"/>
                  </a:cubicBezTo>
                  <a:lnTo>
                    <a:pt x="10375" y="14595"/>
                  </a:lnTo>
                  <a:cubicBezTo>
                    <a:pt x="11068" y="14590"/>
                    <a:pt x="11764" y="14643"/>
                    <a:pt x="12452" y="14754"/>
                  </a:cubicBezTo>
                  <a:cubicBezTo>
                    <a:pt x="13347" y="14898"/>
                    <a:pt x="14233" y="15160"/>
                    <a:pt x="15102" y="15586"/>
                  </a:cubicBezTo>
                  <a:cubicBezTo>
                    <a:pt x="16023" y="16038"/>
                    <a:pt x="16922" y="16645"/>
                    <a:pt x="17821" y="17374"/>
                  </a:cubicBezTo>
                  <a:cubicBezTo>
                    <a:pt x="18715" y="18100"/>
                    <a:pt x="19625" y="18951"/>
                    <a:pt x="20540" y="19889"/>
                  </a:cubicBezTo>
                  <a:cubicBezTo>
                    <a:pt x="20653" y="20022"/>
                    <a:pt x="20806" y="20101"/>
                    <a:pt x="20972" y="20101"/>
                  </a:cubicBezTo>
                  <a:cubicBezTo>
                    <a:pt x="21322" y="20101"/>
                    <a:pt x="21600" y="19748"/>
                    <a:pt x="21600" y="19304"/>
                  </a:cubicBezTo>
                  <a:lnTo>
                    <a:pt x="21600" y="802"/>
                  </a:lnTo>
                  <a:cubicBezTo>
                    <a:pt x="21600" y="625"/>
                    <a:pt x="21554" y="437"/>
                    <a:pt x="21460" y="288"/>
                  </a:cubicBezTo>
                  <a:cubicBezTo>
                    <a:pt x="21351" y="116"/>
                    <a:pt x="21189" y="27"/>
                    <a:pt x="21028" y="5"/>
                  </a:cubicBezTo>
                  <a:close/>
                  <a:moveTo>
                    <a:pt x="4379" y="5512"/>
                  </a:moveTo>
                  <a:cubicBezTo>
                    <a:pt x="4029" y="5512"/>
                    <a:pt x="3751" y="5865"/>
                    <a:pt x="3751" y="6308"/>
                  </a:cubicBezTo>
                  <a:lnTo>
                    <a:pt x="3751" y="13816"/>
                  </a:lnTo>
                  <a:cubicBezTo>
                    <a:pt x="3751" y="14259"/>
                    <a:pt x="4029" y="14612"/>
                    <a:pt x="4379" y="14612"/>
                  </a:cubicBezTo>
                  <a:lnTo>
                    <a:pt x="9106" y="14612"/>
                  </a:lnTo>
                  <a:lnTo>
                    <a:pt x="9106" y="5512"/>
                  </a:lnTo>
                  <a:lnTo>
                    <a:pt x="4379" y="5512"/>
                  </a:lnTo>
                  <a:close/>
                  <a:moveTo>
                    <a:pt x="2398" y="7017"/>
                  </a:moveTo>
                  <a:cubicBezTo>
                    <a:pt x="1736" y="7017"/>
                    <a:pt x="1133" y="7349"/>
                    <a:pt x="697" y="7902"/>
                  </a:cubicBezTo>
                  <a:cubicBezTo>
                    <a:pt x="262" y="8455"/>
                    <a:pt x="0" y="9221"/>
                    <a:pt x="0" y="10062"/>
                  </a:cubicBezTo>
                  <a:cubicBezTo>
                    <a:pt x="0" y="10903"/>
                    <a:pt x="262" y="11669"/>
                    <a:pt x="697" y="12222"/>
                  </a:cubicBezTo>
                  <a:cubicBezTo>
                    <a:pt x="1133" y="12775"/>
                    <a:pt x="1737" y="13125"/>
                    <a:pt x="2398" y="13125"/>
                  </a:cubicBezTo>
                  <a:lnTo>
                    <a:pt x="2482" y="13125"/>
                  </a:lnTo>
                  <a:lnTo>
                    <a:pt x="2482" y="7017"/>
                  </a:lnTo>
                  <a:lnTo>
                    <a:pt x="2398" y="7017"/>
                  </a:lnTo>
                  <a:close/>
                  <a:moveTo>
                    <a:pt x="4964" y="16224"/>
                  </a:moveTo>
                  <a:lnTo>
                    <a:pt x="5703" y="19712"/>
                  </a:lnTo>
                  <a:cubicBezTo>
                    <a:pt x="5839" y="20353"/>
                    <a:pt x="6175" y="20855"/>
                    <a:pt x="6596" y="21163"/>
                  </a:cubicBezTo>
                  <a:cubicBezTo>
                    <a:pt x="7017" y="21473"/>
                    <a:pt x="7527" y="21583"/>
                    <a:pt x="8032" y="21411"/>
                  </a:cubicBezTo>
                  <a:lnTo>
                    <a:pt x="8604" y="21217"/>
                  </a:lnTo>
                  <a:cubicBezTo>
                    <a:pt x="9109" y="21045"/>
                    <a:pt x="9504" y="20635"/>
                    <a:pt x="9747" y="20101"/>
                  </a:cubicBezTo>
                  <a:cubicBezTo>
                    <a:pt x="9990" y="19563"/>
                    <a:pt x="10077" y="18899"/>
                    <a:pt x="9942" y="18260"/>
                  </a:cubicBezTo>
                  <a:lnTo>
                    <a:pt x="9510" y="16224"/>
                  </a:lnTo>
                  <a:lnTo>
                    <a:pt x="4964" y="16224"/>
                  </a:lnTo>
                  <a:close/>
                </a:path>
              </a:pathLst>
            </a:cu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  <p:sp>
          <p:nvSpPr>
            <p:cNvPr id="181" name="Rounded Rectangle"/>
            <p:cNvSpPr/>
            <p:nvPr/>
          </p:nvSpPr>
          <p:spPr>
            <a:xfrm>
              <a:off x="0" y="1198510"/>
              <a:ext cx="1016000" cy="1012223"/>
            </a:xfrm>
            <a:prstGeom prst="roundRect">
              <a:avLst>
                <a:gd name="adj" fmla="val 7394"/>
              </a:avLst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82" name="Rounded Rectangle"/>
            <p:cNvSpPr/>
            <p:nvPr/>
          </p:nvSpPr>
          <p:spPr>
            <a:xfrm>
              <a:off x="0" y="2397021"/>
              <a:ext cx="1016000" cy="1012222"/>
            </a:xfrm>
            <a:prstGeom prst="roundRect">
              <a:avLst>
                <a:gd name="adj" fmla="val 7394"/>
              </a:avLst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83" name="Rounded Rectangle"/>
            <p:cNvSpPr/>
            <p:nvPr/>
          </p:nvSpPr>
          <p:spPr>
            <a:xfrm>
              <a:off x="0" y="3595532"/>
              <a:ext cx="1016000" cy="1012222"/>
            </a:xfrm>
            <a:prstGeom prst="roundRect">
              <a:avLst>
                <a:gd name="adj" fmla="val 7394"/>
              </a:avLst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184" name="Freeform 224"/>
            <p:cNvSpPr/>
            <p:nvPr/>
          </p:nvSpPr>
          <p:spPr>
            <a:xfrm>
              <a:off x="336472" y="1494425"/>
              <a:ext cx="368457" cy="381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10439" y="0"/>
                    <a:pt x="10151" y="278"/>
                    <a:pt x="10151" y="628"/>
                  </a:cubicBezTo>
                  <a:lnTo>
                    <a:pt x="10151" y="1771"/>
                  </a:lnTo>
                  <a:cubicBezTo>
                    <a:pt x="10151" y="2121"/>
                    <a:pt x="10439" y="2398"/>
                    <a:pt x="10800" y="2398"/>
                  </a:cubicBezTo>
                  <a:cubicBezTo>
                    <a:pt x="11161" y="2398"/>
                    <a:pt x="11463" y="2121"/>
                    <a:pt x="11463" y="1771"/>
                  </a:cubicBezTo>
                  <a:lnTo>
                    <a:pt x="11463" y="628"/>
                  </a:lnTo>
                  <a:cubicBezTo>
                    <a:pt x="11463" y="278"/>
                    <a:pt x="11161" y="0"/>
                    <a:pt x="10800" y="0"/>
                  </a:cubicBezTo>
                  <a:close/>
                  <a:moveTo>
                    <a:pt x="5897" y="1325"/>
                  </a:moveTo>
                  <a:cubicBezTo>
                    <a:pt x="5736" y="1283"/>
                    <a:pt x="5564" y="1307"/>
                    <a:pt x="5407" y="1394"/>
                  </a:cubicBezTo>
                  <a:cubicBezTo>
                    <a:pt x="5094" y="1569"/>
                    <a:pt x="4981" y="1956"/>
                    <a:pt x="5162" y="2259"/>
                  </a:cubicBezTo>
                  <a:lnTo>
                    <a:pt x="5753" y="3249"/>
                  </a:lnTo>
                  <a:cubicBezTo>
                    <a:pt x="5874" y="3452"/>
                    <a:pt x="6089" y="3556"/>
                    <a:pt x="6316" y="3556"/>
                  </a:cubicBezTo>
                  <a:cubicBezTo>
                    <a:pt x="6427" y="3556"/>
                    <a:pt x="6544" y="3530"/>
                    <a:pt x="6647" y="3472"/>
                  </a:cubicBezTo>
                  <a:cubicBezTo>
                    <a:pt x="6960" y="3297"/>
                    <a:pt x="7073" y="2910"/>
                    <a:pt x="6892" y="2608"/>
                  </a:cubicBezTo>
                  <a:lnTo>
                    <a:pt x="6301" y="1618"/>
                  </a:lnTo>
                  <a:cubicBezTo>
                    <a:pt x="6211" y="1466"/>
                    <a:pt x="6059" y="1367"/>
                    <a:pt x="5897" y="1325"/>
                  </a:cubicBezTo>
                  <a:close/>
                  <a:moveTo>
                    <a:pt x="15703" y="1325"/>
                  </a:moveTo>
                  <a:cubicBezTo>
                    <a:pt x="15541" y="1367"/>
                    <a:pt x="15404" y="1466"/>
                    <a:pt x="15313" y="1618"/>
                  </a:cubicBezTo>
                  <a:lnTo>
                    <a:pt x="14722" y="2608"/>
                  </a:lnTo>
                  <a:cubicBezTo>
                    <a:pt x="14541" y="2910"/>
                    <a:pt x="14654" y="3297"/>
                    <a:pt x="14967" y="3472"/>
                  </a:cubicBezTo>
                  <a:cubicBezTo>
                    <a:pt x="15070" y="3530"/>
                    <a:pt x="15173" y="3556"/>
                    <a:pt x="15284" y="3556"/>
                  </a:cubicBezTo>
                  <a:cubicBezTo>
                    <a:pt x="15511" y="3556"/>
                    <a:pt x="15740" y="3452"/>
                    <a:pt x="15861" y="3249"/>
                  </a:cubicBezTo>
                  <a:lnTo>
                    <a:pt x="16438" y="2259"/>
                  </a:lnTo>
                  <a:cubicBezTo>
                    <a:pt x="16619" y="1956"/>
                    <a:pt x="16520" y="1569"/>
                    <a:pt x="16207" y="1394"/>
                  </a:cubicBezTo>
                  <a:cubicBezTo>
                    <a:pt x="16051" y="1307"/>
                    <a:pt x="15864" y="1283"/>
                    <a:pt x="15703" y="1325"/>
                  </a:cubicBezTo>
                  <a:close/>
                  <a:moveTo>
                    <a:pt x="10800" y="3626"/>
                  </a:moveTo>
                  <a:cubicBezTo>
                    <a:pt x="6927" y="3626"/>
                    <a:pt x="3778" y="6671"/>
                    <a:pt x="3778" y="10417"/>
                  </a:cubicBezTo>
                  <a:cubicBezTo>
                    <a:pt x="3778" y="12861"/>
                    <a:pt x="5134" y="15120"/>
                    <a:pt x="7325" y="16329"/>
                  </a:cubicBezTo>
                  <a:lnTo>
                    <a:pt x="10151" y="16329"/>
                  </a:lnTo>
                  <a:lnTo>
                    <a:pt x="10151" y="12146"/>
                  </a:lnTo>
                  <a:lnTo>
                    <a:pt x="8868" y="10905"/>
                  </a:lnTo>
                  <a:cubicBezTo>
                    <a:pt x="8612" y="10658"/>
                    <a:pt x="8612" y="10245"/>
                    <a:pt x="8868" y="9998"/>
                  </a:cubicBezTo>
                  <a:cubicBezTo>
                    <a:pt x="9123" y="9751"/>
                    <a:pt x="9535" y="9751"/>
                    <a:pt x="9791" y="9998"/>
                  </a:cubicBezTo>
                  <a:lnTo>
                    <a:pt x="10800" y="10988"/>
                  </a:lnTo>
                  <a:lnTo>
                    <a:pt x="11824" y="9998"/>
                  </a:lnTo>
                  <a:cubicBezTo>
                    <a:pt x="12079" y="9751"/>
                    <a:pt x="12491" y="9751"/>
                    <a:pt x="12747" y="9998"/>
                  </a:cubicBezTo>
                  <a:cubicBezTo>
                    <a:pt x="13002" y="10245"/>
                    <a:pt x="13002" y="10658"/>
                    <a:pt x="12747" y="10905"/>
                  </a:cubicBezTo>
                  <a:lnTo>
                    <a:pt x="11463" y="12146"/>
                  </a:lnTo>
                  <a:lnTo>
                    <a:pt x="11463" y="16329"/>
                  </a:lnTo>
                  <a:lnTo>
                    <a:pt x="14289" y="16329"/>
                  </a:lnTo>
                  <a:cubicBezTo>
                    <a:pt x="16480" y="15120"/>
                    <a:pt x="17822" y="12861"/>
                    <a:pt x="17822" y="10417"/>
                  </a:cubicBezTo>
                  <a:cubicBezTo>
                    <a:pt x="17822" y="6671"/>
                    <a:pt x="14673" y="3626"/>
                    <a:pt x="10800" y="3626"/>
                  </a:cubicBezTo>
                  <a:close/>
                  <a:moveTo>
                    <a:pt x="1846" y="4922"/>
                  </a:moveTo>
                  <a:cubicBezTo>
                    <a:pt x="1684" y="4964"/>
                    <a:pt x="1547" y="5064"/>
                    <a:pt x="1456" y="5215"/>
                  </a:cubicBezTo>
                  <a:cubicBezTo>
                    <a:pt x="1276" y="5518"/>
                    <a:pt x="1374" y="5905"/>
                    <a:pt x="1687" y="6080"/>
                  </a:cubicBezTo>
                  <a:lnTo>
                    <a:pt x="2711" y="6652"/>
                  </a:lnTo>
                  <a:cubicBezTo>
                    <a:pt x="2814" y="6709"/>
                    <a:pt x="2931" y="6735"/>
                    <a:pt x="3042" y="6735"/>
                  </a:cubicBezTo>
                  <a:cubicBezTo>
                    <a:pt x="3269" y="6735"/>
                    <a:pt x="3484" y="6618"/>
                    <a:pt x="3605" y="6414"/>
                  </a:cubicBezTo>
                  <a:cubicBezTo>
                    <a:pt x="3785" y="6112"/>
                    <a:pt x="3687" y="5725"/>
                    <a:pt x="3374" y="5550"/>
                  </a:cubicBezTo>
                  <a:lnTo>
                    <a:pt x="2350" y="4978"/>
                  </a:lnTo>
                  <a:cubicBezTo>
                    <a:pt x="2194" y="4891"/>
                    <a:pt x="2007" y="4881"/>
                    <a:pt x="1846" y="4922"/>
                  </a:cubicBezTo>
                  <a:close/>
                  <a:moveTo>
                    <a:pt x="19754" y="4922"/>
                  </a:moveTo>
                  <a:cubicBezTo>
                    <a:pt x="19593" y="4881"/>
                    <a:pt x="19421" y="4891"/>
                    <a:pt x="19264" y="4978"/>
                  </a:cubicBezTo>
                  <a:lnTo>
                    <a:pt x="18240" y="5550"/>
                  </a:lnTo>
                  <a:cubicBezTo>
                    <a:pt x="17927" y="5725"/>
                    <a:pt x="17829" y="6112"/>
                    <a:pt x="18010" y="6414"/>
                  </a:cubicBezTo>
                  <a:cubicBezTo>
                    <a:pt x="18131" y="6618"/>
                    <a:pt x="18346" y="6735"/>
                    <a:pt x="18572" y="6735"/>
                  </a:cubicBezTo>
                  <a:cubicBezTo>
                    <a:pt x="18683" y="6735"/>
                    <a:pt x="18800" y="6709"/>
                    <a:pt x="18904" y="6652"/>
                  </a:cubicBezTo>
                  <a:lnTo>
                    <a:pt x="19913" y="6080"/>
                  </a:lnTo>
                  <a:cubicBezTo>
                    <a:pt x="20226" y="5905"/>
                    <a:pt x="20339" y="5518"/>
                    <a:pt x="20158" y="5215"/>
                  </a:cubicBezTo>
                  <a:cubicBezTo>
                    <a:pt x="20068" y="5064"/>
                    <a:pt x="19916" y="4964"/>
                    <a:pt x="19754" y="4922"/>
                  </a:cubicBezTo>
                  <a:close/>
                  <a:moveTo>
                    <a:pt x="663" y="9803"/>
                  </a:moveTo>
                  <a:cubicBezTo>
                    <a:pt x="302" y="9803"/>
                    <a:pt x="0" y="10081"/>
                    <a:pt x="0" y="10430"/>
                  </a:cubicBezTo>
                  <a:cubicBezTo>
                    <a:pt x="0" y="10780"/>
                    <a:pt x="302" y="11072"/>
                    <a:pt x="663" y="11072"/>
                  </a:cubicBezTo>
                  <a:lnTo>
                    <a:pt x="1846" y="11072"/>
                  </a:lnTo>
                  <a:cubicBezTo>
                    <a:pt x="2207" y="11072"/>
                    <a:pt x="2495" y="10780"/>
                    <a:pt x="2495" y="10430"/>
                  </a:cubicBezTo>
                  <a:cubicBezTo>
                    <a:pt x="2495" y="10081"/>
                    <a:pt x="2207" y="9803"/>
                    <a:pt x="1846" y="9803"/>
                  </a:cubicBezTo>
                  <a:lnTo>
                    <a:pt x="663" y="9803"/>
                  </a:lnTo>
                  <a:close/>
                  <a:moveTo>
                    <a:pt x="19769" y="9803"/>
                  </a:moveTo>
                  <a:cubicBezTo>
                    <a:pt x="19407" y="9803"/>
                    <a:pt x="19120" y="10081"/>
                    <a:pt x="19120" y="10430"/>
                  </a:cubicBezTo>
                  <a:cubicBezTo>
                    <a:pt x="19120" y="10780"/>
                    <a:pt x="19407" y="11072"/>
                    <a:pt x="19769" y="11072"/>
                  </a:cubicBezTo>
                  <a:lnTo>
                    <a:pt x="20951" y="11072"/>
                  </a:lnTo>
                  <a:cubicBezTo>
                    <a:pt x="21313" y="11072"/>
                    <a:pt x="21600" y="10780"/>
                    <a:pt x="21600" y="10430"/>
                  </a:cubicBezTo>
                  <a:cubicBezTo>
                    <a:pt x="21600" y="10081"/>
                    <a:pt x="21313" y="9803"/>
                    <a:pt x="20951" y="9803"/>
                  </a:cubicBezTo>
                  <a:lnTo>
                    <a:pt x="19769" y="9803"/>
                  </a:lnTo>
                  <a:close/>
                  <a:moveTo>
                    <a:pt x="3215" y="14154"/>
                  </a:moveTo>
                  <a:cubicBezTo>
                    <a:pt x="3054" y="14112"/>
                    <a:pt x="2867" y="14136"/>
                    <a:pt x="2711" y="14223"/>
                  </a:cubicBezTo>
                  <a:lnTo>
                    <a:pt x="1687" y="14795"/>
                  </a:lnTo>
                  <a:cubicBezTo>
                    <a:pt x="1374" y="14970"/>
                    <a:pt x="1276" y="15357"/>
                    <a:pt x="1456" y="15660"/>
                  </a:cubicBezTo>
                  <a:cubicBezTo>
                    <a:pt x="1578" y="15863"/>
                    <a:pt x="1793" y="15980"/>
                    <a:pt x="2019" y="15980"/>
                  </a:cubicBezTo>
                  <a:cubicBezTo>
                    <a:pt x="2130" y="15980"/>
                    <a:pt x="2247" y="15940"/>
                    <a:pt x="2350" y="15883"/>
                  </a:cubicBezTo>
                  <a:lnTo>
                    <a:pt x="3374" y="15325"/>
                  </a:lnTo>
                  <a:cubicBezTo>
                    <a:pt x="3687" y="15150"/>
                    <a:pt x="3785" y="14763"/>
                    <a:pt x="3605" y="14460"/>
                  </a:cubicBezTo>
                  <a:cubicBezTo>
                    <a:pt x="3514" y="14309"/>
                    <a:pt x="3377" y="14196"/>
                    <a:pt x="3215" y="14154"/>
                  </a:cubicBezTo>
                  <a:close/>
                  <a:moveTo>
                    <a:pt x="18399" y="14154"/>
                  </a:moveTo>
                  <a:cubicBezTo>
                    <a:pt x="18237" y="14196"/>
                    <a:pt x="18100" y="14309"/>
                    <a:pt x="18010" y="14460"/>
                  </a:cubicBezTo>
                  <a:cubicBezTo>
                    <a:pt x="17829" y="14763"/>
                    <a:pt x="17927" y="15150"/>
                    <a:pt x="18240" y="15325"/>
                  </a:cubicBezTo>
                  <a:lnTo>
                    <a:pt x="19264" y="15883"/>
                  </a:lnTo>
                  <a:cubicBezTo>
                    <a:pt x="19367" y="15940"/>
                    <a:pt x="19485" y="15980"/>
                    <a:pt x="19596" y="15980"/>
                  </a:cubicBezTo>
                  <a:cubicBezTo>
                    <a:pt x="19822" y="15980"/>
                    <a:pt x="20037" y="15863"/>
                    <a:pt x="20158" y="15660"/>
                  </a:cubicBezTo>
                  <a:cubicBezTo>
                    <a:pt x="20339" y="15357"/>
                    <a:pt x="20226" y="14970"/>
                    <a:pt x="19913" y="14795"/>
                  </a:cubicBezTo>
                  <a:lnTo>
                    <a:pt x="18904" y="14223"/>
                  </a:lnTo>
                  <a:cubicBezTo>
                    <a:pt x="18747" y="14136"/>
                    <a:pt x="18561" y="14112"/>
                    <a:pt x="18399" y="14154"/>
                  </a:cubicBezTo>
                  <a:close/>
                  <a:moveTo>
                    <a:pt x="7801" y="17584"/>
                  </a:moveTo>
                  <a:lnTo>
                    <a:pt x="7801" y="18686"/>
                  </a:lnTo>
                  <a:cubicBezTo>
                    <a:pt x="7801" y="20291"/>
                    <a:pt x="9140" y="21600"/>
                    <a:pt x="10800" y="21600"/>
                  </a:cubicBezTo>
                  <a:cubicBezTo>
                    <a:pt x="12460" y="21600"/>
                    <a:pt x="13814" y="20291"/>
                    <a:pt x="13814" y="18686"/>
                  </a:cubicBezTo>
                  <a:lnTo>
                    <a:pt x="13814" y="17584"/>
                  </a:lnTo>
                  <a:lnTo>
                    <a:pt x="7801" y="17584"/>
                  </a:lnTo>
                  <a:close/>
                </a:path>
              </a:pathLst>
            </a:cu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  <p:sp>
          <p:nvSpPr>
            <p:cNvPr id="185" name="Freeform 324"/>
            <p:cNvSpPr/>
            <p:nvPr/>
          </p:nvSpPr>
          <p:spPr>
            <a:xfrm>
              <a:off x="329632" y="2698950"/>
              <a:ext cx="381001" cy="381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080" y="0"/>
                  </a:moveTo>
                  <a:cubicBezTo>
                    <a:pt x="12603" y="0"/>
                    <a:pt x="12159" y="182"/>
                    <a:pt x="11825" y="516"/>
                  </a:cubicBezTo>
                  <a:cubicBezTo>
                    <a:pt x="11135" y="1207"/>
                    <a:pt x="11135" y="2336"/>
                    <a:pt x="11825" y="3026"/>
                  </a:cubicBezTo>
                  <a:lnTo>
                    <a:pt x="12731" y="3932"/>
                  </a:lnTo>
                  <a:lnTo>
                    <a:pt x="10207" y="3932"/>
                  </a:lnTo>
                  <a:cubicBezTo>
                    <a:pt x="9570" y="3932"/>
                    <a:pt x="8994" y="4261"/>
                    <a:pt x="8673" y="4811"/>
                  </a:cubicBezTo>
                  <a:cubicBezTo>
                    <a:pt x="8353" y="5361"/>
                    <a:pt x="8346" y="6027"/>
                    <a:pt x="8660" y="6582"/>
                  </a:cubicBezTo>
                  <a:lnTo>
                    <a:pt x="10793" y="10333"/>
                  </a:lnTo>
                  <a:cubicBezTo>
                    <a:pt x="11111" y="10896"/>
                    <a:pt x="11694" y="11239"/>
                    <a:pt x="12341" y="11239"/>
                  </a:cubicBezTo>
                  <a:lnTo>
                    <a:pt x="17458" y="11239"/>
                  </a:lnTo>
                  <a:cubicBezTo>
                    <a:pt x="17626" y="11239"/>
                    <a:pt x="17786" y="11177"/>
                    <a:pt x="17905" y="11058"/>
                  </a:cubicBezTo>
                  <a:cubicBezTo>
                    <a:pt x="18023" y="10939"/>
                    <a:pt x="18100" y="10766"/>
                    <a:pt x="18100" y="10598"/>
                  </a:cubicBezTo>
                  <a:lnTo>
                    <a:pt x="18086" y="4825"/>
                  </a:lnTo>
                  <a:cubicBezTo>
                    <a:pt x="18086" y="4483"/>
                    <a:pt x="17964" y="4174"/>
                    <a:pt x="17723" y="3932"/>
                  </a:cubicBezTo>
                  <a:lnTo>
                    <a:pt x="14321" y="530"/>
                  </a:lnTo>
                  <a:cubicBezTo>
                    <a:pt x="13988" y="195"/>
                    <a:pt x="13553" y="1"/>
                    <a:pt x="13080" y="0"/>
                  </a:cubicBezTo>
                  <a:close/>
                  <a:moveTo>
                    <a:pt x="19996" y="2510"/>
                  </a:moveTo>
                  <a:cubicBezTo>
                    <a:pt x="19647" y="2510"/>
                    <a:pt x="19369" y="2788"/>
                    <a:pt x="19369" y="3138"/>
                  </a:cubicBezTo>
                  <a:lnTo>
                    <a:pt x="19369" y="11448"/>
                  </a:lnTo>
                  <a:cubicBezTo>
                    <a:pt x="19369" y="11798"/>
                    <a:pt x="19647" y="12076"/>
                    <a:pt x="19996" y="12076"/>
                  </a:cubicBezTo>
                  <a:lnTo>
                    <a:pt x="20959" y="12076"/>
                  </a:lnTo>
                  <a:cubicBezTo>
                    <a:pt x="21308" y="12076"/>
                    <a:pt x="21600" y="11798"/>
                    <a:pt x="21600" y="11448"/>
                  </a:cubicBezTo>
                  <a:lnTo>
                    <a:pt x="21600" y="3138"/>
                  </a:lnTo>
                  <a:cubicBezTo>
                    <a:pt x="21600" y="2788"/>
                    <a:pt x="21308" y="2510"/>
                    <a:pt x="20959" y="2510"/>
                  </a:cubicBezTo>
                  <a:lnTo>
                    <a:pt x="19996" y="2510"/>
                  </a:lnTo>
                  <a:close/>
                  <a:moveTo>
                    <a:pt x="8520" y="9524"/>
                  </a:moveTo>
                  <a:cubicBezTo>
                    <a:pt x="8044" y="9525"/>
                    <a:pt x="7598" y="9720"/>
                    <a:pt x="7265" y="10054"/>
                  </a:cubicBezTo>
                  <a:lnTo>
                    <a:pt x="3863" y="13470"/>
                  </a:lnTo>
                  <a:cubicBezTo>
                    <a:pt x="3622" y="13713"/>
                    <a:pt x="3500" y="14022"/>
                    <a:pt x="3500" y="14363"/>
                  </a:cubicBezTo>
                  <a:lnTo>
                    <a:pt x="3500" y="20136"/>
                  </a:lnTo>
                  <a:cubicBezTo>
                    <a:pt x="3500" y="20304"/>
                    <a:pt x="3563" y="20463"/>
                    <a:pt x="3681" y="20582"/>
                  </a:cubicBezTo>
                  <a:cubicBezTo>
                    <a:pt x="3800" y="20701"/>
                    <a:pt x="3960" y="20763"/>
                    <a:pt x="4128" y="20763"/>
                  </a:cubicBezTo>
                  <a:lnTo>
                    <a:pt x="9259" y="20763"/>
                  </a:lnTo>
                  <a:cubicBezTo>
                    <a:pt x="9906" y="20763"/>
                    <a:pt x="10475" y="20420"/>
                    <a:pt x="10793" y="19857"/>
                  </a:cubicBezTo>
                  <a:lnTo>
                    <a:pt x="12927" y="16106"/>
                  </a:lnTo>
                  <a:cubicBezTo>
                    <a:pt x="13240" y="15551"/>
                    <a:pt x="13233" y="14885"/>
                    <a:pt x="12913" y="14335"/>
                  </a:cubicBezTo>
                  <a:cubicBezTo>
                    <a:pt x="12592" y="13784"/>
                    <a:pt x="12016" y="13456"/>
                    <a:pt x="11379" y="13456"/>
                  </a:cubicBezTo>
                  <a:lnTo>
                    <a:pt x="8855" y="13456"/>
                  </a:lnTo>
                  <a:lnTo>
                    <a:pt x="9761" y="12550"/>
                  </a:lnTo>
                  <a:cubicBezTo>
                    <a:pt x="10095" y="12216"/>
                    <a:pt x="10291" y="11769"/>
                    <a:pt x="10291" y="11295"/>
                  </a:cubicBezTo>
                  <a:cubicBezTo>
                    <a:pt x="10291" y="10821"/>
                    <a:pt x="10095" y="10388"/>
                    <a:pt x="9761" y="10054"/>
                  </a:cubicBezTo>
                  <a:cubicBezTo>
                    <a:pt x="9427" y="9720"/>
                    <a:pt x="8994" y="9524"/>
                    <a:pt x="8520" y="9524"/>
                  </a:cubicBezTo>
                  <a:close/>
                  <a:moveTo>
                    <a:pt x="628" y="12034"/>
                  </a:moveTo>
                  <a:cubicBezTo>
                    <a:pt x="278" y="12034"/>
                    <a:pt x="0" y="12312"/>
                    <a:pt x="0" y="12662"/>
                  </a:cubicBezTo>
                  <a:lnTo>
                    <a:pt x="0" y="20972"/>
                  </a:lnTo>
                  <a:cubicBezTo>
                    <a:pt x="0" y="21322"/>
                    <a:pt x="278" y="21600"/>
                    <a:pt x="628" y="21600"/>
                  </a:cubicBezTo>
                  <a:lnTo>
                    <a:pt x="1604" y="21600"/>
                  </a:lnTo>
                  <a:cubicBezTo>
                    <a:pt x="1953" y="21600"/>
                    <a:pt x="2231" y="21322"/>
                    <a:pt x="2231" y="20972"/>
                  </a:cubicBezTo>
                  <a:lnTo>
                    <a:pt x="2231" y="12662"/>
                  </a:lnTo>
                  <a:cubicBezTo>
                    <a:pt x="2231" y="12312"/>
                    <a:pt x="1953" y="12034"/>
                    <a:pt x="1604" y="12034"/>
                  </a:cubicBezTo>
                  <a:lnTo>
                    <a:pt x="628" y="12034"/>
                  </a:lnTo>
                  <a:close/>
                </a:path>
              </a:pathLst>
            </a:cu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  <p:sp>
          <p:nvSpPr>
            <p:cNvPr id="186" name="Freeform 236"/>
            <p:cNvSpPr/>
            <p:nvPr/>
          </p:nvSpPr>
          <p:spPr>
            <a:xfrm>
              <a:off x="366145" y="3892750"/>
              <a:ext cx="375835" cy="381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093" y="0"/>
                  </a:moveTo>
                  <a:cubicBezTo>
                    <a:pt x="9739" y="0"/>
                    <a:pt x="9443" y="278"/>
                    <a:pt x="9443" y="628"/>
                  </a:cubicBezTo>
                  <a:lnTo>
                    <a:pt x="9443" y="20959"/>
                  </a:lnTo>
                  <a:cubicBezTo>
                    <a:pt x="9443" y="21308"/>
                    <a:pt x="9739" y="21600"/>
                    <a:pt x="10093" y="21600"/>
                  </a:cubicBezTo>
                  <a:cubicBezTo>
                    <a:pt x="10448" y="21600"/>
                    <a:pt x="10729" y="21308"/>
                    <a:pt x="10729" y="20959"/>
                  </a:cubicBezTo>
                  <a:lnTo>
                    <a:pt x="10729" y="9008"/>
                  </a:lnTo>
                  <a:cubicBezTo>
                    <a:pt x="11420" y="9308"/>
                    <a:pt x="12111" y="9434"/>
                    <a:pt x="12807" y="9413"/>
                  </a:cubicBezTo>
                  <a:cubicBezTo>
                    <a:pt x="13823" y="9381"/>
                    <a:pt x="14825" y="9041"/>
                    <a:pt x="15832" y="8478"/>
                  </a:cubicBezTo>
                  <a:cubicBezTo>
                    <a:pt x="16599" y="8050"/>
                    <a:pt x="17385" y="7851"/>
                    <a:pt x="18165" y="7851"/>
                  </a:cubicBezTo>
                  <a:cubicBezTo>
                    <a:pt x="18981" y="7851"/>
                    <a:pt x="19801" y="8073"/>
                    <a:pt x="20625" y="8478"/>
                  </a:cubicBezTo>
                  <a:cubicBezTo>
                    <a:pt x="20721" y="8535"/>
                    <a:pt x="20830" y="8562"/>
                    <a:pt x="20950" y="8562"/>
                  </a:cubicBezTo>
                  <a:cubicBezTo>
                    <a:pt x="21304" y="8562"/>
                    <a:pt x="21600" y="8284"/>
                    <a:pt x="21600" y="7934"/>
                  </a:cubicBezTo>
                  <a:lnTo>
                    <a:pt x="21586" y="1729"/>
                  </a:lnTo>
                  <a:cubicBezTo>
                    <a:pt x="21586" y="1530"/>
                    <a:pt x="21495" y="1336"/>
                    <a:pt x="21317" y="1213"/>
                  </a:cubicBezTo>
                  <a:cubicBezTo>
                    <a:pt x="20291" y="504"/>
                    <a:pt x="19271" y="205"/>
                    <a:pt x="18236" y="237"/>
                  </a:cubicBezTo>
                  <a:cubicBezTo>
                    <a:pt x="17220" y="268"/>
                    <a:pt x="16218" y="609"/>
                    <a:pt x="15211" y="1171"/>
                  </a:cubicBezTo>
                  <a:cubicBezTo>
                    <a:pt x="14444" y="1600"/>
                    <a:pt x="13658" y="1799"/>
                    <a:pt x="12878" y="1799"/>
                  </a:cubicBezTo>
                  <a:cubicBezTo>
                    <a:pt x="12165" y="1799"/>
                    <a:pt x="11449" y="1637"/>
                    <a:pt x="10729" y="1325"/>
                  </a:cubicBezTo>
                  <a:lnTo>
                    <a:pt x="10729" y="628"/>
                  </a:lnTo>
                  <a:cubicBezTo>
                    <a:pt x="10729" y="278"/>
                    <a:pt x="10448" y="0"/>
                    <a:pt x="10093" y="0"/>
                  </a:cubicBezTo>
                  <a:close/>
                  <a:moveTo>
                    <a:pt x="3562" y="2398"/>
                  </a:moveTo>
                  <a:cubicBezTo>
                    <a:pt x="1989" y="2398"/>
                    <a:pt x="707" y="3663"/>
                    <a:pt x="707" y="5215"/>
                  </a:cubicBezTo>
                  <a:cubicBezTo>
                    <a:pt x="707" y="6767"/>
                    <a:pt x="1989" y="8032"/>
                    <a:pt x="3562" y="8032"/>
                  </a:cubicBezTo>
                  <a:cubicBezTo>
                    <a:pt x="5135" y="8032"/>
                    <a:pt x="6418" y="6767"/>
                    <a:pt x="6418" y="5215"/>
                  </a:cubicBezTo>
                  <a:cubicBezTo>
                    <a:pt x="6418" y="3664"/>
                    <a:pt x="5136" y="2398"/>
                    <a:pt x="3562" y="2398"/>
                  </a:cubicBezTo>
                  <a:close/>
                  <a:moveTo>
                    <a:pt x="1852" y="9189"/>
                  </a:moveTo>
                  <a:cubicBezTo>
                    <a:pt x="850" y="9189"/>
                    <a:pt x="0" y="10012"/>
                    <a:pt x="0" y="11002"/>
                  </a:cubicBezTo>
                  <a:lnTo>
                    <a:pt x="0" y="14823"/>
                  </a:lnTo>
                  <a:cubicBezTo>
                    <a:pt x="0" y="15522"/>
                    <a:pt x="399" y="16137"/>
                    <a:pt x="1004" y="16441"/>
                  </a:cubicBezTo>
                  <a:lnTo>
                    <a:pt x="1004" y="20959"/>
                  </a:lnTo>
                  <a:cubicBezTo>
                    <a:pt x="1004" y="21308"/>
                    <a:pt x="1286" y="21600"/>
                    <a:pt x="1640" y="21600"/>
                  </a:cubicBezTo>
                  <a:lnTo>
                    <a:pt x="5471" y="21600"/>
                  </a:lnTo>
                  <a:cubicBezTo>
                    <a:pt x="5825" y="21600"/>
                    <a:pt x="6107" y="21308"/>
                    <a:pt x="6107" y="20959"/>
                  </a:cubicBezTo>
                  <a:lnTo>
                    <a:pt x="6107" y="12982"/>
                  </a:lnTo>
                  <a:lnTo>
                    <a:pt x="8171" y="12982"/>
                  </a:lnTo>
                  <a:lnTo>
                    <a:pt x="8171" y="9189"/>
                  </a:lnTo>
                  <a:cubicBezTo>
                    <a:pt x="7410" y="9189"/>
                    <a:pt x="3197" y="9189"/>
                    <a:pt x="1852" y="9189"/>
                  </a:cubicBezTo>
                  <a:close/>
                </a:path>
              </a:pathLst>
            </a:cu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sp>
        <p:nvSpPr>
          <p:cNvPr id="18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4098030"/>
            <a:ext cx="3047397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18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3321797" y="3763596"/>
            <a:ext cx="2572210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19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5296541"/>
            <a:ext cx="3047397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19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3321797" y="4962107"/>
            <a:ext cx="2572210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19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6495051"/>
            <a:ext cx="3047397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19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3321797" y="6160618"/>
            <a:ext cx="2572210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19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7693562"/>
            <a:ext cx="3047397" cy="660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19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3321797" y="7359129"/>
            <a:ext cx="2572210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196" name="Website Visitor"/>
          <p:cNvSpPr txBox="1"/>
          <p:nvPr/>
        </p:nvSpPr>
        <p:spPr>
          <a:xfrm>
            <a:off x="1813822" y="3569179"/>
            <a:ext cx="1271278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 defTabSz="457200">
              <a:defRPr sz="3500">
                <a:solidFill>
                  <a:schemeClr val="accent1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135K</a:t>
            </a:r>
          </a:p>
        </p:txBody>
      </p:sp>
      <p:sp>
        <p:nvSpPr>
          <p:cNvPr id="197" name="Website Visitor"/>
          <p:cNvSpPr txBox="1"/>
          <p:nvPr/>
        </p:nvSpPr>
        <p:spPr>
          <a:xfrm>
            <a:off x="1813822" y="4767689"/>
            <a:ext cx="1271278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 defTabSz="457200">
              <a:defRPr sz="3500">
                <a:solidFill>
                  <a:schemeClr val="accent2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90K</a:t>
            </a:r>
          </a:p>
        </p:txBody>
      </p:sp>
      <p:sp>
        <p:nvSpPr>
          <p:cNvPr id="198" name="Website Visitor"/>
          <p:cNvSpPr txBox="1"/>
          <p:nvPr/>
        </p:nvSpPr>
        <p:spPr>
          <a:xfrm>
            <a:off x="1813822" y="5966200"/>
            <a:ext cx="1271278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 defTabSz="457200">
              <a:defRPr sz="3500">
                <a:solidFill>
                  <a:schemeClr val="accent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/>
              <a:t>52K</a:t>
            </a:r>
          </a:p>
        </p:txBody>
      </p:sp>
      <p:sp>
        <p:nvSpPr>
          <p:cNvPr id="199" name="Website Visitor"/>
          <p:cNvSpPr txBox="1"/>
          <p:nvPr/>
        </p:nvSpPr>
        <p:spPr>
          <a:xfrm>
            <a:off x="1813822" y="7164711"/>
            <a:ext cx="1271278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 defTabSz="457200">
              <a:defRPr sz="3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2.5K</a:t>
            </a:r>
          </a:p>
        </p:txBody>
      </p:sp>
      <p:grpSp>
        <p:nvGrpSpPr>
          <p:cNvPr id="202" name="Group"/>
          <p:cNvGrpSpPr/>
          <p:nvPr/>
        </p:nvGrpSpPr>
        <p:grpSpPr>
          <a:xfrm>
            <a:off x="2230027" y="8992658"/>
            <a:ext cx="4178859" cy="2342718"/>
            <a:chOff x="0" y="0"/>
            <a:chExt cx="4178857" cy="2342717"/>
          </a:xfrm>
        </p:grpSpPr>
        <p:sp>
          <p:nvSpPr>
            <p:cNvPr id="20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412317"/>
              <a:ext cx="4178858" cy="1930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Lorem Ipsum is simply dummy text of the printing and typesetting industry. Lorem Ipsum has been the industry's standard dummy text ever since the 1500s, when an unknown printer took a galley of type</a:t>
              </a:r>
            </a:p>
          </p:txBody>
        </p:sp>
        <p:sp>
          <p:nvSpPr>
            <p:cNvPr id="201" name="Graphic 6"/>
            <p:cNvSpPr/>
            <p:nvPr/>
          </p:nvSpPr>
          <p:spPr>
            <a:xfrm>
              <a:off x="65601" y="0"/>
              <a:ext cx="285751" cy="2857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lose/>
                  <a:moveTo>
                    <a:pt x="12064" y="16925"/>
                  </a:moveTo>
                  <a:cubicBezTo>
                    <a:pt x="12637" y="16681"/>
                    <a:pt x="13950" y="16074"/>
                    <a:pt x="13950" y="16074"/>
                  </a:cubicBezTo>
                  <a:lnTo>
                    <a:pt x="14212" y="15138"/>
                  </a:lnTo>
                  <a:cubicBezTo>
                    <a:pt x="14212" y="15138"/>
                    <a:pt x="12835" y="15349"/>
                    <a:pt x="11854" y="15504"/>
                  </a:cubicBezTo>
                  <a:cubicBezTo>
                    <a:pt x="11709" y="15526"/>
                    <a:pt x="11564" y="15470"/>
                    <a:pt x="11472" y="15356"/>
                  </a:cubicBezTo>
                  <a:cubicBezTo>
                    <a:pt x="11377" y="15244"/>
                    <a:pt x="11347" y="15091"/>
                    <a:pt x="11393" y="14952"/>
                  </a:cubicBezTo>
                  <a:lnTo>
                    <a:pt x="12967" y="10447"/>
                  </a:lnTo>
                  <a:cubicBezTo>
                    <a:pt x="13186" y="9834"/>
                    <a:pt x="13060" y="9151"/>
                    <a:pt x="12636" y="8657"/>
                  </a:cubicBezTo>
                  <a:cubicBezTo>
                    <a:pt x="12118" y="8070"/>
                    <a:pt x="10937" y="7682"/>
                    <a:pt x="9437" y="8327"/>
                  </a:cubicBezTo>
                  <a:cubicBezTo>
                    <a:pt x="8853" y="8578"/>
                    <a:pt x="7438" y="9238"/>
                    <a:pt x="7438" y="9238"/>
                  </a:cubicBezTo>
                  <a:lnTo>
                    <a:pt x="7200" y="10110"/>
                  </a:lnTo>
                  <a:cubicBezTo>
                    <a:pt x="7200" y="10110"/>
                    <a:pt x="8893" y="9868"/>
                    <a:pt x="9641" y="9750"/>
                  </a:cubicBezTo>
                  <a:cubicBezTo>
                    <a:pt x="9786" y="9726"/>
                    <a:pt x="9933" y="9783"/>
                    <a:pt x="10024" y="9899"/>
                  </a:cubicBezTo>
                  <a:cubicBezTo>
                    <a:pt x="10119" y="10010"/>
                    <a:pt x="10148" y="10164"/>
                    <a:pt x="10102" y="10302"/>
                  </a:cubicBezTo>
                  <a:lnTo>
                    <a:pt x="8528" y="14804"/>
                  </a:lnTo>
                  <a:cubicBezTo>
                    <a:pt x="8296" y="15416"/>
                    <a:pt x="8424" y="16106"/>
                    <a:pt x="8860" y="16595"/>
                  </a:cubicBezTo>
                  <a:cubicBezTo>
                    <a:pt x="9767" y="17331"/>
                    <a:pt x="11025" y="17461"/>
                    <a:pt x="12064" y="16925"/>
                  </a:cubicBezTo>
                  <a:close/>
                  <a:moveTo>
                    <a:pt x="11520" y="3600"/>
                  </a:moveTo>
                  <a:cubicBezTo>
                    <a:pt x="10725" y="3600"/>
                    <a:pt x="10080" y="4245"/>
                    <a:pt x="10080" y="5040"/>
                  </a:cubicBezTo>
                  <a:cubicBezTo>
                    <a:pt x="10080" y="5835"/>
                    <a:pt x="10725" y="6480"/>
                    <a:pt x="11520" y="6480"/>
                  </a:cubicBezTo>
                  <a:cubicBezTo>
                    <a:pt x="12315" y="6480"/>
                    <a:pt x="12960" y="5835"/>
                    <a:pt x="12960" y="5040"/>
                  </a:cubicBezTo>
                  <a:cubicBezTo>
                    <a:pt x="12960" y="4245"/>
                    <a:pt x="12315" y="3600"/>
                    <a:pt x="11520" y="3600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>
                <a:solidFill>
                  <a:schemeClr val="tx2"/>
                </a:solidFill>
              </a:endParaRPr>
            </a:p>
          </p:txBody>
        </p:sp>
      </p:grpSp>
      <p:grpSp>
        <p:nvGrpSpPr>
          <p:cNvPr id="205" name="Group"/>
          <p:cNvGrpSpPr/>
          <p:nvPr/>
        </p:nvGrpSpPr>
        <p:grpSpPr>
          <a:xfrm>
            <a:off x="17842560" y="9001999"/>
            <a:ext cx="4178859" cy="2342718"/>
            <a:chOff x="0" y="0"/>
            <a:chExt cx="4178857" cy="2342717"/>
          </a:xfrm>
        </p:grpSpPr>
        <p:sp>
          <p:nvSpPr>
            <p:cNvPr id="203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412317"/>
              <a:ext cx="4178858" cy="1930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Lorem Ipsum is simply dummy text of the printing and typesetting industry. Lorem Ipsum has been the industry's standard dummy text ever since the 1500s, when an unknown printer took a galley of type</a:t>
              </a:r>
            </a:p>
          </p:txBody>
        </p:sp>
        <p:sp>
          <p:nvSpPr>
            <p:cNvPr id="204" name="Graphic 6"/>
            <p:cNvSpPr/>
            <p:nvPr/>
          </p:nvSpPr>
          <p:spPr>
            <a:xfrm>
              <a:off x="65601" y="0"/>
              <a:ext cx="285751" cy="2857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16765"/>
                    <a:pt x="16765" y="21600"/>
                    <a:pt x="10800" y="21600"/>
                  </a:cubicBezTo>
                  <a:cubicBezTo>
                    <a:pt x="4835" y="21600"/>
                    <a:pt x="0" y="16765"/>
                    <a:pt x="0" y="10800"/>
                  </a:cubicBezTo>
                  <a:cubicBezTo>
                    <a:pt x="0" y="4835"/>
                    <a:pt x="4835" y="0"/>
                    <a:pt x="10800" y="0"/>
                  </a:cubicBezTo>
                  <a:cubicBezTo>
                    <a:pt x="16765" y="0"/>
                    <a:pt x="21600" y="4835"/>
                    <a:pt x="21600" y="10800"/>
                  </a:cubicBezTo>
                  <a:close/>
                  <a:moveTo>
                    <a:pt x="12064" y="16925"/>
                  </a:moveTo>
                  <a:cubicBezTo>
                    <a:pt x="12637" y="16681"/>
                    <a:pt x="13950" y="16074"/>
                    <a:pt x="13950" y="16074"/>
                  </a:cubicBezTo>
                  <a:lnTo>
                    <a:pt x="14212" y="15138"/>
                  </a:lnTo>
                  <a:cubicBezTo>
                    <a:pt x="14212" y="15138"/>
                    <a:pt x="12835" y="15349"/>
                    <a:pt x="11854" y="15504"/>
                  </a:cubicBezTo>
                  <a:cubicBezTo>
                    <a:pt x="11709" y="15526"/>
                    <a:pt x="11564" y="15470"/>
                    <a:pt x="11472" y="15356"/>
                  </a:cubicBezTo>
                  <a:cubicBezTo>
                    <a:pt x="11377" y="15244"/>
                    <a:pt x="11347" y="15091"/>
                    <a:pt x="11393" y="14952"/>
                  </a:cubicBezTo>
                  <a:lnTo>
                    <a:pt x="12967" y="10447"/>
                  </a:lnTo>
                  <a:cubicBezTo>
                    <a:pt x="13186" y="9834"/>
                    <a:pt x="13060" y="9151"/>
                    <a:pt x="12636" y="8657"/>
                  </a:cubicBezTo>
                  <a:cubicBezTo>
                    <a:pt x="12118" y="8070"/>
                    <a:pt x="10937" y="7682"/>
                    <a:pt x="9437" y="8327"/>
                  </a:cubicBezTo>
                  <a:cubicBezTo>
                    <a:pt x="8853" y="8578"/>
                    <a:pt x="7438" y="9238"/>
                    <a:pt x="7438" y="9238"/>
                  </a:cubicBezTo>
                  <a:lnTo>
                    <a:pt x="7200" y="10110"/>
                  </a:lnTo>
                  <a:cubicBezTo>
                    <a:pt x="7200" y="10110"/>
                    <a:pt x="8893" y="9868"/>
                    <a:pt x="9641" y="9750"/>
                  </a:cubicBezTo>
                  <a:cubicBezTo>
                    <a:pt x="9786" y="9726"/>
                    <a:pt x="9933" y="9783"/>
                    <a:pt x="10024" y="9899"/>
                  </a:cubicBezTo>
                  <a:cubicBezTo>
                    <a:pt x="10119" y="10010"/>
                    <a:pt x="10148" y="10164"/>
                    <a:pt x="10102" y="10302"/>
                  </a:cubicBezTo>
                  <a:lnTo>
                    <a:pt x="8528" y="14804"/>
                  </a:lnTo>
                  <a:cubicBezTo>
                    <a:pt x="8296" y="15416"/>
                    <a:pt x="8424" y="16106"/>
                    <a:pt x="8860" y="16595"/>
                  </a:cubicBezTo>
                  <a:cubicBezTo>
                    <a:pt x="9767" y="17331"/>
                    <a:pt x="11025" y="17461"/>
                    <a:pt x="12064" y="16925"/>
                  </a:cubicBezTo>
                  <a:close/>
                  <a:moveTo>
                    <a:pt x="11520" y="3600"/>
                  </a:moveTo>
                  <a:cubicBezTo>
                    <a:pt x="10725" y="3600"/>
                    <a:pt x="10080" y="4245"/>
                    <a:pt x="10080" y="5040"/>
                  </a:cubicBezTo>
                  <a:cubicBezTo>
                    <a:pt x="10080" y="5835"/>
                    <a:pt x="10725" y="6480"/>
                    <a:pt x="11520" y="6480"/>
                  </a:cubicBezTo>
                  <a:cubicBezTo>
                    <a:pt x="12315" y="6480"/>
                    <a:pt x="12960" y="5835"/>
                    <a:pt x="12960" y="5040"/>
                  </a:cubicBezTo>
                  <a:cubicBezTo>
                    <a:pt x="12960" y="4245"/>
                    <a:pt x="12315" y="3600"/>
                    <a:pt x="11520" y="3600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>
                <a:solidFill>
                  <a:schemeClr val="tx2"/>
                </a:solidFill>
              </a:endParaRPr>
            </a:p>
          </p:txBody>
        </p:sp>
      </p:grpSp>
      <p:sp>
        <p:nvSpPr>
          <p:cNvPr id="20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5656676" y="5760806"/>
            <a:ext cx="632836" cy="558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>
                <a:solidFill>
                  <a:schemeClr val="accent2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t>B</a:t>
            </a:r>
          </a:p>
        </p:txBody>
      </p:sp>
      <p:sp>
        <p:nvSpPr>
          <p:cNvPr id="20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239877" y="5756407"/>
            <a:ext cx="632835" cy="558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>
                <a:solidFill>
                  <a:schemeClr val="accent1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/>
              <a:t>A</a:t>
            </a:r>
          </a:p>
        </p:txBody>
      </p:sp>
      <p:grpSp>
        <p:nvGrpSpPr>
          <p:cNvPr id="211" name="Group"/>
          <p:cNvGrpSpPr/>
          <p:nvPr/>
        </p:nvGrpSpPr>
        <p:grpSpPr>
          <a:xfrm>
            <a:off x="11436668" y="2749627"/>
            <a:ext cx="1459863" cy="603585"/>
            <a:chOff x="0" y="0"/>
            <a:chExt cx="1459861" cy="603583"/>
          </a:xfrm>
        </p:grpSpPr>
        <p:sp>
          <p:nvSpPr>
            <p:cNvPr id="208" name="Arrow"/>
            <p:cNvSpPr/>
            <p:nvPr/>
          </p:nvSpPr>
          <p:spPr>
            <a:xfrm rot="5400000">
              <a:off x="0" y="0"/>
              <a:ext cx="380412" cy="380412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09" name="Arrow"/>
            <p:cNvSpPr/>
            <p:nvPr/>
          </p:nvSpPr>
          <p:spPr>
            <a:xfrm rot="5400000">
              <a:off x="428139" y="111585"/>
              <a:ext cx="603584" cy="380413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10" name="Arrow"/>
            <p:cNvSpPr/>
            <p:nvPr/>
          </p:nvSpPr>
          <p:spPr>
            <a:xfrm rot="5400000">
              <a:off x="1079450" y="0"/>
              <a:ext cx="380412" cy="380412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Triangle"/>
          <p:cNvSpPr/>
          <p:nvPr/>
        </p:nvSpPr>
        <p:spPr>
          <a:xfrm rot="10800000">
            <a:off x="6650229" y="3996355"/>
            <a:ext cx="5791527" cy="79343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lnTo>
                  <a:pt x="21600" y="21600"/>
                </a:lnTo>
                <a:lnTo>
                  <a:pt x="0" y="21600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rgbClr val="F7F5F6"/>
              </a:gs>
            </a:gsLst>
            <a:lin ang="54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14" name="Triangle"/>
          <p:cNvSpPr/>
          <p:nvPr/>
        </p:nvSpPr>
        <p:spPr>
          <a:xfrm rot="10800000">
            <a:off x="11932778" y="3996355"/>
            <a:ext cx="5791527" cy="79343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lnTo>
                  <a:pt x="21600" y="21600"/>
                </a:lnTo>
                <a:lnTo>
                  <a:pt x="0" y="21600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rgbClr val="F7F5F6"/>
              </a:gs>
            </a:gsLst>
            <a:lin ang="54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15" name="Triangle"/>
          <p:cNvSpPr/>
          <p:nvPr/>
        </p:nvSpPr>
        <p:spPr>
          <a:xfrm rot="10800000">
            <a:off x="17219460" y="3996355"/>
            <a:ext cx="5791527" cy="79343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lnTo>
                  <a:pt x="21600" y="21600"/>
                </a:lnTo>
                <a:lnTo>
                  <a:pt x="0" y="21600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rgbClr val="F7F5F6"/>
              </a:gs>
            </a:gsLst>
            <a:lin ang="54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16" name="Shape"/>
          <p:cNvSpPr/>
          <p:nvPr/>
        </p:nvSpPr>
        <p:spPr>
          <a:xfrm>
            <a:off x="6891734" y="3416299"/>
            <a:ext cx="5287566" cy="10203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41" y="0"/>
                </a:moveTo>
                <a:cubicBezTo>
                  <a:pt x="718" y="0"/>
                  <a:pt x="619" y="1"/>
                  <a:pt x="539" y="29"/>
                </a:cubicBezTo>
                <a:cubicBezTo>
                  <a:pt x="459" y="57"/>
                  <a:pt x="398" y="112"/>
                  <a:pt x="349" y="218"/>
                </a:cubicBezTo>
                <a:cubicBezTo>
                  <a:pt x="277" y="353"/>
                  <a:pt x="214" y="565"/>
                  <a:pt x="161" y="836"/>
                </a:cubicBezTo>
                <a:cubicBezTo>
                  <a:pt x="109" y="1108"/>
                  <a:pt x="68" y="1438"/>
                  <a:pt x="42" y="1806"/>
                </a:cubicBezTo>
                <a:cubicBezTo>
                  <a:pt x="22" y="2062"/>
                  <a:pt x="11" y="2381"/>
                  <a:pt x="6" y="2796"/>
                </a:cubicBezTo>
                <a:cubicBezTo>
                  <a:pt x="0" y="3210"/>
                  <a:pt x="0" y="3721"/>
                  <a:pt x="0" y="4360"/>
                </a:cubicBez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841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17" name="Shape"/>
          <p:cNvSpPr/>
          <p:nvPr/>
        </p:nvSpPr>
        <p:spPr>
          <a:xfrm flipH="1">
            <a:off x="17452384" y="3416299"/>
            <a:ext cx="5287566" cy="10203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41" y="0"/>
                </a:moveTo>
                <a:cubicBezTo>
                  <a:pt x="718" y="0"/>
                  <a:pt x="619" y="1"/>
                  <a:pt x="539" y="29"/>
                </a:cubicBezTo>
                <a:cubicBezTo>
                  <a:pt x="459" y="57"/>
                  <a:pt x="398" y="112"/>
                  <a:pt x="349" y="218"/>
                </a:cubicBezTo>
                <a:cubicBezTo>
                  <a:pt x="277" y="353"/>
                  <a:pt x="214" y="565"/>
                  <a:pt x="161" y="836"/>
                </a:cubicBezTo>
                <a:cubicBezTo>
                  <a:pt x="109" y="1108"/>
                  <a:pt x="68" y="1438"/>
                  <a:pt x="42" y="1806"/>
                </a:cubicBezTo>
                <a:cubicBezTo>
                  <a:pt x="22" y="2062"/>
                  <a:pt x="11" y="2381"/>
                  <a:pt x="6" y="2796"/>
                </a:cubicBezTo>
                <a:cubicBezTo>
                  <a:pt x="0" y="3210"/>
                  <a:pt x="0" y="3721"/>
                  <a:pt x="0" y="4360"/>
                </a:cubicBez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841" y="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18" name="Rectangle"/>
          <p:cNvSpPr/>
          <p:nvPr/>
        </p:nvSpPr>
        <p:spPr>
          <a:xfrm>
            <a:off x="12179167" y="3416300"/>
            <a:ext cx="5305711" cy="1020366"/>
          </a:xfrm>
          <a:prstGeom prst="rect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grpSp>
        <p:nvGrpSpPr>
          <p:cNvPr id="222" name="Group"/>
          <p:cNvGrpSpPr/>
          <p:nvPr/>
        </p:nvGrpSpPr>
        <p:grpSpPr>
          <a:xfrm>
            <a:off x="2292374" y="7599518"/>
            <a:ext cx="353425" cy="353425"/>
            <a:chOff x="0" y="0"/>
            <a:chExt cx="353424" cy="353424"/>
          </a:xfrm>
        </p:grpSpPr>
        <p:sp>
          <p:nvSpPr>
            <p:cNvPr id="219" name="Circle"/>
            <p:cNvSpPr/>
            <p:nvPr/>
          </p:nvSpPr>
          <p:spPr>
            <a:xfrm>
              <a:off x="-1" y="-1"/>
              <a:ext cx="353426" cy="353426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20" name="Shape"/>
            <p:cNvSpPr/>
            <p:nvPr/>
          </p:nvSpPr>
          <p:spPr>
            <a:xfrm>
              <a:off x="133582" y="108935"/>
              <a:ext cx="209144" cy="2328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901"/>
                  </a:moveTo>
                  <a:lnTo>
                    <a:pt x="8288" y="0"/>
                  </a:lnTo>
                  <a:lnTo>
                    <a:pt x="2509" y="135"/>
                  </a:lnTo>
                  <a:lnTo>
                    <a:pt x="0" y="3119"/>
                  </a:lnTo>
                  <a:lnTo>
                    <a:pt x="4283" y="7078"/>
                  </a:lnTo>
                  <a:lnTo>
                    <a:pt x="102" y="11743"/>
                  </a:lnTo>
                  <a:lnTo>
                    <a:pt x="11001" y="21600"/>
                  </a:lnTo>
                  <a:cubicBezTo>
                    <a:pt x="13575" y="20713"/>
                    <a:pt x="15892" y="19313"/>
                    <a:pt x="17776" y="17505"/>
                  </a:cubicBezTo>
                  <a:cubicBezTo>
                    <a:pt x="19460" y="15889"/>
                    <a:pt x="20761" y="13982"/>
                    <a:pt x="21600" y="11901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21" name="Shape"/>
            <p:cNvSpPr/>
            <p:nvPr/>
          </p:nvSpPr>
          <p:spPr>
            <a:xfrm>
              <a:off x="132622" y="95802"/>
              <a:ext cx="95248" cy="1406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38" extrusionOk="0">
                  <a:moveTo>
                    <a:pt x="6392" y="6090"/>
                  </a:moveTo>
                  <a:lnTo>
                    <a:pt x="6392" y="6882"/>
                  </a:lnTo>
                  <a:cubicBezTo>
                    <a:pt x="6396" y="6960"/>
                    <a:pt x="6364" y="7038"/>
                    <a:pt x="6299" y="7103"/>
                  </a:cubicBezTo>
                  <a:cubicBezTo>
                    <a:pt x="6199" y="7203"/>
                    <a:pt x="6036" y="7265"/>
                    <a:pt x="5859" y="7271"/>
                  </a:cubicBezTo>
                  <a:lnTo>
                    <a:pt x="664" y="7276"/>
                  </a:lnTo>
                  <a:cubicBezTo>
                    <a:pt x="513" y="7279"/>
                    <a:pt x="364" y="7246"/>
                    <a:pt x="246" y="7182"/>
                  </a:cubicBezTo>
                  <a:cubicBezTo>
                    <a:pt x="87" y="7096"/>
                    <a:pt x="-4" y="6966"/>
                    <a:pt x="0" y="6829"/>
                  </a:cubicBezTo>
                  <a:lnTo>
                    <a:pt x="0" y="5619"/>
                  </a:lnTo>
                  <a:cubicBezTo>
                    <a:pt x="70" y="4333"/>
                    <a:pt x="814" y="3104"/>
                    <a:pt x="2100" y="2154"/>
                  </a:cubicBezTo>
                  <a:cubicBezTo>
                    <a:pt x="3421" y="1178"/>
                    <a:pt x="5208" y="568"/>
                    <a:pt x="7110" y="255"/>
                  </a:cubicBezTo>
                  <a:cubicBezTo>
                    <a:pt x="8638" y="4"/>
                    <a:pt x="10219" y="-53"/>
                    <a:pt x="11785" y="45"/>
                  </a:cubicBezTo>
                  <a:cubicBezTo>
                    <a:pt x="13407" y="147"/>
                    <a:pt x="15006" y="416"/>
                    <a:pt x="16439" y="941"/>
                  </a:cubicBezTo>
                  <a:cubicBezTo>
                    <a:pt x="17732" y="1414"/>
                    <a:pt x="18850" y="2083"/>
                    <a:pt x="19663" y="2911"/>
                  </a:cubicBezTo>
                  <a:cubicBezTo>
                    <a:pt x="20479" y="3743"/>
                    <a:pt x="20958" y="4708"/>
                    <a:pt x="20995" y="5706"/>
                  </a:cubicBezTo>
                  <a:cubicBezTo>
                    <a:pt x="21032" y="6696"/>
                    <a:pt x="20633" y="7663"/>
                    <a:pt x="20034" y="8566"/>
                  </a:cubicBezTo>
                  <a:cubicBezTo>
                    <a:pt x="19352" y="9594"/>
                    <a:pt x="18420" y="10534"/>
                    <a:pt x="17385" y="11416"/>
                  </a:cubicBezTo>
                  <a:cubicBezTo>
                    <a:pt x="16088" y="12522"/>
                    <a:pt x="14633" y="13536"/>
                    <a:pt x="13193" y="14557"/>
                  </a:cubicBezTo>
                  <a:cubicBezTo>
                    <a:pt x="11732" y="15593"/>
                    <a:pt x="10284" y="16637"/>
                    <a:pt x="8849" y="17689"/>
                  </a:cubicBezTo>
                  <a:cubicBezTo>
                    <a:pt x="8783" y="17718"/>
                    <a:pt x="8752" y="17772"/>
                    <a:pt x="8771" y="17824"/>
                  </a:cubicBezTo>
                  <a:cubicBezTo>
                    <a:pt x="8792" y="17880"/>
                    <a:pt x="8867" y="17919"/>
                    <a:pt x="8953" y="17919"/>
                  </a:cubicBezTo>
                  <a:lnTo>
                    <a:pt x="20829" y="17919"/>
                  </a:lnTo>
                  <a:cubicBezTo>
                    <a:pt x="21022" y="17905"/>
                    <a:pt x="21215" y="17947"/>
                    <a:pt x="21361" y="18034"/>
                  </a:cubicBezTo>
                  <a:cubicBezTo>
                    <a:pt x="21510" y="18123"/>
                    <a:pt x="21595" y="18250"/>
                    <a:pt x="21596" y="18384"/>
                  </a:cubicBezTo>
                  <a:lnTo>
                    <a:pt x="21596" y="21136"/>
                  </a:lnTo>
                  <a:cubicBezTo>
                    <a:pt x="21581" y="21230"/>
                    <a:pt x="21522" y="21318"/>
                    <a:pt x="21429" y="21387"/>
                  </a:cubicBezTo>
                  <a:cubicBezTo>
                    <a:pt x="21320" y="21470"/>
                    <a:pt x="21169" y="21522"/>
                    <a:pt x="21007" y="21534"/>
                  </a:cubicBezTo>
                  <a:lnTo>
                    <a:pt x="979" y="21534"/>
                  </a:lnTo>
                  <a:cubicBezTo>
                    <a:pt x="819" y="21547"/>
                    <a:pt x="657" y="21521"/>
                    <a:pt x="522" y="21461"/>
                  </a:cubicBezTo>
                  <a:cubicBezTo>
                    <a:pt x="361" y="21389"/>
                    <a:pt x="252" y="21274"/>
                    <a:pt x="222" y="21146"/>
                  </a:cubicBezTo>
                  <a:lnTo>
                    <a:pt x="189" y="18578"/>
                  </a:lnTo>
                  <a:cubicBezTo>
                    <a:pt x="178" y="18441"/>
                    <a:pt x="210" y="18305"/>
                    <a:pt x="282" y="18177"/>
                  </a:cubicBezTo>
                  <a:cubicBezTo>
                    <a:pt x="350" y="18057"/>
                    <a:pt x="453" y="17948"/>
                    <a:pt x="584" y="17855"/>
                  </a:cubicBezTo>
                  <a:lnTo>
                    <a:pt x="11394" y="10005"/>
                  </a:lnTo>
                  <a:cubicBezTo>
                    <a:pt x="11963" y="9497"/>
                    <a:pt x="12527" y="8986"/>
                    <a:pt x="13086" y="8472"/>
                  </a:cubicBezTo>
                  <a:cubicBezTo>
                    <a:pt x="13627" y="7974"/>
                    <a:pt x="14170" y="7464"/>
                    <a:pt x="14420" y="6868"/>
                  </a:cubicBezTo>
                  <a:cubicBezTo>
                    <a:pt x="14709" y="6181"/>
                    <a:pt x="14575" y="5464"/>
                    <a:pt x="14044" y="4885"/>
                  </a:cubicBezTo>
                  <a:cubicBezTo>
                    <a:pt x="13593" y="4393"/>
                    <a:pt x="12875" y="4026"/>
                    <a:pt x="12023" y="3825"/>
                  </a:cubicBezTo>
                  <a:cubicBezTo>
                    <a:pt x="10659" y="3503"/>
                    <a:pt x="9231" y="3631"/>
                    <a:pt x="8076" y="4087"/>
                  </a:cubicBezTo>
                  <a:cubicBezTo>
                    <a:pt x="7569" y="4288"/>
                    <a:pt x="7113" y="4553"/>
                    <a:pt x="6802" y="4894"/>
                  </a:cubicBezTo>
                  <a:cubicBezTo>
                    <a:pt x="6487" y="5241"/>
                    <a:pt x="6333" y="5657"/>
                    <a:pt x="6392" y="6090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grpSp>
        <p:nvGrpSpPr>
          <p:cNvPr id="226" name="Group"/>
          <p:cNvGrpSpPr/>
          <p:nvPr/>
        </p:nvGrpSpPr>
        <p:grpSpPr>
          <a:xfrm>
            <a:off x="2292374" y="10139518"/>
            <a:ext cx="353425" cy="353425"/>
            <a:chOff x="0" y="0"/>
            <a:chExt cx="353424" cy="353424"/>
          </a:xfrm>
        </p:grpSpPr>
        <p:sp>
          <p:nvSpPr>
            <p:cNvPr id="223" name="Circle"/>
            <p:cNvSpPr/>
            <p:nvPr/>
          </p:nvSpPr>
          <p:spPr>
            <a:xfrm>
              <a:off x="-1" y="-1"/>
              <a:ext cx="353426" cy="353426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24" name="Shape"/>
            <p:cNvSpPr/>
            <p:nvPr/>
          </p:nvSpPr>
          <p:spPr>
            <a:xfrm>
              <a:off x="138143" y="107079"/>
              <a:ext cx="207434" cy="2304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436"/>
                  </a:moveTo>
                  <a:lnTo>
                    <a:pt x="8875" y="0"/>
                  </a:lnTo>
                  <a:lnTo>
                    <a:pt x="0" y="2059"/>
                  </a:lnTo>
                  <a:lnTo>
                    <a:pt x="3454" y="5169"/>
                  </a:lnTo>
                  <a:lnTo>
                    <a:pt x="3192" y="6850"/>
                  </a:lnTo>
                  <a:lnTo>
                    <a:pt x="6750" y="10052"/>
                  </a:lnTo>
                  <a:lnTo>
                    <a:pt x="5490" y="11512"/>
                  </a:lnTo>
                  <a:lnTo>
                    <a:pt x="2410" y="8864"/>
                  </a:lnTo>
                  <a:lnTo>
                    <a:pt x="953" y="11886"/>
                  </a:lnTo>
                  <a:lnTo>
                    <a:pt x="11639" y="21600"/>
                  </a:lnTo>
                  <a:cubicBezTo>
                    <a:pt x="14159" y="20558"/>
                    <a:pt x="16388" y="19022"/>
                    <a:pt x="18162" y="17104"/>
                  </a:cubicBezTo>
                  <a:cubicBezTo>
                    <a:pt x="19707" y="15434"/>
                    <a:pt x="20875" y="13509"/>
                    <a:pt x="21600" y="11436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25" name="Shape"/>
            <p:cNvSpPr/>
            <p:nvPr/>
          </p:nvSpPr>
          <p:spPr>
            <a:xfrm>
              <a:off x="134172" y="106170"/>
              <a:ext cx="92148" cy="1410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591" extrusionOk="0">
                  <a:moveTo>
                    <a:pt x="12133" y="3705"/>
                  </a:moveTo>
                  <a:lnTo>
                    <a:pt x="1263" y="3705"/>
                  </a:lnTo>
                  <a:cubicBezTo>
                    <a:pt x="1093" y="3705"/>
                    <a:pt x="928" y="3666"/>
                    <a:pt x="798" y="3594"/>
                  </a:cubicBezTo>
                  <a:cubicBezTo>
                    <a:pt x="678" y="3528"/>
                    <a:pt x="594" y="3438"/>
                    <a:pt x="560" y="3337"/>
                  </a:cubicBezTo>
                  <a:lnTo>
                    <a:pt x="560" y="514"/>
                  </a:lnTo>
                  <a:cubicBezTo>
                    <a:pt x="555" y="373"/>
                    <a:pt x="640" y="238"/>
                    <a:pt x="793" y="140"/>
                  </a:cubicBezTo>
                  <a:cubicBezTo>
                    <a:pt x="918" y="60"/>
                    <a:pt x="1081" y="11"/>
                    <a:pt x="1254" y="0"/>
                  </a:cubicBezTo>
                  <a:lnTo>
                    <a:pt x="20447" y="0"/>
                  </a:lnTo>
                  <a:cubicBezTo>
                    <a:pt x="20614" y="-2"/>
                    <a:pt x="20776" y="39"/>
                    <a:pt x="20896" y="115"/>
                  </a:cubicBezTo>
                  <a:cubicBezTo>
                    <a:pt x="21022" y="193"/>
                    <a:pt x="21092" y="302"/>
                    <a:pt x="21092" y="415"/>
                  </a:cubicBezTo>
                  <a:lnTo>
                    <a:pt x="21092" y="3562"/>
                  </a:lnTo>
                  <a:cubicBezTo>
                    <a:pt x="21087" y="3658"/>
                    <a:pt x="21056" y="3753"/>
                    <a:pt x="21000" y="3842"/>
                  </a:cubicBezTo>
                  <a:cubicBezTo>
                    <a:pt x="20947" y="3928"/>
                    <a:pt x="20871" y="4008"/>
                    <a:pt x="20776" y="4078"/>
                  </a:cubicBezTo>
                  <a:lnTo>
                    <a:pt x="14615" y="7758"/>
                  </a:lnTo>
                  <a:cubicBezTo>
                    <a:pt x="14538" y="7808"/>
                    <a:pt x="14510" y="7882"/>
                    <a:pt x="14542" y="7950"/>
                  </a:cubicBezTo>
                  <a:cubicBezTo>
                    <a:pt x="14567" y="8001"/>
                    <a:pt x="14623" y="8042"/>
                    <a:pt x="14697" y="8064"/>
                  </a:cubicBezTo>
                  <a:cubicBezTo>
                    <a:pt x="15727" y="8167"/>
                    <a:pt x="16712" y="8411"/>
                    <a:pt x="17589" y="8779"/>
                  </a:cubicBezTo>
                  <a:cubicBezTo>
                    <a:pt x="18597" y="9202"/>
                    <a:pt x="19434" y="9776"/>
                    <a:pt x="20059" y="10445"/>
                  </a:cubicBezTo>
                  <a:cubicBezTo>
                    <a:pt x="20822" y="11262"/>
                    <a:pt x="21235" y="12169"/>
                    <a:pt x="21412" y="13104"/>
                  </a:cubicBezTo>
                  <a:cubicBezTo>
                    <a:pt x="21588" y="14039"/>
                    <a:pt x="21528" y="15007"/>
                    <a:pt x="21273" y="15951"/>
                  </a:cubicBezTo>
                  <a:cubicBezTo>
                    <a:pt x="21068" y="16709"/>
                    <a:pt x="20740" y="17451"/>
                    <a:pt x="20211" y="18132"/>
                  </a:cubicBezTo>
                  <a:cubicBezTo>
                    <a:pt x="19696" y="18796"/>
                    <a:pt x="18997" y="19394"/>
                    <a:pt x="18143" y="19891"/>
                  </a:cubicBezTo>
                  <a:cubicBezTo>
                    <a:pt x="16120" y="21069"/>
                    <a:pt x="13441" y="21598"/>
                    <a:pt x="10734" y="21591"/>
                  </a:cubicBezTo>
                  <a:cubicBezTo>
                    <a:pt x="9081" y="21587"/>
                    <a:pt x="7448" y="21385"/>
                    <a:pt x="5977" y="20953"/>
                  </a:cubicBezTo>
                  <a:cubicBezTo>
                    <a:pt x="4452" y="20506"/>
                    <a:pt x="3115" y="19817"/>
                    <a:pt x="2073" y="18929"/>
                  </a:cubicBezTo>
                  <a:cubicBezTo>
                    <a:pt x="862" y="17895"/>
                    <a:pt x="145" y="16650"/>
                    <a:pt x="13" y="15350"/>
                  </a:cubicBezTo>
                  <a:lnTo>
                    <a:pt x="2" y="14852"/>
                  </a:lnTo>
                  <a:cubicBezTo>
                    <a:pt x="-12" y="14739"/>
                    <a:pt x="49" y="14627"/>
                    <a:pt x="170" y="14546"/>
                  </a:cubicBezTo>
                  <a:cubicBezTo>
                    <a:pt x="295" y="14462"/>
                    <a:pt x="469" y="14420"/>
                    <a:pt x="646" y="14429"/>
                  </a:cubicBezTo>
                  <a:lnTo>
                    <a:pt x="5990" y="14429"/>
                  </a:lnTo>
                  <a:cubicBezTo>
                    <a:pt x="6127" y="14434"/>
                    <a:pt x="6257" y="14472"/>
                    <a:pt x="6355" y="14535"/>
                  </a:cubicBezTo>
                  <a:cubicBezTo>
                    <a:pt x="6460" y="14603"/>
                    <a:pt x="6522" y="14695"/>
                    <a:pt x="6526" y="14791"/>
                  </a:cubicBezTo>
                  <a:cubicBezTo>
                    <a:pt x="6610" y="15121"/>
                    <a:pt x="6718" y="15448"/>
                    <a:pt x="6850" y="15771"/>
                  </a:cubicBezTo>
                  <a:cubicBezTo>
                    <a:pt x="6942" y="15998"/>
                    <a:pt x="7046" y="16223"/>
                    <a:pt x="7161" y="16445"/>
                  </a:cubicBezTo>
                  <a:cubicBezTo>
                    <a:pt x="7666" y="17125"/>
                    <a:pt x="8547" y="17608"/>
                    <a:pt x="9568" y="17834"/>
                  </a:cubicBezTo>
                  <a:cubicBezTo>
                    <a:pt x="10568" y="18055"/>
                    <a:pt x="11702" y="18029"/>
                    <a:pt x="12693" y="17662"/>
                  </a:cubicBezTo>
                  <a:cubicBezTo>
                    <a:pt x="14380" y="17037"/>
                    <a:pt x="14922" y="15695"/>
                    <a:pt x="14955" y="14403"/>
                  </a:cubicBezTo>
                  <a:cubicBezTo>
                    <a:pt x="14994" y="12890"/>
                    <a:pt x="14322" y="11313"/>
                    <a:pt x="12282" y="10703"/>
                  </a:cubicBezTo>
                  <a:cubicBezTo>
                    <a:pt x="11786" y="10554"/>
                    <a:pt x="11242" y="10487"/>
                    <a:pt x="10698" y="10509"/>
                  </a:cubicBezTo>
                  <a:cubicBezTo>
                    <a:pt x="10298" y="10525"/>
                    <a:pt x="9905" y="10589"/>
                    <a:pt x="9540" y="10698"/>
                  </a:cubicBezTo>
                  <a:lnTo>
                    <a:pt x="8545" y="11086"/>
                  </a:lnTo>
                  <a:cubicBezTo>
                    <a:pt x="8397" y="11157"/>
                    <a:pt x="8216" y="11191"/>
                    <a:pt x="8034" y="11182"/>
                  </a:cubicBezTo>
                  <a:cubicBezTo>
                    <a:pt x="7838" y="11172"/>
                    <a:pt x="7656" y="11114"/>
                    <a:pt x="7523" y="11019"/>
                  </a:cubicBezTo>
                  <a:lnTo>
                    <a:pt x="4907" y="8740"/>
                  </a:lnTo>
                  <a:cubicBezTo>
                    <a:pt x="4780" y="8645"/>
                    <a:pt x="4719" y="8520"/>
                    <a:pt x="4739" y="8394"/>
                  </a:cubicBezTo>
                  <a:cubicBezTo>
                    <a:pt x="4758" y="8276"/>
                    <a:pt x="4847" y="8168"/>
                    <a:pt x="4987" y="8092"/>
                  </a:cubicBezTo>
                  <a:lnTo>
                    <a:pt x="12302" y="3940"/>
                  </a:lnTo>
                  <a:cubicBezTo>
                    <a:pt x="12347" y="3901"/>
                    <a:pt x="12360" y="3851"/>
                    <a:pt x="12336" y="3805"/>
                  </a:cubicBezTo>
                  <a:cubicBezTo>
                    <a:pt x="12306" y="3747"/>
                    <a:pt x="12226" y="3707"/>
                    <a:pt x="12133" y="3705"/>
                  </a:cubicBez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sp>
        <p:nvSpPr>
          <p:cNvPr id="227" name="Venn diagram"/>
          <p:cNvSpPr txBox="1"/>
          <p:nvPr/>
        </p:nvSpPr>
        <p:spPr>
          <a:xfrm>
            <a:off x="4641110" y="1756807"/>
            <a:ext cx="15101780" cy="8104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Opportunity Pipeline Three Products Testing Template  </a:t>
            </a:r>
          </a:p>
        </p:txBody>
      </p:sp>
      <p:sp>
        <p:nvSpPr>
          <p:cNvPr id="228" name="Shape"/>
          <p:cNvSpPr/>
          <p:nvPr/>
        </p:nvSpPr>
        <p:spPr>
          <a:xfrm>
            <a:off x="1625600" y="4430571"/>
            <a:ext cx="21107109" cy="75158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" y="0"/>
                </a:moveTo>
                <a:lnTo>
                  <a:pt x="21600" y="8"/>
                </a:lnTo>
                <a:lnTo>
                  <a:pt x="21600" y="21008"/>
                </a:lnTo>
                <a:cubicBezTo>
                  <a:pt x="21600" y="21095"/>
                  <a:pt x="21600" y="21165"/>
                  <a:pt x="21599" y="21221"/>
                </a:cubicBezTo>
                <a:cubicBezTo>
                  <a:pt x="21597" y="21277"/>
                  <a:pt x="21595" y="21321"/>
                  <a:pt x="21590" y="21356"/>
                </a:cubicBezTo>
                <a:cubicBezTo>
                  <a:pt x="21583" y="21406"/>
                  <a:pt x="21573" y="21450"/>
                  <a:pt x="21560" y="21487"/>
                </a:cubicBezTo>
                <a:cubicBezTo>
                  <a:pt x="21547" y="21524"/>
                  <a:pt x="21531" y="21553"/>
                  <a:pt x="21513" y="21571"/>
                </a:cubicBezTo>
                <a:cubicBezTo>
                  <a:pt x="21501" y="21586"/>
                  <a:pt x="21485" y="21593"/>
                  <a:pt x="21465" y="21596"/>
                </a:cubicBezTo>
                <a:cubicBezTo>
                  <a:pt x="21445" y="21600"/>
                  <a:pt x="21420" y="21600"/>
                  <a:pt x="21389" y="21600"/>
                </a:cubicBezTo>
                <a:lnTo>
                  <a:pt x="211" y="21600"/>
                </a:lnTo>
                <a:cubicBezTo>
                  <a:pt x="180" y="21600"/>
                  <a:pt x="155" y="21600"/>
                  <a:pt x="135" y="21596"/>
                </a:cubicBezTo>
                <a:cubicBezTo>
                  <a:pt x="115" y="21593"/>
                  <a:pt x="99" y="21586"/>
                  <a:pt x="87" y="21571"/>
                </a:cubicBezTo>
                <a:cubicBezTo>
                  <a:pt x="69" y="21553"/>
                  <a:pt x="53" y="21524"/>
                  <a:pt x="40" y="21487"/>
                </a:cubicBezTo>
                <a:cubicBezTo>
                  <a:pt x="27" y="21450"/>
                  <a:pt x="17" y="21406"/>
                  <a:pt x="10" y="21356"/>
                </a:cubicBezTo>
                <a:cubicBezTo>
                  <a:pt x="5" y="21321"/>
                  <a:pt x="3" y="21277"/>
                  <a:pt x="1" y="21221"/>
                </a:cubicBezTo>
                <a:cubicBezTo>
                  <a:pt x="0" y="21165"/>
                  <a:pt x="0" y="21095"/>
                  <a:pt x="0" y="21008"/>
                </a:cubicBezTo>
                <a:lnTo>
                  <a:pt x="0" y="592"/>
                </a:lnTo>
                <a:cubicBezTo>
                  <a:pt x="0" y="505"/>
                  <a:pt x="0" y="435"/>
                  <a:pt x="1" y="379"/>
                </a:cubicBezTo>
                <a:cubicBezTo>
                  <a:pt x="3" y="323"/>
                  <a:pt x="5" y="279"/>
                  <a:pt x="10" y="244"/>
                </a:cubicBezTo>
                <a:cubicBezTo>
                  <a:pt x="17" y="194"/>
                  <a:pt x="27" y="150"/>
                  <a:pt x="40" y="113"/>
                </a:cubicBezTo>
                <a:cubicBezTo>
                  <a:pt x="53" y="76"/>
                  <a:pt x="69" y="47"/>
                  <a:pt x="87" y="29"/>
                </a:cubicBezTo>
                <a:cubicBezTo>
                  <a:pt x="99" y="14"/>
                  <a:pt x="115" y="7"/>
                  <a:pt x="135" y="4"/>
                </a:cubicBezTo>
                <a:cubicBezTo>
                  <a:pt x="155" y="0"/>
                  <a:pt x="180" y="0"/>
                  <a:pt x="211" y="0"/>
                </a:cubicBezTo>
                <a:close/>
              </a:path>
            </a:pathLst>
          </a:custGeom>
          <a:ln w="25400">
            <a:solidFill>
              <a:schemeClr val="accent5"/>
            </a:solidFill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29" name="Line"/>
          <p:cNvSpPr/>
          <p:nvPr/>
        </p:nvSpPr>
        <p:spPr>
          <a:xfrm flipV="1">
            <a:off x="1659292" y="6926960"/>
            <a:ext cx="21076170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30" name="Line"/>
          <p:cNvSpPr/>
          <p:nvPr/>
        </p:nvSpPr>
        <p:spPr>
          <a:xfrm flipV="1">
            <a:off x="1653915" y="9441560"/>
            <a:ext cx="21076170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31" name="Line"/>
          <p:cNvSpPr/>
          <p:nvPr/>
        </p:nvSpPr>
        <p:spPr>
          <a:xfrm flipH="1" flipV="1">
            <a:off x="6900159" y="4425265"/>
            <a:ext cx="0" cy="7515914"/>
          </a:xfrm>
          <a:prstGeom prst="line">
            <a:avLst/>
          </a:prstGeom>
          <a:ln w="25400">
            <a:solidFill>
              <a:schemeClr val="accent5"/>
            </a:solidFill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32" name="Line"/>
          <p:cNvSpPr/>
          <p:nvPr/>
        </p:nvSpPr>
        <p:spPr>
          <a:xfrm flipH="1" flipV="1">
            <a:off x="12191825" y="4430537"/>
            <a:ext cx="0" cy="7515914"/>
          </a:xfrm>
          <a:prstGeom prst="line">
            <a:avLst/>
          </a:prstGeom>
          <a:ln w="25400">
            <a:solidFill>
              <a:schemeClr val="accent5"/>
            </a:solidFill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33" name="Line"/>
          <p:cNvSpPr/>
          <p:nvPr/>
        </p:nvSpPr>
        <p:spPr>
          <a:xfrm flipH="1" flipV="1">
            <a:off x="17483492" y="4430537"/>
            <a:ext cx="0" cy="7515914"/>
          </a:xfrm>
          <a:prstGeom prst="line">
            <a:avLst/>
          </a:prstGeom>
          <a:ln w="25400">
            <a:solidFill>
              <a:schemeClr val="accent5"/>
            </a:solidFill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3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5569550"/>
            <a:ext cx="3047397" cy="10259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23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5080641"/>
            <a:ext cx="2572211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Type stage name</a:t>
            </a:r>
          </a:p>
        </p:txBody>
      </p:sp>
      <p:grpSp>
        <p:nvGrpSpPr>
          <p:cNvPr id="239" name="Group"/>
          <p:cNvGrpSpPr/>
          <p:nvPr/>
        </p:nvGrpSpPr>
        <p:grpSpPr>
          <a:xfrm>
            <a:off x="2292374" y="5161117"/>
            <a:ext cx="353425" cy="353426"/>
            <a:chOff x="0" y="0"/>
            <a:chExt cx="353424" cy="353424"/>
          </a:xfrm>
        </p:grpSpPr>
        <p:sp>
          <p:nvSpPr>
            <p:cNvPr id="236" name="Circle"/>
            <p:cNvSpPr/>
            <p:nvPr/>
          </p:nvSpPr>
          <p:spPr>
            <a:xfrm>
              <a:off x="-1" y="-1"/>
              <a:ext cx="353426" cy="353426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37" name="Shape"/>
            <p:cNvSpPr/>
            <p:nvPr/>
          </p:nvSpPr>
          <p:spPr>
            <a:xfrm>
              <a:off x="148764" y="104101"/>
              <a:ext cx="190292" cy="2274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450"/>
                  </a:moveTo>
                  <a:lnTo>
                    <a:pt x="5480" y="0"/>
                  </a:lnTo>
                  <a:lnTo>
                    <a:pt x="0" y="2690"/>
                  </a:lnTo>
                  <a:lnTo>
                    <a:pt x="2959" y="5156"/>
                  </a:lnTo>
                  <a:lnTo>
                    <a:pt x="2623" y="13045"/>
                  </a:lnTo>
                  <a:lnTo>
                    <a:pt x="12823" y="21600"/>
                  </a:lnTo>
                  <a:cubicBezTo>
                    <a:pt x="14999" y="20620"/>
                    <a:pt x="16932" y="19301"/>
                    <a:pt x="18520" y="17716"/>
                  </a:cubicBezTo>
                  <a:cubicBezTo>
                    <a:pt x="19802" y="16435"/>
                    <a:pt x="20841" y="14996"/>
                    <a:pt x="21600" y="13450"/>
                  </a:cubicBez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238" name="Shape"/>
            <p:cNvSpPr/>
            <p:nvPr/>
          </p:nvSpPr>
          <p:spPr>
            <a:xfrm>
              <a:off x="147774" y="103709"/>
              <a:ext cx="50808" cy="1389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585" extrusionOk="0">
                  <a:moveTo>
                    <a:pt x="0" y="1732"/>
                  </a:moveTo>
                  <a:cubicBezTo>
                    <a:pt x="-1" y="1616"/>
                    <a:pt x="100" y="1502"/>
                    <a:pt x="287" y="1407"/>
                  </a:cubicBezTo>
                  <a:cubicBezTo>
                    <a:pt x="489" y="1306"/>
                    <a:pt x="779" y="1232"/>
                    <a:pt x="1111" y="1198"/>
                  </a:cubicBezTo>
                  <a:lnTo>
                    <a:pt x="8348" y="207"/>
                  </a:lnTo>
                  <a:cubicBezTo>
                    <a:pt x="8705" y="144"/>
                    <a:pt x="9079" y="94"/>
                    <a:pt x="9464" y="60"/>
                  </a:cubicBezTo>
                  <a:cubicBezTo>
                    <a:pt x="9886" y="22"/>
                    <a:pt x="10318" y="2"/>
                    <a:pt x="10752" y="1"/>
                  </a:cubicBezTo>
                  <a:lnTo>
                    <a:pt x="20274" y="1"/>
                  </a:lnTo>
                  <a:cubicBezTo>
                    <a:pt x="20690" y="-10"/>
                    <a:pt x="21092" y="58"/>
                    <a:pt x="21339" y="180"/>
                  </a:cubicBezTo>
                  <a:cubicBezTo>
                    <a:pt x="21513" y="267"/>
                    <a:pt x="21593" y="374"/>
                    <a:pt x="21563" y="480"/>
                  </a:cubicBezTo>
                  <a:lnTo>
                    <a:pt x="21599" y="21163"/>
                  </a:lnTo>
                  <a:cubicBezTo>
                    <a:pt x="21587" y="21270"/>
                    <a:pt x="21469" y="21371"/>
                    <a:pt x="21266" y="21448"/>
                  </a:cubicBezTo>
                  <a:cubicBezTo>
                    <a:pt x="21024" y="21540"/>
                    <a:pt x="20684" y="21590"/>
                    <a:pt x="20334" y="21584"/>
                  </a:cubicBezTo>
                  <a:lnTo>
                    <a:pt x="11015" y="21584"/>
                  </a:lnTo>
                  <a:cubicBezTo>
                    <a:pt x="10657" y="21590"/>
                    <a:pt x="10311" y="21537"/>
                    <a:pt x="10072" y="21440"/>
                  </a:cubicBezTo>
                  <a:cubicBezTo>
                    <a:pt x="9891" y="21367"/>
                    <a:pt x="9785" y="21273"/>
                    <a:pt x="9771" y="21174"/>
                  </a:cubicBezTo>
                  <a:lnTo>
                    <a:pt x="9636" y="4253"/>
                  </a:lnTo>
                  <a:cubicBezTo>
                    <a:pt x="9639" y="4193"/>
                    <a:pt x="9570" y="4136"/>
                    <a:pt x="9447" y="4098"/>
                  </a:cubicBezTo>
                  <a:cubicBezTo>
                    <a:pt x="9286" y="4047"/>
                    <a:pt x="9059" y="4034"/>
                    <a:pt x="8864" y="4064"/>
                  </a:cubicBezTo>
                  <a:lnTo>
                    <a:pt x="1543" y="4572"/>
                  </a:lnTo>
                  <a:cubicBezTo>
                    <a:pt x="1228" y="4613"/>
                    <a:pt x="880" y="4601"/>
                    <a:pt x="591" y="4541"/>
                  </a:cubicBezTo>
                  <a:cubicBezTo>
                    <a:pt x="265" y="4472"/>
                    <a:pt x="51" y="4349"/>
                    <a:pt x="19" y="4212"/>
                  </a:cubicBezTo>
                  <a:lnTo>
                    <a:pt x="0" y="1732"/>
                  </a:lnTo>
                  <a:close/>
                </a:path>
              </a:pathLst>
            </a:custGeom>
            <a:solidFill>
              <a:srgbClr val="F6F6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sz="3200">
                  <a:solidFill>
                    <a:srgbClr val="FFFFFF"/>
                  </a:solidFill>
                </a:defRPr>
              </a:pPr>
              <a:endParaRPr/>
            </a:p>
          </p:txBody>
        </p:sp>
      </p:grpSp>
      <p:sp>
        <p:nvSpPr>
          <p:cNvPr id="24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8007950"/>
            <a:ext cx="3047397" cy="10259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24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7519041"/>
            <a:ext cx="2572211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24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10547950"/>
            <a:ext cx="3047397" cy="10259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Lorem Ipsum is simply dummy text of the printing</a:t>
            </a:r>
          </a:p>
        </p:txBody>
      </p:sp>
      <p:sp>
        <p:nvSpPr>
          <p:cNvPr id="24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846610" y="10059041"/>
            <a:ext cx="2572211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Type stage name</a:t>
            </a:r>
          </a:p>
        </p:txBody>
      </p:sp>
      <p:sp>
        <p:nvSpPr>
          <p:cNvPr id="24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249412" y="3659782"/>
            <a:ext cx="2572211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pPr>
            <a:r>
              <a:rPr dirty="0">
                <a:solidFill>
                  <a:schemeClr val="bg1"/>
                </a:solidFill>
              </a:rPr>
              <a:t>Product </a:t>
            </a:r>
            <a:r>
              <a:rPr dirty="0">
                <a:solidFill>
                  <a:schemeClr val="bg1"/>
                </a:solidFill>
                <a:latin typeface="Barlow Bold"/>
                <a:ea typeface="Barlow Bold"/>
                <a:cs typeface="Barlow Bold"/>
                <a:sym typeface="Barlow Bold"/>
              </a:rPr>
              <a:t>A</a:t>
            </a:r>
          </a:p>
        </p:txBody>
      </p:sp>
      <p:sp>
        <p:nvSpPr>
          <p:cNvPr id="24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3529736" y="3659782"/>
            <a:ext cx="2572211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pPr>
            <a:r>
              <a:rPr>
                <a:solidFill>
                  <a:schemeClr val="bg1"/>
                </a:solidFill>
              </a:rPr>
              <a:t>Product </a:t>
            </a:r>
            <a:r>
              <a:rPr>
                <a:solidFill>
                  <a:schemeClr val="bg1"/>
                </a:solidFill>
                <a:latin typeface="Barlow Bold"/>
                <a:ea typeface="Barlow Bold"/>
                <a:cs typeface="Barlow Bold"/>
                <a:sym typeface="Barlow Bold"/>
              </a:rPr>
              <a:t>B</a:t>
            </a:r>
          </a:p>
        </p:txBody>
      </p:sp>
      <p:sp>
        <p:nvSpPr>
          <p:cNvPr id="24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8810061" y="3659782"/>
            <a:ext cx="2572210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defRPr sz="2500">
                <a:solidFill>
                  <a:srgbClr val="F7F5F6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pPr>
            <a:r>
              <a:rPr>
                <a:solidFill>
                  <a:schemeClr val="bg1"/>
                </a:solidFill>
              </a:rPr>
              <a:t>Product </a:t>
            </a:r>
            <a:r>
              <a:rPr>
                <a:solidFill>
                  <a:schemeClr val="bg1"/>
                </a:solidFill>
                <a:latin typeface="Barlow Bold"/>
                <a:ea typeface="Barlow Bold"/>
                <a:cs typeface="Barlow Bold"/>
                <a:sym typeface="Barlow Bold"/>
              </a:rPr>
              <a:t>C</a:t>
            </a:r>
          </a:p>
        </p:txBody>
      </p:sp>
      <p:sp>
        <p:nvSpPr>
          <p:cNvPr id="247" name="Oval"/>
          <p:cNvSpPr/>
          <p:nvPr/>
        </p:nvSpPr>
        <p:spPr>
          <a:xfrm>
            <a:off x="7735770" y="6539610"/>
            <a:ext cx="3620445" cy="774701"/>
          </a:xfrm>
          <a:prstGeom prst="ellipse">
            <a:avLst/>
          </a:prstGeom>
          <a:gradFill>
            <a:gsLst>
              <a:gs pos="0">
                <a:schemeClr val="accent4">
                  <a:alpha val="31979"/>
                </a:schemeClr>
              </a:gs>
              <a:gs pos="100000">
                <a:schemeClr val="accent1">
                  <a:alpha val="31979"/>
                </a:schemeClr>
              </a:gs>
            </a:gsLst>
            <a:lin ang="54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48" name="Oval"/>
          <p:cNvSpPr/>
          <p:nvPr/>
        </p:nvSpPr>
        <p:spPr>
          <a:xfrm>
            <a:off x="8656687" y="9200260"/>
            <a:ext cx="1778610" cy="482601"/>
          </a:xfrm>
          <a:prstGeom prst="ellipse">
            <a:avLst/>
          </a:prstGeom>
          <a:gradFill>
            <a:gsLst>
              <a:gs pos="0">
                <a:schemeClr val="accent4">
                  <a:alpha val="31979"/>
                </a:schemeClr>
              </a:gs>
              <a:gs pos="100000">
                <a:schemeClr val="accent1">
                  <a:alpha val="31979"/>
                </a:schemeClr>
              </a:gs>
            </a:gsLst>
            <a:lin ang="54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49" name="Oval"/>
          <p:cNvSpPr/>
          <p:nvPr/>
        </p:nvSpPr>
        <p:spPr>
          <a:xfrm>
            <a:off x="13027437" y="6541141"/>
            <a:ext cx="3620445" cy="774701"/>
          </a:xfrm>
          <a:prstGeom prst="ellipse">
            <a:avLst/>
          </a:prstGeom>
          <a:gradFill>
            <a:gsLst>
              <a:gs pos="0">
                <a:schemeClr val="accent4">
                  <a:alpha val="31979"/>
                </a:schemeClr>
              </a:gs>
              <a:gs pos="100000">
                <a:schemeClr val="accent2">
                  <a:alpha val="31979"/>
                </a:schemeClr>
              </a:gs>
            </a:gsLst>
            <a:lin ang="54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50" name="Oval"/>
          <p:cNvSpPr/>
          <p:nvPr/>
        </p:nvSpPr>
        <p:spPr>
          <a:xfrm>
            <a:off x="13948354" y="9201791"/>
            <a:ext cx="1778610" cy="482601"/>
          </a:xfrm>
          <a:prstGeom prst="ellipse">
            <a:avLst/>
          </a:prstGeom>
          <a:gradFill>
            <a:gsLst>
              <a:gs pos="0">
                <a:schemeClr val="accent4">
                  <a:alpha val="31979"/>
                </a:schemeClr>
              </a:gs>
              <a:gs pos="100000">
                <a:schemeClr val="accent2">
                  <a:alpha val="31979"/>
                </a:schemeClr>
              </a:gs>
            </a:gsLst>
            <a:lin ang="54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51" name="Oval"/>
          <p:cNvSpPr/>
          <p:nvPr/>
        </p:nvSpPr>
        <p:spPr>
          <a:xfrm>
            <a:off x="18305000" y="6544329"/>
            <a:ext cx="3620445" cy="774701"/>
          </a:xfrm>
          <a:prstGeom prst="ellipse">
            <a:avLst/>
          </a:prstGeom>
          <a:gradFill>
            <a:gsLst>
              <a:gs pos="0">
                <a:schemeClr val="accent4">
                  <a:alpha val="31979"/>
                </a:schemeClr>
              </a:gs>
              <a:gs pos="100000">
                <a:schemeClr val="accent3">
                  <a:alpha val="31979"/>
                </a:schemeClr>
              </a:gs>
            </a:gsLst>
            <a:lin ang="54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52" name="Oval"/>
          <p:cNvSpPr/>
          <p:nvPr/>
        </p:nvSpPr>
        <p:spPr>
          <a:xfrm>
            <a:off x="19225917" y="9204979"/>
            <a:ext cx="1778610" cy="482601"/>
          </a:xfrm>
          <a:prstGeom prst="ellipse">
            <a:avLst/>
          </a:prstGeom>
          <a:gradFill>
            <a:gsLst>
              <a:gs pos="0">
                <a:schemeClr val="accent4">
                  <a:alpha val="31979"/>
                </a:schemeClr>
              </a:gs>
              <a:gs pos="100000">
                <a:schemeClr val="accent3">
                  <a:alpha val="31979"/>
                </a:schemeClr>
              </a:gs>
            </a:gsLst>
            <a:lin ang="5400000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grpSp>
        <p:nvGrpSpPr>
          <p:cNvPr id="256" name="Group"/>
          <p:cNvGrpSpPr/>
          <p:nvPr/>
        </p:nvGrpSpPr>
        <p:grpSpPr>
          <a:xfrm>
            <a:off x="8656154" y="4730827"/>
            <a:ext cx="1779143" cy="380413"/>
            <a:chOff x="0" y="0"/>
            <a:chExt cx="1779142" cy="380411"/>
          </a:xfrm>
        </p:grpSpPr>
        <p:sp>
          <p:nvSpPr>
            <p:cNvPr id="253" name="Arrow"/>
            <p:cNvSpPr/>
            <p:nvPr/>
          </p:nvSpPr>
          <p:spPr>
            <a:xfrm rot="5400000">
              <a:off x="699365" y="0"/>
              <a:ext cx="380413" cy="380412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54" name="Arrow"/>
            <p:cNvSpPr/>
            <p:nvPr/>
          </p:nvSpPr>
          <p:spPr>
            <a:xfrm rot="5400000">
              <a:off x="1398730" y="-1"/>
              <a:ext cx="380413" cy="380413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55" name="Arrow"/>
            <p:cNvSpPr/>
            <p:nvPr/>
          </p:nvSpPr>
          <p:spPr>
            <a:xfrm rot="5400000">
              <a:off x="-1" y="-1"/>
              <a:ext cx="380413" cy="380413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sp>
        <p:nvSpPr>
          <p:cNvPr id="257" name="Group"/>
          <p:cNvSpPr/>
          <p:nvPr/>
        </p:nvSpPr>
        <p:spPr>
          <a:xfrm rot="5400000">
            <a:off x="9356053" y="10983984"/>
            <a:ext cx="380413" cy="380413"/>
          </a:xfrm>
          <a:prstGeom prst="rightArrow">
            <a:avLst>
              <a:gd name="adj1" fmla="val 54912"/>
              <a:gd name="adj2" fmla="val 60271"/>
            </a:avLst>
          </a:prstGeom>
          <a:solidFill>
            <a:schemeClr val="accent5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grpSp>
        <p:nvGrpSpPr>
          <p:cNvPr id="261" name="Group"/>
          <p:cNvGrpSpPr/>
          <p:nvPr/>
        </p:nvGrpSpPr>
        <p:grpSpPr>
          <a:xfrm>
            <a:off x="13938970" y="4730827"/>
            <a:ext cx="1779144" cy="380413"/>
            <a:chOff x="0" y="0"/>
            <a:chExt cx="1779142" cy="380411"/>
          </a:xfrm>
        </p:grpSpPr>
        <p:sp>
          <p:nvSpPr>
            <p:cNvPr id="258" name="Arrow"/>
            <p:cNvSpPr/>
            <p:nvPr/>
          </p:nvSpPr>
          <p:spPr>
            <a:xfrm rot="5400000">
              <a:off x="699365" y="0"/>
              <a:ext cx="380413" cy="380412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59" name="Arrow"/>
            <p:cNvSpPr/>
            <p:nvPr/>
          </p:nvSpPr>
          <p:spPr>
            <a:xfrm rot="5400000">
              <a:off x="1398730" y="-1"/>
              <a:ext cx="380413" cy="380413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60" name="Arrow"/>
            <p:cNvSpPr/>
            <p:nvPr/>
          </p:nvSpPr>
          <p:spPr>
            <a:xfrm rot="5400000">
              <a:off x="-1" y="-1"/>
              <a:ext cx="380413" cy="380413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sp>
        <p:nvSpPr>
          <p:cNvPr id="262" name="Group"/>
          <p:cNvSpPr/>
          <p:nvPr/>
        </p:nvSpPr>
        <p:spPr>
          <a:xfrm rot="5400000">
            <a:off x="14638870" y="10983984"/>
            <a:ext cx="380412" cy="380413"/>
          </a:xfrm>
          <a:prstGeom prst="rightArrow">
            <a:avLst>
              <a:gd name="adj1" fmla="val 54912"/>
              <a:gd name="adj2" fmla="val 60271"/>
            </a:avLst>
          </a:prstGeom>
          <a:solidFill>
            <a:schemeClr val="accent5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grpSp>
        <p:nvGrpSpPr>
          <p:cNvPr id="266" name="Group"/>
          <p:cNvGrpSpPr/>
          <p:nvPr/>
        </p:nvGrpSpPr>
        <p:grpSpPr>
          <a:xfrm>
            <a:off x="19211383" y="4730827"/>
            <a:ext cx="1779144" cy="380413"/>
            <a:chOff x="0" y="0"/>
            <a:chExt cx="1779142" cy="380411"/>
          </a:xfrm>
        </p:grpSpPr>
        <p:sp>
          <p:nvSpPr>
            <p:cNvPr id="263" name="Arrow"/>
            <p:cNvSpPr/>
            <p:nvPr/>
          </p:nvSpPr>
          <p:spPr>
            <a:xfrm rot="5400000">
              <a:off x="699365" y="0"/>
              <a:ext cx="380413" cy="380412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64" name="Arrow"/>
            <p:cNvSpPr/>
            <p:nvPr/>
          </p:nvSpPr>
          <p:spPr>
            <a:xfrm rot="5400000">
              <a:off x="1398730" y="-1"/>
              <a:ext cx="380413" cy="380413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265" name="Arrow"/>
            <p:cNvSpPr/>
            <p:nvPr/>
          </p:nvSpPr>
          <p:spPr>
            <a:xfrm rot="5400000">
              <a:off x="-1" y="-1"/>
              <a:ext cx="380413" cy="380413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sp>
        <p:nvSpPr>
          <p:cNvPr id="267" name="Group"/>
          <p:cNvSpPr/>
          <p:nvPr/>
        </p:nvSpPr>
        <p:spPr>
          <a:xfrm rot="5400000">
            <a:off x="19911283" y="10983984"/>
            <a:ext cx="380412" cy="380413"/>
          </a:xfrm>
          <a:prstGeom prst="rightArrow">
            <a:avLst>
              <a:gd name="adj1" fmla="val 54912"/>
              <a:gd name="adj2" fmla="val 60271"/>
            </a:avLst>
          </a:prstGeom>
          <a:solidFill>
            <a:schemeClr val="accent5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68" name="Freeform 34"/>
          <p:cNvSpPr/>
          <p:nvPr/>
        </p:nvSpPr>
        <p:spPr>
          <a:xfrm>
            <a:off x="9249423" y="5563241"/>
            <a:ext cx="593139" cy="6258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21" h="21600" extrusionOk="0">
                <a:moveTo>
                  <a:pt x="10681" y="0"/>
                </a:moveTo>
                <a:cubicBezTo>
                  <a:pt x="9374" y="0"/>
                  <a:pt x="8305" y="1003"/>
                  <a:pt x="8305" y="2246"/>
                </a:cubicBezTo>
                <a:cubicBezTo>
                  <a:pt x="8305" y="3490"/>
                  <a:pt x="9375" y="4493"/>
                  <a:pt x="10681" y="4493"/>
                </a:cubicBezTo>
                <a:cubicBezTo>
                  <a:pt x="11988" y="4493"/>
                  <a:pt x="13043" y="3490"/>
                  <a:pt x="13043" y="2246"/>
                </a:cubicBezTo>
                <a:cubicBezTo>
                  <a:pt x="13043" y="1003"/>
                  <a:pt x="11988" y="0"/>
                  <a:pt x="10681" y="0"/>
                </a:cubicBezTo>
                <a:close/>
                <a:moveTo>
                  <a:pt x="4129" y="890"/>
                </a:moveTo>
                <a:cubicBezTo>
                  <a:pt x="2823" y="890"/>
                  <a:pt x="1768" y="1908"/>
                  <a:pt x="1768" y="3150"/>
                </a:cubicBezTo>
                <a:cubicBezTo>
                  <a:pt x="1768" y="4394"/>
                  <a:pt x="2823" y="5397"/>
                  <a:pt x="4129" y="5397"/>
                </a:cubicBezTo>
                <a:cubicBezTo>
                  <a:pt x="5437" y="5397"/>
                  <a:pt x="6491" y="4394"/>
                  <a:pt x="6491" y="3150"/>
                </a:cubicBezTo>
                <a:cubicBezTo>
                  <a:pt x="6491" y="1908"/>
                  <a:pt x="5437" y="890"/>
                  <a:pt x="4129" y="890"/>
                </a:cubicBezTo>
                <a:close/>
                <a:moveTo>
                  <a:pt x="17377" y="890"/>
                </a:moveTo>
                <a:cubicBezTo>
                  <a:pt x="16070" y="890"/>
                  <a:pt x="15016" y="1907"/>
                  <a:pt x="15016" y="3150"/>
                </a:cubicBezTo>
                <a:cubicBezTo>
                  <a:pt x="15016" y="4394"/>
                  <a:pt x="16071" y="5397"/>
                  <a:pt x="17377" y="5397"/>
                </a:cubicBezTo>
                <a:cubicBezTo>
                  <a:pt x="18684" y="5397"/>
                  <a:pt x="19753" y="4394"/>
                  <a:pt x="19753" y="3150"/>
                </a:cubicBezTo>
                <a:cubicBezTo>
                  <a:pt x="19753" y="1908"/>
                  <a:pt x="18684" y="890"/>
                  <a:pt x="17377" y="890"/>
                </a:cubicBezTo>
                <a:close/>
                <a:moveTo>
                  <a:pt x="9472" y="5397"/>
                </a:moveTo>
                <a:cubicBezTo>
                  <a:pt x="8246" y="5397"/>
                  <a:pt x="7201" y="6342"/>
                  <a:pt x="7053" y="7588"/>
                </a:cubicBezTo>
                <a:lnTo>
                  <a:pt x="6433" y="12807"/>
                </a:lnTo>
                <a:cubicBezTo>
                  <a:pt x="6380" y="13244"/>
                  <a:pt x="6522" y="13678"/>
                  <a:pt x="6822" y="13998"/>
                </a:cubicBezTo>
                <a:cubicBezTo>
                  <a:pt x="7081" y="14274"/>
                  <a:pt x="7416" y="14444"/>
                  <a:pt x="7787" y="14464"/>
                </a:cubicBezTo>
                <a:lnTo>
                  <a:pt x="8305" y="21189"/>
                </a:lnTo>
                <a:cubicBezTo>
                  <a:pt x="8323" y="21423"/>
                  <a:pt x="8533" y="21600"/>
                  <a:pt x="8781" y="21600"/>
                </a:cubicBezTo>
                <a:lnTo>
                  <a:pt x="12568" y="21600"/>
                </a:lnTo>
                <a:cubicBezTo>
                  <a:pt x="12816" y="21600"/>
                  <a:pt x="13024" y="21424"/>
                  <a:pt x="13043" y="21189"/>
                </a:cubicBezTo>
                <a:lnTo>
                  <a:pt x="13561" y="14464"/>
                </a:lnTo>
                <a:cubicBezTo>
                  <a:pt x="13933" y="14444"/>
                  <a:pt x="14282" y="14273"/>
                  <a:pt x="14540" y="13998"/>
                </a:cubicBezTo>
                <a:cubicBezTo>
                  <a:pt x="14840" y="13680"/>
                  <a:pt x="14981" y="13257"/>
                  <a:pt x="14929" y="12820"/>
                </a:cubicBezTo>
                <a:lnTo>
                  <a:pt x="14296" y="7588"/>
                </a:lnTo>
                <a:cubicBezTo>
                  <a:pt x="14146" y="6342"/>
                  <a:pt x="13102" y="5397"/>
                  <a:pt x="11877" y="5397"/>
                </a:cubicBezTo>
                <a:lnTo>
                  <a:pt x="9472" y="5397"/>
                </a:lnTo>
                <a:close/>
                <a:moveTo>
                  <a:pt x="2963" y="6301"/>
                </a:moveTo>
                <a:cubicBezTo>
                  <a:pt x="1772" y="6301"/>
                  <a:pt x="763" y="7148"/>
                  <a:pt x="616" y="8273"/>
                </a:cubicBezTo>
                <a:lnTo>
                  <a:pt x="11" y="12889"/>
                </a:lnTo>
                <a:cubicBezTo>
                  <a:pt x="-39" y="13273"/>
                  <a:pt x="87" y="13653"/>
                  <a:pt x="357" y="13943"/>
                </a:cubicBezTo>
                <a:cubicBezTo>
                  <a:pt x="606" y="14212"/>
                  <a:pt x="949" y="14372"/>
                  <a:pt x="1322" y="14395"/>
                </a:cubicBezTo>
                <a:lnTo>
                  <a:pt x="1768" y="20285"/>
                </a:lnTo>
                <a:cubicBezTo>
                  <a:pt x="1786" y="20521"/>
                  <a:pt x="1994" y="20710"/>
                  <a:pt x="2243" y="20710"/>
                </a:cubicBezTo>
                <a:lnTo>
                  <a:pt x="6030" y="20710"/>
                </a:lnTo>
                <a:cubicBezTo>
                  <a:pt x="6278" y="20710"/>
                  <a:pt x="6473" y="20520"/>
                  <a:pt x="6491" y="20285"/>
                </a:cubicBezTo>
                <a:lnTo>
                  <a:pt x="6865" y="15436"/>
                </a:lnTo>
                <a:cubicBezTo>
                  <a:pt x="6879" y="15269"/>
                  <a:pt x="6785" y="15113"/>
                  <a:pt x="6635" y="15025"/>
                </a:cubicBezTo>
                <a:cubicBezTo>
                  <a:pt x="6432" y="14904"/>
                  <a:pt x="6250" y="14757"/>
                  <a:pt x="6102" y="14601"/>
                </a:cubicBezTo>
                <a:cubicBezTo>
                  <a:pt x="5623" y="14090"/>
                  <a:pt x="5401" y="13403"/>
                  <a:pt x="5483" y="12711"/>
                </a:cubicBezTo>
                <a:lnTo>
                  <a:pt x="6117" y="7479"/>
                </a:lnTo>
                <a:cubicBezTo>
                  <a:pt x="6139" y="7289"/>
                  <a:pt x="6180" y="7108"/>
                  <a:pt x="6232" y="6931"/>
                </a:cubicBezTo>
                <a:cubicBezTo>
                  <a:pt x="6266" y="6814"/>
                  <a:pt x="6252" y="6694"/>
                  <a:pt x="6189" y="6588"/>
                </a:cubicBezTo>
                <a:cubicBezTo>
                  <a:pt x="6126" y="6484"/>
                  <a:pt x="6023" y="6413"/>
                  <a:pt x="5901" y="6383"/>
                </a:cubicBezTo>
                <a:cubicBezTo>
                  <a:pt x="5682" y="6329"/>
                  <a:pt x="5485" y="6301"/>
                  <a:pt x="5296" y="6301"/>
                </a:cubicBezTo>
                <a:lnTo>
                  <a:pt x="2963" y="6301"/>
                </a:lnTo>
                <a:close/>
                <a:moveTo>
                  <a:pt x="16211" y="6301"/>
                </a:moveTo>
                <a:cubicBezTo>
                  <a:pt x="15948" y="6301"/>
                  <a:pt x="15679" y="6336"/>
                  <a:pt x="15419" y="6424"/>
                </a:cubicBezTo>
                <a:cubicBezTo>
                  <a:pt x="15186" y="6502"/>
                  <a:pt x="15067" y="6745"/>
                  <a:pt x="15131" y="6972"/>
                </a:cubicBezTo>
                <a:cubicBezTo>
                  <a:pt x="15177" y="7138"/>
                  <a:pt x="15210" y="7303"/>
                  <a:pt x="15232" y="7479"/>
                </a:cubicBezTo>
                <a:lnTo>
                  <a:pt x="15865" y="12711"/>
                </a:lnTo>
                <a:cubicBezTo>
                  <a:pt x="15948" y="13403"/>
                  <a:pt x="15725" y="14090"/>
                  <a:pt x="15246" y="14601"/>
                </a:cubicBezTo>
                <a:cubicBezTo>
                  <a:pt x="15142" y="14712"/>
                  <a:pt x="15010" y="14815"/>
                  <a:pt x="14843" y="14930"/>
                </a:cubicBezTo>
                <a:cubicBezTo>
                  <a:pt x="14708" y="15021"/>
                  <a:pt x="14629" y="15171"/>
                  <a:pt x="14641" y="15327"/>
                </a:cubicBezTo>
                <a:lnTo>
                  <a:pt x="15016" y="20285"/>
                </a:lnTo>
                <a:cubicBezTo>
                  <a:pt x="15034" y="20521"/>
                  <a:pt x="15242" y="20710"/>
                  <a:pt x="15491" y="20710"/>
                </a:cubicBezTo>
                <a:lnTo>
                  <a:pt x="19278" y="20710"/>
                </a:lnTo>
                <a:cubicBezTo>
                  <a:pt x="19526" y="20710"/>
                  <a:pt x="19735" y="20520"/>
                  <a:pt x="19753" y="20285"/>
                </a:cubicBezTo>
                <a:lnTo>
                  <a:pt x="20185" y="14395"/>
                </a:lnTo>
                <a:cubicBezTo>
                  <a:pt x="20558" y="14372"/>
                  <a:pt x="20915" y="14212"/>
                  <a:pt x="21164" y="13943"/>
                </a:cubicBezTo>
                <a:cubicBezTo>
                  <a:pt x="21433" y="13653"/>
                  <a:pt x="21561" y="13273"/>
                  <a:pt x="21510" y="12889"/>
                </a:cubicBezTo>
                <a:lnTo>
                  <a:pt x="20891" y="8273"/>
                </a:lnTo>
                <a:cubicBezTo>
                  <a:pt x="20743" y="7149"/>
                  <a:pt x="19734" y="6301"/>
                  <a:pt x="18544" y="6301"/>
                </a:cubicBezTo>
                <a:lnTo>
                  <a:pt x="16211" y="6301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269" name="Freeform 34"/>
          <p:cNvSpPr/>
          <p:nvPr/>
        </p:nvSpPr>
        <p:spPr>
          <a:xfrm>
            <a:off x="14541090" y="5563241"/>
            <a:ext cx="593139" cy="6258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21" h="21600" extrusionOk="0">
                <a:moveTo>
                  <a:pt x="10681" y="0"/>
                </a:moveTo>
                <a:cubicBezTo>
                  <a:pt x="9374" y="0"/>
                  <a:pt x="8305" y="1003"/>
                  <a:pt x="8305" y="2246"/>
                </a:cubicBezTo>
                <a:cubicBezTo>
                  <a:pt x="8305" y="3490"/>
                  <a:pt x="9375" y="4493"/>
                  <a:pt x="10681" y="4493"/>
                </a:cubicBezTo>
                <a:cubicBezTo>
                  <a:pt x="11988" y="4493"/>
                  <a:pt x="13043" y="3490"/>
                  <a:pt x="13043" y="2246"/>
                </a:cubicBezTo>
                <a:cubicBezTo>
                  <a:pt x="13043" y="1003"/>
                  <a:pt x="11988" y="0"/>
                  <a:pt x="10681" y="0"/>
                </a:cubicBezTo>
                <a:close/>
                <a:moveTo>
                  <a:pt x="4129" y="890"/>
                </a:moveTo>
                <a:cubicBezTo>
                  <a:pt x="2823" y="890"/>
                  <a:pt x="1768" y="1908"/>
                  <a:pt x="1768" y="3150"/>
                </a:cubicBezTo>
                <a:cubicBezTo>
                  <a:pt x="1768" y="4394"/>
                  <a:pt x="2823" y="5397"/>
                  <a:pt x="4129" y="5397"/>
                </a:cubicBezTo>
                <a:cubicBezTo>
                  <a:pt x="5437" y="5397"/>
                  <a:pt x="6491" y="4394"/>
                  <a:pt x="6491" y="3150"/>
                </a:cubicBezTo>
                <a:cubicBezTo>
                  <a:pt x="6491" y="1908"/>
                  <a:pt x="5437" y="890"/>
                  <a:pt x="4129" y="890"/>
                </a:cubicBezTo>
                <a:close/>
                <a:moveTo>
                  <a:pt x="17377" y="890"/>
                </a:moveTo>
                <a:cubicBezTo>
                  <a:pt x="16070" y="890"/>
                  <a:pt x="15016" y="1907"/>
                  <a:pt x="15016" y="3150"/>
                </a:cubicBezTo>
                <a:cubicBezTo>
                  <a:pt x="15016" y="4394"/>
                  <a:pt x="16071" y="5397"/>
                  <a:pt x="17377" y="5397"/>
                </a:cubicBezTo>
                <a:cubicBezTo>
                  <a:pt x="18684" y="5397"/>
                  <a:pt x="19753" y="4394"/>
                  <a:pt x="19753" y="3150"/>
                </a:cubicBezTo>
                <a:cubicBezTo>
                  <a:pt x="19753" y="1908"/>
                  <a:pt x="18684" y="890"/>
                  <a:pt x="17377" y="890"/>
                </a:cubicBezTo>
                <a:close/>
                <a:moveTo>
                  <a:pt x="9472" y="5397"/>
                </a:moveTo>
                <a:cubicBezTo>
                  <a:pt x="8246" y="5397"/>
                  <a:pt x="7201" y="6342"/>
                  <a:pt x="7053" y="7588"/>
                </a:cubicBezTo>
                <a:lnTo>
                  <a:pt x="6433" y="12807"/>
                </a:lnTo>
                <a:cubicBezTo>
                  <a:pt x="6380" y="13244"/>
                  <a:pt x="6522" y="13678"/>
                  <a:pt x="6822" y="13998"/>
                </a:cubicBezTo>
                <a:cubicBezTo>
                  <a:pt x="7081" y="14274"/>
                  <a:pt x="7416" y="14444"/>
                  <a:pt x="7787" y="14464"/>
                </a:cubicBezTo>
                <a:lnTo>
                  <a:pt x="8305" y="21189"/>
                </a:lnTo>
                <a:cubicBezTo>
                  <a:pt x="8323" y="21423"/>
                  <a:pt x="8533" y="21600"/>
                  <a:pt x="8781" y="21600"/>
                </a:cubicBezTo>
                <a:lnTo>
                  <a:pt x="12568" y="21600"/>
                </a:lnTo>
                <a:cubicBezTo>
                  <a:pt x="12816" y="21600"/>
                  <a:pt x="13024" y="21424"/>
                  <a:pt x="13043" y="21189"/>
                </a:cubicBezTo>
                <a:lnTo>
                  <a:pt x="13561" y="14464"/>
                </a:lnTo>
                <a:cubicBezTo>
                  <a:pt x="13933" y="14444"/>
                  <a:pt x="14282" y="14273"/>
                  <a:pt x="14540" y="13998"/>
                </a:cubicBezTo>
                <a:cubicBezTo>
                  <a:pt x="14840" y="13680"/>
                  <a:pt x="14981" y="13257"/>
                  <a:pt x="14929" y="12820"/>
                </a:cubicBezTo>
                <a:lnTo>
                  <a:pt x="14296" y="7588"/>
                </a:lnTo>
                <a:cubicBezTo>
                  <a:pt x="14146" y="6342"/>
                  <a:pt x="13102" y="5397"/>
                  <a:pt x="11877" y="5397"/>
                </a:cubicBezTo>
                <a:lnTo>
                  <a:pt x="9472" y="5397"/>
                </a:lnTo>
                <a:close/>
                <a:moveTo>
                  <a:pt x="2963" y="6301"/>
                </a:moveTo>
                <a:cubicBezTo>
                  <a:pt x="1772" y="6301"/>
                  <a:pt x="763" y="7148"/>
                  <a:pt x="616" y="8273"/>
                </a:cubicBezTo>
                <a:lnTo>
                  <a:pt x="11" y="12889"/>
                </a:lnTo>
                <a:cubicBezTo>
                  <a:pt x="-39" y="13273"/>
                  <a:pt x="87" y="13653"/>
                  <a:pt x="357" y="13943"/>
                </a:cubicBezTo>
                <a:cubicBezTo>
                  <a:pt x="606" y="14212"/>
                  <a:pt x="949" y="14372"/>
                  <a:pt x="1322" y="14395"/>
                </a:cubicBezTo>
                <a:lnTo>
                  <a:pt x="1768" y="20285"/>
                </a:lnTo>
                <a:cubicBezTo>
                  <a:pt x="1786" y="20521"/>
                  <a:pt x="1994" y="20710"/>
                  <a:pt x="2243" y="20710"/>
                </a:cubicBezTo>
                <a:lnTo>
                  <a:pt x="6030" y="20710"/>
                </a:lnTo>
                <a:cubicBezTo>
                  <a:pt x="6278" y="20710"/>
                  <a:pt x="6473" y="20520"/>
                  <a:pt x="6491" y="20285"/>
                </a:cubicBezTo>
                <a:lnTo>
                  <a:pt x="6865" y="15436"/>
                </a:lnTo>
                <a:cubicBezTo>
                  <a:pt x="6879" y="15269"/>
                  <a:pt x="6785" y="15113"/>
                  <a:pt x="6635" y="15025"/>
                </a:cubicBezTo>
                <a:cubicBezTo>
                  <a:pt x="6432" y="14904"/>
                  <a:pt x="6250" y="14757"/>
                  <a:pt x="6102" y="14601"/>
                </a:cubicBezTo>
                <a:cubicBezTo>
                  <a:pt x="5623" y="14090"/>
                  <a:pt x="5401" y="13403"/>
                  <a:pt x="5483" y="12711"/>
                </a:cubicBezTo>
                <a:lnTo>
                  <a:pt x="6117" y="7479"/>
                </a:lnTo>
                <a:cubicBezTo>
                  <a:pt x="6139" y="7289"/>
                  <a:pt x="6180" y="7108"/>
                  <a:pt x="6232" y="6931"/>
                </a:cubicBezTo>
                <a:cubicBezTo>
                  <a:pt x="6266" y="6814"/>
                  <a:pt x="6252" y="6694"/>
                  <a:pt x="6189" y="6588"/>
                </a:cubicBezTo>
                <a:cubicBezTo>
                  <a:pt x="6126" y="6484"/>
                  <a:pt x="6023" y="6413"/>
                  <a:pt x="5901" y="6383"/>
                </a:cubicBezTo>
                <a:cubicBezTo>
                  <a:pt x="5682" y="6329"/>
                  <a:pt x="5485" y="6301"/>
                  <a:pt x="5296" y="6301"/>
                </a:cubicBezTo>
                <a:lnTo>
                  <a:pt x="2963" y="6301"/>
                </a:lnTo>
                <a:close/>
                <a:moveTo>
                  <a:pt x="16211" y="6301"/>
                </a:moveTo>
                <a:cubicBezTo>
                  <a:pt x="15948" y="6301"/>
                  <a:pt x="15679" y="6336"/>
                  <a:pt x="15419" y="6424"/>
                </a:cubicBezTo>
                <a:cubicBezTo>
                  <a:pt x="15186" y="6502"/>
                  <a:pt x="15067" y="6745"/>
                  <a:pt x="15131" y="6972"/>
                </a:cubicBezTo>
                <a:cubicBezTo>
                  <a:pt x="15177" y="7138"/>
                  <a:pt x="15210" y="7303"/>
                  <a:pt x="15232" y="7479"/>
                </a:cubicBezTo>
                <a:lnTo>
                  <a:pt x="15865" y="12711"/>
                </a:lnTo>
                <a:cubicBezTo>
                  <a:pt x="15948" y="13403"/>
                  <a:pt x="15725" y="14090"/>
                  <a:pt x="15246" y="14601"/>
                </a:cubicBezTo>
                <a:cubicBezTo>
                  <a:pt x="15142" y="14712"/>
                  <a:pt x="15010" y="14815"/>
                  <a:pt x="14843" y="14930"/>
                </a:cubicBezTo>
                <a:cubicBezTo>
                  <a:pt x="14708" y="15021"/>
                  <a:pt x="14629" y="15171"/>
                  <a:pt x="14641" y="15327"/>
                </a:cubicBezTo>
                <a:lnTo>
                  <a:pt x="15016" y="20285"/>
                </a:lnTo>
                <a:cubicBezTo>
                  <a:pt x="15034" y="20521"/>
                  <a:pt x="15242" y="20710"/>
                  <a:pt x="15491" y="20710"/>
                </a:cubicBezTo>
                <a:lnTo>
                  <a:pt x="19278" y="20710"/>
                </a:lnTo>
                <a:cubicBezTo>
                  <a:pt x="19526" y="20710"/>
                  <a:pt x="19735" y="20520"/>
                  <a:pt x="19753" y="20285"/>
                </a:cubicBezTo>
                <a:lnTo>
                  <a:pt x="20185" y="14395"/>
                </a:lnTo>
                <a:cubicBezTo>
                  <a:pt x="20558" y="14372"/>
                  <a:pt x="20915" y="14212"/>
                  <a:pt x="21164" y="13943"/>
                </a:cubicBezTo>
                <a:cubicBezTo>
                  <a:pt x="21433" y="13653"/>
                  <a:pt x="21561" y="13273"/>
                  <a:pt x="21510" y="12889"/>
                </a:cubicBezTo>
                <a:lnTo>
                  <a:pt x="20891" y="8273"/>
                </a:lnTo>
                <a:cubicBezTo>
                  <a:pt x="20743" y="7149"/>
                  <a:pt x="19734" y="6301"/>
                  <a:pt x="18544" y="6301"/>
                </a:cubicBezTo>
                <a:lnTo>
                  <a:pt x="16211" y="6301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270" name="Freeform 34"/>
          <p:cNvSpPr/>
          <p:nvPr/>
        </p:nvSpPr>
        <p:spPr>
          <a:xfrm>
            <a:off x="19804386" y="5563241"/>
            <a:ext cx="593138" cy="6258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21" h="21600" extrusionOk="0">
                <a:moveTo>
                  <a:pt x="10681" y="0"/>
                </a:moveTo>
                <a:cubicBezTo>
                  <a:pt x="9374" y="0"/>
                  <a:pt x="8305" y="1003"/>
                  <a:pt x="8305" y="2246"/>
                </a:cubicBezTo>
                <a:cubicBezTo>
                  <a:pt x="8305" y="3490"/>
                  <a:pt x="9375" y="4493"/>
                  <a:pt x="10681" y="4493"/>
                </a:cubicBezTo>
                <a:cubicBezTo>
                  <a:pt x="11988" y="4493"/>
                  <a:pt x="13043" y="3490"/>
                  <a:pt x="13043" y="2246"/>
                </a:cubicBezTo>
                <a:cubicBezTo>
                  <a:pt x="13043" y="1003"/>
                  <a:pt x="11988" y="0"/>
                  <a:pt x="10681" y="0"/>
                </a:cubicBezTo>
                <a:close/>
                <a:moveTo>
                  <a:pt x="4129" y="890"/>
                </a:moveTo>
                <a:cubicBezTo>
                  <a:pt x="2823" y="890"/>
                  <a:pt x="1768" y="1908"/>
                  <a:pt x="1768" y="3150"/>
                </a:cubicBezTo>
                <a:cubicBezTo>
                  <a:pt x="1768" y="4394"/>
                  <a:pt x="2823" y="5397"/>
                  <a:pt x="4129" y="5397"/>
                </a:cubicBezTo>
                <a:cubicBezTo>
                  <a:pt x="5437" y="5397"/>
                  <a:pt x="6491" y="4394"/>
                  <a:pt x="6491" y="3150"/>
                </a:cubicBezTo>
                <a:cubicBezTo>
                  <a:pt x="6491" y="1908"/>
                  <a:pt x="5437" y="890"/>
                  <a:pt x="4129" y="890"/>
                </a:cubicBezTo>
                <a:close/>
                <a:moveTo>
                  <a:pt x="17377" y="890"/>
                </a:moveTo>
                <a:cubicBezTo>
                  <a:pt x="16070" y="890"/>
                  <a:pt x="15016" y="1907"/>
                  <a:pt x="15016" y="3150"/>
                </a:cubicBezTo>
                <a:cubicBezTo>
                  <a:pt x="15016" y="4394"/>
                  <a:pt x="16071" y="5397"/>
                  <a:pt x="17377" y="5397"/>
                </a:cubicBezTo>
                <a:cubicBezTo>
                  <a:pt x="18684" y="5397"/>
                  <a:pt x="19753" y="4394"/>
                  <a:pt x="19753" y="3150"/>
                </a:cubicBezTo>
                <a:cubicBezTo>
                  <a:pt x="19753" y="1908"/>
                  <a:pt x="18684" y="890"/>
                  <a:pt x="17377" y="890"/>
                </a:cubicBezTo>
                <a:close/>
                <a:moveTo>
                  <a:pt x="9472" y="5397"/>
                </a:moveTo>
                <a:cubicBezTo>
                  <a:pt x="8246" y="5397"/>
                  <a:pt x="7201" y="6342"/>
                  <a:pt x="7053" y="7588"/>
                </a:cubicBezTo>
                <a:lnTo>
                  <a:pt x="6433" y="12807"/>
                </a:lnTo>
                <a:cubicBezTo>
                  <a:pt x="6380" y="13244"/>
                  <a:pt x="6522" y="13678"/>
                  <a:pt x="6822" y="13998"/>
                </a:cubicBezTo>
                <a:cubicBezTo>
                  <a:pt x="7081" y="14274"/>
                  <a:pt x="7416" y="14444"/>
                  <a:pt x="7787" y="14464"/>
                </a:cubicBezTo>
                <a:lnTo>
                  <a:pt x="8305" y="21189"/>
                </a:lnTo>
                <a:cubicBezTo>
                  <a:pt x="8323" y="21423"/>
                  <a:pt x="8533" y="21600"/>
                  <a:pt x="8781" y="21600"/>
                </a:cubicBezTo>
                <a:lnTo>
                  <a:pt x="12568" y="21600"/>
                </a:lnTo>
                <a:cubicBezTo>
                  <a:pt x="12816" y="21600"/>
                  <a:pt x="13024" y="21424"/>
                  <a:pt x="13043" y="21189"/>
                </a:cubicBezTo>
                <a:lnTo>
                  <a:pt x="13561" y="14464"/>
                </a:lnTo>
                <a:cubicBezTo>
                  <a:pt x="13933" y="14444"/>
                  <a:pt x="14282" y="14273"/>
                  <a:pt x="14540" y="13998"/>
                </a:cubicBezTo>
                <a:cubicBezTo>
                  <a:pt x="14840" y="13680"/>
                  <a:pt x="14981" y="13257"/>
                  <a:pt x="14929" y="12820"/>
                </a:cubicBezTo>
                <a:lnTo>
                  <a:pt x="14296" y="7588"/>
                </a:lnTo>
                <a:cubicBezTo>
                  <a:pt x="14146" y="6342"/>
                  <a:pt x="13102" y="5397"/>
                  <a:pt x="11877" y="5397"/>
                </a:cubicBezTo>
                <a:lnTo>
                  <a:pt x="9472" y="5397"/>
                </a:lnTo>
                <a:close/>
                <a:moveTo>
                  <a:pt x="2963" y="6301"/>
                </a:moveTo>
                <a:cubicBezTo>
                  <a:pt x="1772" y="6301"/>
                  <a:pt x="763" y="7148"/>
                  <a:pt x="616" y="8273"/>
                </a:cubicBezTo>
                <a:lnTo>
                  <a:pt x="11" y="12889"/>
                </a:lnTo>
                <a:cubicBezTo>
                  <a:pt x="-39" y="13273"/>
                  <a:pt x="87" y="13653"/>
                  <a:pt x="357" y="13943"/>
                </a:cubicBezTo>
                <a:cubicBezTo>
                  <a:pt x="606" y="14212"/>
                  <a:pt x="949" y="14372"/>
                  <a:pt x="1322" y="14395"/>
                </a:cubicBezTo>
                <a:lnTo>
                  <a:pt x="1768" y="20285"/>
                </a:lnTo>
                <a:cubicBezTo>
                  <a:pt x="1786" y="20521"/>
                  <a:pt x="1994" y="20710"/>
                  <a:pt x="2243" y="20710"/>
                </a:cubicBezTo>
                <a:lnTo>
                  <a:pt x="6030" y="20710"/>
                </a:lnTo>
                <a:cubicBezTo>
                  <a:pt x="6278" y="20710"/>
                  <a:pt x="6473" y="20520"/>
                  <a:pt x="6491" y="20285"/>
                </a:cubicBezTo>
                <a:lnTo>
                  <a:pt x="6865" y="15436"/>
                </a:lnTo>
                <a:cubicBezTo>
                  <a:pt x="6879" y="15269"/>
                  <a:pt x="6785" y="15113"/>
                  <a:pt x="6635" y="15025"/>
                </a:cubicBezTo>
                <a:cubicBezTo>
                  <a:pt x="6432" y="14904"/>
                  <a:pt x="6250" y="14757"/>
                  <a:pt x="6102" y="14601"/>
                </a:cubicBezTo>
                <a:cubicBezTo>
                  <a:pt x="5623" y="14090"/>
                  <a:pt x="5401" y="13403"/>
                  <a:pt x="5483" y="12711"/>
                </a:cubicBezTo>
                <a:lnTo>
                  <a:pt x="6117" y="7479"/>
                </a:lnTo>
                <a:cubicBezTo>
                  <a:pt x="6139" y="7289"/>
                  <a:pt x="6180" y="7108"/>
                  <a:pt x="6232" y="6931"/>
                </a:cubicBezTo>
                <a:cubicBezTo>
                  <a:pt x="6266" y="6814"/>
                  <a:pt x="6252" y="6694"/>
                  <a:pt x="6189" y="6588"/>
                </a:cubicBezTo>
                <a:cubicBezTo>
                  <a:pt x="6126" y="6484"/>
                  <a:pt x="6023" y="6413"/>
                  <a:pt x="5901" y="6383"/>
                </a:cubicBezTo>
                <a:cubicBezTo>
                  <a:pt x="5682" y="6329"/>
                  <a:pt x="5485" y="6301"/>
                  <a:pt x="5296" y="6301"/>
                </a:cubicBezTo>
                <a:lnTo>
                  <a:pt x="2963" y="6301"/>
                </a:lnTo>
                <a:close/>
                <a:moveTo>
                  <a:pt x="16211" y="6301"/>
                </a:moveTo>
                <a:cubicBezTo>
                  <a:pt x="15948" y="6301"/>
                  <a:pt x="15679" y="6336"/>
                  <a:pt x="15419" y="6424"/>
                </a:cubicBezTo>
                <a:cubicBezTo>
                  <a:pt x="15186" y="6502"/>
                  <a:pt x="15067" y="6745"/>
                  <a:pt x="15131" y="6972"/>
                </a:cubicBezTo>
                <a:cubicBezTo>
                  <a:pt x="15177" y="7138"/>
                  <a:pt x="15210" y="7303"/>
                  <a:pt x="15232" y="7479"/>
                </a:cubicBezTo>
                <a:lnTo>
                  <a:pt x="15865" y="12711"/>
                </a:lnTo>
                <a:cubicBezTo>
                  <a:pt x="15948" y="13403"/>
                  <a:pt x="15725" y="14090"/>
                  <a:pt x="15246" y="14601"/>
                </a:cubicBezTo>
                <a:cubicBezTo>
                  <a:pt x="15142" y="14712"/>
                  <a:pt x="15010" y="14815"/>
                  <a:pt x="14843" y="14930"/>
                </a:cubicBezTo>
                <a:cubicBezTo>
                  <a:pt x="14708" y="15021"/>
                  <a:pt x="14629" y="15171"/>
                  <a:pt x="14641" y="15327"/>
                </a:cubicBezTo>
                <a:lnTo>
                  <a:pt x="15016" y="20285"/>
                </a:lnTo>
                <a:cubicBezTo>
                  <a:pt x="15034" y="20521"/>
                  <a:pt x="15242" y="20710"/>
                  <a:pt x="15491" y="20710"/>
                </a:cubicBezTo>
                <a:lnTo>
                  <a:pt x="19278" y="20710"/>
                </a:lnTo>
                <a:cubicBezTo>
                  <a:pt x="19526" y="20710"/>
                  <a:pt x="19735" y="20520"/>
                  <a:pt x="19753" y="20285"/>
                </a:cubicBezTo>
                <a:lnTo>
                  <a:pt x="20185" y="14395"/>
                </a:lnTo>
                <a:cubicBezTo>
                  <a:pt x="20558" y="14372"/>
                  <a:pt x="20915" y="14212"/>
                  <a:pt x="21164" y="13943"/>
                </a:cubicBezTo>
                <a:cubicBezTo>
                  <a:pt x="21433" y="13653"/>
                  <a:pt x="21561" y="13273"/>
                  <a:pt x="21510" y="12889"/>
                </a:cubicBezTo>
                <a:lnTo>
                  <a:pt x="20891" y="8273"/>
                </a:lnTo>
                <a:cubicBezTo>
                  <a:pt x="20743" y="7149"/>
                  <a:pt x="19734" y="6301"/>
                  <a:pt x="18544" y="6301"/>
                </a:cubicBezTo>
                <a:lnTo>
                  <a:pt x="16211" y="6301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27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766045" y="6277629"/>
            <a:ext cx="155989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156 000</a:t>
            </a:r>
          </a:p>
        </p:txBody>
      </p:sp>
      <p:sp>
        <p:nvSpPr>
          <p:cNvPr id="27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766045" y="8794450"/>
            <a:ext cx="155989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76 980</a:t>
            </a:r>
          </a:p>
        </p:txBody>
      </p:sp>
      <p:sp>
        <p:nvSpPr>
          <p:cNvPr id="27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8755570" y="10315157"/>
            <a:ext cx="1559894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1 750</a:t>
            </a:r>
          </a:p>
        </p:txBody>
      </p:sp>
      <p:sp>
        <p:nvSpPr>
          <p:cNvPr id="27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4041132" y="6268887"/>
            <a:ext cx="1559894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289 900</a:t>
            </a:r>
          </a:p>
        </p:txBody>
      </p:sp>
      <p:sp>
        <p:nvSpPr>
          <p:cNvPr id="27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4041132" y="8785707"/>
            <a:ext cx="1559894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81 080</a:t>
            </a:r>
          </a:p>
        </p:txBody>
      </p:sp>
      <p:sp>
        <p:nvSpPr>
          <p:cNvPr id="27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4030656" y="10306415"/>
            <a:ext cx="155989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3 320</a:t>
            </a:r>
          </a:p>
        </p:txBody>
      </p:sp>
      <p:sp>
        <p:nvSpPr>
          <p:cNvPr id="27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304908" y="6268887"/>
            <a:ext cx="155989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310 000</a:t>
            </a:r>
          </a:p>
        </p:txBody>
      </p:sp>
      <p:sp>
        <p:nvSpPr>
          <p:cNvPr id="27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304908" y="8785707"/>
            <a:ext cx="155989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99 010</a:t>
            </a:r>
          </a:p>
        </p:txBody>
      </p:sp>
      <p:sp>
        <p:nvSpPr>
          <p:cNvPr id="27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304908" y="10306415"/>
            <a:ext cx="1559895" cy="482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5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10 670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Shape"/>
          <p:cNvSpPr/>
          <p:nvPr/>
        </p:nvSpPr>
        <p:spPr>
          <a:xfrm rot="5400000">
            <a:off x="2429447" y="9585514"/>
            <a:ext cx="1964041" cy="876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82" name="Shape"/>
          <p:cNvSpPr/>
          <p:nvPr/>
        </p:nvSpPr>
        <p:spPr>
          <a:xfrm rot="5400000">
            <a:off x="2429447" y="8143359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83" name="Shape"/>
          <p:cNvSpPr/>
          <p:nvPr/>
        </p:nvSpPr>
        <p:spPr>
          <a:xfrm rot="5400000">
            <a:off x="2429447" y="6718137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84" name="Shape"/>
          <p:cNvSpPr/>
          <p:nvPr/>
        </p:nvSpPr>
        <p:spPr>
          <a:xfrm rot="5400000">
            <a:off x="2429447" y="5259048"/>
            <a:ext cx="1964041" cy="876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85" name="Shape"/>
          <p:cNvSpPr/>
          <p:nvPr/>
        </p:nvSpPr>
        <p:spPr>
          <a:xfrm rot="5400000">
            <a:off x="2429447" y="3815775"/>
            <a:ext cx="1964041" cy="876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17" y="21600"/>
                </a:moveTo>
                <a:lnTo>
                  <a:pt x="16617" y="21600"/>
                </a:lnTo>
                <a:lnTo>
                  <a:pt x="21600" y="10800"/>
                </a:lnTo>
                <a:lnTo>
                  <a:pt x="16617" y="0"/>
                </a:lnTo>
                <a:lnTo>
                  <a:pt x="16617" y="0"/>
                </a:lnTo>
                <a:lnTo>
                  <a:pt x="0" y="0"/>
                </a:lnTo>
                <a:lnTo>
                  <a:pt x="0" y="21600"/>
                </a:lnTo>
                <a:lnTo>
                  <a:pt x="16617" y="21600"/>
                </a:lnTo>
                <a:close/>
              </a:path>
            </a:pathLst>
          </a:custGeom>
          <a:gradFill>
            <a:gsLst>
              <a:gs pos="0">
                <a:srgbClr val="F7F5F6"/>
              </a:gs>
              <a:gs pos="100000">
                <a:schemeClr val="accent4"/>
              </a:gs>
            </a:gsLst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86" name="Shape"/>
          <p:cNvSpPr/>
          <p:nvPr/>
        </p:nvSpPr>
        <p:spPr>
          <a:xfrm>
            <a:off x="15781866" y="4597400"/>
            <a:ext cx="6901824" cy="73484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0"/>
                </a:lnTo>
                <a:lnTo>
                  <a:pt x="16552" y="21600"/>
                </a:lnTo>
                <a:lnTo>
                  <a:pt x="94" y="21600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rgbClr val="F7F5F6"/>
              </a:gs>
            </a:gsLst>
            <a:lin ang="15213197"/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87" name="Venn diagram"/>
          <p:cNvSpPr txBox="1"/>
          <p:nvPr/>
        </p:nvSpPr>
        <p:spPr>
          <a:xfrm>
            <a:off x="1639820" y="1753987"/>
            <a:ext cx="12077804" cy="151836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4600"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Behavior and Involvement Within Digital Marketing Funnel Stages</a:t>
            </a:r>
          </a:p>
        </p:txBody>
      </p:sp>
      <p:sp>
        <p:nvSpPr>
          <p:cNvPr id="288" name="Line"/>
          <p:cNvSpPr/>
          <p:nvPr/>
        </p:nvSpPr>
        <p:spPr>
          <a:xfrm>
            <a:off x="5168300" y="3878256"/>
            <a:ext cx="0" cy="8074742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89" name="Line"/>
          <p:cNvSpPr/>
          <p:nvPr/>
        </p:nvSpPr>
        <p:spPr>
          <a:xfrm>
            <a:off x="8683025" y="3878256"/>
            <a:ext cx="0" cy="8074742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90" name="Line"/>
          <p:cNvSpPr/>
          <p:nvPr/>
        </p:nvSpPr>
        <p:spPr>
          <a:xfrm>
            <a:off x="12197750" y="3878256"/>
            <a:ext cx="0" cy="8074742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91" name="Line"/>
          <p:cNvSpPr/>
          <p:nvPr/>
        </p:nvSpPr>
        <p:spPr>
          <a:xfrm>
            <a:off x="15712475" y="3878256"/>
            <a:ext cx="0" cy="8074742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92" name="Line"/>
          <p:cNvSpPr/>
          <p:nvPr/>
        </p:nvSpPr>
        <p:spPr>
          <a:xfrm>
            <a:off x="19227200" y="3878256"/>
            <a:ext cx="1" cy="8074742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293" name="Rounded Rectangle"/>
          <p:cNvSpPr/>
          <p:nvPr/>
        </p:nvSpPr>
        <p:spPr>
          <a:xfrm>
            <a:off x="12270020" y="3826933"/>
            <a:ext cx="3360977" cy="695254"/>
          </a:xfrm>
          <a:prstGeom prst="roundRect">
            <a:avLst>
              <a:gd name="adj" fmla="val 12492"/>
            </a:avLst>
          </a:pr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94" name="Website Visitor"/>
          <p:cNvSpPr txBox="1"/>
          <p:nvPr/>
        </p:nvSpPr>
        <p:spPr>
          <a:xfrm>
            <a:off x="12434307" y="3965009"/>
            <a:ext cx="30473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KPI</a:t>
            </a:r>
          </a:p>
        </p:txBody>
      </p:sp>
      <p:sp>
        <p:nvSpPr>
          <p:cNvPr id="295" name="Rounded Rectangle"/>
          <p:cNvSpPr/>
          <p:nvPr/>
        </p:nvSpPr>
        <p:spPr>
          <a:xfrm>
            <a:off x="15783033" y="3826933"/>
            <a:ext cx="3360978" cy="695254"/>
          </a:xfrm>
          <a:prstGeom prst="roundRect">
            <a:avLst>
              <a:gd name="adj" fmla="val 12492"/>
            </a:avLst>
          </a:pr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96" name="Website Visitor"/>
          <p:cNvSpPr txBox="1"/>
          <p:nvPr/>
        </p:nvSpPr>
        <p:spPr>
          <a:xfrm>
            <a:off x="15947321" y="3965009"/>
            <a:ext cx="30473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Value</a:t>
            </a:r>
          </a:p>
        </p:txBody>
      </p:sp>
      <p:sp>
        <p:nvSpPr>
          <p:cNvPr id="297" name="Rounded Rectangle"/>
          <p:cNvSpPr/>
          <p:nvPr/>
        </p:nvSpPr>
        <p:spPr>
          <a:xfrm>
            <a:off x="19296046" y="3826933"/>
            <a:ext cx="3360978" cy="695254"/>
          </a:xfrm>
          <a:prstGeom prst="roundRect">
            <a:avLst>
              <a:gd name="adj" fmla="val 12492"/>
            </a:avLst>
          </a:pr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298" name="Website Visitor"/>
          <p:cNvSpPr txBox="1"/>
          <p:nvPr/>
        </p:nvSpPr>
        <p:spPr>
          <a:xfrm>
            <a:off x="19460334" y="3965009"/>
            <a:ext cx="30473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Volume</a:t>
            </a:r>
          </a:p>
        </p:txBody>
      </p:sp>
      <p:sp>
        <p:nvSpPr>
          <p:cNvPr id="299" name="Rounded Rectangle"/>
          <p:cNvSpPr/>
          <p:nvPr/>
        </p:nvSpPr>
        <p:spPr>
          <a:xfrm>
            <a:off x="1730979" y="3826933"/>
            <a:ext cx="3360977" cy="695254"/>
          </a:xfrm>
          <a:prstGeom prst="roundRect">
            <a:avLst>
              <a:gd name="adj" fmla="val 12492"/>
            </a:avLst>
          </a:pr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00" name="Website Visitor"/>
          <p:cNvSpPr txBox="1"/>
          <p:nvPr/>
        </p:nvSpPr>
        <p:spPr>
          <a:xfrm>
            <a:off x="1887769" y="3965009"/>
            <a:ext cx="30473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Stage</a:t>
            </a:r>
          </a:p>
        </p:txBody>
      </p:sp>
      <p:sp>
        <p:nvSpPr>
          <p:cNvPr id="301" name="Rounded Rectangle"/>
          <p:cNvSpPr/>
          <p:nvPr/>
        </p:nvSpPr>
        <p:spPr>
          <a:xfrm>
            <a:off x="5243992" y="3826933"/>
            <a:ext cx="3360978" cy="695254"/>
          </a:xfrm>
          <a:prstGeom prst="roundRect">
            <a:avLst>
              <a:gd name="adj" fmla="val 12492"/>
            </a:avLst>
          </a:pr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02" name="Website Visitor"/>
          <p:cNvSpPr txBox="1"/>
          <p:nvPr/>
        </p:nvSpPr>
        <p:spPr>
          <a:xfrm>
            <a:off x="5408280" y="3965009"/>
            <a:ext cx="30473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Behavior</a:t>
            </a:r>
          </a:p>
        </p:txBody>
      </p:sp>
      <p:sp>
        <p:nvSpPr>
          <p:cNvPr id="303" name="Rounded Rectangle"/>
          <p:cNvSpPr/>
          <p:nvPr/>
        </p:nvSpPr>
        <p:spPr>
          <a:xfrm>
            <a:off x="8757006" y="3826933"/>
            <a:ext cx="3360978" cy="695254"/>
          </a:xfrm>
          <a:prstGeom prst="roundRect">
            <a:avLst>
              <a:gd name="adj" fmla="val 12492"/>
            </a:avLst>
          </a:pr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04" name="Website Visitor"/>
          <p:cNvSpPr txBox="1"/>
          <p:nvPr/>
        </p:nvSpPr>
        <p:spPr>
          <a:xfrm>
            <a:off x="8921294" y="3965009"/>
            <a:ext cx="3047397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defTabSz="457200">
              <a:defRPr sz="20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Involvement</a:t>
            </a:r>
          </a:p>
        </p:txBody>
      </p:sp>
      <p:sp>
        <p:nvSpPr>
          <p:cNvPr id="305" name="Line"/>
          <p:cNvSpPr/>
          <p:nvPr/>
        </p:nvSpPr>
        <p:spPr>
          <a:xfrm flipV="1">
            <a:off x="1731881" y="6011769"/>
            <a:ext cx="20920238" cy="0"/>
          </a:xfrm>
          <a:prstGeom prst="line">
            <a:avLst/>
          </a:prstGeom>
          <a:ln w="25400">
            <a:solidFill>
              <a:schemeClr val="accent5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06" name="Line"/>
          <p:cNvSpPr/>
          <p:nvPr/>
        </p:nvSpPr>
        <p:spPr>
          <a:xfrm flipV="1">
            <a:off x="1731881" y="7493436"/>
            <a:ext cx="20920238" cy="0"/>
          </a:xfrm>
          <a:prstGeom prst="line">
            <a:avLst/>
          </a:prstGeom>
          <a:ln w="25400">
            <a:solidFill>
              <a:schemeClr val="accent5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07" name="Line"/>
          <p:cNvSpPr/>
          <p:nvPr/>
        </p:nvSpPr>
        <p:spPr>
          <a:xfrm flipV="1">
            <a:off x="1731881" y="8975103"/>
            <a:ext cx="20920238" cy="0"/>
          </a:xfrm>
          <a:prstGeom prst="line">
            <a:avLst/>
          </a:prstGeom>
          <a:ln w="25400">
            <a:solidFill>
              <a:schemeClr val="accent5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08" name="Line"/>
          <p:cNvSpPr/>
          <p:nvPr/>
        </p:nvSpPr>
        <p:spPr>
          <a:xfrm flipV="1">
            <a:off x="1731881" y="10456770"/>
            <a:ext cx="20920238" cy="0"/>
          </a:xfrm>
          <a:prstGeom prst="line">
            <a:avLst/>
          </a:prstGeom>
          <a:ln w="25400">
            <a:solidFill>
              <a:schemeClr val="accent5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09" name="Line"/>
          <p:cNvSpPr/>
          <p:nvPr/>
        </p:nvSpPr>
        <p:spPr>
          <a:xfrm flipV="1">
            <a:off x="1731881" y="11938437"/>
            <a:ext cx="20920238" cy="0"/>
          </a:xfrm>
          <a:prstGeom prst="line">
            <a:avLst/>
          </a:prstGeom>
          <a:ln w="25400">
            <a:solidFill>
              <a:schemeClr val="accent5"/>
            </a:solidFill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1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397011" y="4651027"/>
            <a:ext cx="2587339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New impressions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Repeat impressions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Frequent impressions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Ongoing impressions </a:t>
            </a:r>
          </a:p>
        </p:txBody>
      </p:sp>
      <p:sp>
        <p:nvSpPr>
          <p:cNvPr id="31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397011" y="6132694"/>
            <a:ext cx="2587339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Like, Open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Click, Visit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Comment, Follow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Repeat</a:t>
            </a:r>
          </a:p>
        </p:txBody>
      </p:sp>
      <p:sp>
        <p:nvSpPr>
          <p:cNvPr id="31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397011" y="7609577"/>
            <a:ext cx="2587339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Email address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Other data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Regular use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Frequent use</a:t>
            </a:r>
          </a:p>
        </p:txBody>
      </p:sp>
      <p:sp>
        <p:nvSpPr>
          <p:cNvPr id="31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397011" y="9086460"/>
            <a:ext cx="2587339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View offer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Add cart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Start form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Pay</a:t>
            </a:r>
          </a:p>
        </p:txBody>
      </p:sp>
      <p:sp>
        <p:nvSpPr>
          <p:cNvPr id="31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2397011" y="10582478"/>
            <a:ext cx="2587339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Positive review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Re-visit cart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Repeat sales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Post and Share</a:t>
            </a:r>
          </a:p>
        </p:txBody>
      </p:sp>
      <p:sp>
        <p:nvSpPr>
          <p:cNvPr id="315" name="Line"/>
          <p:cNvSpPr/>
          <p:nvPr/>
        </p:nvSpPr>
        <p:spPr>
          <a:xfrm rot="16200000">
            <a:off x="17148168" y="-1742894"/>
            <a:ext cx="624891" cy="10364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93" extrusionOk="0">
                <a:moveTo>
                  <a:pt x="16" y="21592"/>
                </a:moveTo>
                <a:lnTo>
                  <a:pt x="7390" y="21592"/>
                </a:lnTo>
                <a:cubicBezTo>
                  <a:pt x="9335" y="21600"/>
                  <a:pt x="11239" y="21556"/>
                  <a:pt x="12604" y="21472"/>
                </a:cubicBezTo>
                <a:cubicBezTo>
                  <a:pt x="13714" y="21404"/>
                  <a:pt x="14381" y="21314"/>
                  <a:pt x="14485" y="21219"/>
                </a:cubicBezTo>
                <a:lnTo>
                  <a:pt x="14485" y="11276"/>
                </a:lnTo>
                <a:cubicBezTo>
                  <a:pt x="14617" y="11166"/>
                  <a:pt x="15332" y="11062"/>
                  <a:pt x="16525" y="10978"/>
                </a:cubicBezTo>
                <a:cubicBezTo>
                  <a:pt x="17831" y="10887"/>
                  <a:pt x="19627" y="10826"/>
                  <a:pt x="21600" y="10807"/>
                </a:cubicBezTo>
                <a:cubicBezTo>
                  <a:pt x="19890" y="10804"/>
                  <a:pt x="18247" y="10766"/>
                  <a:pt x="16955" y="10698"/>
                </a:cubicBezTo>
                <a:cubicBezTo>
                  <a:pt x="15322" y="10613"/>
                  <a:pt x="14388" y="10489"/>
                  <a:pt x="14396" y="10358"/>
                </a:cubicBezTo>
                <a:lnTo>
                  <a:pt x="14396" y="405"/>
                </a:lnTo>
                <a:cubicBezTo>
                  <a:pt x="14448" y="300"/>
                  <a:pt x="13806" y="199"/>
                  <a:pt x="12611" y="123"/>
                </a:cubicBezTo>
                <a:cubicBezTo>
                  <a:pt x="11418" y="47"/>
                  <a:pt x="9773" y="3"/>
                  <a:pt x="8039" y="0"/>
                </a:cubicBezTo>
                <a:lnTo>
                  <a:pt x="0" y="0"/>
                </a:lnTo>
              </a:path>
            </a:pathLst>
          </a:custGeom>
          <a:ln w="25400">
            <a:solidFill>
              <a:srgbClr val="C4C3C0"/>
            </a:solidFill>
            <a:miter lim="400000"/>
          </a:ln>
        </p:spPr>
        <p:txBody>
          <a:bodyPr lIns="0" tIns="0" rIns="0" bIns="0" anchor="ctr"/>
          <a:lstStyle/>
          <a:p>
            <a:pPr>
              <a:defRPr sz="3200"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31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169853" y="2548342"/>
            <a:ext cx="2587338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tx2"/>
                </a:solidFill>
              </a:rPr>
              <a:t>Measuring Touchpoints</a:t>
            </a:r>
          </a:p>
        </p:txBody>
      </p:sp>
      <p:sp>
        <p:nvSpPr>
          <p:cNvPr id="31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369678" y="4656552"/>
            <a:ext cx="2587338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Perception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Recognition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Familiarity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 dirty="0">
                <a:solidFill>
                  <a:schemeClr val="tx2"/>
                </a:solidFill>
              </a:rPr>
              <a:t>Knowledge</a:t>
            </a:r>
          </a:p>
        </p:txBody>
      </p:sp>
      <p:sp>
        <p:nvSpPr>
          <p:cNvPr id="31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369678" y="6138219"/>
            <a:ext cx="2587338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Observation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Engagement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Participation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Repetition</a:t>
            </a:r>
          </a:p>
        </p:txBody>
      </p:sp>
      <p:sp>
        <p:nvSpPr>
          <p:cNvPr id="31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369678" y="7615101"/>
            <a:ext cx="2587338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Share some data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Share more data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Repeat usage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Regular usage</a:t>
            </a:r>
          </a:p>
        </p:txBody>
      </p:sp>
      <p:sp>
        <p:nvSpPr>
          <p:cNvPr id="32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369678" y="9091985"/>
            <a:ext cx="2587338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View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Consider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Buying process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Make purchase</a:t>
            </a:r>
          </a:p>
        </p:txBody>
      </p:sp>
      <p:sp>
        <p:nvSpPr>
          <p:cNvPr id="32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369678" y="10588003"/>
            <a:ext cx="2587338" cy="1219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Review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View offer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Purchase again</a:t>
            </a:r>
          </a:p>
          <a:p>
            <a:pPr algn="l">
              <a:defRPr sz="1800">
                <a:solidFill>
                  <a:srgbClr val="9D9F9D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tx2"/>
                </a:solidFill>
              </a:rPr>
              <a:t>Evangelize</a:t>
            </a:r>
          </a:p>
        </p:txBody>
      </p:sp>
      <p:grpSp>
        <p:nvGrpSpPr>
          <p:cNvPr id="327" name="Group"/>
          <p:cNvGrpSpPr/>
          <p:nvPr/>
        </p:nvGrpSpPr>
        <p:grpSpPr>
          <a:xfrm>
            <a:off x="9709681" y="4649376"/>
            <a:ext cx="1807030" cy="1219201"/>
            <a:chOff x="0" y="0"/>
            <a:chExt cx="1807028" cy="1219200"/>
          </a:xfrm>
        </p:grpSpPr>
        <p:sp>
          <p:nvSpPr>
            <p:cNvPr id="32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70361" y="0"/>
              <a:ext cx="1636668" cy="12192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Low-medium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High</a:t>
              </a:r>
            </a:p>
          </p:txBody>
        </p:sp>
        <p:sp>
          <p:nvSpPr>
            <p:cNvPr id="323" name="Circle"/>
            <p:cNvSpPr/>
            <p:nvPr/>
          </p:nvSpPr>
          <p:spPr>
            <a:xfrm>
              <a:off x="0" y="125823"/>
              <a:ext cx="145810" cy="145811"/>
            </a:xfrm>
            <a:prstGeom prst="ellipse">
              <a:avLst/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24" name="Circle"/>
            <p:cNvSpPr/>
            <p:nvPr/>
          </p:nvSpPr>
          <p:spPr>
            <a:xfrm>
              <a:off x="0" y="403568"/>
              <a:ext cx="145810" cy="145811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25" name="Circle"/>
            <p:cNvSpPr/>
            <p:nvPr/>
          </p:nvSpPr>
          <p:spPr>
            <a:xfrm>
              <a:off x="0" y="681312"/>
              <a:ext cx="145810" cy="145811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26" name="Circle"/>
            <p:cNvSpPr/>
            <p:nvPr/>
          </p:nvSpPr>
          <p:spPr>
            <a:xfrm>
              <a:off x="0" y="959057"/>
              <a:ext cx="145810" cy="145811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</p:grpSp>
      <p:grpSp>
        <p:nvGrpSpPr>
          <p:cNvPr id="333" name="Group"/>
          <p:cNvGrpSpPr/>
          <p:nvPr/>
        </p:nvGrpSpPr>
        <p:grpSpPr>
          <a:xfrm>
            <a:off x="9709681" y="6137478"/>
            <a:ext cx="1807030" cy="1219201"/>
            <a:chOff x="0" y="0"/>
            <a:chExt cx="1807028" cy="1219200"/>
          </a:xfrm>
        </p:grpSpPr>
        <p:sp>
          <p:nvSpPr>
            <p:cNvPr id="32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70361" y="0"/>
              <a:ext cx="1636668" cy="12192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Low-medium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High</a:t>
              </a:r>
            </a:p>
          </p:txBody>
        </p:sp>
        <p:sp>
          <p:nvSpPr>
            <p:cNvPr id="329" name="Circle"/>
            <p:cNvSpPr/>
            <p:nvPr/>
          </p:nvSpPr>
          <p:spPr>
            <a:xfrm>
              <a:off x="0" y="125823"/>
              <a:ext cx="145810" cy="145811"/>
            </a:xfrm>
            <a:prstGeom prst="ellipse">
              <a:avLst/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30" name="Circle"/>
            <p:cNvSpPr/>
            <p:nvPr/>
          </p:nvSpPr>
          <p:spPr>
            <a:xfrm>
              <a:off x="0" y="403568"/>
              <a:ext cx="145810" cy="145811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31" name="Circle"/>
            <p:cNvSpPr/>
            <p:nvPr/>
          </p:nvSpPr>
          <p:spPr>
            <a:xfrm>
              <a:off x="0" y="681312"/>
              <a:ext cx="145810" cy="145811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32" name="Circle"/>
            <p:cNvSpPr/>
            <p:nvPr/>
          </p:nvSpPr>
          <p:spPr>
            <a:xfrm>
              <a:off x="0" y="959057"/>
              <a:ext cx="145810" cy="145811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</p:grpSp>
      <p:grpSp>
        <p:nvGrpSpPr>
          <p:cNvPr id="339" name="Group"/>
          <p:cNvGrpSpPr/>
          <p:nvPr/>
        </p:nvGrpSpPr>
        <p:grpSpPr>
          <a:xfrm>
            <a:off x="9709681" y="7608476"/>
            <a:ext cx="1807030" cy="1219201"/>
            <a:chOff x="0" y="0"/>
            <a:chExt cx="1807028" cy="1219200"/>
          </a:xfrm>
        </p:grpSpPr>
        <p:sp>
          <p:nvSpPr>
            <p:cNvPr id="334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70361" y="0"/>
              <a:ext cx="1636668" cy="12192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Low-medium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High</a:t>
              </a:r>
            </a:p>
          </p:txBody>
        </p:sp>
        <p:sp>
          <p:nvSpPr>
            <p:cNvPr id="335" name="Circle"/>
            <p:cNvSpPr/>
            <p:nvPr/>
          </p:nvSpPr>
          <p:spPr>
            <a:xfrm>
              <a:off x="0" y="125823"/>
              <a:ext cx="145810" cy="145811"/>
            </a:xfrm>
            <a:prstGeom prst="ellipse">
              <a:avLst/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36" name="Circle"/>
            <p:cNvSpPr/>
            <p:nvPr/>
          </p:nvSpPr>
          <p:spPr>
            <a:xfrm>
              <a:off x="0" y="403568"/>
              <a:ext cx="145810" cy="145811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37" name="Circle"/>
            <p:cNvSpPr/>
            <p:nvPr/>
          </p:nvSpPr>
          <p:spPr>
            <a:xfrm>
              <a:off x="0" y="681312"/>
              <a:ext cx="145810" cy="145811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38" name="Circle"/>
            <p:cNvSpPr/>
            <p:nvPr/>
          </p:nvSpPr>
          <p:spPr>
            <a:xfrm>
              <a:off x="0" y="959057"/>
              <a:ext cx="145810" cy="145811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</p:grpSp>
      <p:grpSp>
        <p:nvGrpSpPr>
          <p:cNvPr id="345" name="Group"/>
          <p:cNvGrpSpPr/>
          <p:nvPr/>
        </p:nvGrpSpPr>
        <p:grpSpPr>
          <a:xfrm>
            <a:off x="9709681" y="9089403"/>
            <a:ext cx="1807030" cy="1219201"/>
            <a:chOff x="0" y="0"/>
            <a:chExt cx="1807028" cy="1219200"/>
          </a:xfrm>
        </p:grpSpPr>
        <p:sp>
          <p:nvSpPr>
            <p:cNvPr id="34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70361" y="0"/>
              <a:ext cx="1636668" cy="12192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Low-medium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High</a:t>
              </a:r>
            </a:p>
          </p:txBody>
        </p:sp>
        <p:sp>
          <p:nvSpPr>
            <p:cNvPr id="341" name="Circle"/>
            <p:cNvSpPr/>
            <p:nvPr/>
          </p:nvSpPr>
          <p:spPr>
            <a:xfrm>
              <a:off x="0" y="125823"/>
              <a:ext cx="145810" cy="145811"/>
            </a:xfrm>
            <a:prstGeom prst="ellipse">
              <a:avLst/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42" name="Circle"/>
            <p:cNvSpPr/>
            <p:nvPr/>
          </p:nvSpPr>
          <p:spPr>
            <a:xfrm>
              <a:off x="0" y="403568"/>
              <a:ext cx="145810" cy="145811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43" name="Circle"/>
            <p:cNvSpPr/>
            <p:nvPr/>
          </p:nvSpPr>
          <p:spPr>
            <a:xfrm>
              <a:off x="0" y="681312"/>
              <a:ext cx="145810" cy="145811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44" name="Circle"/>
            <p:cNvSpPr/>
            <p:nvPr/>
          </p:nvSpPr>
          <p:spPr>
            <a:xfrm>
              <a:off x="0" y="959057"/>
              <a:ext cx="145810" cy="145811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</p:grpSp>
      <p:grpSp>
        <p:nvGrpSpPr>
          <p:cNvPr id="351" name="Group"/>
          <p:cNvGrpSpPr/>
          <p:nvPr/>
        </p:nvGrpSpPr>
        <p:grpSpPr>
          <a:xfrm>
            <a:off x="9709681" y="10575303"/>
            <a:ext cx="1807030" cy="1219201"/>
            <a:chOff x="0" y="0"/>
            <a:chExt cx="1807028" cy="1219200"/>
          </a:xfrm>
        </p:grpSpPr>
        <p:sp>
          <p:nvSpPr>
            <p:cNvPr id="34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70361" y="0"/>
              <a:ext cx="1636668" cy="12192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Low-medium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Medium</a:t>
              </a:r>
            </a:p>
            <a:p>
              <a:pPr algn="l">
                <a:defRPr sz="18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High</a:t>
              </a:r>
            </a:p>
          </p:txBody>
        </p:sp>
        <p:sp>
          <p:nvSpPr>
            <p:cNvPr id="347" name="Circle"/>
            <p:cNvSpPr/>
            <p:nvPr/>
          </p:nvSpPr>
          <p:spPr>
            <a:xfrm>
              <a:off x="0" y="125823"/>
              <a:ext cx="145810" cy="145811"/>
            </a:xfrm>
            <a:prstGeom prst="ellipse">
              <a:avLst/>
            </a:pr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48" name="Circle"/>
            <p:cNvSpPr/>
            <p:nvPr/>
          </p:nvSpPr>
          <p:spPr>
            <a:xfrm>
              <a:off x="0" y="403568"/>
              <a:ext cx="145810" cy="145811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49" name="Circle"/>
            <p:cNvSpPr/>
            <p:nvPr/>
          </p:nvSpPr>
          <p:spPr>
            <a:xfrm>
              <a:off x="0" y="681312"/>
              <a:ext cx="145810" cy="145811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  <p:sp>
          <p:nvSpPr>
            <p:cNvPr id="350" name="Circle"/>
            <p:cNvSpPr/>
            <p:nvPr/>
          </p:nvSpPr>
          <p:spPr>
            <a:xfrm>
              <a:off x="0" y="959057"/>
              <a:ext cx="145810" cy="145811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2"/>
                </a:solidFill>
              </a:endParaRPr>
            </a:p>
          </p:txBody>
        </p:sp>
      </p:grpSp>
      <p:sp>
        <p:nvSpPr>
          <p:cNvPr id="352" name="Rectangle"/>
          <p:cNvSpPr/>
          <p:nvPr/>
        </p:nvSpPr>
        <p:spPr>
          <a:xfrm>
            <a:off x="15811500" y="4618095"/>
            <a:ext cx="1270000" cy="1285065"/>
          </a:xfrm>
          <a:prstGeom prst="rect">
            <a:avLst/>
          </a:prstGeom>
          <a:solidFill>
            <a:srgbClr val="53535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53" name="Shape"/>
          <p:cNvSpPr/>
          <p:nvPr/>
        </p:nvSpPr>
        <p:spPr>
          <a:xfrm>
            <a:off x="17178866" y="4618095"/>
            <a:ext cx="5402383" cy="12850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0"/>
                </a:lnTo>
                <a:lnTo>
                  <a:pt x="20432" y="21600"/>
                </a:lnTo>
                <a:lnTo>
                  <a:pt x="0" y="2160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54" name="Rectangle"/>
          <p:cNvSpPr/>
          <p:nvPr/>
        </p:nvSpPr>
        <p:spPr>
          <a:xfrm>
            <a:off x="15810727" y="6108973"/>
            <a:ext cx="1648310" cy="1285065"/>
          </a:xfrm>
          <a:prstGeom prst="rect">
            <a:avLst/>
          </a:prstGeom>
          <a:solidFill>
            <a:srgbClr val="535353">
              <a:alpha val="60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55" name="Shape"/>
          <p:cNvSpPr/>
          <p:nvPr/>
        </p:nvSpPr>
        <p:spPr>
          <a:xfrm>
            <a:off x="17559094" y="6108973"/>
            <a:ext cx="4678483" cy="12850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0"/>
                </a:lnTo>
                <a:lnTo>
                  <a:pt x="20251" y="21600"/>
                </a:lnTo>
                <a:lnTo>
                  <a:pt x="0" y="2160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56" name="Rectangle"/>
          <p:cNvSpPr/>
          <p:nvPr/>
        </p:nvSpPr>
        <p:spPr>
          <a:xfrm>
            <a:off x="15814558" y="7604000"/>
            <a:ext cx="2997937" cy="1285066"/>
          </a:xfrm>
          <a:prstGeom prst="rect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57" name="Shape"/>
          <p:cNvSpPr/>
          <p:nvPr/>
        </p:nvSpPr>
        <p:spPr>
          <a:xfrm>
            <a:off x="18900658" y="7604000"/>
            <a:ext cx="3002083" cy="12850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0"/>
                </a:lnTo>
                <a:lnTo>
                  <a:pt x="19498" y="21600"/>
                </a:lnTo>
                <a:lnTo>
                  <a:pt x="0" y="2160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58" name="Rectangle"/>
          <p:cNvSpPr/>
          <p:nvPr/>
        </p:nvSpPr>
        <p:spPr>
          <a:xfrm>
            <a:off x="15814558" y="9068734"/>
            <a:ext cx="3589789" cy="1285065"/>
          </a:xfrm>
          <a:prstGeom prst="rect">
            <a:avLst/>
          </a:prstGeom>
          <a:solidFill>
            <a:schemeClr val="accent1">
              <a:alpha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59" name="Shape"/>
          <p:cNvSpPr/>
          <p:nvPr/>
        </p:nvSpPr>
        <p:spPr>
          <a:xfrm>
            <a:off x="19493326" y="9068734"/>
            <a:ext cx="2087683" cy="12850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0"/>
                </a:lnTo>
                <a:lnTo>
                  <a:pt x="18578" y="21600"/>
                </a:lnTo>
                <a:lnTo>
                  <a:pt x="0" y="21600"/>
                </a:lnTo>
                <a:lnTo>
                  <a:pt x="0" y="0"/>
                </a:lnTo>
                <a:close/>
              </a:path>
            </a:pathLst>
          </a:custGeom>
          <a:solidFill>
            <a:srgbClr val="53535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60" name="Rectangle"/>
          <p:cNvSpPr/>
          <p:nvPr/>
        </p:nvSpPr>
        <p:spPr>
          <a:xfrm>
            <a:off x="15814558" y="10550400"/>
            <a:ext cx="4008141" cy="1285066"/>
          </a:xfrm>
          <a:prstGeom prst="rect">
            <a:avLst/>
          </a:pr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61" name="Shape"/>
          <p:cNvSpPr/>
          <p:nvPr/>
        </p:nvSpPr>
        <p:spPr>
          <a:xfrm>
            <a:off x="19916660" y="10550400"/>
            <a:ext cx="1325683" cy="12850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0"/>
                </a:lnTo>
                <a:lnTo>
                  <a:pt x="16841" y="21600"/>
                </a:lnTo>
                <a:lnTo>
                  <a:pt x="0" y="21600"/>
                </a:lnTo>
                <a:lnTo>
                  <a:pt x="0" y="0"/>
                </a:lnTo>
                <a:close/>
              </a:path>
            </a:pathLst>
          </a:custGeom>
          <a:solidFill>
            <a:srgbClr val="535353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6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5904762" y="5070127"/>
            <a:ext cx="1083476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 dirty="0">
                <a:solidFill>
                  <a:schemeClr val="bg1"/>
                </a:solidFill>
              </a:rPr>
              <a:t>Low</a:t>
            </a:r>
          </a:p>
        </p:txBody>
      </p:sp>
      <p:sp>
        <p:nvSpPr>
          <p:cNvPr id="36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311041" y="5070127"/>
            <a:ext cx="1083476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High</a:t>
            </a:r>
          </a:p>
        </p:txBody>
      </p:sp>
      <p:sp>
        <p:nvSpPr>
          <p:cNvPr id="36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338320" y="6561005"/>
            <a:ext cx="1083476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High</a:t>
            </a:r>
          </a:p>
        </p:txBody>
      </p:sp>
      <p:sp>
        <p:nvSpPr>
          <p:cNvPr id="36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093144" y="6572560"/>
            <a:ext cx="1083476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Low</a:t>
            </a:r>
          </a:p>
        </p:txBody>
      </p:sp>
      <p:sp>
        <p:nvSpPr>
          <p:cNvPr id="36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6650685" y="8051882"/>
            <a:ext cx="1325684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Medium</a:t>
            </a:r>
          </a:p>
        </p:txBody>
      </p:sp>
      <p:sp>
        <p:nvSpPr>
          <p:cNvPr id="36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638874" y="8056033"/>
            <a:ext cx="1325683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Medium</a:t>
            </a:r>
          </a:p>
        </p:txBody>
      </p:sp>
      <p:sp>
        <p:nvSpPr>
          <p:cNvPr id="36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067716" y="9539506"/>
            <a:ext cx="1083476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High</a:t>
            </a:r>
          </a:p>
        </p:txBody>
      </p:sp>
      <p:sp>
        <p:nvSpPr>
          <p:cNvPr id="36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995429" y="9539506"/>
            <a:ext cx="1083475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Low</a:t>
            </a:r>
          </a:p>
        </p:txBody>
      </p:sp>
      <p:sp>
        <p:nvSpPr>
          <p:cNvPr id="37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7276891" y="11001578"/>
            <a:ext cx="1083476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High</a:t>
            </a:r>
          </a:p>
        </p:txBody>
      </p:sp>
      <p:sp>
        <p:nvSpPr>
          <p:cNvPr id="371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9995429" y="10996646"/>
            <a:ext cx="1083475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Low</a:t>
            </a:r>
          </a:p>
        </p:txBody>
      </p:sp>
      <p:sp>
        <p:nvSpPr>
          <p:cNvPr id="372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17798" y="5096339"/>
            <a:ext cx="2587339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Awareness</a:t>
            </a:r>
          </a:p>
        </p:txBody>
      </p:sp>
      <p:sp>
        <p:nvSpPr>
          <p:cNvPr id="37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17798" y="6568816"/>
            <a:ext cx="2587339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Engagement</a:t>
            </a:r>
          </a:p>
        </p:txBody>
      </p:sp>
      <p:sp>
        <p:nvSpPr>
          <p:cNvPr id="37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17798" y="8041292"/>
            <a:ext cx="2587339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Leads</a:t>
            </a:r>
          </a:p>
        </p:txBody>
      </p:sp>
      <p:sp>
        <p:nvSpPr>
          <p:cNvPr id="37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17798" y="9513768"/>
            <a:ext cx="2587339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Purchase</a:t>
            </a:r>
          </a:p>
        </p:txBody>
      </p:sp>
      <p:sp>
        <p:nvSpPr>
          <p:cNvPr id="37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2117798" y="10986244"/>
            <a:ext cx="2587339" cy="381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18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Repeat Purchase</a:t>
            </a:r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Shape"/>
          <p:cNvSpPr/>
          <p:nvPr/>
        </p:nvSpPr>
        <p:spPr>
          <a:xfrm>
            <a:off x="-21299" y="2929334"/>
            <a:ext cx="6885792" cy="76525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5" h="21600" extrusionOk="0">
                <a:moveTo>
                  <a:pt x="0" y="0"/>
                </a:moveTo>
                <a:lnTo>
                  <a:pt x="0" y="372"/>
                </a:lnTo>
                <a:lnTo>
                  <a:pt x="19080" y="372"/>
                </a:lnTo>
                <a:cubicBezTo>
                  <a:pt x="19349" y="372"/>
                  <a:pt x="19564" y="372"/>
                  <a:pt x="19739" y="382"/>
                </a:cubicBezTo>
                <a:cubicBezTo>
                  <a:pt x="19913" y="392"/>
                  <a:pt x="20047" y="412"/>
                  <a:pt x="20155" y="453"/>
                </a:cubicBezTo>
                <a:cubicBezTo>
                  <a:pt x="20309" y="503"/>
                  <a:pt x="20448" y="584"/>
                  <a:pt x="20562" y="687"/>
                </a:cubicBezTo>
                <a:cubicBezTo>
                  <a:pt x="20675" y="789"/>
                  <a:pt x="20764" y="914"/>
                  <a:pt x="20820" y="1053"/>
                </a:cubicBezTo>
                <a:cubicBezTo>
                  <a:pt x="20865" y="1150"/>
                  <a:pt x="20888" y="1270"/>
                  <a:pt x="20899" y="1427"/>
                </a:cubicBezTo>
                <a:cubicBezTo>
                  <a:pt x="20910" y="1584"/>
                  <a:pt x="20910" y="1778"/>
                  <a:pt x="20910" y="2020"/>
                </a:cubicBezTo>
                <a:lnTo>
                  <a:pt x="20910" y="3455"/>
                </a:lnTo>
                <a:lnTo>
                  <a:pt x="20713" y="3455"/>
                </a:lnTo>
                <a:cubicBezTo>
                  <a:pt x="20682" y="3455"/>
                  <a:pt x="20652" y="3470"/>
                  <a:pt x="20634" y="3494"/>
                </a:cubicBezTo>
                <a:cubicBezTo>
                  <a:pt x="20614" y="3520"/>
                  <a:pt x="20611" y="3553"/>
                  <a:pt x="20625" y="3581"/>
                </a:cubicBezTo>
                <a:lnTo>
                  <a:pt x="21022" y="4311"/>
                </a:lnTo>
                <a:cubicBezTo>
                  <a:pt x="21038" y="4339"/>
                  <a:pt x="21070" y="4357"/>
                  <a:pt x="21106" y="4358"/>
                </a:cubicBezTo>
                <a:cubicBezTo>
                  <a:pt x="21141" y="4358"/>
                  <a:pt x="21175" y="4340"/>
                  <a:pt x="21191" y="4311"/>
                </a:cubicBezTo>
                <a:lnTo>
                  <a:pt x="21588" y="3580"/>
                </a:lnTo>
                <a:cubicBezTo>
                  <a:pt x="21600" y="3550"/>
                  <a:pt x="21596" y="3517"/>
                  <a:pt x="21575" y="3492"/>
                </a:cubicBezTo>
                <a:cubicBezTo>
                  <a:pt x="21556" y="3468"/>
                  <a:pt x="21525" y="3453"/>
                  <a:pt x="21493" y="3454"/>
                </a:cubicBezTo>
                <a:lnTo>
                  <a:pt x="21307" y="3454"/>
                </a:lnTo>
                <a:lnTo>
                  <a:pt x="21307" y="2098"/>
                </a:lnTo>
                <a:cubicBezTo>
                  <a:pt x="21307" y="1790"/>
                  <a:pt x="21307" y="1544"/>
                  <a:pt x="21292" y="1344"/>
                </a:cubicBezTo>
                <a:cubicBezTo>
                  <a:pt x="21278" y="1144"/>
                  <a:pt x="21250" y="990"/>
                  <a:pt x="21193" y="867"/>
                </a:cubicBezTo>
                <a:cubicBezTo>
                  <a:pt x="21121" y="690"/>
                  <a:pt x="21008" y="530"/>
                  <a:pt x="20863" y="400"/>
                </a:cubicBezTo>
                <a:cubicBezTo>
                  <a:pt x="20718" y="269"/>
                  <a:pt x="20541" y="168"/>
                  <a:pt x="20344" y="103"/>
                </a:cubicBezTo>
                <a:cubicBezTo>
                  <a:pt x="20207" y="52"/>
                  <a:pt x="20036" y="26"/>
                  <a:pt x="19814" y="13"/>
                </a:cubicBezTo>
                <a:cubicBezTo>
                  <a:pt x="19591" y="1"/>
                  <a:pt x="19318" y="0"/>
                  <a:pt x="18976" y="0"/>
                </a:cubicBezTo>
                <a:lnTo>
                  <a:pt x="0" y="0"/>
                </a:lnTo>
                <a:close/>
                <a:moveTo>
                  <a:pt x="20910" y="6679"/>
                </a:moveTo>
                <a:lnTo>
                  <a:pt x="20910" y="20697"/>
                </a:lnTo>
                <a:lnTo>
                  <a:pt x="20674" y="20697"/>
                </a:lnTo>
                <a:cubicBezTo>
                  <a:pt x="20642" y="20697"/>
                  <a:pt x="20612" y="20712"/>
                  <a:pt x="20594" y="20736"/>
                </a:cubicBezTo>
                <a:cubicBezTo>
                  <a:pt x="20574" y="20762"/>
                  <a:pt x="20571" y="20795"/>
                  <a:pt x="20585" y="20823"/>
                </a:cubicBezTo>
                <a:lnTo>
                  <a:pt x="20982" y="21553"/>
                </a:lnTo>
                <a:cubicBezTo>
                  <a:pt x="20998" y="21581"/>
                  <a:pt x="21030" y="21599"/>
                  <a:pt x="21066" y="21600"/>
                </a:cubicBezTo>
                <a:cubicBezTo>
                  <a:pt x="21101" y="21600"/>
                  <a:pt x="21135" y="21582"/>
                  <a:pt x="21152" y="21553"/>
                </a:cubicBezTo>
                <a:lnTo>
                  <a:pt x="21549" y="20822"/>
                </a:lnTo>
                <a:cubicBezTo>
                  <a:pt x="21560" y="20792"/>
                  <a:pt x="21556" y="20759"/>
                  <a:pt x="21535" y="20734"/>
                </a:cubicBezTo>
                <a:cubicBezTo>
                  <a:pt x="21516" y="20710"/>
                  <a:pt x="21485" y="20695"/>
                  <a:pt x="21453" y="20696"/>
                </a:cubicBezTo>
                <a:lnTo>
                  <a:pt x="21306" y="20696"/>
                </a:lnTo>
                <a:cubicBezTo>
                  <a:pt x="21306" y="20684"/>
                  <a:pt x="21307" y="20672"/>
                  <a:pt x="21307" y="20661"/>
                </a:cubicBezTo>
                <a:cubicBezTo>
                  <a:pt x="21307" y="20649"/>
                  <a:pt x="21307" y="20636"/>
                  <a:pt x="21307" y="20622"/>
                </a:cubicBezTo>
                <a:lnTo>
                  <a:pt x="21307" y="6679"/>
                </a:lnTo>
                <a:lnTo>
                  <a:pt x="20910" y="6679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79" name="Shape"/>
          <p:cNvSpPr/>
          <p:nvPr/>
        </p:nvSpPr>
        <p:spPr>
          <a:xfrm>
            <a:off x="3755218" y="4610127"/>
            <a:ext cx="5861015" cy="12111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6" h="21583" extrusionOk="0">
                <a:moveTo>
                  <a:pt x="377" y="0"/>
                </a:moveTo>
                <a:lnTo>
                  <a:pt x="21144" y="0"/>
                </a:lnTo>
                <a:cubicBezTo>
                  <a:pt x="21310" y="-8"/>
                  <a:pt x="21462" y="462"/>
                  <a:pt x="21530" y="1196"/>
                </a:cubicBezTo>
                <a:cubicBezTo>
                  <a:pt x="21582" y="1758"/>
                  <a:pt x="21577" y="2406"/>
                  <a:pt x="21517" y="2949"/>
                </a:cubicBezTo>
                <a:lnTo>
                  <a:pt x="19709" y="20310"/>
                </a:lnTo>
                <a:cubicBezTo>
                  <a:pt x="19667" y="20715"/>
                  <a:pt x="19601" y="21051"/>
                  <a:pt x="19520" y="21277"/>
                </a:cubicBezTo>
                <a:cubicBezTo>
                  <a:pt x="19444" y="21488"/>
                  <a:pt x="19357" y="21592"/>
                  <a:pt x="19270" y="21578"/>
                </a:cubicBezTo>
                <a:lnTo>
                  <a:pt x="2291" y="21583"/>
                </a:lnTo>
                <a:cubicBezTo>
                  <a:pt x="2216" y="21552"/>
                  <a:pt x="2143" y="21444"/>
                  <a:pt x="2077" y="21267"/>
                </a:cubicBezTo>
                <a:cubicBezTo>
                  <a:pt x="1996" y="21048"/>
                  <a:pt x="1928" y="20731"/>
                  <a:pt x="1880" y="20347"/>
                </a:cubicBezTo>
                <a:lnTo>
                  <a:pt x="47" y="2728"/>
                </a:lnTo>
                <a:cubicBezTo>
                  <a:pt x="-18" y="2155"/>
                  <a:pt x="-15" y="1460"/>
                  <a:pt x="54" y="899"/>
                </a:cubicBezTo>
                <a:cubicBezTo>
                  <a:pt x="122" y="347"/>
                  <a:pt x="244" y="6"/>
                  <a:pt x="377" y="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80" name="Shape"/>
          <p:cNvSpPr/>
          <p:nvPr/>
        </p:nvSpPr>
        <p:spPr>
          <a:xfrm>
            <a:off x="4428318" y="5956327"/>
            <a:ext cx="4514815" cy="12111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56" h="21583" extrusionOk="0">
                <a:moveTo>
                  <a:pt x="490" y="0"/>
                </a:moveTo>
                <a:lnTo>
                  <a:pt x="21009" y="0"/>
                </a:lnTo>
                <a:cubicBezTo>
                  <a:pt x="21224" y="-8"/>
                  <a:pt x="21421" y="462"/>
                  <a:pt x="21509" y="1196"/>
                </a:cubicBezTo>
                <a:cubicBezTo>
                  <a:pt x="21577" y="1758"/>
                  <a:pt x="21571" y="2406"/>
                  <a:pt x="21492" y="2949"/>
                </a:cubicBezTo>
                <a:lnTo>
                  <a:pt x="19146" y="20310"/>
                </a:lnTo>
                <a:cubicBezTo>
                  <a:pt x="19092" y="20715"/>
                  <a:pt x="19007" y="21051"/>
                  <a:pt x="18902" y="21277"/>
                </a:cubicBezTo>
                <a:cubicBezTo>
                  <a:pt x="18803" y="21488"/>
                  <a:pt x="18691" y="21592"/>
                  <a:pt x="18577" y="21578"/>
                </a:cubicBezTo>
                <a:lnTo>
                  <a:pt x="2973" y="21583"/>
                </a:lnTo>
                <a:cubicBezTo>
                  <a:pt x="2876" y="21552"/>
                  <a:pt x="2781" y="21444"/>
                  <a:pt x="2695" y="21267"/>
                </a:cubicBezTo>
                <a:cubicBezTo>
                  <a:pt x="2590" y="21048"/>
                  <a:pt x="2502" y="20731"/>
                  <a:pt x="2439" y="20347"/>
                </a:cubicBezTo>
                <a:lnTo>
                  <a:pt x="61" y="2728"/>
                </a:lnTo>
                <a:cubicBezTo>
                  <a:pt x="-23" y="2155"/>
                  <a:pt x="-20" y="1460"/>
                  <a:pt x="70" y="899"/>
                </a:cubicBezTo>
                <a:cubicBezTo>
                  <a:pt x="158" y="347"/>
                  <a:pt x="317" y="5"/>
                  <a:pt x="490" y="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81" name="Shape"/>
          <p:cNvSpPr/>
          <p:nvPr/>
        </p:nvSpPr>
        <p:spPr>
          <a:xfrm>
            <a:off x="5101418" y="7304478"/>
            <a:ext cx="3168615" cy="12111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7" h="21583" extrusionOk="0">
                <a:moveTo>
                  <a:pt x="697" y="0"/>
                </a:moveTo>
                <a:lnTo>
                  <a:pt x="20758" y="0"/>
                </a:lnTo>
                <a:cubicBezTo>
                  <a:pt x="21065" y="-8"/>
                  <a:pt x="21345" y="462"/>
                  <a:pt x="21471" y="1196"/>
                </a:cubicBezTo>
                <a:cubicBezTo>
                  <a:pt x="21567" y="1758"/>
                  <a:pt x="21558" y="2406"/>
                  <a:pt x="21447" y="2949"/>
                </a:cubicBezTo>
                <a:lnTo>
                  <a:pt x="18106" y="20310"/>
                </a:lnTo>
                <a:cubicBezTo>
                  <a:pt x="18029" y="20715"/>
                  <a:pt x="17908" y="21051"/>
                  <a:pt x="17759" y="21277"/>
                </a:cubicBezTo>
                <a:cubicBezTo>
                  <a:pt x="17618" y="21488"/>
                  <a:pt x="17458" y="21592"/>
                  <a:pt x="17296" y="21578"/>
                </a:cubicBezTo>
                <a:lnTo>
                  <a:pt x="4232" y="21583"/>
                </a:lnTo>
                <a:cubicBezTo>
                  <a:pt x="4093" y="21552"/>
                  <a:pt x="3959" y="21444"/>
                  <a:pt x="3837" y="21267"/>
                </a:cubicBezTo>
                <a:cubicBezTo>
                  <a:pt x="3687" y="21048"/>
                  <a:pt x="3561" y="20731"/>
                  <a:pt x="3472" y="20347"/>
                </a:cubicBezTo>
                <a:lnTo>
                  <a:pt x="86" y="2728"/>
                </a:lnTo>
                <a:cubicBezTo>
                  <a:pt x="-33" y="2155"/>
                  <a:pt x="-28" y="1460"/>
                  <a:pt x="99" y="899"/>
                </a:cubicBezTo>
                <a:cubicBezTo>
                  <a:pt x="225" y="347"/>
                  <a:pt x="451" y="5"/>
                  <a:pt x="697" y="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82" name="Shape"/>
          <p:cNvSpPr/>
          <p:nvPr/>
        </p:nvSpPr>
        <p:spPr>
          <a:xfrm>
            <a:off x="5774518" y="8650678"/>
            <a:ext cx="1822415" cy="12111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1" h="21583" extrusionOk="0">
                <a:moveTo>
                  <a:pt x="1208" y="0"/>
                </a:moveTo>
                <a:lnTo>
                  <a:pt x="20138" y="0"/>
                </a:lnTo>
                <a:cubicBezTo>
                  <a:pt x="20671" y="-8"/>
                  <a:pt x="21156" y="462"/>
                  <a:pt x="21375" y="1196"/>
                </a:cubicBezTo>
                <a:cubicBezTo>
                  <a:pt x="21542" y="1758"/>
                  <a:pt x="21527" y="2406"/>
                  <a:pt x="21333" y="2949"/>
                </a:cubicBezTo>
                <a:lnTo>
                  <a:pt x="15538" y="20310"/>
                </a:lnTo>
                <a:cubicBezTo>
                  <a:pt x="15404" y="20715"/>
                  <a:pt x="15195" y="21051"/>
                  <a:pt x="14935" y="21277"/>
                </a:cubicBezTo>
                <a:cubicBezTo>
                  <a:pt x="14691" y="21488"/>
                  <a:pt x="14413" y="21592"/>
                  <a:pt x="14132" y="21578"/>
                </a:cubicBezTo>
                <a:lnTo>
                  <a:pt x="7342" y="21583"/>
                </a:lnTo>
                <a:cubicBezTo>
                  <a:pt x="7101" y="21552"/>
                  <a:pt x="6867" y="21444"/>
                  <a:pt x="6656" y="21267"/>
                </a:cubicBezTo>
                <a:cubicBezTo>
                  <a:pt x="6396" y="21048"/>
                  <a:pt x="6178" y="20731"/>
                  <a:pt x="6024" y="20347"/>
                </a:cubicBezTo>
                <a:lnTo>
                  <a:pt x="149" y="2728"/>
                </a:lnTo>
                <a:cubicBezTo>
                  <a:pt x="-58" y="2155"/>
                  <a:pt x="-50" y="1460"/>
                  <a:pt x="171" y="899"/>
                </a:cubicBezTo>
                <a:cubicBezTo>
                  <a:pt x="389" y="347"/>
                  <a:pt x="782" y="5"/>
                  <a:pt x="1208" y="0"/>
                </a:cubicBezTo>
                <a:close/>
              </a:path>
            </a:pathLst>
          </a:custGeom>
          <a:solidFill>
            <a:srgbClr val="535353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383" name="Circle"/>
          <p:cNvSpPr/>
          <p:nvPr/>
        </p:nvSpPr>
        <p:spPr>
          <a:xfrm>
            <a:off x="6090263" y="10755296"/>
            <a:ext cx="1211143" cy="1211143"/>
          </a:xfrm>
          <a:prstGeom prst="ellipse">
            <a:avLst/>
          </a:prstGeom>
          <a:solidFill>
            <a:schemeClr val="accent5"/>
          </a:soli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384" name="Freeform 809"/>
          <p:cNvSpPr/>
          <p:nvPr/>
        </p:nvSpPr>
        <p:spPr>
          <a:xfrm>
            <a:off x="6485640" y="11162055"/>
            <a:ext cx="445789" cy="3482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462" y="0"/>
                </a:moveTo>
                <a:lnTo>
                  <a:pt x="2458" y="7089"/>
                </a:lnTo>
                <a:lnTo>
                  <a:pt x="10800" y="7089"/>
                </a:lnTo>
                <a:cubicBezTo>
                  <a:pt x="10800" y="5044"/>
                  <a:pt x="12110" y="3390"/>
                  <a:pt x="13708" y="3390"/>
                </a:cubicBezTo>
                <a:cubicBezTo>
                  <a:pt x="15306" y="3390"/>
                  <a:pt x="16598" y="5044"/>
                  <a:pt x="16598" y="7089"/>
                </a:cubicBezTo>
                <a:lnTo>
                  <a:pt x="19765" y="7089"/>
                </a:lnTo>
                <a:lnTo>
                  <a:pt x="19765" y="13890"/>
                </a:lnTo>
                <a:cubicBezTo>
                  <a:pt x="19922" y="13920"/>
                  <a:pt x="20065" y="13970"/>
                  <a:pt x="20215" y="14023"/>
                </a:cubicBezTo>
                <a:lnTo>
                  <a:pt x="21600" y="4209"/>
                </a:lnTo>
                <a:lnTo>
                  <a:pt x="3462" y="0"/>
                </a:lnTo>
                <a:close/>
                <a:moveTo>
                  <a:pt x="13708" y="5073"/>
                </a:moveTo>
                <a:cubicBezTo>
                  <a:pt x="12835" y="5073"/>
                  <a:pt x="12115" y="5972"/>
                  <a:pt x="12115" y="7089"/>
                </a:cubicBezTo>
                <a:cubicBezTo>
                  <a:pt x="12115" y="8207"/>
                  <a:pt x="12835" y="9105"/>
                  <a:pt x="13708" y="9105"/>
                </a:cubicBezTo>
                <a:cubicBezTo>
                  <a:pt x="14581" y="9105"/>
                  <a:pt x="15283" y="8207"/>
                  <a:pt x="15283" y="7089"/>
                </a:cubicBezTo>
                <a:cubicBezTo>
                  <a:pt x="15283" y="5972"/>
                  <a:pt x="14581" y="5073"/>
                  <a:pt x="13708" y="5073"/>
                </a:cubicBezTo>
                <a:close/>
                <a:moveTo>
                  <a:pt x="0" y="8773"/>
                </a:moveTo>
                <a:lnTo>
                  <a:pt x="0" y="21600"/>
                </a:lnTo>
                <a:lnTo>
                  <a:pt x="16408" y="21600"/>
                </a:lnTo>
                <a:cubicBezTo>
                  <a:pt x="15868" y="20778"/>
                  <a:pt x="15542" y="19720"/>
                  <a:pt x="15542" y="18565"/>
                </a:cubicBezTo>
                <a:cubicBezTo>
                  <a:pt x="15542" y="16309"/>
                  <a:pt x="16795" y="14422"/>
                  <a:pt x="18450" y="13957"/>
                </a:cubicBezTo>
                <a:lnTo>
                  <a:pt x="18450" y="8773"/>
                </a:lnTo>
                <a:lnTo>
                  <a:pt x="16287" y="8773"/>
                </a:lnTo>
                <a:cubicBezTo>
                  <a:pt x="15806" y="9972"/>
                  <a:pt x="14831" y="10811"/>
                  <a:pt x="13708" y="10811"/>
                </a:cubicBezTo>
                <a:cubicBezTo>
                  <a:pt x="12584" y="10811"/>
                  <a:pt x="11610" y="9972"/>
                  <a:pt x="11129" y="8773"/>
                </a:cubicBezTo>
                <a:lnTo>
                  <a:pt x="0" y="8773"/>
                </a:lnTo>
                <a:close/>
                <a:moveTo>
                  <a:pt x="9225" y="11143"/>
                </a:moveTo>
                <a:cubicBezTo>
                  <a:pt x="10971" y="11143"/>
                  <a:pt x="12375" y="12940"/>
                  <a:pt x="12375" y="15175"/>
                </a:cubicBezTo>
                <a:cubicBezTo>
                  <a:pt x="12375" y="17411"/>
                  <a:pt x="10971" y="19230"/>
                  <a:pt x="9225" y="19230"/>
                </a:cubicBezTo>
                <a:cubicBezTo>
                  <a:pt x="7479" y="19230"/>
                  <a:pt x="6058" y="17410"/>
                  <a:pt x="6058" y="15175"/>
                </a:cubicBezTo>
                <a:cubicBezTo>
                  <a:pt x="6058" y="12941"/>
                  <a:pt x="7479" y="11143"/>
                  <a:pt x="9225" y="11143"/>
                </a:cubicBezTo>
                <a:close/>
                <a:moveTo>
                  <a:pt x="19229" y="15530"/>
                </a:moveTo>
                <a:cubicBezTo>
                  <a:pt x="17919" y="15530"/>
                  <a:pt x="16858" y="16889"/>
                  <a:pt x="16858" y="18565"/>
                </a:cubicBezTo>
                <a:cubicBezTo>
                  <a:pt x="16858" y="20241"/>
                  <a:pt x="17919" y="21600"/>
                  <a:pt x="19229" y="21600"/>
                </a:cubicBezTo>
                <a:cubicBezTo>
                  <a:pt x="20538" y="21600"/>
                  <a:pt x="21600" y="20241"/>
                  <a:pt x="21600" y="18565"/>
                </a:cubicBezTo>
                <a:cubicBezTo>
                  <a:pt x="21600" y="16889"/>
                  <a:pt x="20538" y="15530"/>
                  <a:pt x="19229" y="15530"/>
                </a:cubicBezTo>
                <a:close/>
              </a:path>
            </a:pathLst>
          </a:custGeom>
          <a:solidFill>
            <a:srgbClr val="F7F5F6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grpSp>
        <p:nvGrpSpPr>
          <p:cNvPr id="387" name="Group"/>
          <p:cNvGrpSpPr/>
          <p:nvPr/>
        </p:nvGrpSpPr>
        <p:grpSpPr>
          <a:xfrm>
            <a:off x="6362493" y="4930566"/>
            <a:ext cx="646465" cy="646466"/>
            <a:chOff x="0" y="0"/>
            <a:chExt cx="646464" cy="646464"/>
          </a:xfrm>
        </p:grpSpPr>
        <p:sp>
          <p:nvSpPr>
            <p:cNvPr id="385" name="Circle"/>
            <p:cNvSpPr/>
            <p:nvPr/>
          </p:nvSpPr>
          <p:spPr>
            <a:xfrm>
              <a:off x="0" y="0"/>
              <a:ext cx="646465" cy="646465"/>
            </a:xfrm>
            <a:prstGeom prst="ellipse">
              <a:avLst/>
            </a:pr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1"/>
                </a:solidFill>
              </a:endParaRPr>
            </a:p>
          </p:txBody>
        </p:sp>
        <p:sp>
          <p:nvSpPr>
            <p:cNvPr id="386" name="Venn diagram"/>
            <p:cNvSpPr txBox="1"/>
            <p:nvPr/>
          </p:nvSpPr>
          <p:spPr>
            <a:xfrm>
              <a:off x="100338" y="94632"/>
              <a:ext cx="445789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A</a:t>
              </a:r>
            </a:p>
          </p:txBody>
        </p:sp>
      </p:grpSp>
      <p:grpSp>
        <p:nvGrpSpPr>
          <p:cNvPr id="390" name="Group"/>
          <p:cNvGrpSpPr/>
          <p:nvPr/>
        </p:nvGrpSpPr>
        <p:grpSpPr>
          <a:xfrm>
            <a:off x="6362493" y="6238666"/>
            <a:ext cx="646465" cy="646466"/>
            <a:chOff x="0" y="0"/>
            <a:chExt cx="646464" cy="646464"/>
          </a:xfrm>
        </p:grpSpPr>
        <p:sp>
          <p:nvSpPr>
            <p:cNvPr id="388" name="Circle"/>
            <p:cNvSpPr/>
            <p:nvPr/>
          </p:nvSpPr>
          <p:spPr>
            <a:xfrm>
              <a:off x="0" y="0"/>
              <a:ext cx="646465" cy="646465"/>
            </a:xfrm>
            <a:prstGeom prst="ellipse">
              <a:avLst/>
            </a:pr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1"/>
                </a:solidFill>
              </a:endParaRPr>
            </a:p>
          </p:txBody>
        </p:sp>
        <p:sp>
          <p:nvSpPr>
            <p:cNvPr id="389" name="Venn diagram"/>
            <p:cNvSpPr txBox="1"/>
            <p:nvPr/>
          </p:nvSpPr>
          <p:spPr>
            <a:xfrm>
              <a:off x="100338" y="94632"/>
              <a:ext cx="445789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I</a:t>
              </a:r>
            </a:p>
          </p:txBody>
        </p:sp>
      </p:grpSp>
      <p:grpSp>
        <p:nvGrpSpPr>
          <p:cNvPr id="393" name="Group"/>
          <p:cNvGrpSpPr/>
          <p:nvPr/>
        </p:nvGrpSpPr>
        <p:grpSpPr>
          <a:xfrm>
            <a:off x="6362493" y="7586816"/>
            <a:ext cx="646465" cy="646466"/>
            <a:chOff x="0" y="0"/>
            <a:chExt cx="646464" cy="646464"/>
          </a:xfrm>
        </p:grpSpPr>
        <p:sp>
          <p:nvSpPr>
            <p:cNvPr id="391" name="Circle"/>
            <p:cNvSpPr/>
            <p:nvPr/>
          </p:nvSpPr>
          <p:spPr>
            <a:xfrm>
              <a:off x="0" y="0"/>
              <a:ext cx="646465" cy="646465"/>
            </a:xfrm>
            <a:prstGeom prst="ellipse">
              <a:avLst/>
            </a:pr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1"/>
                </a:solidFill>
              </a:endParaRPr>
            </a:p>
          </p:txBody>
        </p:sp>
        <p:sp>
          <p:nvSpPr>
            <p:cNvPr id="392" name="Venn diagram"/>
            <p:cNvSpPr txBox="1"/>
            <p:nvPr/>
          </p:nvSpPr>
          <p:spPr>
            <a:xfrm>
              <a:off x="100338" y="94632"/>
              <a:ext cx="445789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D</a:t>
              </a:r>
            </a:p>
          </p:txBody>
        </p:sp>
      </p:grpSp>
      <p:grpSp>
        <p:nvGrpSpPr>
          <p:cNvPr id="396" name="Group"/>
          <p:cNvGrpSpPr/>
          <p:nvPr/>
        </p:nvGrpSpPr>
        <p:grpSpPr>
          <a:xfrm>
            <a:off x="6362493" y="8933017"/>
            <a:ext cx="646465" cy="646466"/>
            <a:chOff x="0" y="0"/>
            <a:chExt cx="646464" cy="646464"/>
          </a:xfrm>
        </p:grpSpPr>
        <p:sp>
          <p:nvSpPr>
            <p:cNvPr id="394" name="Circle"/>
            <p:cNvSpPr/>
            <p:nvPr/>
          </p:nvSpPr>
          <p:spPr>
            <a:xfrm>
              <a:off x="0" y="0"/>
              <a:ext cx="646465" cy="646465"/>
            </a:xfrm>
            <a:prstGeom prst="ellipse">
              <a:avLst/>
            </a:prstGeom>
            <a:solidFill>
              <a:srgbClr val="F7F5F6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>
                <a:solidFill>
                  <a:schemeClr val="tx1"/>
                </a:solidFill>
              </a:endParaRPr>
            </a:p>
          </p:txBody>
        </p:sp>
        <p:sp>
          <p:nvSpPr>
            <p:cNvPr id="395" name="Venn diagram"/>
            <p:cNvSpPr txBox="1"/>
            <p:nvPr/>
          </p:nvSpPr>
          <p:spPr>
            <a:xfrm>
              <a:off x="100338" y="94632"/>
              <a:ext cx="445789" cy="4064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0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A</a:t>
              </a:r>
            </a:p>
          </p:txBody>
        </p:sp>
      </p:grpSp>
      <p:sp>
        <p:nvSpPr>
          <p:cNvPr id="397" name="Freeform 4"/>
          <p:cNvSpPr/>
          <p:nvPr/>
        </p:nvSpPr>
        <p:spPr>
          <a:xfrm>
            <a:off x="3007386" y="2306372"/>
            <a:ext cx="444450" cy="6054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75" h="21600" extrusionOk="0">
                <a:moveTo>
                  <a:pt x="13498" y="0"/>
                </a:moveTo>
                <a:cubicBezTo>
                  <a:pt x="12642" y="0"/>
                  <a:pt x="11784" y="238"/>
                  <a:pt x="11131" y="722"/>
                </a:cubicBezTo>
                <a:cubicBezTo>
                  <a:pt x="9825" y="1691"/>
                  <a:pt x="9825" y="3260"/>
                  <a:pt x="11131" y="4229"/>
                </a:cubicBezTo>
                <a:cubicBezTo>
                  <a:pt x="12436" y="5197"/>
                  <a:pt x="14552" y="5197"/>
                  <a:pt x="15857" y="4229"/>
                </a:cubicBezTo>
                <a:cubicBezTo>
                  <a:pt x="17163" y="3260"/>
                  <a:pt x="17163" y="1691"/>
                  <a:pt x="15857" y="722"/>
                </a:cubicBezTo>
                <a:cubicBezTo>
                  <a:pt x="15205" y="238"/>
                  <a:pt x="14353" y="0"/>
                  <a:pt x="13498" y="0"/>
                </a:cubicBezTo>
                <a:close/>
                <a:moveTo>
                  <a:pt x="9093" y="5501"/>
                </a:moveTo>
                <a:cubicBezTo>
                  <a:pt x="8659" y="5545"/>
                  <a:pt x="8232" y="5629"/>
                  <a:pt x="7828" y="5763"/>
                </a:cubicBezTo>
                <a:lnTo>
                  <a:pt x="7423" y="5896"/>
                </a:lnTo>
                <a:cubicBezTo>
                  <a:pt x="4406" y="6886"/>
                  <a:pt x="2515" y="9189"/>
                  <a:pt x="2719" y="11631"/>
                </a:cubicBezTo>
                <a:cubicBezTo>
                  <a:pt x="2742" y="11942"/>
                  <a:pt x="2947" y="12227"/>
                  <a:pt x="3273" y="12425"/>
                </a:cubicBezTo>
                <a:cubicBezTo>
                  <a:pt x="3600" y="12620"/>
                  <a:pt x="4015" y="12713"/>
                  <a:pt x="4434" y="12670"/>
                </a:cubicBezTo>
                <a:cubicBezTo>
                  <a:pt x="5157" y="12592"/>
                  <a:pt x="5701" y="12142"/>
                  <a:pt x="5730" y="11597"/>
                </a:cubicBezTo>
                <a:cubicBezTo>
                  <a:pt x="5783" y="10508"/>
                  <a:pt x="6569" y="9520"/>
                  <a:pt x="7775" y="8941"/>
                </a:cubicBezTo>
                <a:lnTo>
                  <a:pt x="5535" y="16877"/>
                </a:lnTo>
                <a:lnTo>
                  <a:pt x="1288" y="18110"/>
                </a:lnTo>
                <a:cubicBezTo>
                  <a:pt x="508" y="18335"/>
                  <a:pt x="0" y="18883"/>
                  <a:pt x="0" y="19505"/>
                </a:cubicBezTo>
                <a:cubicBezTo>
                  <a:pt x="0" y="19959"/>
                  <a:pt x="279" y="20387"/>
                  <a:pt x="757" y="20672"/>
                </a:cubicBezTo>
                <a:cubicBezTo>
                  <a:pt x="1234" y="20957"/>
                  <a:pt x="1849" y="21073"/>
                  <a:pt x="2449" y="20978"/>
                </a:cubicBezTo>
                <a:lnTo>
                  <a:pt x="4906" y="20589"/>
                </a:lnTo>
                <a:cubicBezTo>
                  <a:pt x="7126" y="20234"/>
                  <a:pt x="8981" y="19102"/>
                  <a:pt x="9872" y="17555"/>
                </a:cubicBezTo>
                <a:lnTo>
                  <a:pt x="10464" y="16526"/>
                </a:lnTo>
                <a:lnTo>
                  <a:pt x="12225" y="16977"/>
                </a:lnTo>
                <a:cubicBezTo>
                  <a:pt x="13436" y="17279"/>
                  <a:pt x="14371" y="18004"/>
                  <a:pt x="14726" y="18916"/>
                </a:cubicBezTo>
                <a:lnTo>
                  <a:pt x="15385" y="20572"/>
                </a:lnTo>
                <a:cubicBezTo>
                  <a:pt x="15624" y="21190"/>
                  <a:pt x="16384" y="21600"/>
                  <a:pt x="17228" y="21600"/>
                </a:cubicBezTo>
                <a:cubicBezTo>
                  <a:pt x="17304" y="21600"/>
                  <a:pt x="17379" y="21598"/>
                  <a:pt x="17460" y="21589"/>
                </a:cubicBezTo>
                <a:cubicBezTo>
                  <a:pt x="18014" y="21541"/>
                  <a:pt x="18509" y="21319"/>
                  <a:pt x="18824" y="20978"/>
                </a:cubicBezTo>
                <a:cubicBezTo>
                  <a:pt x="19138" y="20636"/>
                  <a:pt x="19233" y="20213"/>
                  <a:pt x="19093" y="19811"/>
                </a:cubicBezTo>
                <a:lnTo>
                  <a:pt x="18374" y="17788"/>
                </a:lnTo>
                <a:cubicBezTo>
                  <a:pt x="17920" y="16500"/>
                  <a:pt x="16874" y="15351"/>
                  <a:pt x="15453" y="14543"/>
                </a:cubicBezTo>
                <a:lnTo>
                  <a:pt x="13356" y="13348"/>
                </a:lnTo>
                <a:lnTo>
                  <a:pt x="14157" y="10053"/>
                </a:lnTo>
                <a:cubicBezTo>
                  <a:pt x="15998" y="10900"/>
                  <a:pt x="18327" y="10926"/>
                  <a:pt x="20232" y="10075"/>
                </a:cubicBezTo>
                <a:lnTo>
                  <a:pt x="20606" y="9908"/>
                </a:lnTo>
                <a:cubicBezTo>
                  <a:pt x="21358" y="9571"/>
                  <a:pt x="21600" y="8843"/>
                  <a:pt x="21146" y="8285"/>
                </a:cubicBezTo>
                <a:cubicBezTo>
                  <a:pt x="20720" y="7758"/>
                  <a:pt x="19803" y="7563"/>
                  <a:pt x="19063" y="7835"/>
                </a:cubicBezTo>
                <a:cubicBezTo>
                  <a:pt x="18096" y="8190"/>
                  <a:pt x="16909" y="7995"/>
                  <a:pt x="16239" y="7369"/>
                </a:cubicBezTo>
                <a:lnTo>
                  <a:pt x="15910" y="7057"/>
                </a:lnTo>
                <a:cubicBezTo>
                  <a:pt x="15170" y="6366"/>
                  <a:pt x="14113" y="5909"/>
                  <a:pt x="12936" y="5779"/>
                </a:cubicBezTo>
                <a:lnTo>
                  <a:pt x="10412" y="5507"/>
                </a:lnTo>
                <a:cubicBezTo>
                  <a:pt x="9975" y="5459"/>
                  <a:pt x="9528" y="5458"/>
                  <a:pt x="9093" y="5501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398" name="Freeform 4"/>
          <p:cNvSpPr/>
          <p:nvPr/>
        </p:nvSpPr>
        <p:spPr>
          <a:xfrm>
            <a:off x="2330053" y="2306372"/>
            <a:ext cx="444449" cy="6054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75" h="21600" extrusionOk="0">
                <a:moveTo>
                  <a:pt x="13498" y="0"/>
                </a:moveTo>
                <a:cubicBezTo>
                  <a:pt x="12642" y="0"/>
                  <a:pt x="11784" y="238"/>
                  <a:pt x="11131" y="722"/>
                </a:cubicBezTo>
                <a:cubicBezTo>
                  <a:pt x="9825" y="1691"/>
                  <a:pt x="9825" y="3260"/>
                  <a:pt x="11131" y="4229"/>
                </a:cubicBezTo>
                <a:cubicBezTo>
                  <a:pt x="12436" y="5197"/>
                  <a:pt x="14552" y="5197"/>
                  <a:pt x="15857" y="4229"/>
                </a:cubicBezTo>
                <a:cubicBezTo>
                  <a:pt x="17163" y="3260"/>
                  <a:pt x="17163" y="1691"/>
                  <a:pt x="15857" y="722"/>
                </a:cubicBezTo>
                <a:cubicBezTo>
                  <a:pt x="15205" y="238"/>
                  <a:pt x="14353" y="0"/>
                  <a:pt x="13498" y="0"/>
                </a:cubicBezTo>
                <a:close/>
                <a:moveTo>
                  <a:pt x="9093" y="5501"/>
                </a:moveTo>
                <a:cubicBezTo>
                  <a:pt x="8659" y="5545"/>
                  <a:pt x="8232" y="5629"/>
                  <a:pt x="7828" y="5763"/>
                </a:cubicBezTo>
                <a:lnTo>
                  <a:pt x="7423" y="5896"/>
                </a:lnTo>
                <a:cubicBezTo>
                  <a:pt x="4406" y="6886"/>
                  <a:pt x="2515" y="9189"/>
                  <a:pt x="2719" y="11631"/>
                </a:cubicBezTo>
                <a:cubicBezTo>
                  <a:pt x="2742" y="11942"/>
                  <a:pt x="2947" y="12227"/>
                  <a:pt x="3273" y="12425"/>
                </a:cubicBezTo>
                <a:cubicBezTo>
                  <a:pt x="3600" y="12620"/>
                  <a:pt x="4015" y="12713"/>
                  <a:pt x="4434" y="12670"/>
                </a:cubicBezTo>
                <a:cubicBezTo>
                  <a:pt x="5157" y="12592"/>
                  <a:pt x="5701" y="12142"/>
                  <a:pt x="5730" y="11597"/>
                </a:cubicBezTo>
                <a:cubicBezTo>
                  <a:pt x="5783" y="10508"/>
                  <a:pt x="6569" y="9520"/>
                  <a:pt x="7775" y="8941"/>
                </a:cubicBezTo>
                <a:lnTo>
                  <a:pt x="5535" y="16877"/>
                </a:lnTo>
                <a:lnTo>
                  <a:pt x="1288" y="18110"/>
                </a:lnTo>
                <a:cubicBezTo>
                  <a:pt x="508" y="18335"/>
                  <a:pt x="0" y="18883"/>
                  <a:pt x="0" y="19505"/>
                </a:cubicBezTo>
                <a:cubicBezTo>
                  <a:pt x="0" y="19959"/>
                  <a:pt x="279" y="20387"/>
                  <a:pt x="757" y="20672"/>
                </a:cubicBezTo>
                <a:cubicBezTo>
                  <a:pt x="1234" y="20957"/>
                  <a:pt x="1849" y="21073"/>
                  <a:pt x="2449" y="20978"/>
                </a:cubicBezTo>
                <a:lnTo>
                  <a:pt x="4906" y="20589"/>
                </a:lnTo>
                <a:cubicBezTo>
                  <a:pt x="7126" y="20234"/>
                  <a:pt x="8981" y="19102"/>
                  <a:pt x="9872" y="17555"/>
                </a:cubicBezTo>
                <a:lnTo>
                  <a:pt x="10464" y="16526"/>
                </a:lnTo>
                <a:lnTo>
                  <a:pt x="12225" y="16977"/>
                </a:lnTo>
                <a:cubicBezTo>
                  <a:pt x="13436" y="17279"/>
                  <a:pt x="14371" y="18004"/>
                  <a:pt x="14726" y="18916"/>
                </a:cubicBezTo>
                <a:lnTo>
                  <a:pt x="15385" y="20572"/>
                </a:lnTo>
                <a:cubicBezTo>
                  <a:pt x="15624" y="21190"/>
                  <a:pt x="16384" y="21600"/>
                  <a:pt x="17228" y="21600"/>
                </a:cubicBezTo>
                <a:cubicBezTo>
                  <a:pt x="17304" y="21600"/>
                  <a:pt x="17379" y="21598"/>
                  <a:pt x="17460" y="21589"/>
                </a:cubicBezTo>
                <a:cubicBezTo>
                  <a:pt x="18014" y="21541"/>
                  <a:pt x="18509" y="21319"/>
                  <a:pt x="18824" y="20978"/>
                </a:cubicBezTo>
                <a:cubicBezTo>
                  <a:pt x="19138" y="20636"/>
                  <a:pt x="19233" y="20213"/>
                  <a:pt x="19093" y="19811"/>
                </a:cubicBezTo>
                <a:lnTo>
                  <a:pt x="18374" y="17788"/>
                </a:lnTo>
                <a:cubicBezTo>
                  <a:pt x="17920" y="16500"/>
                  <a:pt x="16874" y="15351"/>
                  <a:pt x="15453" y="14543"/>
                </a:cubicBezTo>
                <a:lnTo>
                  <a:pt x="13356" y="13348"/>
                </a:lnTo>
                <a:lnTo>
                  <a:pt x="14157" y="10053"/>
                </a:lnTo>
                <a:cubicBezTo>
                  <a:pt x="15998" y="10900"/>
                  <a:pt x="18327" y="10926"/>
                  <a:pt x="20232" y="10075"/>
                </a:cubicBezTo>
                <a:lnTo>
                  <a:pt x="20606" y="9908"/>
                </a:lnTo>
                <a:cubicBezTo>
                  <a:pt x="21358" y="9571"/>
                  <a:pt x="21600" y="8843"/>
                  <a:pt x="21146" y="8285"/>
                </a:cubicBezTo>
                <a:cubicBezTo>
                  <a:pt x="20720" y="7758"/>
                  <a:pt x="19803" y="7563"/>
                  <a:pt x="19063" y="7835"/>
                </a:cubicBezTo>
                <a:cubicBezTo>
                  <a:pt x="18096" y="8190"/>
                  <a:pt x="16909" y="7995"/>
                  <a:pt x="16239" y="7369"/>
                </a:cubicBezTo>
                <a:lnTo>
                  <a:pt x="15910" y="7057"/>
                </a:lnTo>
                <a:cubicBezTo>
                  <a:pt x="15170" y="6366"/>
                  <a:pt x="14113" y="5909"/>
                  <a:pt x="12936" y="5779"/>
                </a:cubicBezTo>
                <a:lnTo>
                  <a:pt x="10412" y="5507"/>
                </a:lnTo>
                <a:cubicBezTo>
                  <a:pt x="9975" y="5459"/>
                  <a:pt x="9528" y="5458"/>
                  <a:pt x="9093" y="5501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sp>
        <p:nvSpPr>
          <p:cNvPr id="399" name="Freeform 4"/>
          <p:cNvSpPr/>
          <p:nvPr/>
        </p:nvSpPr>
        <p:spPr>
          <a:xfrm>
            <a:off x="3684719" y="2306372"/>
            <a:ext cx="444450" cy="6054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75" h="21600" extrusionOk="0">
                <a:moveTo>
                  <a:pt x="13498" y="0"/>
                </a:moveTo>
                <a:cubicBezTo>
                  <a:pt x="12642" y="0"/>
                  <a:pt x="11784" y="238"/>
                  <a:pt x="11131" y="722"/>
                </a:cubicBezTo>
                <a:cubicBezTo>
                  <a:pt x="9825" y="1691"/>
                  <a:pt x="9825" y="3260"/>
                  <a:pt x="11131" y="4229"/>
                </a:cubicBezTo>
                <a:cubicBezTo>
                  <a:pt x="12436" y="5197"/>
                  <a:pt x="14552" y="5197"/>
                  <a:pt x="15857" y="4229"/>
                </a:cubicBezTo>
                <a:cubicBezTo>
                  <a:pt x="17163" y="3260"/>
                  <a:pt x="17163" y="1691"/>
                  <a:pt x="15857" y="722"/>
                </a:cubicBezTo>
                <a:cubicBezTo>
                  <a:pt x="15205" y="238"/>
                  <a:pt x="14353" y="0"/>
                  <a:pt x="13498" y="0"/>
                </a:cubicBezTo>
                <a:close/>
                <a:moveTo>
                  <a:pt x="9093" y="5501"/>
                </a:moveTo>
                <a:cubicBezTo>
                  <a:pt x="8659" y="5545"/>
                  <a:pt x="8232" y="5629"/>
                  <a:pt x="7828" y="5763"/>
                </a:cubicBezTo>
                <a:lnTo>
                  <a:pt x="7423" y="5896"/>
                </a:lnTo>
                <a:cubicBezTo>
                  <a:pt x="4406" y="6886"/>
                  <a:pt x="2515" y="9189"/>
                  <a:pt x="2719" y="11631"/>
                </a:cubicBezTo>
                <a:cubicBezTo>
                  <a:pt x="2742" y="11942"/>
                  <a:pt x="2947" y="12227"/>
                  <a:pt x="3273" y="12425"/>
                </a:cubicBezTo>
                <a:cubicBezTo>
                  <a:pt x="3600" y="12620"/>
                  <a:pt x="4015" y="12713"/>
                  <a:pt x="4434" y="12670"/>
                </a:cubicBezTo>
                <a:cubicBezTo>
                  <a:pt x="5157" y="12592"/>
                  <a:pt x="5701" y="12142"/>
                  <a:pt x="5730" y="11597"/>
                </a:cubicBezTo>
                <a:cubicBezTo>
                  <a:pt x="5783" y="10508"/>
                  <a:pt x="6569" y="9520"/>
                  <a:pt x="7775" y="8941"/>
                </a:cubicBezTo>
                <a:lnTo>
                  <a:pt x="5535" y="16877"/>
                </a:lnTo>
                <a:lnTo>
                  <a:pt x="1288" y="18110"/>
                </a:lnTo>
                <a:cubicBezTo>
                  <a:pt x="508" y="18335"/>
                  <a:pt x="0" y="18883"/>
                  <a:pt x="0" y="19505"/>
                </a:cubicBezTo>
                <a:cubicBezTo>
                  <a:pt x="0" y="19959"/>
                  <a:pt x="279" y="20387"/>
                  <a:pt x="757" y="20672"/>
                </a:cubicBezTo>
                <a:cubicBezTo>
                  <a:pt x="1234" y="20957"/>
                  <a:pt x="1849" y="21073"/>
                  <a:pt x="2449" y="20978"/>
                </a:cubicBezTo>
                <a:lnTo>
                  <a:pt x="4906" y="20589"/>
                </a:lnTo>
                <a:cubicBezTo>
                  <a:pt x="7126" y="20234"/>
                  <a:pt x="8981" y="19102"/>
                  <a:pt x="9872" y="17555"/>
                </a:cubicBezTo>
                <a:lnTo>
                  <a:pt x="10464" y="16526"/>
                </a:lnTo>
                <a:lnTo>
                  <a:pt x="12225" y="16977"/>
                </a:lnTo>
                <a:cubicBezTo>
                  <a:pt x="13436" y="17279"/>
                  <a:pt x="14371" y="18004"/>
                  <a:pt x="14726" y="18916"/>
                </a:cubicBezTo>
                <a:lnTo>
                  <a:pt x="15385" y="20572"/>
                </a:lnTo>
                <a:cubicBezTo>
                  <a:pt x="15624" y="21190"/>
                  <a:pt x="16384" y="21600"/>
                  <a:pt x="17228" y="21600"/>
                </a:cubicBezTo>
                <a:cubicBezTo>
                  <a:pt x="17304" y="21600"/>
                  <a:pt x="17379" y="21598"/>
                  <a:pt x="17460" y="21589"/>
                </a:cubicBezTo>
                <a:cubicBezTo>
                  <a:pt x="18014" y="21541"/>
                  <a:pt x="18509" y="21319"/>
                  <a:pt x="18824" y="20978"/>
                </a:cubicBezTo>
                <a:cubicBezTo>
                  <a:pt x="19138" y="20636"/>
                  <a:pt x="19233" y="20213"/>
                  <a:pt x="19093" y="19811"/>
                </a:cubicBezTo>
                <a:lnTo>
                  <a:pt x="18374" y="17788"/>
                </a:lnTo>
                <a:cubicBezTo>
                  <a:pt x="17920" y="16500"/>
                  <a:pt x="16874" y="15351"/>
                  <a:pt x="15453" y="14543"/>
                </a:cubicBezTo>
                <a:lnTo>
                  <a:pt x="13356" y="13348"/>
                </a:lnTo>
                <a:lnTo>
                  <a:pt x="14157" y="10053"/>
                </a:lnTo>
                <a:cubicBezTo>
                  <a:pt x="15998" y="10900"/>
                  <a:pt x="18327" y="10926"/>
                  <a:pt x="20232" y="10075"/>
                </a:cubicBezTo>
                <a:lnTo>
                  <a:pt x="20606" y="9908"/>
                </a:lnTo>
                <a:cubicBezTo>
                  <a:pt x="21358" y="9571"/>
                  <a:pt x="21600" y="8843"/>
                  <a:pt x="21146" y="8285"/>
                </a:cubicBezTo>
                <a:cubicBezTo>
                  <a:pt x="20720" y="7758"/>
                  <a:pt x="19803" y="7563"/>
                  <a:pt x="19063" y="7835"/>
                </a:cubicBezTo>
                <a:cubicBezTo>
                  <a:pt x="18096" y="8190"/>
                  <a:pt x="16909" y="7995"/>
                  <a:pt x="16239" y="7369"/>
                </a:cubicBezTo>
                <a:lnTo>
                  <a:pt x="15910" y="7057"/>
                </a:lnTo>
                <a:cubicBezTo>
                  <a:pt x="15170" y="6366"/>
                  <a:pt x="14113" y="5909"/>
                  <a:pt x="12936" y="5779"/>
                </a:cubicBezTo>
                <a:lnTo>
                  <a:pt x="10412" y="5507"/>
                </a:lnTo>
                <a:cubicBezTo>
                  <a:pt x="9975" y="5459"/>
                  <a:pt x="9528" y="5458"/>
                  <a:pt x="9093" y="5501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grpSp>
        <p:nvGrpSpPr>
          <p:cNvPr id="402" name="Group"/>
          <p:cNvGrpSpPr/>
          <p:nvPr/>
        </p:nvGrpSpPr>
        <p:grpSpPr>
          <a:xfrm>
            <a:off x="11545820" y="2871587"/>
            <a:ext cx="9677752" cy="7380625"/>
            <a:chOff x="0" y="0"/>
            <a:chExt cx="9677750" cy="7380624"/>
          </a:xfrm>
        </p:grpSpPr>
        <p:sp>
          <p:nvSpPr>
            <p:cNvPr id="400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10751" y="1183023"/>
              <a:ext cx="9666999" cy="61976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The AIDA model is just one of a class of models known as hierarchy of effects models or hierarchical models, all of which imply that consumers move through a series of steps or stages when they make purchase decisions. These models are linear, sequential models built on an assumption that consumers move through a series of cognitive (thinking) and affective (feeling) stages culminating in a behavioral (doing e.g. purchase or trial) stage.</a:t>
              </a:r>
            </a:p>
            <a:p>
              <a:pPr algn="l">
                <a:defRPr sz="2500">
                  <a:solidFill>
                    <a:srgbClr val="535353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endParaRPr dirty="0">
                <a:solidFill>
                  <a:schemeClr val="tx2"/>
                </a:solidFill>
              </a:endParaRP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1"/>
                  </a:solidFill>
                  <a:latin typeface="Barlow SemiBold"/>
                  <a:ea typeface="Barlow SemiBold"/>
                  <a:cs typeface="Barlow SemiBold"/>
                  <a:sym typeface="Barlow SemiBold"/>
                </a:rPr>
                <a:t>Attention</a:t>
              </a:r>
              <a:r>
                <a:rPr dirty="0">
                  <a:solidFill>
                    <a:schemeClr val="tx2"/>
                  </a:solidFill>
                </a:rPr>
                <a:t> – The consumer becomes aware of a category, product or brand (usually through advertising)</a:t>
              </a: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1"/>
                  </a:solidFill>
                  <a:latin typeface="Barlow SemiBold"/>
                  <a:ea typeface="Barlow SemiBold"/>
                  <a:cs typeface="Barlow SemiBold"/>
                  <a:sym typeface="Barlow SemiBold"/>
                </a:rPr>
                <a:t>Interest</a:t>
              </a:r>
              <a:r>
                <a:rPr dirty="0">
                  <a:solidFill>
                    <a:schemeClr val="tx1"/>
                  </a:solidFill>
                </a:rPr>
                <a:t> </a:t>
              </a:r>
              <a:r>
                <a:rPr dirty="0">
                  <a:solidFill>
                    <a:schemeClr val="tx2"/>
                  </a:solidFill>
                </a:rPr>
                <a:t>– The consumer becomes interested by learning about brand benefits &amp; how the brand fits with lifestyle</a:t>
              </a: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1"/>
                  </a:solidFill>
                  <a:latin typeface="Barlow SemiBold"/>
                  <a:ea typeface="Barlow SemiBold"/>
                  <a:cs typeface="Barlow SemiBold"/>
                  <a:sym typeface="Barlow SemiBold"/>
                </a:rPr>
                <a:t>Desire</a:t>
              </a:r>
              <a:r>
                <a:rPr dirty="0">
                  <a:solidFill>
                    <a:schemeClr val="tx2"/>
                  </a:solidFill>
                </a:rPr>
                <a:t> – The consumer develops a favorable disposition towards the brand</a:t>
              </a:r>
            </a:p>
            <a:p>
              <a:pPr algn="l"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1"/>
                  </a:solidFill>
                  <a:latin typeface="Barlow SemiBold"/>
                  <a:ea typeface="Barlow SemiBold"/>
                  <a:cs typeface="Barlow SemiBold"/>
                  <a:sym typeface="Barlow SemiBold"/>
                </a:rPr>
                <a:t>Action</a:t>
              </a:r>
              <a:r>
                <a:rPr dirty="0">
                  <a:solidFill>
                    <a:schemeClr val="tx2"/>
                  </a:solidFill>
                </a:rPr>
                <a:t> – The consumer forms a purchase intention, shops around, engages in trial or makes a purchase</a:t>
              </a:r>
            </a:p>
          </p:txBody>
        </p:sp>
        <p:sp>
          <p:nvSpPr>
            <p:cNvPr id="401" name="Venn diagram"/>
            <p:cNvSpPr txBox="1"/>
            <p:nvPr/>
          </p:nvSpPr>
          <p:spPr>
            <a:xfrm>
              <a:off x="0" y="0"/>
              <a:ext cx="8836888" cy="81047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AIDA Model Vertical Funnel</a:t>
              </a:r>
            </a:p>
          </p:txBody>
        </p:sp>
      </p:grp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6" name="Group"/>
          <p:cNvGrpSpPr/>
          <p:nvPr/>
        </p:nvGrpSpPr>
        <p:grpSpPr>
          <a:xfrm>
            <a:off x="6946070" y="11698124"/>
            <a:ext cx="392870" cy="392871"/>
            <a:chOff x="0" y="0"/>
            <a:chExt cx="392869" cy="392869"/>
          </a:xfrm>
        </p:grpSpPr>
        <p:sp>
          <p:nvSpPr>
            <p:cNvPr id="404" name="Circle"/>
            <p:cNvSpPr/>
            <p:nvPr/>
          </p:nvSpPr>
          <p:spPr>
            <a:xfrm>
              <a:off x="0" y="0"/>
              <a:ext cx="392870" cy="392870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05" name="Freeform 902"/>
            <p:cNvSpPr/>
            <p:nvPr/>
          </p:nvSpPr>
          <p:spPr>
            <a:xfrm>
              <a:off x="156698" y="119907"/>
              <a:ext cx="95347" cy="1530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sp>
        <p:nvSpPr>
          <p:cNvPr id="407" name="Shape"/>
          <p:cNvSpPr/>
          <p:nvPr/>
        </p:nvSpPr>
        <p:spPr>
          <a:xfrm>
            <a:off x="3408802" y="2848380"/>
            <a:ext cx="7478985" cy="25475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6" h="21593" extrusionOk="0">
                <a:moveTo>
                  <a:pt x="21174" y="0"/>
                </a:moveTo>
                <a:lnTo>
                  <a:pt x="381" y="14"/>
                </a:lnTo>
                <a:cubicBezTo>
                  <a:pt x="228" y="52"/>
                  <a:pt x="96" y="333"/>
                  <a:pt x="35" y="744"/>
                </a:cubicBezTo>
                <a:cubicBezTo>
                  <a:pt x="9" y="912"/>
                  <a:pt x="-2" y="1093"/>
                  <a:pt x="0" y="1272"/>
                </a:cubicBezTo>
                <a:cubicBezTo>
                  <a:pt x="2" y="1451"/>
                  <a:pt x="18" y="1628"/>
                  <a:pt x="47" y="1790"/>
                </a:cubicBezTo>
                <a:lnTo>
                  <a:pt x="2989" y="21593"/>
                </a:lnTo>
                <a:lnTo>
                  <a:pt x="18605" y="21593"/>
                </a:lnTo>
                <a:lnTo>
                  <a:pt x="21550" y="1746"/>
                </a:lnTo>
                <a:cubicBezTo>
                  <a:pt x="21577" y="1595"/>
                  <a:pt x="21592" y="1431"/>
                  <a:pt x="21595" y="1265"/>
                </a:cubicBezTo>
                <a:cubicBezTo>
                  <a:pt x="21598" y="1099"/>
                  <a:pt x="21589" y="932"/>
                  <a:pt x="21568" y="774"/>
                </a:cubicBezTo>
                <a:cubicBezTo>
                  <a:pt x="21504" y="301"/>
                  <a:pt x="21348" y="-7"/>
                  <a:pt x="21174" y="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08" name="Shape"/>
          <p:cNvSpPr/>
          <p:nvPr/>
        </p:nvSpPr>
        <p:spPr>
          <a:xfrm>
            <a:off x="4499595" y="5522952"/>
            <a:ext cx="5297092" cy="25598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4552" y="21600"/>
                </a:lnTo>
                <a:lnTo>
                  <a:pt x="17054" y="21600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09" name="Shape"/>
          <p:cNvSpPr/>
          <p:nvPr/>
        </p:nvSpPr>
        <p:spPr>
          <a:xfrm>
            <a:off x="5671567" y="8209795"/>
            <a:ext cx="2954735" cy="255993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89" extrusionOk="0">
                <a:moveTo>
                  <a:pt x="0" y="0"/>
                </a:moveTo>
                <a:lnTo>
                  <a:pt x="3667" y="9703"/>
                </a:lnTo>
                <a:lnTo>
                  <a:pt x="3673" y="20567"/>
                </a:lnTo>
                <a:cubicBezTo>
                  <a:pt x="3683" y="20809"/>
                  <a:pt x="3763" y="21042"/>
                  <a:pt x="3902" y="21223"/>
                </a:cubicBezTo>
                <a:cubicBezTo>
                  <a:pt x="4082" y="21458"/>
                  <a:pt x="4344" y="21592"/>
                  <a:pt x="4616" y="21588"/>
                </a:cubicBezTo>
                <a:lnTo>
                  <a:pt x="16845" y="21588"/>
                </a:lnTo>
                <a:cubicBezTo>
                  <a:pt x="17141" y="21600"/>
                  <a:pt x="17428" y="21463"/>
                  <a:pt x="17631" y="21213"/>
                </a:cubicBezTo>
                <a:cubicBezTo>
                  <a:pt x="17823" y="20977"/>
                  <a:pt x="17922" y="20660"/>
                  <a:pt x="17907" y="20336"/>
                </a:cubicBezTo>
                <a:lnTo>
                  <a:pt x="17918" y="9753"/>
                </a:lnTo>
                <a:lnTo>
                  <a:pt x="21600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grpSp>
        <p:nvGrpSpPr>
          <p:cNvPr id="413" name="Group"/>
          <p:cNvGrpSpPr/>
          <p:nvPr/>
        </p:nvGrpSpPr>
        <p:grpSpPr>
          <a:xfrm>
            <a:off x="6152267" y="11023790"/>
            <a:ext cx="1992258" cy="490687"/>
            <a:chOff x="0" y="0"/>
            <a:chExt cx="1992257" cy="490685"/>
          </a:xfrm>
        </p:grpSpPr>
        <p:sp>
          <p:nvSpPr>
            <p:cNvPr id="410" name="Arrow"/>
            <p:cNvSpPr/>
            <p:nvPr/>
          </p:nvSpPr>
          <p:spPr>
            <a:xfrm rot="5400000">
              <a:off x="-1" y="-1"/>
              <a:ext cx="490687" cy="490687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11" name="Arrow"/>
            <p:cNvSpPr/>
            <p:nvPr/>
          </p:nvSpPr>
          <p:spPr>
            <a:xfrm rot="5400000">
              <a:off x="750785" y="-1"/>
              <a:ext cx="490687" cy="490687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12" name="Arrow"/>
            <p:cNvSpPr/>
            <p:nvPr/>
          </p:nvSpPr>
          <p:spPr>
            <a:xfrm rot="5400000">
              <a:off x="1501571" y="-1"/>
              <a:ext cx="490687" cy="490687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grpSp>
        <p:nvGrpSpPr>
          <p:cNvPr id="417" name="Group"/>
          <p:cNvGrpSpPr/>
          <p:nvPr/>
        </p:nvGrpSpPr>
        <p:grpSpPr>
          <a:xfrm>
            <a:off x="3400600" y="2142257"/>
            <a:ext cx="1992258" cy="490686"/>
            <a:chOff x="0" y="0"/>
            <a:chExt cx="1992257" cy="490685"/>
          </a:xfrm>
        </p:grpSpPr>
        <p:sp>
          <p:nvSpPr>
            <p:cNvPr id="414" name="Arrow"/>
            <p:cNvSpPr/>
            <p:nvPr/>
          </p:nvSpPr>
          <p:spPr>
            <a:xfrm rot="5400000">
              <a:off x="-1" y="-1"/>
              <a:ext cx="490687" cy="490687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15" name="Arrow"/>
            <p:cNvSpPr/>
            <p:nvPr/>
          </p:nvSpPr>
          <p:spPr>
            <a:xfrm rot="5400000">
              <a:off x="750785" y="-1"/>
              <a:ext cx="490687" cy="490687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16" name="Arrow"/>
            <p:cNvSpPr/>
            <p:nvPr/>
          </p:nvSpPr>
          <p:spPr>
            <a:xfrm rot="5400000">
              <a:off x="1501571" y="-1"/>
              <a:ext cx="490687" cy="490687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grpSp>
        <p:nvGrpSpPr>
          <p:cNvPr id="421" name="Group"/>
          <p:cNvGrpSpPr/>
          <p:nvPr/>
        </p:nvGrpSpPr>
        <p:grpSpPr>
          <a:xfrm>
            <a:off x="8920867" y="2142257"/>
            <a:ext cx="1992258" cy="490686"/>
            <a:chOff x="0" y="0"/>
            <a:chExt cx="1992257" cy="490685"/>
          </a:xfrm>
        </p:grpSpPr>
        <p:sp>
          <p:nvSpPr>
            <p:cNvPr id="418" name="Arrow"/>
            <p:cNvSpPr/>
            <p:nvPr/>
          </p:nvSpPr>
          <p:spPr>
            <a:xfrm rot="5400000">
              <a:off x="-1" y="-1"/>
              <a:ext cx="490687" cy="490687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19" name="Arrow"/>
            <p:cNvSpPr/>
            <p:nvPr/>
          </p:nvSpPr>
          <p:spPr>
            <a:xfrm rot="5400000">
              <a:off x="750785" y="-1"/>
              <a:ext cx="490687" cy="490687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20" name="Arrow"/>
            <p:cNvSpPr/>
            <p:nvPr/>
          </p:nvSpPr>
          <p:spPr>
            <a:xfrm rot="5400000">
              <a:off x="1501571" y="-1"/>
              <a:ext cx="490687" cy="490687"/>
            </a:xfrm>
            <a:prstGeom prst="rightArrow">
              <a:avLst>
                <a:gd name="adj1" fmla="val 54912"/>
                <a:gd name="adj2" fmla="val 60271"/>
              </a:avLst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</p:grpSp>
      <p:sp>
        <p:nvSpPr>
          <p:cNvPr id="422" name="Line"/>
          <p:cNvSpPr/>
          <p:nvPr/>
        </p:nvSpPr>
        <p:spPr>
          <a:xfrm flipV="1">
            <a:off x="2198660" y="5466150"/>
            <a:ext cx="9899472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23" name="Line"/>
          <p:cNvSpPr/>
          <p:nvPr/>
        </p:nvSpPr>
        <p:spPr>
          <a:xfrm flipV="1">
            <a:off x="2198660" y="8158550"/>
            <a:ext cx="9899472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24" name="Line"/>
          <p:cNvSpPr/>
          <p:nvPr/>
        </p:nvSpPr>
        <p:spPr>
          <a:xfrm flipV="1">
            <a:off x="2198660" y="10850950"/>
            <a:ext cx="9899472" cy="0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2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422656" y="2112057"/>
            <a:ext cx="3490498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24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Website Visitors</a:t>
            </a:r>
          </a:p>
        </p:txBody>
      </p:sp>
      <p:sp>
        <p:nvSpPr>
          <p:cNvPr id="42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0768231" y="5008950"/>
            <a:ext cx="1322986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4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Know</a:t>
            </a:r>
          </a:p>
        </p:txBody>
      </p:sp>
      <p:grpSp>
        <p:nvGrpSpPr>
          <p:cNvPr id="429" name="Group"/>
          <p:cNvGrpSpPr/>
          <p:nvPr/>
        </p:nvGrpSpPr>
        <p:grpSpPr>
          <a:xfrm>
            <a:off x="2157631" y="4348550"/>
            <a:ext cx="1992259" cy="1118581"/>
            <a:chOff x="0" y="0"/>
            <a:chExt cx="1992257" cy="1118580"/>
          </a:xfrm>
        </p:grpSpPr>
        <p:sp>
          <p:nvSpPr>
            <p:cNvPr id="427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407380"/>
              <a:ext cx="1992258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tx2"/>
                  </a:solidFill>
                </a:rPr>
                <a:t>Are looking for information</a:t>
              </a:r>
            </a:p>
          </p:txBody>
        </p:sp>
        <p:sp>
          <p:nvSpPr>
            <p:cNvPr id="428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2333" y="0"/>
              <a:ext cx="1322986" cy="4699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4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75%</a:t>
              </a:r>
            </a:p>
          </p:txBody>
        </p:sp>
      </p:grpSp>
      <p:sp>
        <p:nvSpPr>
          <p:cNvPr id="430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0773612" y="7684416"/>
            <a:ext cx="1322986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4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Like</a:t>
            </a:r>
          </a:p>
        </p:txBody>
      </p:sp>
      <p:grpSp>
        <p:nvGrpSpPr>
          <p:cNvPr id="433" name="Group"/>
          <p:cNvGrpSpPr/>
          <p:nvPr/>
        </p:nvGrpSpPr>
        <p:grpSpPr>
          <a:xfrm>
            <a:off x="2163012" y="7024016"/>
            <a:ext cx="1992258" cy="1118582"/>
            <a:chOff x="0" y="0"/>
            <a:chExt cx="1992257" cy="1118580"/>
          </a:xfrm>
        </p:grpSpPr>
        <p:sp>
          <p:nvSpPr>
            <p:cNvPr id="431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407380"/>
              <a:ext cx="1992258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algn="l">
                <a:defRPr sz="20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Are </a:t>
              </a:r>
            </a:p>
            <a:p>
              <a:pPr algn="l">
                <a:defRPr sz="20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Comparing</a:t>
              </a:r>
            </a:p>
          </p:txBody>
        </p:sp>
        <p:sp>
          <p:nvSpPr>
            <p:cNvPr id="43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2333" y="0"/>
              <a:ext cx="1322986" cy="4699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4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23%</a:t>
              </a:r>
            </a:p>
          </p:txBody>
        </p:sp>
      </p:grpSp>
      <p:sp>
        <p:nvSpPr>
          <p:cNvPr id="43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10779504" y="10370956"/>
            <a:ext cx="1322985" cy="469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r">
              <a:defRPr sz="2400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>
                <a:solidFill>
                  <a:schemeClr val="tx1"/>
                </a:solidFill>
              </a:rPr>
              <a:t>Trust</a:t>
            </a:r>
          </a:p>
        </p:txBody>
      </p:sp>
      <p:grpSp>
        <p:nvGrpSpPr>
          <p:cNvPr id="437" name="Group"/>
          <p:cNvGrpSpPr/>
          <p:nvPr/>
        </p:nvGrpSpPr>
        <p:grpSpPr>
          <a:xfrm>
            <a:off x="2168903" y="9710556"/>
            <a:ext cx="1992259" cy="1118582"/>
            <a:chOff x="0" y="0"/>
            <a:chExt cx="1992257" cy="1118580"/>
          </a:xfrm>
        </p:grpSpPr>
        <p:sp>
          <p:nvSpPr>
            <p:cNvPr id="435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0" y="407380"/>
              <a:ext cx="1992258" cy="7112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0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tx2"/>
                  </a:solidFill>
                </a:rPr>
                <a:t>Are rea</a:t>
              </a:r>
              <a:r>
                <a:rPr lang="en-US" dirty="0">
                  <a:solidFill>
                    <a:schemeClr val="tx2"/>
                  </a:solidFill>
                </a:rPr>
                <a:t>d</a:t>
              </a:r>
              <a:r>
                <a:rPr dirty="0">
                  <a:solidFill>
                    <a:schemeClr val="tx2"/>
                  </a:solidFill>
                </a:rPr>
                <a:t>y to take action</a:t>
              </a:r>
            </a:p>
          </p:txBody>
        </p:sp>
        <p:sp>
          <p:nvSpPr>
            <p:cNvPr id="436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 txBox="1"/>
            <p:nvPr/>
          </p:nvSpPr>
          <p:spPr>
            <a:xfrm>
              <a:off x="42333" y="0"/>
              <a:ext cx="1322986" cy="4699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4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2%</a:t>
              </a:r>
            </a:p>
          </p:txBody>
        </p:sp>
      </p:grpSp>
      <p:sp>
        <p:nvSpPr>
          <p:cNvPr id="438" name="Freeform 48"/>
          <p:cNvSpPr/>
          <p:nvPr/>
        </p:nvSpPr>
        <p:spPr>
          <a:xfrm>
            <a:off x="6880646" y="1656640"/>
            <a:ext cx="523717" cy="3928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48" y="0"/>
                </a:moveTo>
                <a:cubicBezTo>
                  <a:pt x="9379" y="0"/>
                  <a:pt x="8301" y="4"/>
                  <a:pt x="7287" y="895"/>
                </a:cubicBezTo>
                <a:cubicBezTo>
                  <a:pt x="4364" y="992"/>
                  <a:pt x="3986" y="2906"/>
                  <a:pt x="3986" y="4583"/>
                </a:cubicBezTo>
                <a:cubicBezTo>
                  <a:pt x="3986" y="4963"/>
                  <a:pt x="4048" y="5767"/>
                  <a:pt x="4095" y="6317"/>
                </a:cubicBezTo>
                <a:cubicBezTo>
                  <a:pt x="3941" y="6403"/>
                  <a:pt x="3812" y="6548"/>
                  <a:pt x="3698" y="6719"/>
                </a:cubicBezTo>
                <a:cubicBezTo>
                  <a:pt x="3487" y="7040"/>
                  <a:pt x="3385" y="7465"/>
                  <a:pt x="3424" y="7888"/>
                </a:cubicBezTo>
                <a:lnTo>
                  <a:pt x="3589" y="9659"/>
                </a:lnTo>
                <a:cubicBezTo>
                  <a:pt x="3645" y="10267"/>
                  <a:pt x="3971" y="10744"/>
                  <a:pt x="4397" y="10900"/>
                </a:cubicBezTo>
                <a:cubicBezTo>
                  <a:pt x="4547" y="12087"/>
                  <a:pt x="4985" y="13256"/>
                  <a:pt x="5602" y="14132"/>
                </a:cubicBezTo>
                <a:lnTo>
                  <a:pt x="5397" y="15191"/>
                </a:lnTo>
                <a:lnTo>
                  <a:pt x="2917" y="16013"/>
                </a:lnTo>
                <a:cubicBezTo>
                  <a:pt x="1196" y="16585"/>
                  <a:pt x="0" y="18632"/>
                  <a:pt x="0" y="20997"/>
                </a:cubicBezTo>
                <a:cubicBezTo>
                  <a:pt x="0" y="21329"/>
                  <a:pt x="204" y="21600"/>
                  <a:pt x="452" y="21600"/>
                </a:cubicBezTo>
                <a:lnTo>
                  <a:pt x="15751" y="21600"/>
                </a:lnTo>
                <a:cubicBezTo>
                  <a:pt x="16000" y="21600"/>
                  <a:pt x="16203" y="21329"/>
                  <a:pt x="16203" y="20997"/>
                </a:cubicBezTo>
                <a:cubicBezTo>
                  <a:pt x="16203" y="18634"/>
                  <a:pt x="15007" y="16585"/>
                  <a:pt x="13286" y="16013"/>
                </a:cubicBezTo>
                <a:lnTo>
                  <a:pt x="10793" y="15191"/>
                </a:lnTo>
                <a:lnTo>
                  <a:pt x="10615" y="14205"/>
                </a:lnTo>
                <a:cubicBezTo>
                  <a:pt x="11272" y="13310"/>
                  <a:pt x="11724" y="12102"/>
                  <a:pt x="11875" y="10864"/>
                </a:cubicBezTo>
                <a:cubicBezTo>
                  <a:pt x="12262" y="10680"/>
                  <a:pt x="12562" y="10229"/>
                  <a:pt x="12615" y="9659"/>
                </a:cubicBezTo>
                <a:lnTo>
                  <a:pt x="12779" y="7888"/>
                </a:lnTo>
                <a:cubicBezTo>
                  <a:pt x="12818" y="7468"/>
                  <a:pt x="12727" y="7037"/>
                  <a:pt x="12519" y="6719"/>
                </a:cubicBezTo>
                <a:cubicBezTo>
                  <a:pt x="12416" y="6563"/>
                  <a:pt x="12288" y="6442"/>
                  <a:pt x="12149" y="6354"/>
                </a:cubicBezTo>
                <a:lnTo>
                  <a:pt x="12204" y="4857"/>
                </a:lnTo>
                <a:lnTo>
                  <a:pt x="12423" y="4565"/>
                </a:lnTo>
                <a:cubicBezTo>
                  <a:pt x="12827" y="3992"/>
                  <a:pt x="13156" y="3013"/>
                  <a:pt x="12464" y="1607"/>
                </a:cubicBezTo>
                <a:cubicBezTo>
                  <a:pt x="11942" y="543"/>
                  <a:pt x="11064" y="0"/>
                  <a:pt x="9848" y="0"/>
                </a:cubicBezTo>
                <a:close/>
                <a:moveTo>
                  <a:pt x="13601" y="0"/>
                </a:moveTo>
                <a:cubicBezTo>
                  <a:pt x="13445" y="6"/>
                  <a:pt x="13283" y="116"/>
                  <a:pt x="13204" y="310"/>
                </a:cubicBezTo>
                <a:cubicBezTo>
                  <a:pt x="13124" y="505"/>
                  <a:pt x="13127" y="763"/>
                  <a:pt x="13217" y="949"/>
                </a:cubicBezTo>
                <a:cubicBezTo>
                  <a:pt x="13949" y="2440"/>
                  <a:pt x="13948" y="3979"/>
                  <a:pt x="13204" y="5185"/>
                </a:cubicBezTo>
                <a:cubicBezTo>
                  <a:pt x="13065" y="5410"/>
                  <a:pt x="13063" y="5732"/>
                  <a:pt x="13204" y="5952"/>
                </a:cubicBezTo>
                <a:cubicBezTo>
                  <a:pt x="13568" y="6524"/>
                  <a:pt x="13740" y="7289"/>
                  <a:pt x="13669" y="8034"/>
                </a:cubicBezTo>
                <a:lnTo>
                  <a:pt x="13505" y="9805"/>
                </a:lnTo>
                <a:cubicBezTo>
                  <a:pt x="13441" y="10488"/>
                  <a:pt x="13180" y="11099"/>
                  <a:pt x="12779" y="11539"/>
                </a:cubicBezTo>
                <a:cubicBezTo>
                  <a:pt x="12708" y="11617"/>
                  <a:pt x="12668" y="11732"/>
                  <a:pt x="12642" y="11850"/>
                </a:cubicBezTo>
                <a:cubicBezTo>
                  <a:pt x="12514" y="12456"/>
                  <a:pt x="12319" y="13035"/>
                  <a:pt x="12081" y="13584"/>
                </a:cubicBezTo>
                <a:cubicBezTo>
                  <a:pt x="12010" y="13748"/>
                  <a:pt x="12012" y="13941"/>
                  <a:pt x="12067" y="14114"/>
                </a:cubicBezTo>
                <a:cubicBezTo>
                  <a:pt x="12123" y="14288"/>
                  <a:pt x="12231" y="14415"/>
                  <a:pt x="12368" y="14461"/>
                </a:cubicBezTo>
                <a:lnTo>
                  <a:pt x="13505" y="14844"/>
                </a:lnTo>
                <a:cubicBezTo>
                  <a:pt x="15627" y="15552"/>
                  <a:pt x="17107" y="18081"/>
                  <a:pt x="17107" y="20997"/>
                </a:cubicBezTo>
                <a:cubicBezTo>
                  <a:pt x="17107" y="21329"/>
                  <a:pt x="17311" y="21600"/>
                  <a:pt x="17559" y="21600"/>
                </a:cubicBezTo>
                <a:lnTo>
                  <a:pt x="21148" y="21600"/>
                </a:lnTo>
                <a:cubicBezTo>
                  <a:pt x="21396" y="21600"/>
                  <a:pt x="21600" y="21329"/>
                  <a:pt x="21600" y="20997"/>
                </a:cubicBezTo>
                <a:cubicBezTo>
                  <a:pt x="21600" y="18634"/>
                  <a:pt x="20404" y="16585"/>
                  <a:pt x="18683" y="16013"/>
                </a:cubicBezTo>
                <a:lnTo>
                  <a:pt x="16203" y="15191"/>
                </a:lnTo>
                <a:lnTo>
                  <a:pt x="16108" y="14643"/>
                </a:lnTo>
                <a:cubicBezTo>
                  <a:pt x="17806" y="14239"/>
                  <a:pt x="18684" y="13562"/>
                  <a:pt x="18724" y="13530"/>
                </a:cubicBezTo>
                <a:cubicBezTo>
                  <a:pt x="18851" y="13430"/>
                  <a:pt x="18932" y="13251"/>
                  <a:pt x="18943" y="13055"/>
                </a:cubicBezTo>
                <a:cubicBezTo>
                  <a:pt x="18954" y="12858"/>
                  <a:pt x="18879" y="12667"/>
                  <a:pt x="18765" y="12544"/>
                </a:cubicBezTo>
                <a:cubicBezTo>
                  <a:pt x="18753" y="12532"/>
                  <a:pt x="17614" y="11246"/>
                  <a:pt x="17614" y="6810"/>
                </a:cubicBezTo>
                <a:cubicBezTo>
                  <a:pt x="17614" y="2881"/>
                  <a:pt x="16908" y="876"/>
                  <a:pt x="15505" y="876"/>
                </a:cubicBezTo>
                <a:lnTo>
                  <a:pt x="15354" y="876"/>
                </a:lnTo>
                <a:cubicBezTo>
                  <a:pt x="14872" y="270"/>
                  <a:pt x="14473" y="17"/>
                  <a:pt x="13601" y="0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 algn="l" defTabSz="914400">
              <a:def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/>
          </a:p>
        </p:txBody>
      </p:sp>
      <p:grpSp>
        <p:nvGrpSpPr>
          <p:cNvPr id="441" name="Group"/>
          <p:cNvGrpSpPr/>
          <p:nvPr/>
        </p:nvGrpSpPr>
        <p:grpSpPr>
          <a:xfrm>
            <a:off x="6779150" y="12325442"/>
            <a:ext cx="752109" cy="752110"/>
            <a:chOff x="0" y="0"/>
            <a:chExt cx="752108" cy="752108"/>
          </a:xfrm>
        </p:grpSpPr>
        <p:sp>
          <p:nvSpPr>
            <p:cNvPr id="439" name="Circle"/>
            <p:cNvSpPr/>
            <p:nvPr/>
          </p:nvSpPr>
          <p:spPr>
            <a:xfrm>
              <a:off x="0" y="0"/>
              <a:ext cx="752109" cy="752109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0" name="Freeform 902"/>
            <p:cNvSpPr/>
            <p:nvPr/>
          </p:nvSpPr>
          <p:spPr>
            <a:xfrm>
              <a:off x="299982" y="229550"/>
              <a:ext cx="182532" cy="2930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444" name="Group"/>
          <p:cNvGrpSpPr/>
          <p:nvPr/>
        </p:nvGrpSpPr>
        <p:grpSpPr>
          <a:xfrm>
            <a:off x="6668322" y="13237690"/>
            <a:ext cx="999164" cy="999164"/>
            <a:chOff x="0" y="0"/>
            <a:chExt cx="999162" cy="999162"/>
          </a:xfrm>
        </p:grpSpPr>
        <p:sp>
          <p:nvSpPr>
            <p:cNvPr id="442" name="Circle"/>
            <p:cNvSpPr/>
            <p:nvPr/>
          </p:nvSpPr>
          <p:spPr>
            <a:xfrm>
              <a:off x="0" y="0"/>
              <a:ext cx="999163" cy="999163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3" name="Freeform 902"/>
            <p:cNvSpPr/>
            <p:nvPr/>
          </p:nvSpPr>
          <p:spPr>
            <a:xfrm>
              <a:off x="398521" y="304954"/>
              <a:ext cx="242490" cy="3892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447" name="Group"/>
          <p:cNvGrpSpPr/>
          <p:nvPr/>
        </p:nvGrpSpPr>
        <p:grpSpPr>
          <a:xfrm>
            <a:off x="6429602" y="12087591"/>
            <a:ext cx="392871" cy="392871"/>
            <a:chOff x="0" y="0"/>
            <a:chExt cx="392869" cy="392869"/>
          </a:xfrm>
        </p:grpSpPr>
        <p:sp>
          <p:nvSpPr>
            <p:cNvPr id="445" name="Circle"/>
            <p:cNvSpPr/>
            <p:nvPr/>
          </p:nvSpPr>
          <p:spPr>
            <a:xfrm>
              <a:off x="0" y="0"/>
              <a:ext cx="392870" cy="392870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6" name="Freeform 902"/>
            <p:cNvSpPr/>
            <p:nvPr/>
          </p:nvSpPr>
          <p:spPr>
            <a:xfrm>
              <a:off x="156698" y="119907"/>
              <a:ext cx="95347" cy="1530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450" name="Group"/>
          <p:cNvGrpSpPr/>
          <p:nvPr/>
        </p:nvGrpSpPr>
        <p:grpSpPr>
          <a:xfrm>
            <a:off x="5805483" y="12554042"/>
            <a:ext cx="752110" cy="752110"/>
            <a:chOff x="0" y="0"/>
            <a:chExt cx="752108" cy="752108"/>
          </a:xfrm>
        </p:grpSpPr>
        <p:sp>
          <p:nvSpPr>
            <p:cNvPr id="448" name="Circle"/>
            <p:cNvSpPr/>
            <p:nvPr/>
          </p:nvSpPr>
          <p:spPr>
            <a:xfrm>
              <a:off x="0" y="0"/>
              <a:ext cx="752109" cy="752109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49" name="Freeform 902"/>
            <p:cNvSpPr/>
            <p:nvPr/>
          </p:nvSpPr>
          <p:spPr>
            <a:xfrm>
              <a:off x="299982" y="229550"/>
              <a:ext cx="182532" cy="2930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453" name="Group"/>
          <p:cNvGrpSpPr/>
          <p:nvPr/>
        </p:nvGrpSpPr>
        <p:grpSpPr>
          <a:xfrm>
            <a:off x="8217722" y="13347757"/>
            <a:ext cx="999164" cy="999163"/>
            <a:chOff x="0" y="0"/>
            <a:chExt cx="999162" cy="999162"/>
          </a:xfrm>
        </p:grpSpPr>
        <p:sp>
          <p:nvSpPr>
            <p:cNvPr id="451" name="Circle"/>
            <p:cNvSpPr/>
            <p:nvPr/>
          </p:nvSpPr>
          <p:spPr>
            <a:xfrm>
              <a:off x="0" y="0"/>
              <a:ext cx="999163" cy="999163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52" name="Freeform 902"/>
            <p:cNvSpPr/>
            <p:nvPr/>
          </p:nvSpPr>
          <p:spPr>
            <a:xfrm>
              <a:off x="398521" y="304954"/>
              <a:ext cx="242490" cy="3892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456" name="Group"/>
          <p:cNvGrpSpPr/>
          <p:nvPr/>
        </p:nvGrpSpPr>
        <p:grpSpPr>
          <a:xfrm>
            <a:off x="5118923" y="13347757"/>
            <a:ext cx="999164" cy="999163"/>
            <a:chOff x="0" y="0"/>
            <a:chExt cx="999162" cy="999162"/>
          </a:xfrm>
        </p:grpSpPr>
        <p:sp>
          <p:nvSpPr>
            <p:cNvPr id="454" name="Circle"/>
            <p:cNvSpPr/>
            <p:nvPr/>
          </p:nvSpPr>
          <p:spPr>
            <a:xfrm>
              <a:off x="0" y="0"/>
              <a:ext cx="999163" cy="999163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55" name="Freeform 902"/>
            <p:cNvSpPr/>
            <p:nvPr/>
          </p:nvSpPr>
          <p:spPr>
            <a:xfrm>
              <a:off x="398521" y="304954"/>
              <a:ext cx="242490" cy="3892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459" name="Group"/>
          <p:cNvGrpSpPr/>
          <p:nvPr/>
        </p:nvGrpSpPr>
        <p:grpSpPr>
          <a:xfrm>
            <a:off x="7778217" y="12554042"/>
            <a:ext cx="752109" cy="752110"/>
            <a:chOff x="0" y="0"/>
            <a:chExt cx="752108" cy="752108"/>
          </a:xfrm>
        </p:grpSpPr>
        <p:sp>
          <p:nvSpPr>
            <p:cNvPr id="457" name="Circle"/>
            <p:cNvSpPr/>
            <p:nvPr/>
          </p:nvSpPr>
          <p:spPr>
            <a:xfrm>
              <a:off x="0" y="0"/>
              <a:ext cx="752109" cy="752109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58" name="Freeform 902"/>
            <p:cNvSpPr/>
            <p:nvPr/>
          </p:nvSpPr>
          <p:spPr>
            <a:xfrm>
              <a:off x="299982" y="229550"/>
              <a:ext cx="182532" cy="2930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grpSp>
        <p:nvGrpSpPr>
          <p:cNvPr id="462" name="Group"/>
          <p:cNvGrpSpPr/>
          <p:nvPr/>
        </p:nvGrpSpPr>
        <p:grpSpPr>
          <a:xfrm>
            <a:off x="7489840" y="12087591"/>
            <a:ext cx="392871" cy="392871"/>
            <a:chOff x="0" y="0"/>
            <a:chExt cx="392869" cy="392869"/>
          </a:xfrm>
        </p:grpSpPr>
        <p:sp>
          <p:nvSpPr>
            <p:cNvPr id="460" name="Circle"/>
            <p:cNvSpPr/>
            <p:nvPr/>
          </p:nvSpPr>
          <p:spPr>
            <a:xfrm>
              <a:off x="0" y="0"/>
              <a:ext cx="392870" cy="392870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61" name="Freeform 902"/>
            <p:cNvSpPr/>
            <p:nvPr/>
          </p:nvSpPr>
          <p:spPr>
            <a:xfrm>
              <a:off x="156698" y="119907"/>
              <a:ext cx="95347" cy="1530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600" extrusionOk="0">
                  <a:moveTo>
                    <a:pt x="20525" y="11862"/>
                  </a:moveTo>
                  <a:cubicBezTo>
                    <a:pt x="19910" y="11162"/>
                    <a:pt x="19052" y="10604"/>
                    <a:pt x="18153" y="10191"/>
                  </a:cubicBezTo>
                  <a:cubicBezTo>
                    <a:pt x="16562" y="9468"/>
                    <a:pt x="14886" y="9123"/>
                    <a:pt x="13341" y="8847"/>
                  </a:cubicBezTo>
                  <a:cubicBezTo>
                    <a:pt x="12181" y="8645"/>
                    <a:pt x="11071" y="8490"/>
                    <a:pt x="10101" y="8331"/>
                  </a:cubicBezTo>
                  <a:cubicBezTo>
                    <a:pt x="9376" y="8214"/>
                    <a:pt x="8732" y="8094"/>
                    <a:pt x="8220" y="7968"/>
                  </a:cubicBezTo>
                  <a:cubicBezTo>
                    <a:pt x="7443" y="7784"/>
                    <a:pt x="7039" y="7593"/>
                    <a:pt x="6917" y="7497"/>
                  </a:cubicBezTo>
                  <a:lnTo>
                    <a:pt x="6780" y="7352"/>
                  </a:lnTo>
                  <a:cubicBezTo>
                    <a:pt x="6747" y="7288"/>
                    <a:pt x="6700" y="7177"/>
                    <a:pt x="6700" y="6971"/>
                  </a:cubicBezTo>
                  <a:cubicBezTo>
                    <a:pt x="6700" y="6840"/>
                    <a:pt x="6741" y="6671"/>
                    <a:pt x="6838" y="6514"/>
                  </a:cubicBezTo>
                  <a:cubicBezTo>
                    <a:pt x="6988" y="6277"/>
                    <a:pt x="7205" y="6076"/>
                    <a:pt x="7657" y="5889"/>
                  </a:cubicBezTo>
                  <a:cubicBezTo>
                    <a:pt x="8112" y="5706"/>
                    <a:pt x="8893" y="5508"/>
                    <a:pt x="10348" y="5504"/>
                  </a:cubicBezTo>
                  <a:cubicBezTo>
                    <a:pt x="12471" y="5502"/>
                    <a:pt x="13683" y="5821"/>
                    <a:pt x="14205" y="6082"/>
                  </a:cubicBezTo>
                  <a:cubicBezTo>
                    <a:pt x="14476" y="6215"/>
                    <a:pt x="14613" y="6331"/>
                    <a:pt x="14715" y="6459"/>
                  </a:cubicBezTo>
                  <a:cubicBezTo>
                    <a:pt x="14812" y="6588"/>
                    <a:pt x="14876" y="6743"/>
                    <a:pt x="14880" y="6971"/>
                  </a:cubicBezTo>
                  <a:lnTo>
                    <a:pt x="21575" y="6971"/>
                  </a:lnTo>
                  <a:cubicBezTo>
                    <a:pt x="21577" y="6184"/>
                    <a:pt x="21314" y="5387"/>
                    <a:pt x="20755" y="4658"/>
                  </a:cubicBezTo>
                  <a:cubicBezTo>
                    <a:pt x="19924" y="3559"/>
                    <a:pt x="18425" y="2671"/>
                    <a:pt x="16616" y="2130"/>
                  </a:cubicBezTo>
                  <a:cubicBezTo>
                    <a:pt x="15846" y="1896"/>
                    <a:pt x="15011" y="1727"/>
                    <a:pt x="14137" y="1598"/>
                  </a:cubicBezTo>
                  <a:lnTo>
                    <a:pt x="14137" y="0"/>
                  </a:lnTo>
                  <a:lnTo>
                    <a:pt x="7441" y="0"/>
                  </a:lnTo>
                  <a:lnTo>
                    <a:pt x="7441" y="1523"/>
                  </a:lnTo>
                  <a:cubicBezTo>
                    <a:pt x="6890" y="1598"/>
                    <a:pt x="6352" y="1688"/>
                    <a:pt x="5848" y="1807"/>
                  </a:cubicBezTo>
                  <a:cubicBezTo>
                    <a:pt x="3845" y="2277"/>
                    <a:pt x="2289" y="3119"/>
                    <a:pt x="1345" y="4066"/>
                  </a:cubicBezTo>
                  <a:cubicBezTo>
                    <a:pt x="392" y="5016"/>
                    <a:pt x="2" y="6030"/>
                    <a:pt x="0" y="6971"/>
                  </a:cubicBezTo>
                  <a:cubicBezTo>
                    <a:pt x="-8" y="7919"/>
                    <a:pt x="373" y="8856"/>
                    <a:pt x="1133" y="9619"/>
                  </a:cubicBezTo>
                  <a:cubicBezTo>
                    <a:pt x="1790" y="10288"/>
                    <a:pt x="2679" y="10795"/>
                    <a:pt x="3576" y="11163"/>
                  </a:cubicBezTo>
                  <a:cubicBezTo>
                    <a:pt x="5165" y="11805"/>
                    <a:pt x="6785" y="12097"/>
                    <a:pt x="8291" y="12353"/>
                  </a:cubicBezTo>
                  <a:cubicBezTo>
                    <a:pt x="9422" y="12539"/>
                    <a:pt x="10497" y="12687"/>
                    <a:pt x="11435" y="12852"/>
                  </a:cubicBezTo>
                  <a:cubicBezTo>
                    <a:pt x="12135" y="12973"/>
                    <a:pt x="12755" y="13099"/>
                    <a:pt x="13246" y="13231"/>
                  </a:cubicBezTo>
                  <a:cubicBezTo>
                    <a:pt x="13992" y="13431"/>
                    <a:pt x="14373" y="13628"/>
                    <a:pt x="14549" y="13771"/>
                  </a:cubicBezTo>
                  <a:cubicBezTo>
                    <a:pt x="14640" y="13846"/>
                    <a:pt x="14706" y="13917"/>
                    <a:pt x="14768" y="14034"/>
                  </a:cubicBezTo>
                  <a:cubicBezTo>
                    <a:pt x="14828" y="14153"/>
                    <a:pt x="14884" y="14326"/>
                    <a:pt x="14884" y="14592"/>
                  </a:cubicBezTo>
                  <a:cubicBezTo>
                    <a:pt x="14882" y="14976"/>
                    <a:pt x="14768" y="15163"/>
                    <a:pt x="14671" y="15281"/>
                  </a:cubicBezTo>
                  <a:cubicBezTo>
                    <a:pt x="14592" y="15369"/>
                    <a:pt x="14507" y="15436"/>
                    <a:pt x="14348" y="15518"/>
                  </a:cubicBezTo>
                  <a:cubicBezTo>
                    <a:pt x="14109" y="15640"/>
                    <a:pt x="13662" y="15787"/>
                    <a:pt x="12970" y="15893"/>
                  </a:cubicBezTo>
                  <a:cubicBezTo>
                    <a:pt x="12285" y="16000"/>
                    <a:pt x="11379" y="16063"/>
                    <a:pt x="10354" y="16062"/>
                  </a:cubicBezTo>
                  <a:cubicBezTo>
                    <a:pt x="8782" y="16061"/>
                    <a:pt x="7853" y="15792"/>
                    <a:pt x="7379" y="15539"/>
                  </a:cubicBezTo>
                  <a:cubicBezTo>
                    <a:pt x="7135" y="15410"/>
                    <a:pt x="6988" y="15281"/>
                    <a:pt x="6878" y="15135"/>
                  </a:cubicBezTo>
                  <a:cubicBezTo>
                    <a:pt x="6770" y="14989"/>
                    <a:pt x="6706" y="14818"/>
                    <a:pt x="6702" y="14592"/>
                  </a:cubicBezTo>
                  <a:lnTo>
                    <a:pt x="7" y="14592"/>
                  </a:lnTo>
                  <a:cubicBezTo>
                    <a:pt x="4" y="15380"/>
                    <a:pt x="266" y="16163"/>
                    <a:pt x="789" y="16873"/>
                  </a:cubicBezTo>
                  <a:cubicBezTo>
                    <a:pt x="1568" y="17942"/>
                    <a:pt x="2940" y="18825"/>
                    <a:pt x="4614" y="19392"/>
                  </a:cubicBezTo>
                  <a:cubicBezTo>
                    <a:pt x="5488" y="19687"/>
                    <a:pt x="6441" y="19902"/>
                    <a:pt x="7450" y="20041"/>
                  </a:cubicBezTo>
                  <a:lnTo>
                    <a:pt x="7450" y="21600"/>
                  </a:lnTo>
                  <a:lnTo>
                    <a:pt x="14145" y="21600"/>
                  </a:lnTo>
                  <a:lnTo>
                    <a:pt x="14145" y="20008"/>
                  </a:lnTo>
                  <a:cubicBezTo>
                    <a:pt x="15067" y="19885"/>
                    <a:pt x="15976" y="19705"/>
                    <a:pt x="16850" y="19437"/>
                  </a:cubicBezTo>
                  <a:cubicBezTo>
                    <a:pt x="18166" y="19039"/>
                    <a:pt x="19423" y="18415"/>
                    <a:pt x="20291" y="17555"/>
                  </a:cubicBezTo>
                  <a:cubicBezTo>
                    <a:pt x="21167" y="16698"/>
                    <a:pt x="21592" y="15658"/>
                    <a:pt x="21584" y="14592"/>
                  </a:cubicBezTo>
                  <a:cubicBezTo>
                    <a:pt x="21584" y="13608"/>
                    <a:pt x="21234" y="12660"/>
                    <a:pt x="20525" y="1186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l" defTabSz="914400">
                <a:def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defRPr>
              </a:pPr>
              <a:endParaRPr/>
            </a:p>
          </p:txBody>
        </p:sp>
      </p:grpSp>
      <p:sp>
        <p:nvSpPr>
          <p:cNvPr id="463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177277" y="3458996"/>
            <a:ext cx="1992259" cy="149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Blog articles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Youtube videos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Podcasts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Interviews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Audio files</a:t>
            </a:r>
          </a:p>
        </p:txBody>
      </p:sp>
      <p:sp>
        <p:nvSpPr>
          <p:cNvPr id="464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7365910" y="3458996"/>
            <a:ext cx="1992259" cy="177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Ebooks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Templates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Reports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Whitepapers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Guides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Resources</a:t>
            </a:r>
          </a:p>
        </p:txBody>
      </p:sp>
      <p:sp>
        <p:nvSpPr>
          <p:cNvPr id="465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334937" y="3015050"/>
            <a:ext cx="1947202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F7F5F6"/>
                </a:solidFill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 dirty="0">
                <a:solidFill>
                  <a:schemeClr val="bg1"/>
                </a:solidFill>
              </a:rPr>
              <a:t>No Risk Offer</a:t>
            </a:r>
          </a:p>
        </p:txBody>
      </p:sp>
      <p:sp>
        <p:nvSpPr>
          <p:cNvPr id="466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7540504" y="3015050"/>
            <a:ext cx="1947201" cy="406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 algn="l">
              <a:defRPr sz="2000">
                <a:solidFill>
                  <a:srgbClr val="F7F5F6"/>
                </a:solidFill>
                <a:latin typeface="Barlow Bold"/>
                <a:ea typeface="Barlow Bold"/>
                <a:cs typeface="Barlow Bold"/>
                <a:sym typeface="Barlow Bold"/>
              </a:defRPr>
            </a:lvl1pPr>
          </a:lstStyle>
          <a:p>
            <a:r>
              <a:rPr>
                <a:solidFill>
                  <a:schemeClr val="bg1"/>
                </a:solidFill>
              </a:rPr>
              <a:t>Low Risk Offer</a:t>
            </a:r>
          </a:p>
        </p:txBody>
      </p:sp>
      <p:sp>
        <p:nvSpPr>
          <p:cNvPr id="467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5181511" y="5601063"/>
            <a:ext cx="1992258" cy="149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Social media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About us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Testimonials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FAQs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Guarantees</a:t>
            </a:r>
          </a:p>
        </p:txBody>
      </p:sp>
      <p:sp>
        <p:nvSpPr>
          <p:cNvPr id="468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7370143" y="5601063"/>
            <a:ext cx="1992259" cy="14986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Demos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Trials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Webinars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Newsletters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Endorsements</a:t>
            </a:r>
          </a:p>
        </p:txBody>
      </p:sp>
      <p:sp>
        <p:nvSpPr>
          <p:cNvPr id="469" name="Lorem Ipsum is simply dummy text of the printing and typesetting industry. Lorem Ipsum has been the industry's standard dummy text ever since the 1500s, when an unknown printer took a galley of type and scrambled it to make a type specimen book. It has s"/>
          <p:cNvSpPr txBox="1"/>
          <p:nvPr/>
        </p:nvSpPr>
        <p:spPr>
          <a:xfrm>
            <a:off x="6548877" y="8524456"/>
            <a:ext cx="1525922" cy="939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Contact us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Enquire</a:t>
            </a:r>
          </a:p>
          <a:p>
            <a:pPr marL="180473" indent="-180473" algn="l">
              <a:buSzPct val="100000"/>
              <a:buChar char="-"/>
              <a:defRPr sz="1800">
                <a:solidFill>
                  <a:srgbClr val="F7F5F6"/>
                </a:solidFill>
                <a:latin typeface="Barlow Medium"/>
                <a:ea typeface="Barlow Medium"/>
                <a:cs typeface="Barlow Medium"/>
                <a:sym typeface="Barlow Medium"/>
              </a:defRPr>
            </a:pPr>
            <a:r>
              <a:rPr>
                <a:solidFill>
                  <a:schemeClr val="bg1"/>
                </a:solidFill>
              </a:rPr>
              <a:t>Buy now</a:t>
            </a:r>
          </a:p>
        </p:txBody>
      </p:sp>
      <p:grpSp>
        <p:nvGrpSpPr>
          <p:cNvPr id="476" name="Group"/>
          <p:cNvGrpSpPr/>
          <p:nvPr/>
        </p:nvGrpSpPr>
        <p:grpSpPr>
          <a:xfrm>
            <a:off x="14390620" y="3235197"/>
            <a:ext cx="8070745" cy="7245604"/>
            <a:chOff x="0" y="-1"/>
            <a:chExt cx="8070743" cy="7245603"/>
          </a:xfrm>
        </p:grpSpPr>
        <p:grpSp>
          <p:nvGrpSpPr>
            <p:cNvPr id="472" name="Group"/>
            <p:cNvGrpSpPr/>
            <p:nvPr/>
          </p:nvGrpSpPr>
          <p:grpSpPr>
            <a:xfrm>
              <a:off x="0" y="-1"/>
              <a:ext cx="8070743" cy="6550892"/>
              <a:chOff x="0" y="0"/>
              <a:chExt cx="8070742" cy="6550890"/>
            </a:xfrm>
          </p:grpSpPr>
          <p:sp>
            <p:nvSpPr>
              <p:cNvPr id="470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10751" y="1877289"/>
                <a:ext cx="8049240" cy="467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tx2"/>
                    </a:solidFill>
                  </a:rPr>
                  <a:t>Sales funnels allow companies to visualize each step that prospects take on the path to conversion. Each step is a micro-conversion that can be optimized to increase conversions in the end; if one of these steps shows a higher-than-expected drop-off rate, it can be analyzed to see what’s wrong and test out possible improvements.</a:t>
                </a:r>
              </a:p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endParaRPr dirty="0">
                  <a:solidFill>
                    <a:schemeClr val="tx2"/>
                  </a:solidFill>
                </a:endParaRPr>
              </a:p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tx2"/>
                    </a:solidFill>
                  </a:rPr>
                  <a:t>In a traditional sales funnel, the moment of awareness is at the top: it’s the point of entry, the widest part: anyone can start from there. Once prospects enter the funnel, there are steps they can take to continue down towards the bottom, but they can also exit at any point.</a:t>
                </a:r>
              </a:p>
            </p:txBody>
          </p:sp>
          <p:sp>
            <p:nvSpPr>
              <p:cNvPr id="471" name="Venn diagram"/>
              <p:cNvSpPr txBox="1"/>
              <p:nvPr/>
            </p:nvSpPr>
            <p:spPr>
              <a:xfrm>
                <a:off x="0" y="0"/>
                <a:ext cx="8070742" cy="151836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4600"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rPr>
                    <a:solidFill>
                      <a:schemeClr val="tx1"/>
                    </a:solidFill>
                  </a:rPr>
                  <a:t>Website Content Marketing Sales Funnel</a:t>
                </a:r>
              </a:p>
            </p:txBody>
          </p:sp>
        </p:grpSp>
        <p:grpSp>
          <p:nvGrpSpPr>
            <p:cNvPr id="475" name="Group"/>
            <p:cNvGrpSpPr/>
            <p:nvPr/>
          </p:nvGrpSpPr>
          <p:grpSpPr>
            <a:xfrm>
              <a:off x="65699" y="6839201"/>
              <a:ext cx="2500281" cy="406401"/>
              <a:chOff x="0" y="0"/>
              <a:chExt cx="2500279" cy="406400"/>
            </a:xfrm>
          </p:grpSpPr>
          <p:sp>
            <p:nvSpPr>
              <p:cNvPr id="473" name="Freeform 79"/>
              <p:cNvSpPr/>
              <p:nvPr/>
            </p:nvSpPr>
            <p:spPr>
              <a:xfrm>
                <a:off x="0" y="103884"/>
                <a:ext cx="252734" cy="22565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371" y="7168"/>
                    </a:moveTo>
                    <a:lnTo>
                      <a:pt x="15200" y="257"/>
                    </a:lnTo>
                    <a:cubicBezTo>
                      <a:pt x="15047" y="86"/>
                      <a:pt x="14866" y="0"/>
                      <a:pt x="14657" y="0"/>
                    </a:cubicBezTo>
                    <a:cubicBezTo>
                      <a:pt x="14448" y="0"/>
                      <a:pt x="14267" y="86"/>
                      <a:pt x="14115" y="257"/>
                    </a:cubicBezTo>
                    <a:cubicBezTo>
                      <a:pt x="13962" y="428"/>
                      <a:pt x="13886" y="630"/>
                      <a:pt x="13886" y="864"/>
                    </a:cubicBezTo>
                    <a:lnTo>
                      <a:pt x="13886" y="4320"/>
                    </a:lnTo>
                    <a:lnTo>
                      <a:pt x="11186" y="4320"/>
                    </a:lnTo>
                    <a:cubicBezTo>
                      <a:pt x="5456" y="4320"/>
                      <a:pt x="1941" y="6134"/>
                      <a:pt x="639" y="9761"/>
                    </a:cubicBezTo>
                    <a:cubicBezTo>
                      <a:pt x="213" y="10967"/>
                      <a:pt x="0" y="12465"/>
                      <a:pt x="0" y="14256"/>
                    </a:cubicBezTo>
                    <a:cubicBezTo>
                      <a:pt x="0" y="15750"/>
                      <a:pt x="510" y="17780"/>
                      <a:pt x="1531" y="20345"/>
                    </a:cubicBezTo>
                    <a:cubicBezTo>
                      <a:pt x="1555" y="20408"/>
                      <a:pt x="1597" y="20516"/>
                      <a:pt x="1657" y="20669"/>
                    </a:cubicBezTo>
                    <a:cubicBezTo>
                      <a:pt x="1718" y="20821"/>
                      <a:pt x="1772" y="20956"/>
                      <a:pt x="1820" y="21074"/>
                    </a:cubicBezTo>
                    <a:cubicBezTo>
                      <a:pt x="1868" y="21190"/>
                      <a:pt x="1921" y="21289"/>
                      <a:pt x="1977" y="21370"/>
                    </a:cubicBezTo>
                    <a:cubicBezTo>
                      <a:pt x="2073" y="21523"/>
                      <a:pt x="2186" y="21600"/>
                      <a:pt x="2314" y="21600"/>
                    </a:cubicBezTo>
                    <a:cubicBezTo>
                      <a:pt x="2435" y="21600"/>
                      <a:pt x="2529" y="21555"/>
                      <a:pt x="2598" y="21465"/>
                    </a:cubicBezTo>
                    <a:cubicBezTo>
                      <a:pt x="2666" y="21375"/>
                      <a:pt x="2700" y="21262"/>
                      <a:pt x="2700" y="21128"/>
                    </a:cubicBezTo>
                    <a:cubicBezTo>
                      <a:pt x="2700" y="21047"/>
                      <a:pt x="2690" y="20928"/>
                      <a:pt x="2670" y="20770"/>
                    </a:cubicBezTo>
                    <a:cubicBezTo>
                      <a:pt x="2650" y="20612"/>
                      <a:pt x="2640" y="20507"/>
                      <a:pt x="2640" y="20453"/>
                    </a:cubicBezTo>
                    <a:cubicBezTo>
                      <a:pt x="2599" y="19841"/>
                      <a:pt x="2579" y="19287"/>
                      <a:pt x="2579" y="18792"/>
                    </a:cubicBezTo>
                    <a:cubicBezTo>
                      <a:pt x="2579" y="17883"/>
                      <a:pt x="2650" y="17069"/>
                      <a:pt x="2790" y="16349"/>
                    </a:cubicBezTo>
                    <a:cubicBezTo>
                      <a:pt x="2931" y="15629"/>
                      <a:pt x="3126" y="15006"/>
                      <a:pt x="3375" y="14479"/>
                    </a:cubicBezTo>
                    <a:cubicBezTo>
                      <a:pt x="3624" y="13952"/>
                      <a:pt x="3945" y="13498"/>
                      <a:pt x="4339" y="13116"/>
                    </a:cubicBezTo>
                    <a:cubicBezTo>
                      <a:pt x="4733" y="12733"/>
                      <a:pt x="5157" y="12421"/>
                      <a:pt x="5611" y="12178"/>
                    </a:cubicBezTo>
                    <a:cubicBezTo>
                      <a:pt x="6065" y="11934"/>
                      <a:pt x="6599" y="11743"/>
                      <a:pt x="7214" y="11604"/>
                    </a:cubicBezTo>
                    <a:cubicBezTo>
                      <a:pt x="7829" y="11464"/>
                      <a:pt x="8447" y="11367"/>
                      <a:pt x="9070" y="11313"/>
                    </a:cubicBezTo>
                    <a:cubicBezTo>
                      <a:pt x="9693" y="11259"/>
                      <a:pt x="10398" y="11233"/>
                      <a:pt x="11186" y="11233"/>
                    </a:cubicBezTo>
                    <a:lnTo>
                      <a:pt x="13886" y="11233"/>
                    </a:lnTo>
                    <a:lnTo>
                      <a:pt x="13886" y="14689"/>
                    </a:lnTo>
                    <a:cubicBezTo>
                      <a:pt x="13886" y="14923"/>
                      <a:pt x="13962" y="15125"/>
                      <a:pt x="14115" y="15296"/>
                    </a:cubicBezTo>
                    <a:cubicBezTo>
                      <a:pt x="14267" y="15467"/>
                      <a:pt x="14448" y="15553"/>
                      <a:pt x="14657" y="15553"/>
                    </a:cubicBezTo>
                    <a:cubicBezTo>
                      <a:pt x="14866" y="15553"/>
                      <a:pt x="15047" y="15467"/>
                      <a:pt x="15200" y="15296"/>
                    </a:cubicBezTo>
                    <a:lnTo>
                      <a:pt x="21371" y="8384"/>
                    </a:lnTo>
                    <a:cubicBezTo>
                      <a:pt x="21524" y="8213"/>
                      <a:pt x="21600" y="8010"/>
                      <a:pt x="21600" y="7776"/>
                    </a:cubicBezTo>
                    <a:cubicBezTo>
                      <a:pt x="21600" y="7542"/>
                      <a:pt x="21524" y="7340"/>
                      <a:pt x="21371" y="7168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l" defTabSz="914400">
                  <a:def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defRPr>
                </a:pPr>
                <a:endParaRPr>
                  <a:solidFill>
                    <a:schemeClr val="tx1"/>
                  </a:solidFill>
                </a:endParaRPr>
              </a:p>
            </p:txBody>
          </p:sp>
          <p:sp>
            <p:nvSpPr>
              <p:cNvPr id="474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289816" y="0"/>
                <a:ext cx="2210464" cy="4064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000" u="sng">
                    <a:solidFill>
                      <a:srgbClr val="EE744A"/>
                    </a:solidFill>
                    <a:uFill>
                      <a:solidFill>
                        <a:srgbClr val="EE744A"/>
                      </a:solidFill>
                    </a:uFill>
                    <a:latin typeface="Barlow SemiBold"/>
                    <a:ea typeface="Barlow SemiBold"/>
                    <a:cs typeface="Barlow SemiBold"/>
                    <a:sym typeface="Barlow SemiBold"/>
                    <a:hlinkClick r:id="rId2"/>
                  </a:defRPr>
                </a:lvl1pPr>
              </a:lstStyle>
              <a:p>
                <a:pPr>
                  <a:defRPr u="none">
                    <a:solidFill>
                      <a:srgbClr val="535353"/>
                    </a:solidFill>
                    <a:uFillTx/>
                  </a:defRPr>
                </a:pPr>
                <a:r>
                  <a:rPr u="sng" dirty="0">
                    <a:solidFill>
                      <a:schemeClr val="accent1"/>
                    </a:solidFill>
                    <a:uFill>
                      <a:solidFill>
                        <a:srgbClr val="EE744A"/>
                      </a:solidFill>
                    </a:uFill>
                    <a:hlinkClick r:id="rId2">
                      <a:extLst>
                        <a:ext uri="{A12FA001-AC4F-418D-AE19-62706E023703}">
                          <ahyp:hlinkClr xmlns:ahyp="http://schemas.microsoft.com/office/drawing/2018/hyperlinkcolor" val="tx"/>
                        </a:ext>
                      </a:extLst>
                    </a:hlinkClick>
                  </a:rPr>
                  <a:t>More Information</a:t>
                </a:r>
              </a:p>
            </p:txBody>
          </p:sp>
        </p:grpSp>
      </p:grp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Circle"/>
          <p:cNvSpPr/>
          <p:nvPr/>
        </p:nvSpPr>
        <p:spPr>
          <a:xfrm>
            <a:off x="9275282" y="4821816"/>
            <a:ext cx="5833435" cy="5833435"/>
          </a:xfrm>
          <a:prstGeom prst="ellipse">
            <a:avLst/>
          </a:prstGeom>
          <a:gradFill>
            <a:gsLst>
              <a:gs pos="0">
                <a:schemeClr val="accent4"/>
              </a:gs>
              <a:gs pos="100000">
                <a:srgbClr val="F7F5F6"/>
              </a:gs>
            </a:gsLst>
            <a:path>
              <a:fillToRect l="49999" t="49999" r="50000" b="50000"/>
            </a:path>
          </a:gradFill>
          <a:ln w="12700"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479" name="Line"/>
          <p:cNvSpPr/>
          <p:nvPr/>
        </p:nvSpPr>
        <p:spPr>
          <a:xfrm>
            <a:off x="12173960" y="2169942"/>
            <a:ext cx="0" cy="411810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sp>
        <p:nvSpPr>
          <p:cNvPr id="480" name="Line"/>
          <p:cNvSpPr/>
          <p:nvPr/>
        </p:nvSpPr>
        <p:spPr>
          <a:xfrm>
            <a:off x="12182427" y="9171875"/>
            <a:ext cx="0" cy="2391394"/>
          </a:xfrm>
          <a:prstGeom prst="line">
            <a:avLst/>
          </a:prstGeom>
          <a:ln w="25400">
            <a:solidFill>
              <a:schemeClr val="accent5"/>
            </a:solidFill>
            <a:custDash>
              <a:ds d="200000" sp="200000"/>
            </a:custDash>
            <a:miter lim="400000"/>
          </a:ln>
        </p:spPr>
        <p:txBody>
          <a:bodyPr lIns="45718" tIns="45718" rIns="45718" bIns="45718"/>
          <a:lstStyle/>
          <a:p>
            <a:endParaRPr/>
          </a:p>
        </p:txBody>
      </p:sp>
      <p:grpSp>
        <p:nvGrpSpPr>
          <p:cNvPr id="502" name="Group"/>
          <p:cNvGrpSpPr/>
          <p:nvPr/>
        </p:nvGrpSpPr>
        <p:grpSpPr>
          <a:xfrm>
            <a:off x="2844804" y="1993874"/>
            <a:ext cx="8049240" cy="10337067"/>
            <a:chOff x="0" y="0"/>
            <a:chExt cx="8049239" cy="10337066"/>
          </a:xfrm>
        </p:grpSpPr>
        <p:sp>
          <p:nvSpPr>
            <p:cNvPr id="481" name="Shape"/>
            <p:cNvSpPr/>
            <p:nvPr/>
          </p:nvSpPr>
          <p:spPr>
            <a:xfrm rot="5400000">
              <a:off x="2661599" y="8535692"/>
              <a:ext cx="2726041" cy="8767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10" y="21600"/>
                  </a:moveTo>
                  <a:lnTo>
                    <a:pt x="18010" y="21600"/>
                  </a:lnTo>
                  <a:lnTo>
                    <a:pt x="21600" y="10800"/>
                  </a:lnTo>
                  <a:lnTo>
                    <a:pt x="18010" y="0"/>
                  </a:lnTo>
                  <a:lnTo>
                    <a:pt x="18010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8010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82" name="Shape"/>
            <p:cNvSpPr/>
            <p:nvPr/>
          </p:nvSpPr>
          <p:spPr>
            <a:xfrm>
              <a:off x="332009" y="2171256"/>
              <a:ext cx="7385221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6" h="21569" extrusionOk="0">
                  <a:moveTo>
                    <a:pt x="234" y="0"/>
                  </a:moveTo>
                  <a:cubicBezTo>
                    <a:pt x="163" y="17"/>
                    <a:pt x="96" y="257"/>
                    <a:pt x="52" y="653"/>
                  </a:cubicBezTo>
                  <a:cubicBezTo>
                    <a:pt x="-8" y="1197"/>
                    <a:pt x="-17" y="1939"/>
                    <a:pt x="29" y="2547"/>
                  </a:cubicBezTo>
                  <a:lnTo>
                    <a:pt x="1200" y="20485"/>
                  </a:lnTo>
                  <a:cubicBezTo>
                    <a:pt x="1220" y="20783"/>
                    <a:pt x="1250" y="21039"/>
                    <a:pt x="1289" y="21228"/>
                  </a:cubicBezTo>
                  <a:cubicBezTo>
                    <a:pt x="1341" y="21482"/>
                    <a:pt x="1403" y="21600"/>
                    <a:pt x="1466" y="21563"/>
                  </a:cubicBezTo>
                  <a:lnTo>
                    <a:pt x="20100" y="21563"/>
                  </a:lnTo>
                  <a:cubicBezTo>
                    <a:pt x="20163" y="21600"/>
                    <a:pt x="20225" y="21482"/>
                    <a:pt x="20277" y="21228"/>
                  </a:cubicBezTo>
                  <a:cubicBezTo>
                    <a:pt x="20316" y="21039"/>
                    <a:pt x="20346" y="20783"/>
                    <a:pt x="20366" y="20485"/>
                  </a:cubicBezTo>
                  <a:lnTo>
                    <a:pt x="21537" y="2547"/>
                  </a:lnTo>
                  <a:cubicBezTo>
                    <a:pt x="21583" y="1939"/>
                    <a:pt x="21574" y="1197"/>
                    <a:pt x="21514" y="653"/>
                  </a:cubicBezTo>
                  <a:cubicBezTo>
                    <a:pt x="21470" y="257"/>
                    <a:pt x="21403" y="17"/>
                    <a:pt x="21332" y="0"/>
                  </a:cubicBezTo>
                  <a:lnTo>
                    <a:pt x="234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83" name="Shape"/>
            <p:cNvSpPr/>
            <p:nvPr/>
          </p:nvSpPr>
          <p:spPr>
            <a:xfrm>
              <a:off x="871759" y="3357939"/>
              <a:ext cx="6305721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0" h="21569" extrusionOk="0">
                  <a:moveTo>
                    <a:pt x="274" y="0"/>
                  </a:moveTo>
                  <a:cubicBezTo>
                    <a:pt x="191" y="17"/>
                    <a:pt x="113" y="257"/>
                    <a:pt x="61" y="653"/>
                  </a:cubicBezTo>
                  <a:cubicBezTo>
                    <a:pt x="-9" y="1197"/>
                    <a:pt x="-20" y="1939"/>
                    <a:pt x="34" y="2547"/>
                  </a:cubicBezTo>
                  <a:lnTo>
                    <a:pt x="1405" y="20485"/>
                  </a:lnTo>
                  <a:cubicBezTo>
                    <a:pt x="1428" y="20783"/>
                    <a:pt x="1464" y="21039"/>
                    <a:pt x="1509" y="21228"/>
                  </a:cubicBezTo>
                  <a:cubicBezTo>
                    <a:pt x="1570" y="21482"/>
                    <a:pt x="1643" y="21600"/>
                    <a:pt x="1717" y="21563"/>
                  </a:cubicBezTo>
                  <a:lnTo>
                    <a:pt x="19843" y="21563"/>
                  </a:lnTo>
                  <a:cubicBezTo>
                    <a:pt x="19917" y="21600"/>
                    <a:pt x="19990" y="21482"/>
                    <a:pt x="20051" y="21228"/>
                  </a:cubicBezTo>
                  <a:cubicBezTo>
                    <a:pt x="20096" y="21039"/>
                    <a:pt x="20132" y="20783"/>
                    <a:pt x="20155" y="20485"/>
                  </a:cubicBezTo>
                  <a:lnTo>
                    <a:pt x="21526" y="2547"/>
                  </a:lnTo>
                  <a:cubicBezTo>
                    <a:pt x="21580" y="1939"/>
                    <a:pt x="21569" y="1197"/>
                    <a:pt x="21499" y="653"/>
                  </a:cubicBezTo>
                  <a:cubicBezTo>
                    <a:pt x="21447" y="257"/>
                    <a:pt x="21369" y="17"/>
                    <a:pt x="21286" y="0"/>
                  </a:cubicBezTo>
                  <a:lnTo>
                    <a:pt x="274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84" name="Shape"/>
            <p:cNvSpPr/>
            <p:nvPr/>
          </p:nvSpPr>
          <p:spPr>
            <a:xfrm>
              <a:off x="1411509" y="4544622"/>
              <a:ext cx="5226221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2" h="21569" extrusionOk="0">
                  <a:moveTo>
                    <a:pt x="331" y="0"/>
                  </a:moveTo>
                  <a:cubicBezTo>
                    <a:pt x="230" y="17"/>
                    <a:pt x="136" y="257"/>
                    <a:pt x="74" y="653"/>
                  </a:cubicBezTo>
                  <a:cubicBezTo>
                    <a:pt x="-11" y="1197"/>
                    <a:pt x="-24" y="1939"/>
                    <a:pt x="41" y="2547"/>
                  </a:cubicBezTo>
                  <a:lnTo>
                    <a:pt x="1694" y="20485"/>
                  </a:lnTo>
                  <a:cubicBezTo>
                    <a:pt x="1722" y="20783"/>
                    <a:pt x="1766" y="21039"/>
                    <a:pt x="1820" y="21228"/>
                  </a:cubicBezTo>
                  <a:cubicBezTo>
                    <a:pt x="1893" y="21482"/>
                    <a:pt x="1982" y="21600"/>
                    <a:pt x="2071" y="21563"/>
                  </a:cubicBezTo>
                  <a:lnTo>
                    <a:pt x="19481" y="21563"/>
                  </a:lnTo>
                  <a:cubicBezTo>
                    <a:pt x="19570" y="21600"/>
                    <a:pt x="19659" y="21482"/>
                    <a:pt x="19732" y="21228"/>
                  </a:cubicBezTo>
                  <a:cubicBezTo>
                    <a:pt x="19786" y="21039"/>
                    <a:pt x="19830" y="20783"/>
                    <a:pt x="19858" y="20485"/>
                  </a:cubicBezTo>
                  <a:lnTo>
                    <a:pt x="21511" y="2547"/>
                  </a:lnTo>
                  <a:cubicBezTo>
                    <a:pt x="21576" y="1939"/>
                    <a:pt x="21563" y="1197"/>
                    <a:pt x="21478" y="653"/>
                  </a:cubicBezTo>
                  <a:cubicBezTo>
                    <a:pt x="21416" y="257"/>
                    <a:pt x="21322" y="17"/>
                    <a:pt x="21221" y="0"/>
                  </a:cubicBezTo>
                  <a:lnTo>
                    <a:pt x="331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85" name="Shape"/>
            <p:cNvSpPr/>
            <p:nvPr/>
          </p:nvSpPr>
          <p:spPr>
            <a:xfrm>
              <a:off x="1944909" y="5731304"/>
              <a:ext cx="4159421" cy="1048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0" h="21569" extrusionOk="0">
                  <a:moveTo>
                    <a:pt x="416" y="0"/>
                  </a:moveTo>
                  <a:cubicBezTo>
                    <a:pt x="289" y="17"/>
                    <a:pt x="171" y="257"/>
                    <a:pt x="93" y="653"/>
                  </a:cubicBezTo>
                  <a:cubicBezTo>
                    <a:pt x="-14" y="1197"/>
                    <a:pt x="-30" y="1939"/>
                    <a:pt x="52" y="2547"/>
                  </a:cubicBezTo>
                  <a:lnTo>
                    <a:pt x="2128" y="20485"/>
                  </a:lnTo>
                  <a:cubicBezTo>
                    <a:pt x="2163" y="20783"/>
                    <a:pt x="2218" y="21039"/>
                    <a:pt x="2286" y="21228"/>
                  </a:cubicBezTo>
                  <a:cubicBezTo>
                    <a:pt x="2378" y="21482"/>
                    <a:pt x="2489" y="21600"/>
                    <a:pt x="2600" y="21563"/>
                  </a:cubicBezTo>
                  <a:lnTo>
                    <a:pt x="18940" y="21563"/>
                  </a:lnTo>
                  <a:cubicBezTo>
                    <a:pt x="19051" y="21600"/>
                    <a:pt x="19162" y="21482"/>
                    <a:pt x="19254" y="21228"/>
                  </a:cubicBezTo>
                  <a:cubicBezTo>
                    <a:pt x="19322" y="21039"/>
                    <a:pt x="19377" y="20783"/>
                    <a:pt x="19412" y="20485"/>
                  </a:cubicBezTo>
                  <a:lnTo>
                    <a:pt x="21488" y="2547"/>
                  </a:lnTo>
                  <a:cubicBezTo>
                    <a:pt x="21570" y="1939"/>
                    <a:pt x="21554" y="1197"/>
                    <a:pt x="21447" y="653"/>
                  </a:cubicBezTo>
                  <a:cubicBezTo>
                    <a:pt x="21369" y="257"/>
                    <a:pt x="21251" y="17"/>
                    <a:pt x="21124" y="0"/>
                  </a:cubicBezTo>
                  <a:lnTo>
                    <a:pt x="416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86" name="Shape"/>
            <p:cNvSpPr/>
            <p:nvPr/>
          </p:nvSpPr>
          <p:spPr>
            <a:xfrm>
              <a:off x="2491009" y="6917916"/>
              <a:ext cx="3067221" cy="10484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9" h="21569" extrusionOk="0">
                  <a:moveTo>
                    <a:pt x="563" y="0"/>
                  </a:moveTo>
                  <a:cubicBezTo>
                    <a:pt x="391" y="17"/>
                    <a:pt x="231" y="257"/>
                    <a:pt x="126" y="653"/>
                  </a:cubicBezTo>
                  <a:cubicBezTo>
                    <a:pt x="-19" y="1197"/>
                    <a:pt x="-41" y="1939"/>
                    <a:pt x="70" y="2547"/>
                  </a:cubicBezTo>
                  <a:lnTo>
                    <a:pt x="2882" y="20485"/>
                  </a:lnTo>
                  <a:cubicBezTo>
                    <a:pt x="2930" y="20783"/>
                    <a:pt x="3004" y="21039"/>
                    <a:pt x="3096" y="21228"/>
                  </a:cubicBezTo>
                  <a:cubicBezTo>
                    <a:pt x="3221" y="21482"/>
                    <a:pt x="3372" y="21600"/>
                    <a:pt x="3522" y="21563"/>
                  </a:cubicBezTo>
                  <a:lnTo>
                    <a:pt x="17996" y="21563"/>
                  </a:lnTo>
                  <a:cubicBezTo>
                    <a:pt x="18147" y="21600"/>
                    <a:pt x="18297" y="21482"/>
                    <a:pt x="18422" y="21228"/>
                  </a:cubicBezTo>
                  <a:cubicBezTo>
                    <a:pt x="18514" y="21039"/>
                    <a:pt x="18588" y="20783"/>
                    <a:pt x="18636" y="20485"/>
                  </a:cubicBezTo>
                  <a:lnTo>
                    <a:pt x="21448" y="2547"/>
                  </a:lnTo>
                  <a:cubicBezTo>
                    <a:pt x="21559" y="1939"/>
                    <a:pt x="21537" y="1197"/>
                    <a:pt x="21392" y="653"/>
                  </a:cubicBezTo>
                  <a:cubicBezTo>
                    <a:pt x="21287" y="257"/>
                    <a:pt x="21127" y="17"/>
                    <a:pt x="20955" y="0"/>
                  </a:cubicBezTo>
                  <a:lnTo>
                    <a:pt x="563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87" name="Shape"/>
            <p:cNvSpPr/>
            <p:nvPr/>
          </p:nvSpPr>
          <p:spPr>
            <a:xfrm>
              <a:off x="3024409" y="8104671"/>
              <a:ext cx="2000421" cy="10484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6" h="21569" extrusionOk="0">
                  <a:moveTo>
                    <a:pt x="862" y="0"/>
                  </a:moveTo>
                  <a:cubicBezTo>
                    <a:pt x="599" y="17"/>
                    <a:pt x="354" y="257"/>
                    <a:pt x="193" y="653"/>
                  </a:cubicBezTo>
                  <a:cubicBezTo>
                    <a:pt x="-29" y="1197"/>
                    <a:pt x="-62" y="1939"/>
                    <a:pt x="108" y="2547"/>
                  </a:cubicBezTo>
                  <a:lnTo>
                    <a:pt x="4411" y="20485"/>
                  </a:lnTo>
                  <a:cubicBezTo>
                    <a:pt x="4485" y="20783"/>
                    <a:pt x="4598" y="21039"/>
                    <a:pt x="4739" y="21228"/>
                  </a:cubicBezTo>
                  <a:cubicBezTo>
                    <a:pt x="4929" y="21482"/>
                    <a:pt x="5160" y="21600"/>
                    <a:pt x="5391" y="21563"/>
                  </a:cubicBezTo>
                  <a:lnTo>
                    <a:pt x="16085" y="21563"/>
                  </a:lnTo>
                  <a:cubicBezTo>
                    <a:pt x="16316" y="21600"/>
                    <a:pt x="16547" y="21482"/>
                    <a:pt x="16737" y="21228"/>
                  </a:cubicBezTo>
                  <a:cubicBezTo>
                    <a:pt x="16878" y="21039"/>
                    <a:pt x="16991" y="20783"/>
                    <a:pt x="17065" y="20485"/>
                  </a:cubicBezTo>
                  <a:lnTo>
                    <a:pt x="21368" y="2547"/>
                  </a:lnTo>
                  <a:cubicBezTo>
                    <a:pt x="21538" y="1939"/>
                    <a:pt x="21505" y="1197"/>
                    <a:pt x="21283" y="653"/>
                  </a:cubicBezTo>
                  <a:cubicBezTo>
                    <a:pt x="21122" y="257"/>
                    <a:pt x="20877" y="17"/>
                    <a:pt x="20614" y="0"/>
                  </a:cubicBezTo>
                  <a:lnTo>
                    <a:pt x="862" y="0"/>
                  </a:lnTo>
                  <a:close/>
                </a:path>
              </a:pathLst>
            </a:cu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endParaRPr/>
            </a:p>
          </p:txBody>
        </p:sp>
        <p:sp>
          <p:nvSpPr>
            <p:cNvPr id="488" name="Venn diagram"/>
            <p:cNvSpPr/>
            <p:nvPr/>
          </p:nvSpPr>
          <p:spPr>
            <a:xfrm>
              <a:off x="2425698" y="2444613"/>
              <a:ext cx="3197844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4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Awareness</a:t>
              </a:r>
            </a:p>
          </p:txBody>
        </p:sp>
        <p:sp>
          <p:nvSpPr>
            <p:cNvPr id="489" name="Venn diagram"/>
            <p:cNvSpPr/>
            <p:nvPr/>
          </p:nvSpPr>
          <p:spPr>
            <a:xfrm>
              <a:off x="2425698" y="3628064"/>
              <a:ext cx="3197844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4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Interest</a:t>
              </a:r>
            </a:p>
          </p:txBody>
        </p:sp>
        <p:sp>
          <p:nvSpPr>
            <p:cNvPr id="490" name="Venn diagram"/>
            <p:cNvSpPr/>
            <p:nvPr/>
          </p:nvSpPr>
          <p:spPr>
            <a:xfrm>
              <a:off x="3405234" y="4811515"/>
              <a:ext cx="1238771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4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Intent</a:t>
              </a:r>
            </a:p>
          </p:txBody>
        </p:sp>
        <p:sp>
          <p:nvSpPr>
            <p:cNvPr id="491" name="Venn diagram"/>
            <p:cNvSpPr/>
            <p:nvPr/>
          </p:nvSpPr>
          <p:spPr>
            <a:xfrm>
              <a:off x="2777078" y="5994966"/>
              <a:ext cx="2495082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4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Evaluation</a:t>
              </a:r>
            </a:p>
          </p:txBody>
        </p:sp>
        <p:sp>
          <p:nvSpPr>
            <p:cNvPr id="492" name="Venn diagram"/>
            <p:cNvSpPr/>
            <p:nvPr/>
          </p:nvSpPr>
          <p:spPr>
            <a:xfrm>
              <a:off x="3127295" y="7178417"/>
              <a:ext cx="1794649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4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Purchase</a:t>
              </a:r>
            </a:p>
          </p:txBody>
        </p:sp>
        <p:sp>
          <p:nvSpPr>
            <p:cNvPr id="493" name="Venn diagram"/>
            <p:cNvSpPr/>
            <p:nvPr/>
          </p:nvSpPr>
          <p:spPr>
            <a:xfrm>
              <a:off x="3351290" y="8361867"/>
              <a:ext cx="1346660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400">
                  <a:solidFill>
                    <a:srgbClr val="F7F5F6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Loyalty</a:t>
              </a:r>
            </a:p>
          </p:txBody>
        </p:sp>
        <p:sp>
          <p:nvSpPr>
            <p:cNvPr id="494" name="Shape"/>
            <p:cNvSpPr/>
            <p:nvPr/>
          </p:nvSpPr>
          <p:spPr>
            <a:xfrm rot="5400000">
              <a:off x="-225534" y="574350"/>
              <a:ext cx="1964040" cy="8767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95" name="Shape"/>
            <p:cNvSpPr/>
            <p:nvPr/>
          </p:nvSpPr>
          <p:spPr>
            <a:xfrm rot="5400000">
              <a:off x="1082111" y="574350"/>
              <a:ext cx="1964040" cy="8767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96" name="Shape"/>
            <p:cNvSpPr/>
            <p:nvPr/>
          </p:nvSpPr>
          <p:spPr>
            <a:xfrm rot="5400000">
              <a:off x="2389756" y="574350"/>
              <a:ext cx="1964040" cy="8767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97" name="Shape"/>
            <p:cNvSpPr/>
            <p:nvPr/>
          </p:nvSpPr>
          <p:spPr>
            <a:xfrm rot="5400000">
              <a:off x="3697400" y="574350"/>
              <a:ext cx="1964041" cy="8767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98" name="Shape"/>
            <p:cNvSpPr/>
            <p:nvPr/>
          </p:nvSpPr>
          <p:spPr>
            <a:xfrm rot="5400000">
              <a:off x="5005046" y="574350"/>
              <a:ext cx="1964041" cy="8767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499" name="Shape"/>
            <p:cNvSpPr/>
            <p:nvPr/>
          </p:nvSpPr>
          <p:spPr>
            <a:xfrm rot="5400000">
              <a:off x="6312691" y="574350"/>
              <a:ext cx="1964041" cy="8767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7" y="21600"/>
                  </a:moveTo>
                  <a:lnTo>
                    <a:pt x="16617" y="21600"/>
                  </a:lnTo>
                  <a:lnTo>
                    <a:pt x="21600" y="10800"/>
                  </a:lnTo>
                  <a:lnTo>
                    <a:pt x="16617" y="0"/>
                  </a:lnTo>
                  <a:lnTo>
                    <a:pt x="16617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6617" y="2160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7F5F6"/>
                </a:gs>
                <a:gs pos="100000">
                  <a:schemeClr val="accent4"/>
                </a:gs>
              </a:gsLst>
              <a:lin ang="0" scaled="0"/>
            </a:gra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endParaRPr/>
            </a:p>
          </p:txBody>
        </p:sp>
        <p:sp>
          <p:nvSpPr>
            <p:cNvPr id="500" name="Venn diagram"/>
            <p:cNvSpPr/>
            <p:nvPr/>
          </p:nvSpPr>
          <p:spPr>
            <a:xfrm>
              <a:off x="1327554" y="0"/>
              <a:ext cx="5394131" cy="810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Sales Funnel</a:t>
              </a:r>
            </a:p>
          </p:txBody>
        </p:sp>
        <p:sp>
          <p:nvSpPr>
            <p:cNvPr id="501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0" y="781814"/>
              <a:ext cx="8049239" cy="4873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tx2"/>
                  </a:solidFill>
                </a:rPr>
                <a:t>A sales funnel looks at the customer journey</a:t>
              </a:r>
            </a:p>
          </p:txBody>
        </p:sp>
      </p:grpSp>
      <p:grpSp>
        <p:nvGrpSpPr>
          <p:cNvPr id="543" name="Group"/>
          <p:cNvGrpSpPr/>
          <p:nvPr/>
        </p:nvGrpSpPr>
        <p:grpSpPr>
          <a:xfrm>
            <a:off x="13483170" y="1993874"/>
            <a:ext cx="8049241" cy="9157261"/>
            <a:chOff x="0" y="0"/>
            <a:chExt cx="8049239" cy="9157260"/>
          </a:xfrm>
        </p:grpSpPr>
        <p:grpSp>
          <p:nvGrpSpPr>
            <p:cNvPr id="540" name="Group"/>
            <p:cNvGrpSpPr/>
            <p:nvPr/>
          </p:nvGrpSpPr>
          <p:grpSpPr>
            <a:xfrm>
              <a:off x="1624797" y="30683"/>
              <a:ext cx="4799645" cy="9126577"/>
              <a:chOff x="-1" y="-1"/>
              <a:chExt cx="4799643" cy="9126575"/>
            </a:xfrm>
          </p:grpSpPr>
          <p:grpSp>
            <p:nvGrpSpPr>
              <p:cNvPr id="505" name="Group"/>
              <p:cNvGrpSpPr/>
              <p:nvPr/>
            </p:nvGrpSpPr>
            <p:grpSpPr>
              <a:xfrm>
                <a:off x="263104" y="2137340"/>
                <a:ext cx="4273434" cy="1054101"/>
                <a:chOff x="0" y="0"/>
                <a:chExt cx="4273433" cy="1054100"/>
              </a:xfrm>
            </p:grpSpPr>
            <p:sp>
              <p:nvSpPr>
                <p:cNvPr id="503" name="Rounded Rectangle"/>
                <p:cNvSpPr/>
                <p:nvPr/>
              </p:nvSpPr>
              <p:spPr>
                <a:xfrm>
                  <a:off x="0" y="0"/>
                  <a:ext cx="4273433" cy="1054100"/>
                </a:xfrm>
                <a:prstGeom prst="roundRect">
                  <a:avLst>
                    <a:gd name="adj" fmla="val 9752"/>
                  </a:avLst>
                </a:prstGeom>
                <a:solidFill>
                  <a:schemeClr val="accent1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04" name="Venn diagram"/>
                <p:cNvSpPr/>
                <p:nvPr/>
              </p:nvSpPr>
              <p:spPr>
                <a:xfrm>
                  <a:off x="537794" y="260656"/>
                  <a:ext cx="3197844" cy="47192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2400">
                      <a:solidFill>
                        <a:srgbClr val="F7F5F6"/>
                      </a:solidFill>
                      <a:latin typeface="Barlow SemiBold"/>
                      <a:ea typeface="Barlow SemiBold"/>
                      <a:cs typeface="Barlow SemiBold"/>
                      <a:sym typeface="Barlow SemiBold"/>
                    </a:defRPr>
                  </a:lvl1pPr>
                </a:lstStyle>
                <a:p>
                  <a:r>
                    <a:rPr dirty="0">
                      <a:solidFill>
                        <a:schemeClr val="bg1"/>
                      </a:solidFill>
                    </a:rPr>
                    <a:t>Contact</a:t>
                  </a:r>
                </a:p>
              </p:txBody>
            </p:sp>
          </p:grpSp>
          <p:grpSp>
            <p:nvGrpSpPr>
              <p:cNvPr id="508" name="Group"/>
              <p:cNvGrpSpPr/>
              <p:nvPr/>
            </p:nvGrpSpPr>
            <p:grpSpPr>
              <a:xfrm>
                <a:off x="263104" y="3324367"/>
                <a:ext cx="4273434" cy="1054101"/>
                <a:chOff x="0" y="0"/>
                <a:chExt cx="4273433" cy="1054100"/>
              </a:xfrm>
            </p:grpSpPr>
            <p:sp>
              <p:nvSpPr>
                <p:cNvPr id="506" name="Rounded Rectangle"/>
                <p:cNvSpPr/>
                <p:nvPr/>
              </p:nvSpPr>
              <p:spPr>
                <a:xfrm>
                  <a:off x="0" y="0"/>
                  <a:ext cx="4273433" cy="1054100"/>
                </a:xfrm>
                <a:prstGeom prst="roundRect">
                  <a:avLst>
                    <a:gd name="adj" fmla="val 9752"/>
                  </a:avLst>
                </a:prstGeom>
                <a:solidFill>
                  <a:schemeClr val="accent2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07" name="Venn diagram"/>
                <p:cNvSpPr/>
                <p:nvPr/>
              </p:nvSpPr>
              <p:spPr>
                <a:xfrm>
                  <a:off x="537794" y="260656"/>
                  <a:ext cx="3197844" cy="47192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2400">
                      <a:solidFill>
                        <a:srgbClr val="F7F5F6"/>
                      </a:solidFill>
                      <a:latin typeface="Barlow SemiBold"/>
                      <a:ea typeface="Barlow SemiBold"/>
                      <a:cs typeface="Barlow SemiBold"/>
                      <a:sym typeface="Barlow SemiBold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Qualification</a:t>
                  </a:r>
                </a:p>
              </p:txBody>
            </p:sp>
          </p:grpSp>
          <p:grpSp>
            <p:nvGrpSpPr>
              <p:cNvPr id="511" name="Group"/>
              <p:cNvGrpSpPr/>
              <p:nvPr/>
            </p:nvGrpSpPr>
            <p:grpSpPr>
              <a:xfrm>
                <a:off x="263104" y="4511394"/>
                <a:ext cx="4273434" cy="1054101"/>
                <a:chOff x="0" y="0"/>
                <a:chExt cx="4273433" cy="1054100"/>
              </a:xfrm>
            </p:grpSpPr>
            <p:sp>
              <p:nvSpPr>
                <p:cNvPr id="509" name="Rounded Rectangle"/>
                <p:cNvSpPr/>
                <p:nvPr/>
              </p:nvSpPr>
              <p:spPr>
                <a:xfrm>
                  <a:off x="0" y="0"/>
                  <a:ext cx="4273433" cy="1054100"/>
                </a:xfrm>
                <a:prstGeom prst="roundRect">
                  <a:avLst>
                    <a:gd name="adj" fmla="val 9752"/>
                  </a:avLst>
                </a:prstGeom>
                <a:solidFill>
                  <a:schemeClr val="accent2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10" name="Venn diagram"/>
                <p:cNvSpPr/>
                <p:nvPr/>
              </p:nvSpPr>
              <p:spPr>
                <a:xfrm>
                  <a:off x="537794" y="260656"/>
                  <a:ext cx="3197844" cy="47192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2400">
                      <a:solidFill>
                        <a:srgbClr val="F7F5F6"/>
                      </a:solidFill>
                      <a:latin typeface="Barlow SemiBold"/>
                      <a:ea typeface="Barlow SemiBold"/>
                      <a:cs typeface="Barlow SemiBold"/>
                      <a:sym typeface="Barlow SemiBold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Meeting</a:t>
                  </a:r>
                </a:p>
              </p:txBody>
            </p:sp>
          </p:grpSp>
          <p:grpSp>
            <p:nvGrpSpPr>
              <p:cNvPr id="514" name="Group"/>
              <p:cNvGrpSpPr/>
              <p:nvPr/>
            </p:nvGrpSpPr>
            <p:grpSpPr>
              <a:xfrm>
                <a:off x="263104" y="5698420"/>
                <a:ext cx="4273434" cy="1054101"/>
                <a:chOff x="0" y="0"/>
                <a:chExt cx="4273433" cy="1054100"/>
              </a:xfrm>
            </p:grpSpPr>
            <p:sp>
              <p:nvSpPr>
                <p:cNvPr id="512" name="Rounded Rectangle"/>
                <p:cNvSpPr/>
                <p:nvPr/>
              </p:nvSpPr>
              <p:spPr>
                <a:xfrm>
                  <a:off x="0" y="0"/>
                  <a:ext cx="4273433" cy="1054100"/>
                </a:xfrm>
                <a:prstGeom prst="roundRect">
                  <a:avLst>
                    <a:gd name="adj" fmla="val 9752"/>
                  </a:avLst>
                </a:prstGeom>
                <a:solidFill>
                  <a:schemeClr val="accent3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13" name="Venn diagram"/>
                <p:cNvSpPr/>
                <p:nvPr/>
              </p:nvSpPr>
              <p:spPr>
                <a:xfrm>
                  <a:off x="537794" y="260656"/>
                  <a:ext cx="3197844" cy="47192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2400">
                      <a:solidFill>
                        <a:srgbClr val="F7F5F6"/>
                      </a:solidFill>
                      <a:latin typeface="Barlow SemiBold"/>
                      <a:ea typeface="Barlow SemiBold"/>
                      <a:cs typeface="Barlow SemiBold"/>
                      <a:sym typeface="Barlow SemiBold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Proposal</a:t>
                  </a:r>
                </a:p>
              </p:txBody>
            </p:sp>
          </p:grpSp>
          <p:grpSp>
            <p:nvGrpSpPr>
              <p:cNvPr id="517" name="Group"/>
              <p:cNvGrpSpPr/>
              <p:nvPr/>
            </p:nvGrpSpPr>
            <p:grpSpPr>
              <a:xfrm>
                <a:off x="263104" y="6885447"/>
                <a:ext cx="4273434" cy="1054101"/>
                <a:chOff x="0" y="0"/>
                <a:chExt cx="4273433" cy="1054100"/>
              </a:xfrm>
            </p:grpSpPr>
            <p:sp>
              <p:nvSpPr>
                <p:cNvPr id="515" name="Rounded Rectangle"/>
                <p:cNvSpPr/>
                <p:nvPr/>
              </p:nvSpPr>
              <p:spPr>
                <a:xfrm>
                  <a:off x="0" y="0"/>
                  <a:ext cx="4273433" cy="1054100"/>
                </a:xfrm>
                <a:prstGeom prst="roundRect">
                  <a:avLst>
                    <a:gd name="adj" fmla="val 9752"/>
                  </a:avLst>
                </a:prstGeom>
                <a:solidFill>
                  <a:schemeClr val="accent3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16" name="Venn diagram"/>
                <p:cNvSpPr/>
                <p:nvPr/>
              </p:nvSpPr>
              <p:spPr>
                <a:xfrm>
                  <a:off x="537794" y="260656"/>
                  <a:ext cx="3197844" cy="47192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2400">
                      <a:solidFill>
                        <a:srgbClr val="F7F5F6"/>
                      </a:solidFill>
                      <a:latin typeface="Barlow SemiBold"/>
                      <a:ea typeface="Barlow SemiBold"/>
                      <a:cs typeface="Barlow SemiBold"/>
                      <a:sym typeface="Barlow SemiBold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Closing</a:t>
                  </a:r>
                </a:p>
              </p:txBody>
            </p:sp>
          </p:grpSp>
          <p:grpSp>
            <p:nvGrpSpPr>
              <p:cNvPr id="520" name="Group"/>
              <p:cNvGrpSpPr/>
              <p:nvPr/>
            </p:nvGrpSpPr>
            <p:grpSpPr>
              <a:xfrm>
                <a:off x="263104" y="8072473"/>
                <a:ext cx="4273434" cy="1054101"/>
                <a:chOff x="0" y="0"/>
                <a:chExt cx="4273433" cy="1054100"/>
              </a:xfrm>
            </p:grpSpPr>
            <p:sp>
              <p:nvSpPr>
                <p:cNvPr id="518" name="Rounded Rectangle"/>
                <p:cNvSpPr/>
                <p:nvPr/>
              </p:nvSpPr>
              <p:spPr>
                <a:xfrm>
                  <a:off x="0" y="0"/>
                  <a:ext cx="4273433" cy="1054100"/>
                </a:xfrm>
                <a:prstGeom prst="roundRect">
                  <a:avLst>
                    <a:gd name="adj" fmla="val 9752"/>
                  </a:avLst>
                </a:prstGeom>
                <a:solidFill>
                  <a:srgbClr val="535353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19" name="Venn diagram"/>
                <p:cNvSpPr/>
                <p:nvPr/>
              </p:nvSpPr>
              <p:spPr>
                <a:xfrm>
                  <a:off x="537794" y="260656"/>
                  <a:ext cx="3197844" cy="47192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extrusionOk="0">
                      <a:moveTo>
                        <a:pt x="0" y="0"/>
                      </a:moveTo>
                      <a:lnTo>
                        <a:pt x="21600" y="0"/>
                      </a:lnTo>
                      <a:lnTo>
                        <a:pt x="2160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  </a:ext>
                </a:extLst>
              </p:spPr>
              <p:txBody>
                <a:bodyPr wrap="square" lIns="50800" tIns="50800" rIns="50800" bIns="50800" numCol="1" anchor="t">
                  <a:spAutoFit/>
                </a:bodyPr>
                <a:lstStyle>
                  <a:lvl1pPr>
                    <a:defRPr sz="2400">
                      <a:solidFill>
                        <a:srgbClr val="F7F5F6"/>
                      </a:solidFill>
                      <a:latin typeface="Barlow SemiBold"/>
                      <a:ea typeface="Barlow SemiBold"/>
                      <a:cs typeface="Barlow SemiBold"/>
                      <a:sym typeface="Barlow SemiBold"/>
                    </a:defRPr>
                  </a:lvl1pPr>
                </a:lstStyle>
                <a:p>
                  <a:r>
                    <a:rPr>
                      <a:solidFill>
                        <a:schemeClr val="bg1"/>
                      </a:solidFill>
                    </a:rPr>
                    <a:t>Retention</a:t>
                  </a:r>
                </a:p>
              </p:txBody>
            </p:sp>
          </p:grpSp>
          <p:sp>
            <p:nvSpPr>
              <p:cNvPr id="521" name="Shape"/>
              <p:cNvSpPr/>
              <p:nvPr/>
            </p:nvSpPr>
            <p:spPr>
              <a:xfrm rot="5400000">
                <a:off x="-543667" y="543666"/>
                <a:ext cx="1964040" cy="87670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6617" y="21600"/>
                    </a:moveTo>
                    <a:lnTo>
                      <a:pt x="16617" y="21600"/>
                    </a:lnTo>
                    <a:lnTo>
                      <a:pt x="21600" y="10800"/>
                    </a:lnTo>
                    <a:lnTo>
                      <a:pt x="16617" y="0"/>
                    </a:lnTo>
                    <a:lnTo>
                      <a:pt x="16617" y="0"/>
                    </a:lnTo>
                    <a:lnTo>
                      <a:pt x="0" y="0"/>
                    </a:lnTo>
                    <a:lnTo>
                      <a:pt x="0" y="21600"/>
                    </a:lnTo>
                    <a:lnTo>
                      <a:pt x="16617" y="2160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F7F5F6"/>
                  </a:gs>
                  <a:gs pos="100000">
                    <a:schemeClr val="accent4"/>
                  </a:gs>
                </a:gsLst>
                <a:lin ang="0" scaled="0"/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22" name="Shape"/>
              <p:cNvSpPr/>
              <p:nvPr/>
            </p:nvSpPr>
            <p:spPr>
              <a:xfrm rot="5400000">
                <a:off x="763977" y="543666"/>
                <a:ext cx="1964041" cy="87670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6617" y="21600"/>
                    </a:moveTo>
                    <a:lnTo>
                      <a:pt x="16617" y="21600"/>
                    </a:lnTo>
                    <a:lnTo>
                      <a:pt x="21600" y="10800"/>
                    </a:lnTo>
                    <a:lnTo>
                      <a:pt x="16617" y="0"/>
                    </a:lnTo>
                    <a:lnTo>
                      <a:pt x="16617" y="0"/>
                    </a:lnTo>
                    <a:lnTo>
                      <a:pt x="0" y="0"/>
                    </a:lnTo>
                    <a:lnTo>
                      <a:pt x="0" y="21600"/>
                    </a:lnTo>
                    <a:lnTo>
                      <a:pt x="16617" y="2160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F7F5F6"/>
                  </a:gs>
                  <a:gs pos="100000">
                    <a:schemeClr val="accent4"/>
                  </a:gs>
                </a:gsLst>
                <a:lin ang="0" scaled="0"/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23" name="Shape"/>
              <p:cNvSpPr/>
              <p:nvPr/>
            </p:nvSpPr>
            <p:spPr>
              <a:xfrm rot="5400000">
                <a:off x="2071623" y="543666"/>
                <a:ext cx="1964040" cy="87670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6617" y="21600"/>
                    </a:moveTo>
                    <a:lnTo>
                      <a:pt x="16617" y="21600"/>
                    </a:lnTo>
                    <a:lnTo>
                      <a:pt x="21600" y="10800"/>
                    </a:lnTo>
                    <a:lnTo>
                      <a:pt x="16617" y="0"/>
                    </a:lnTo>
                    <a:lnTo>
                      <a:pt x="16617" y="0"/>
                    </a:lnTo>
                    <a:lnTo>
                      <a:pt x="0" y="0"/>
                    </a:lnTo>
                    <a:lnTo>
                      <a:pt x="0" y="21600"/>
                    </a:lnTo>
                    <a:lnTo>
                      <a:pt x="16617" y="2160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F7F5F6"/>
                  </a:gs>
                  <a:gs pos="100000">
                    <a:schemeClr val="accent4"/>
                  </a:gs>
                </a:gsLst>
                <a:lin ang="0" scaled="0"/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24" name="Shape"/>
              <p:cNvSpPr/>
              <p:nvPr/>
            </p:nvSpPr>
            <p:spPr>
              <a:xfrm rot="5400000">
                <a:off x="3379268" y="543666"/>
                <a:ext cx="1964041" cy="87670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6617" y="21600"/>
                    </a:moveTo>
                    <a:lnTo>
                      <a:pt x="16617" y="21600"/>
                    </a:lnTo>
                    <a:lnTo>
                      <a:pt x="21600" y="10800"/>
                    </a:lnTo>
                    <a:lnTo>
                      <a:pt x="16617" y="0"/>
                    </a:lnTo>
                    <a:lnTo>
                      <a:pt x="16617" y="0"/>
                    </a:lnTo>
                    <a:lnTo>
                      <a:pt x="0" y="0"/>
                    </a:lnTo>
                    <a:lnTo>
                      <a:pt x="0" y="21600"/>
                    </a:lnTo>
                    <a:lnTo>
                      <a:pt x="16617" y="2160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rgbClr val="F7F5F6"/>
                  </a:gs>
                  <a:gs pos="100000">
                    <a:schemeClr val="accent4"/>
                  </a:gs>
                </a:gsLst>
                <a:lin ang="0" scaled="0"/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0" tIns="0" rIns="0" bIns="0" numCol="1" anchor="ctr">
                <a:noAutofit/>
              </a:bodyPr>
              <a:lstStyle/>
              <a:p>
                <a:endParaRPr/>
              </a:p>
            </p:txBody>
          </p:sp>
          <p:grpSp>
            <p:nvGrpSpPr>
              <p:cNvPr id="527" name="Group"/>
              <p:cNvGrpSpPr/>
              <p:nvPr/>
            </p:nvGrpSpPr>
            <p:grpSpPr>
              <a:xfrm>
                <a:off x="2142518" y="2976677"/>
                <a:ext cx="524625" cy="524624"/>
                <a:chOff x="0" y="0"/>
                <a:chExt cx="524623" cy="524623"/>
              </a:xfrm>
            </p:grpSpPr>
            <p:sp>
              <p:nvSpPr>
                <p:cNvPr id="525" name="Circle"/>
                <p:cNvSpPr/>
                <p:nvPr/>
              </p:nvSpPr>
              <p:spPr>
                <a:xfrm>
                  <a:off x="0" y="0"/>
                  <a:ext cx="524624" cy="524624"/>
                </a:xfrm>
                <a:prstGeom prst="ellipse">
                  <a:avLst/>
                </a:prstGeom>
                <a:solidFill>
                  <a:srgbClr val="F7F5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26" name="Graphic 2"/>
                <p:cNvSpPr/>
                <p:nvPr/>
              </p:nvSpPr>
              <p:spPr>
                <a:xfrm>
                  <a:off x="77835" y="77834"/>
                  <a:ext cx="368955" cy="368955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10800" y="0"/>
                      </a:moveTo>
                      <a:cubicBezTo>
                        <a:pt x="4836" y="0"/>
                        <a:pt x="0" y="4836"/>
                        <a:pt x="0" y="10800"/>
                      </a:cubicBezTo>
                      <a:cubicBezTo>
                        <a:pt x="0" y="16764"/>
                        <a:pt x="4836" y="21600"/>
                        <a:pt x="10800" y="21600"/>
                      </a:cubicBezTo>
                      <a:cubicBezTo>
                        <a:pt x="16764" y="21600"/>
                        <a:pt x="21600" y="16764"/>
                        <a:pt x="21600" y="10800"/>
                      </a:cubicBezTo>
                      <a:cubicBezTo>
                        <a:pt x="21600" y="4836"/>
                        <a:pt x="16764" y="0"/>
                        <a:pt x="10800" y="0"/>
                      </a:cubicBezTo>
                      <a:close/>
                      <a:moveTo>
                        <a:pt x="15036" y="13236"/>
                      </a:moveTo>
                      <a:lnTo>
                        <a:pt x="11436" y="16836"/>
                      </a:lnTo>
                      <a:cubicBezTo>
                        <a:pt x="11084" y="17188"/>
                        <a:pt x="10516" y="17188"/>
                        <a:pt x="10164" y="16836"/>
                      </a:cubicBezTo>
                      <a:lnTo>
                        <a:pt x="6564" y="13236"/>
                      </a:lnTo>
                      <a:cubicBezTo>
                        <a:pt x="6306" y="12979"/>
                        <a:pt x="6229" y="12592"/>
                        <a:pt x="6368" y="12255"/>
                      </a:cubicBezTo>
                      <a:cubicBezTo>
                        <a:pt x="6508" y="11920"/>
                        <a:pt x="6836" y="11700"/>
                        <a:pt x="7200" y="11700"/>
                      </a:cubicBezTo>
                      <a:lnTo>
                        <a:pt x="9900" y="11700"/>
                      </a:lnTo>
                      <a:lnTo>
                        <a:pt x="9900" y="5400"/>
                      </a:lnTo>
                      <a:cubicBezTo>
                        <a:pt x="9900" y="4903"/>
                        <a:pt x="10303" y="4500"/>
                        <a:pt x="10800" y="4500"/>
                      </a:cubicBezTo>
                      <a:cubicBezTo>
                        <a:pt x="11297" y="4500"/>
                        <a:pt x="11700" y="4903"/>
                        <a:pt x="11700" y="5400"/>
                      </a:cubicBezTo>
                      <a:lnTo>
                        <a:pt x="11700" y="11700"/>
                      </a:lnTo>
                      <a:lnTo>
                        <a:pt x="14400" y="11700"/>
                      </a:lnTo>
                      <a:cubicBezTo>
                        <a:pt x="14764" y="11700"/>
                        <a:pt x="15092" y="11920"/>
                        <a:pt x="15232" y="12255"/>
                      </a:cubicBezTo>
                      <a:cubicBezTo>
                        <a:pt x="15371" y="12592"/>
                        <a:pt x="15294" y="12979"/>
                        <a:pt x="15036" y="13236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l" defTabSz="914400">
                    <a:def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defRPr>
                  </a:pPr>
                  <a:endParaRPr/>
                </a:p>
              </p:txBody>
            </p:sp>
          </p:grpSp>
          <p:grpSp>
            <p:nvGrpSpPr>
              <p:cNvPr id="530" name="Group"/>
              <p:cNvGrpSpPr/>
              <p:nvPr/>
            </p:nvGrpSpPr>
            <p:grpSpPr>
              <a:xfrm>
                <a:off x="2142518" y="4168150"/>
                <a:ext cx="524625" cy="524625"/>
                <a:chOff x="0" y="0"/>
                <a:chExt cx="524623" cy="524623"/>
              </a:xfrm>
            </p:grpSpPr>
            <p:sp>
              <p:nvSpPr>
                <p:cNvPr id="528" name="Circle"/>
                <p:cNvSpPr/>
                <p:nvPr/>
              </p:nvSpPr>
              <p:spPr>
                <a:xfrm>
                  <a:off x="0" y="0"/>
                  <a:ext cx="524624" cy="524624"/>
                </a:xfrm>
                <a:prstGeom prst="ellipse">
                  <a:avLst/>
                </a:prstGeom>
                <a:solidFill>
                  <a:srgbClr val="F7F5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29" name="Graphic 2"/>
                <p:cNvSpPr/>
                <p:nvPr/>
              </p:nvSpPr>
              <p:spPr>
                <a:xfrm>
                  <a:off x="77835" y="77834"/>
                  <a:ext cx="368955" cy="368955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10800" y="0"/>
                      </a:moveTo>
                      <a:cubicBezTo>
                        <a:pt x="4836" y="0"/>
                        <a:pt x="0" y="4836"/>
                        <a:pt x="0" y="10800"/>
                      </a:cubicBezTo>
                      <a:cubicBezTo>
                        <a:pt x="0" y="16764"/>
                        <a:pt x="4836" y="21600"/>
                        <a:pt x="10800" y="21600"/>
                      </a:cubicBezTo>
                      <a:cubicBezTo>
                        <a:pt x="16764" y="21600"/>
                        <a:pt x="21600" y="16764"/>
                        <a:pt x="21600" y="10800"/>
                      </a:cubicBezTo>
                      <a:cubicBezTo>
                        <a:pt x="21600" y="4836"/>
                        <a:pt x="16764" y="0"/>
                        <a:pt x="10800" y="0"/>
                      </a:cubicBezTo>
                      <a:close/>
                      <a:moveTo>
                        <a:pt x="15036" y="13236"/>
                      </a:moveTo>
                      <a:lnTo>
                        <a:pt x="11436" y="16836"/>
                      </a:lnTo>
                      <a:cubicBezTo>
                        <a:pt x="11084" y="17188"/>
                        <a:pt x="10516" y="17188"/>
                        <a:pt x="10164" y="16836"/>
                      </a:cubicBezTo>
                      <a:lnTo>
                        <a:pt x="6564" y="13236"/>
                      </a:lnTo>
                      <a:cubicBezTo>
                        <a:pt x="6306" y="12979"/>
                        <a:pt x="6229" y="12592"/>
                        <a:pt x="6368" y="12255"/>
                      </a:cubicBezTo>
                      <a:cubicBezTo>
                        <a:pt x="6508" y="11920"/>
                        <a:pt x="6836" y="11700"/>
                        <a:pt x="7200" y="11700"/>
                      </a:cubicBezTo>
                      <a:lnTo>
                        <a:pt x="9900" y="11700"/>
                      </a:lnTo>
                      <a:lnTo>
                        <a:pt x="9900" y="5400"/>
                      </a:lnTo>
                      <a:cubicBezTo>
                        <a:pt x="9900" y="4903"/>
                        <a:pt x="10303" y="4500"/>
                        <a:pt x="10800" y="4500"/>
                      </a:cubicBezTo>
                      <a:cubicBezTo>
                        <a:pt x="11297" y="4500"/>
                        <a:pt x="11700" y="4903"/>
                        <a:pt x="11700" y="5400"/>
                      </a:cubicBezTo>
                      <a:lnTo>
                        <a:pt x="11700" y="11700"/>
                      </a:lnTo>
                      <a:lnTo>
                        <a:pt x="14400" y="11700"/>
                      </a:lnTo>
                      <a:cubicBezTo>
                        <a:pt x="14764" y="11700"/>
                        <a:pt x="15092" y="11920"/>
                        <a:pt x="15232" y="12255"/>
                      </a:cubicBezTo>
                      <a:cubicBezTo>
                        <a:pt x="15371" y="12592"/>
                        <a:pt x="15294" y="12979"/>
                        <a:pt x="15036" y="13236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l" defTabSz="914400">
                    <a:def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defRPr>
                  </a:pPr>
                  <a:endParaRPr/>
                </a:p>
              </p:txBody>
            </p:sp>
          </p:grpSp>
          <p:grpSp>
            <p:nvGrpSpPr>
              <p:cNvPr id="533" name="Group"/>
              <p:cNvGrpSpPr/>
              <p:nvPr/>
            </p:nvGrpSpPr>
            <p:grpSpPr>
              <a:xfrm>
                <a:off x="2142518" y="5359624"/>
                <a:ext cx="524625" cy="524625"/>
                <a:chOff x="0" y="0"/>
                <a:chExt cx="524623" cy="524623"/>
              </a:xfrm>
            </p:grpSpPr>
            <p:sp>
              <p:nvSpPr>
                <p:cNvPr id="531" name="Circle"/>
                <p:cNvSpPr/>
                <p:nvPr/>
              </p:nvSpPr>
              <p:spPr>
                <a:xfrm>
                  <a:off x="0" y="0"/>
                  <a:ext cx="524624" cy="524624"/>
                </a:xfrm>
                <a:prstGeom prst="ellipse">
                  <a:avLst/>
                </a:prstGeom>
                <a:solidFill>
                  <a:srgbClr val="F7F5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32" name="Graphic 2"/>
                <p:cNvSpPr/>
                <p:nvPr/>
              </p:nvSpPr>
              <p:spPr>
                <a:xfrm>
                  <a:off x="77835" y="77834"/>
                  <a:ext cx="368955" cy="368955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10800" y="0"/>
                      </a:moveTo>
                      <a:cubicBezTo>
                        <a:pt x="4836" y="0"/>
                        <a:pt x="0" y="4836"/>
                        <a:pt x="0" y="10800"/>
                      </a:cubicBezTo>
                      <a:cubicBezTo>
                        <a:pt x="0" y="16764"/>
                        <a:pt x="4836" y="21600"/>
                        <a:pt x="10800" y="21600"/>
                      </a:cubicBezTo>
                      <a:cubicBezTo>
                        <a:pt x="16764" y="21600"/>
                        <a:pt x="21600" y="16764"/>
                        <a:pt x="21600" y="10800"/>
                      </a:cubicBezTo>
                      <a:cubicBezTo>
                        <a:pt x="21600" y="4836"/>
                        <a:pt x="16764" y="0"/>
                        <a:pt x="10800" y="0"/>
                      </a:cubicBezTo>
                      <a:close/>
                      <a:moveTo>
                        <a:pt x="15036" y="13236"/>
                      </a:moveTo>
                      <a:lnTo>
                        <a:pt x="11436" y="16836"/>
                      </a:lnTo>
                      <a:cubicBezTo>
                        <a:pt x="11084" y="17188"/>
                        <a:pt x="10516" y="17188"/>
                        <a:pt x="10164" y="16836"/>
                      </a:cubicBezTo>
                      <a:lnTo>
                        <a:pt x="6564" y="13236"/>
                      </a:lnTo>
                      <a:cubicBezTo>
                        <a:pt x="6306" y="12979"/>
                        <a:pt x="6229" y="12592"/>
                        <a:pt x="6368" y="12255"/>
                      </a:cubicBezTo>
                      <a:cubicBezTo>
                        <a:pt x="6508" y="11920"/>
                        <a:pt x="6836" y="11700"/>
                        <a:pt x="7200" y="11700"/>
                      </a:cubicBezTo>
                      <a:lnTo>
                        <a:pt x="9900" y="11700"/>
                      </a:lnTo>
                      <a:lnTo>
                        <a:pt x="9900" y="5400"/>
                      </a:lnTo>
                      <a:cubicBezTo>
                        <a:pt x="9900" y="4903"/>
                        <a:pt x="10303" y="4500"/>
                        <a:pt x="10800" y="4500"/>
                      </a:cubicBezTo>
                      <a:cubicBezTo>
                        <a:pt x="11297" y="4500"/>
                        <a:pt x="11700" y="4903"/>
                        <a:pt x="11700" y="5400"/>
                      </a:cubicBezTo>
                      <a:lnTo>
                        <a:pt x="11700" y="11700"/>
                      </a:lnTo>
                      <a:lnTo>
                        <a:pt x="14400" y="11700"/>
                      </a:lnTo>
                      <a:cubicBezTo>
                        <a:pt x="14764" y="11700"/>
                        <a:pt x="15092" y="11920"/>
                        <a:pt x="15232" y="12255"/>
                      </a:cubicBezTo>
                      <a:cubicBezTo>
                        <a:pt x="15371" y="12592"/>
                        <a:pt x="15294" y="12979"/>
                        <a:pt x="15036" y="13236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l" defTabSz="914400">
                    <a:def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defRPr>
                  </a:pPr>
                  <a:endParaRPr/>
                </a:p>
              </p:txBody>
            </p:sp>
          </p:grpSp>
          <p:grpSp>
            <p:nvGrpSpPr>
              <p:cNvPr id="536" name="Group"/>
              <p:cNvGrpSpPr/>
              <p:nvPr/>
            </p:nvGrpSpPr>
            <p:grpSpPr>
              <a:xfrm>
                <a:off x="2142518" y="6551097"/>
                <a:ext cx="524625" cy="524625"/>
                <a:chOff x="0" y="0"/>
                <a:chExt cx="524623" cy="524623"/>
              </a:xfrm>
            </p:grpSpPr>
            <p:sp>
              <p:nvSpPr>
                <p:cNvPr id="534" name="Circle"/>
                <p:cNvSpPr/>
                <p:nvPr/>
              </p:nvSpPr>
              <p:spPr>
                <a:xfrm>
                  <a:off x="0" y="0"/>
                  <a:ext cx="524624" cy="524624"/>
                </a:xfrm>
                <a:prstGeom prst="ellipse">
                  <a:avLst/>
                </a:prstGeom>
                <a:solidFill>
                  <a:srgbClr val="F7F5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35" name="Graphic 2"/>
                <p:cNvSpPr/>
                <p:nvPr/>
              </p:nvSpPr>
              <p:spPr>
                <a:xfrm>
                  <a:off x="77835" y="77834"/>
                  <a:ext cx="368955" cy="368955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10800" y="0"/>
                      </a:moveTo>
                      <a:cubicBezTo>
                        <a:pt x="4836" y="0"/>
                        <a:pt x="0" y="4836"/>
                        <a:pt x="0" y="10800"/>
                      </a:cubicBezTo>
                      <a:cubicBezTo>
                        <a:pt x="0" y="16764"/>
                        <a:pt x="4836" y="21600"/>
                        <a:pt x="10800" y="21600"/>
                      </a:cubicBezTo>
                      <a:cubicBezTo>
                        <a:pt x="16764" y="21600"/>
                        <a:pt x="21600" y="16764"/>
                        <a:pt x="21600" y="10800"/>
                      </a:cubicBezTo>
                      <a:cubicBezTo>
                        <a:pt x="21600" y="4836"/>
                        <a:pt x="16764" y="0"/>
                        <a:pt x="10800" y="0"/>
                      </a:cubicBezTo>
                      <a:close/>
                      <a:moveTo>
                        <a:pt x="15036" y="13236"/>
                      </a:moveTo>
                      <a:lnTo>
                        <a:pt x="11436" y="16836"/>
                      </a:lnTo>
                      <a:cubicBezTo>
                        <a:pt x="11084" y="17188"/>
                        <a:pt x="10516" y="17188"/>
                        <a:pt x="10164" y="16836"/>
                      </a:cubicBezTo>
                      <a:lnTo>
                        <a:pt x="6564" y="13236"/>
                      </a:lnTo>
                      <a:cubicBezTo>
                        <a:pt x="6306" y="12979"/>
                        <a:pt x="6229" y="12592"/>
                        <a:pt x="6368" y="12255"/>
                      </a:cubicBezTo>
                      <a:cubicBezTo>
                        <a:pt x="6508" y="11920"/>
                        <a:pt x="6836" y="11700"/>
                        <a:pt x="7200" y="11700"/>
                      </a:cubicBezTo>
                      <a:lnTo>
                        <a:pt x="9900" y="11700"/>
                      </a:lnTo>
                      <a:lnTo>
                        <a:pt x="9900" y="5400"/>
                      </a:lnTo>
                      <a:cubicBezTo>
                        <a:pt x="9900" y="4903"/>
                        <a:pt x="10303" y="4500"/>
                        <a:pt x="10800" y="4500"/>
                      </a:cubicBezTo>
                      <a:cubicBezTo>
                        <a:pt x="11297" y="4500"/>
                        <a:pt x="11700" y="4903"/>
                        <a:pt x="11700" y="5400"/>
                      </a:cubicBezTo>
                      <a:lnTo>
                        <a:pt x="11700" y="11700"/>
                      </a:lnTo>
                      <a:lnTo>
                        <a:pt x="14400" y="11700"/>
                      </a:lnTo>
                      <a:cubicBezTo>
                        <a:pt x="14764" y="11700"/>
                        <a:pt x="15092" y="11920"/>
                        <a:pt x="15232" y="12255"/>
                      </a:cubicBezTo>
                      <a:cubicBezTo>
                        <a:pt x="15371" y="12592"/>
                        <a:pt x="15294" y="12979"/>
                        <a:pt x="15036" y="13236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l" defTabSz="914400">
                    <a:def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defRPr>
                  </a:pPr>
                  <a:endParaRPr/>
                </a:p>
              </p:txBody>
            </p:sp>
          </p:grpSp>
          <p:grpSp>
            <p:nvGrpSpPr>
              <p:cNvPr id="539" name="Group"/>
              <p:cNvGrpSpPr/>
              <p:nvPr/>
            </p:nvGrpSpPr>
            <p:grpSpPr>
              <a:xfrm>
                <a:off x="2142518" y="7742571"/>
                <a:ext cx="524625" cy="524625"/>
                <a:chOff x="0" y="0"/>
                <a:chExt cx="524623" cy="524623"/>
              </a:xfrm>
            </p:grpSpPr>
            <p:sp>
              <p:nvSpPr>
                <p:cNvPr id="537" name="Circle"/>
                <p:cNvSpPr/>
                <p:nvPr/>
              </p:nvSpPr>
              <p:spPr>
                <a:xfrm>
                  <a:off x="0" y="0"/>
                  <a:ext cx="524624" cy="524624"/>
                </a:xfrm>
                <a:prstGeom prst="ellipse">
                  <a:avLst/>
                </a:prstGeom>
                <a:solidFill>
                  <a:srgbClr val="F7F5F6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0" tIns="0" rIns="0" bIns="0" numCol="1" anchor="ctr">
                  <a:noAutofit/>
                </a:bodyPr>
                <a:lstStyle/>
                <a:p>
                  <a:endParaRPr/>
                </a:p>
              </p:txBody>
            </p:sp>
            <p:sp>
              <p:nvSpPr>
                <p:cNvPr id="538" name="Graphic 2"/>
                <p:cNvSpPr/>
                <p:nvPr/>
              </p:nvSpPr>
              <p:spPr>
                <a:xfrm>
                  <a:off x="77835" y="77834"/>
                  <a:ext cx="368955" cy="368955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10800" y="0"/>
                      </a:moveTo>
                      <a:cubicBezTo>
                        <a:pt x="4836" y="0"/>
                        <a:pt x="0" y="4836"/>
                        <a:pt x="0" y="10800"/>
                      </a:cubicBezTo>
                      <a:cubicBezTo>
                        <a:pt x="0" y="16764"/>
                        <a:pt x="4836" y="21600"/>
                        <a:pt x="10800" y="21600"/>
                      </a:cubicBezTo>
                      <a:cubicBezTo>
                        <a:pt x="16764" y="21600"/>
                        <a:pt x="21600" y="16764"/>
                        <a:pt x="21600" y="10800"/>
                      </a:cubicBezTo>
                      <a:cubicBezTo>
                        <a:pt x="21600" y="4836"/>
                        <a:pt x="16764" y="0"/>
                        <a:pt x="10800" y="0"/>
                      </a:cubicBezTo>
                      <a:close/>
                      <a:moveTo>
                        <a:pt x="15036" y="13236"/>
                      </a:moveTo>
                      <a:lnTo>
                        <a:pt x="11436" y="16836"/>
                      </a:lnTo>
                      <a:cubicBezTo>
                        <a:pt x="11084" y="17188"/>
                        <a:pt x="10516" y="17188"/>
                        <a:pt x="10164" y="16836"/>
                      </a:cubicBezTo>
                      <a:lnTo>
                        <a:pt x="6564" y="13236"/>
                      </a:lnTo>
                      <a:cubicBezTo>
                        <a:pt x="6306" y="12979"/>
                        <a:pt x="6229" y="12592"/>
                        <a:pt x="6368" y="12255"/>
                      </a:cubicBezTo>
                      <a:cubicBezTo>
                        <a:pt x="6508" y="11920"/>
                        <a:pt x="6836" y="11700"/>
                        <a:pt x="7200" y="11700"/>
                      </a:cubicBezTo>
                      <a:lnTo>
                        <a:pt x="9900" y="11700"/>
                      </a:lnTo>
                      <a:lnTo>
                        <a:pt x="9900" y="5400"/>
                      </a:lnTo>
                      <a:cubicBezTo>
                        <a:pt x="9900" y="4903"/>
                        <a:pt x="10303" y="4500"/>
                        <a:pt x="10800" y="4500"/>
                      </a:cubicBezTo>
                      <a:cubicBezTo>
                        <a:pt x="11297" y="4500"/>
                        <a:pt x="11700" y="4903"/>
                        <a:pt x="11700" y="5400"/>
                      </a:cubicBezTo>
                      <a:lnTo>
                        <a:pt x="11700" y="11700"/>
                      </a:lnTo>
                      <a:lnTo>
                        <a:pt x="14400" y="11700"/>
                      </a:lnTo>
                      <a:cubicBezTo>
                        <a:pt x="14764" y="11700"/>
                        <a:pt x="15092" y="11920"/>
                        <a:pt x="15232" y="12255"/>
                      </a:cubicBezTo>
                      <a:cubicBezTo>
                        <a:pt x="15371" y="12592"/>
                        <a:pt x="15294" y="12979"/>
                        <a:pt x="15036" y="13236"/>
                      </a:cubicBezTo>
                      <a:close/>
                    </a:path>
                  </a:pathLst>
                </a:custGeom>
                <a:solidFill>
                  <a:schemeClr val="accent5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l" defTabSz="914400">
                    <a:def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defRPr>
                  </a:pPr>
                  <a:endParaRPr/>
                </a:p>
              </p:txBody>
            </p:sp>
          </p:grpSp>
        </p:grpSp>
        <p:sp>
          <p:nvSpPr>
            <p:cNvPr id="541" name="Venn diagram"/>
            <p:cNvSpPr/>
            <p:nvPr/>
          </p:nvSpPr>
          <p:spPr>
            <a:xfrm>
              <a:off x="1327554" y="0"/>
              <a:ext cx="5394131" cy="810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4600">
                  <a:latin typeface="Barlow Bold"/>
                  <a:ea typeface="Barlow Bold"/>
                  <a:cs typeface="Barlow Bold"/>
                  <a:sym typeface="Barlow 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Sales Pipeline</a:t>
              </a:r>
            </a:p>
          </p:txBody>
        </p:sp>
        <p:sp>
          <p:nvSpPr>
            <p:cNvPr id="542" name="Lorem Ipsum is simply dummy text of the printing and typesetting industry. Lorem Ipsum has been the industry's standard dummy text ever since the 1500s, when an unknown printer took a galley of type and scrambled it to make a type specimen book. It has s"/>
            <p:cNvSpPr/>
            <p:nvPr/>
          </p:nvSpPr>
          <p:spPr>
            <a:xfrm>
              <a:off x="0" y="781814"/>
              <a:ext cx="8049239" cy="4873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>
                <a:defRPr sz="2500">
                  <a:solidFill>
                    <a:srgbClr val="9D9F9D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tx2"/>
                  </a:solidFill>
                </a:rPr>
                <a:t>A sales pipeline looks at steps in a scales process</a:t>
              </a:r>
            </a:p>
          </p:txBody>
        </p:sp>
      </p:grpSp>
      <p:sp>
        <p:nvSpPr>
          <p:cNvPr id="544" name="Circle"/>
          <p:cNvSpPr/>
          <p:nvPr/>
        </p:nvSpPr>
        <p:spPr>
          <a:xfrm>
            <a:off x="10063662" y="5622895"/>
            <a:ext cx="4231276" cy="4231276"/>
          </a:xfrm>
          <a:prstGeom prst="ellipse">
            <a:avLst/>
          </a:prstGeom>
          <a:ln w="25400">
            <a:solidFill>
              <a:schemeClr val="accent5">
                <a:alpha val="50374"/>
              </a:schemeClr>
            </a:solidFill>
            <a:custDash>
              <a:ds d="200000" sp="200000"/>
            </a:custDash>
            <a:miter lim="400000"/>
          </a:ln>
        </p:spPr>
        <p:txBody>
          <a:bodyPr lIns="0" tIns="0" rIns="0" bIns="0" anchor="ctr"/>
          <a:lstStyle/>
          <a:p>
            <a:endParaRPr/>
          </a:p>
        </p:txBody>
      </p:sp>
      <p:sp>
        <p:nvSpPr>
          <p:cNvPr id="545" name="Venn diagram"/>
          <p:cNvSpPr txBox="1"/>
          <p:nvPr/>
        </p:nvSpPr>
        <p:spPr>
          <a:xfrm>
            <a:off x="11526769" y="7421033"/>
            <a:ext cx="1300682" cy="635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>
            <a:lvl1pPr>
              <a:defRPr sz="3500" cap="all">
                <a:solidFill>
                  <a:srgbClr val="535353"/>
                </a:solidFill>
                <a:latin typeface="Barlow SemiBold"/>
                <a:ea typeface="Barlow SemiBold"/>
                <a:cs typeface="Barlow SemiBold"/>
                <a:sym typeface="Barlow SemiBold"/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VS</a:t>
            </a:r>
          </a:p>
        </p:txBody>
      </p: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5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96" name="Group"/>
          <p:cNvGrpSpPr/>
          <p:nvPr/>
        </p:nvGrpSpPr>
        <p:grpSpPr>
          <a:xfrm>
            <a:off x="2162730" y="1888793"/>
            <a:ext cx="11750797" cy="9919281"/>
            <a:chOff x="0" y="0"/>
            <a:chExt cx="11750795" cy="9919279"/>
          </a:xfrm>
        </p:grpSpPr>
        <p:sp>
          <p:nvSpPr>
            <p:cNvPr id="547" name="Line"/>
            <p:cNvSpPr/>
            <p:nvPr/>
          </p:nvSpPr>
          <p:spPr>
            <a:xfrm flipH="1">
              <a:off x="31030" y="1126776"/>
              <a:ext cx="5057084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48" name="Line"/>
            <p:cNvSpPr/>
            <p:nvPr/>
          </p:nvSpPr>
          <p:spPr>
            <a:xfrm flipH="1" flipV="1">
              <a:off x="18850" y="3323876"/>
              <a:ext cx="6072565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49" name="Line"/>
            <p:cNvSpPr/>
            <p:nvPr/>
          </p:nvSpPr>
          <p:spPr>
            <a:xfrm flipH="1">
              <a:off x="28027" y="4416076"/>
              <a:ext cx="6342788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50" name="Line"/>
            <p:cNvSpPr/>
            <p:nvPr/>
          </p:nvSpPr>
          <p:spPr>
            <a:xfrm flipH="1">
              <a:off x="19397" y="6625876"/>
              <a:ext cx="6338718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51" name="Line"/>
            <p:cNvSpPr/>
            <p:nvPr/>
          </p:nvSpPr>
          <p:spPr>
            <a:xfrm flipH="1">
              <a:off x="23744" y="7718076"/>
              <a:ext cx="6118471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52" name="Line"/>
            <p:cNvSpPr/>
            <p:nvPr/>
          </p:nvSpPr>
          <p:spPr>
            <a:xfrm flipH="1">
              <a:off x="22357" y="8822976"/>
              <a:ext cx="5713458" cy="0"/>
            </a:xfrm>
            <a:prstGeom prst="line">
              <a:avLst/>
            </a:prstGeom>
            <a:noFill/>
            <a:ln w="25400" cap="flat">
              <a:solidFill>
                <a:schemeClr val="accent5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53" name="Shape"/>
            <p:cNvSpPr/>
            <p:nvPr/>
          </p:nvSpPr>
          <p:spPr>
            <a:xfrm>
              <a:off x="4324468" y="69397"/>
              <a:ext cx="7426327" cy="99615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823" y="6673"/>
                    <a:pt x="1576" y="13901"/>
                    <a:pt x="2250" y="21600"/>
                  </a:cubicBezTo>
                  <a:lnTo>
                    <a:pt x="19350" y="21600"/>
                  </a:lnTo>
                  <a:cubicBezTo>
                    <a:pt x="20024" y="13901"/>
                    <a:pt x="20777" y="6672"/>
                    <a:pt x="21600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54" name="Shape"/>
            <p:cNvSpPr/>
            <p:nvPr/>
          </p:nvSpPr>
          <p:spPr>
            <a:xfrm>
              <a:off x="5164652" y="1170328"/>
              <a:ext cx="5746355" cy="9957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750" y="6866"/>
                    <a:pt x="1423" y="14080"/>
                    <a:pt x="2011" y="21600"/>
                  </a:cubicBezTo>
                  <a:lnTo>
                    <a:pt x="19592" y="21600"/>
                  </a:lnTo>
                  <a:cubicBezTo>
                    <a:pt x="20180" y="14082"/>
                    <a:pt x="20850" y="6864"/>
                    <a:pt x="21600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55" name="Shape"/>
            <p:cNvSpPr/>
            <p:nvPr/>
          </p:nvSpPr>
          <p:spPr>
            <a:xfrm>
              <a:off x="5745677" y="2270862"/>
              <a:ext cx="4583908" cy="9965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513" y="5432"/>
                    <a:pt x="976" y="11014"/>
                    <a:pt x="1378" y="16723"/>
                  </a:cubicBezTo>
                  <a:cubicBezTo>
                    <a:pt x="1492" y="18333"/>
                    <a:pt x="1589" y="19974"/>
                    <a:pt x="1692" y="21600"/>
                  </a:cubicBezTo>
                  <a:lnTo>
                    <a:pt x="19909" y="21600"/>
                  </a:lnTo>
                  <a:cubicBezTo>
                    <a:pt x="20013" y="19974"/>
                    <a:pt x="20110" y="18333"/>
                    <a:pt x="20224" y="16723"/>
                  </a:cubicBezTo>
                  <a:cubicBezTo>
                    <a:pt x="20625" y="11014"/>
                    <a:pt x="21087" y="5432"/>
                    <a:pt x="21600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56" name="Shape"/>
            <p:cNvSpPr/>
            <p:nvPr/>
          </p:nvSpPr>
          <p:spPr>
            <a:xfrm>
              <a:off x="6135805" y="3372191"/>
              <a:ext cx="3804048" cy="9961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519" y="7080"/>
                    <a:pt x="936" y="14291"/>
                    <a:pt x="1230" y="21600"/>
                  </a:cubicBezTo>
                  <a:lnTo>
                    <a:pt x="20367" y="21600"/>
                  </a:lnTo>
                  <a:cubicBezTo>
                    <a:pt x="20662" y="14291"/>
                    <a:pt x="21081" y="7080"/>
                    <a:pt x="21600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57" name="Shape"/>
            <p:cNvSpPr/>
            <p:nvPr/>
          </p:nvSpPr>
          <p:spPr>
            <a:xfrm>
              <a:off x="6367580" y="4473123"/>
              <a:ext cx="3340102" cy="9957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300" y="7139"/>
                    <a:pt x="476" y="14354"/>
                    <a:pt x="513" y="21600"/>
                  </a:cubicBezTo>
                  <a:lnTo>
                    <a:pt x="21087" y="21600"/>
                  </a:lnTo>
                  <a:cubicBezTo>
                    <a:pt x="21124" y="14354"/>
                    <a:pt x="21300" y="7138"/>
                    <a:pt x="21600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58" name="Shape"/>
            <p:cNvSpPr/>
            <p:nvPr/>
          </p:nvSpPr>
          <p:spPr>
            <a:xfrm>
              <a:off x="6388218" y="5573657"/>
              <a:ext cx="3298827" cy="99615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90" y="0"/>
                  </a:moveTo>
                  <a:cubicBezTo>
                    <a:pt x="398" y="7014"/>
                    <a:pt x="282" y="14051"/>
                    <a:pt x="23" y="21066"/>
                  </a:cubicBezTo>
                  <a:cubicBezTo>
                    <a:pt x="17" y="21246"/>
                    <a:pt x="7" y="21421"/>
                    <a:pt x="0" y="21600"/>
                  </a:cubicBezTo>
                  <a:lnTo>
                    <a:pt x="21600" y="21600"/>
                  </a:lnTo>
                  <a:cubicBezTo>
                    <a:pt x="21593" y="21421"/>
                    <a:pt x="21583" y="21246"/>
                    <a:pt x="21577" y="21066"/>
                  </a:cubicBezTo>
                  <a:cubicBezTo>
                    <a:pt x="21318" y="14051"/>
                    <a:pt x="21201" y="7014"/>
                    <a:pt x="21210" y="0"/>
                  </a:cubicBezTo>
                  <a:lnTo>
                    <a:pt x="390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59" name="Shape"/>
            <p:cNvSpPr/>
            <p:nvPr/>
          </p:nvSpPr>
          <p:spPr>
            <a:xfrm>
              <a:off x="6167555" y="6674587"/>
              <a:ext cx="3739755" cy="9965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92" y="0"/>
                  </a:moveTo>
                  <a:cubicBezTo>
                    <a:pt x="919" y="7331"/>
                    <a:pt x="519" y="14552"/>
                    <a:pt x="0" y="21600"/>
                  </a:cubicBezTo>
                  <a:lnTo>
                    <a:pt x="21600" y="21600"/>
                  </a:lnTo>
                  <a:cubicBezTo>
                    <a:pt x="21081" y="14552"/>
                    <a:pt x="20681" y="7331"/>
                    <a:pt x="20408" y="0"/>
                  </a:cubicBezTo>
                  <a:lnTo>
                    <a:pt x="1192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60" name="Shape"/>
            <p:cNvSpPr/>
            <p:nvPr/>
          </p:nvSpPr>
          <p:spPr>
            <a:xfrm>
              <a:off x="5777427" y="7775916"/>
              <a:ext cx="4520012" cy="9957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0" y="0"/>
                  </a:moveTo>
                  <a:cubicBezTo>
                    <a:pt x="1479" y="3765"/>
                    <a:pt x="1215" y="7486"/>
                    <a:pt x="922" y="11149"/>
                  </a:cubicBezTo>
                  <a:cubicBezTo>
                    <a:pt x="639" y="14686"/>
                    <a:pt x="329" y="18172"/>
                    <a:pt x="0" y="21600"/>
                  </a:cubicBezTo>
                  <a:lnTo>
                    <a:pt x="21600" y="21600"/>
                  </a:lnTo>
                  <a:cubicBezTo>
                    <a:pt x="21271" y="18172"/>
                    <a:pt x="20963" y="14686"/>
                    <a:pt x="20680" y="11149"/>
                  </a:cubicBezTo>
                  <a:cubicBezTo>
                    <a:pt x="20387" y="7486"/>
                    <a:pt x="20123" y="3765"/>
                    <a:pt x="19882" y="0"/>
                  </a:cubicBezTo>
                  <a:lnTo>
                    <a:pt x="1720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>
                <a:solidFill>
                  <a:schemeClr val="bg1"/>
                </a:solidFill>
              </a:endParaRPr>
            </a:p>
          </p:txBody>
        </p:sp>
        <p:sp>
          <p:nvSpPr>
            <p:cNvPr id="561" name="Shape"/>
            <p:cNvSpPr/>
            <p:nvPr/>
          </p:nvSpPr>
          <p:spPr>
            <a:xfrm>
              <a:off x="5192037" y="8876451"/>
              <a:ext cx="5691188" cy="99615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6" y="0"/>
                  </a:moveTo>
                  <a:cubicBezTo>
                    <a:pt x="1450" y="7513"/>
                    <a:pt x="767" y="14734"/>
                    <a:pt x="0" y="21600"/>
                  </a:cubicBezTo>
                  <a:lnTo>
                    <a:pt x="21600" y="21600"/>
                  </a:lnTo>
                  <a:cubicBezTo>
                    <a:pt x="20833" y="14734"/>
                    <a:pt x="20150" y="7513"/>
                    <a:pt x="19554" y="0"/>
                  </a:cubicBezTo>
                  <a:lnTo>
                    <a:pt x="2046" y="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62" name="Shape"/>
            <p:cNvSpPr/>
            <p:nvPr/>
          </p:nvSpPr>
          <p:spPr>
            <a:xfrm>
              <a:off x="5644871" y="69387"/>
              <a:ext cx="1756782" cy="98032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2" h="21600" extrusionOk="0">
                  <a:moveTo>
                    <a:pt x="0" y="0"/>
                  </a:moveTo>
                  <a:cubicBezTo>
                    <a:pt x="2045" y="717"/>
                    <a:pt x="3896" y="1450"/>
                    <a:pt x="5560" y="2195"/>
                  </a:cubicBezTo>
                  <a:lnTo>
                    <a:pt x="16145" y="2195"/>
                  </a:lnTo>
                  <a:cubicBezTo>
                    <a:pt x="15394" y="1461"/>
                    <a:pt x="14581" y="729"/>
                    <a:pt x="13674" y="0"/>
                  </a:cubicBezTo>
                  <a:lnTo>
                    <a:pt x="0" y="0"/>
                  </a:lnTo>
                  <a:close/>
                  <a:moveTo>
                    <a:pt x="6057" y="2426"/>
                  </a:moveTo>
                  <a:cubicBezTo>
                    <a:pt x="7622" y="3146"/>
                    <a:pt x="9011" y="3878"/>
                    <a:pt x="10214" y="4620"/>
                  </a:cubicBezTo>
                  <a:lnTo>
                    <a:pt x="18357" y="4620"/>
                  </a:lnTo>
                  <a:cubicBezTo>
                    <a:pt x="17781" y="3886"/>
                    <a:pt x="17109" y="3155"/>
                    <a:pt x="16379" y="2426"/>
                  </a:cubicBezTo>
                  <a:lnTo>
                    <a:pt x="6057" y="2426"/>
                  </a:lnTo>
                  <a:close/>
                  <a:moveTo>
                    <a:pt x="10585" y="4851"/>
                  </a:moveTo>
                  <a:cubicBezTo>
                    <a:pt x="11719" y="5574"/>
                    <a:pt x="12675" y="6307"/>
                    <a:pt x="13460" y="7046"/>
                  </a:cubicBezTo>
                  <a:lnTo>
                    <a:pt x="19956" y="7046"/>
                  </a:lnTo>
                  <a:cubicBezTo>
                    <a:pt x="19551" y="6313"/>
                    <a:pt x="19085" y="5581"/>
                    <a:pt x="18528" y="4851"/>
                  </a:cubicBezTo>
                  <a:lnTo>
                    <a:pt x="10585" y="4851"/>
                  </a:lnTo>
                  <a:close/>
                  <a:moveTo>
                    <a:pt x="13708" y="7277"/>
                  </a:moveTo>
                  <a:cubicBezTo>
                    <a:pt x="14441" y="8003"/>
                    <a:pt x="14995" y="8735"/>
                    <a:pt x="15385" y="9472"/>
                  </a:cubicBezTo>
                  <a:lnTo>
                    <a:pt x="21028" y="9472"/>
                  </a:lnTo>
                  <a:cubicBezTo>
                    <a:pt x="20793" y="8739"/>
                    <a:pt x="20474" y="8008"/>
                    <a:pt x="20087" y="7277"/>
                  </a:cubicBezTo>
                  <a:lnTo>
                    <a:pt x="13708" y="7277"/>
                  </a:lnTo>
                  <a:close/>
                  <a:moveTo>
                    <a:pt x="15516" y="9703"/>
                  </a:moveTo>
                  <a:cubicBezTo>
                    <a:pt x="15643" y="9966"/>
                    <a:pt x="15746" y="10230"/>
                    <a:pt x="15828" y="10494"/>
                  </a:cubicBezTo>
                  <a:cubicBezTo>
                    <a:pt x="15973" y="10962"/>
                    <a:pt x="16037" y="11430"/>
                    <a:pt x="16043" y="11897"/>
                  </a:cubicBezTo>
                  <a:lnTo>
                    <a:pt x="21520" y="11897"/>
                  </a:lnTo>
                  <a:cubicBezTo>
                    <a:pt x="21487" y="11531"/>
                    <a:pt x="21455" y="11165"/>
                    <a:pt x="21384" y="10799"/>
                  </a:cubicBezTo>
                  <a:cubicBezTo>
                    <a:pt x="21312" y="10433"/>
                    <a:pt x="21200" y="10068"/>
                    <a:pt x="21091" y="9703"/>
                  </a:cubicBezTo>
                  <a:lnTo>
                    <a:pt x="15516" y="9703"/>
                  </a:lnTo>
                  <a:close/>
                  <a:moveTo>
                    <a:pt x="16043" y="12128"/>
                  </a:moveTo>
                  <a:cubicBezTo>
                    <a:pt x="16015" y="12862"/>
                    <a:pt x="15822" y="13594"/>
                    <a:pt x="15453" y="14323"/>
                  </a:cubicBezTo>
                  <a:lnTo>
                    <a:pt x="21462" y="14323"/>
                  </a:lnTo>
                  <a:cubicBezTo>
                    <a:pt x="21562" y="13591"/>
                    <a:pt x="21600" y="12860"/>
                    <a:pt x="21549" y="12128"/>
                  </a:cubicBezTo>
                  <a:lnTo>
                    <a:pt x="16043" y="12128"/>
                  </a:lnTo>
                  <a:close/>
                  <a:moveTo>
                    <a:pt x="15321" y="14554"/>
                  </a:moveTo>
                  <a:cubicBezTo>
                    <a:pt x="14912" y="15290"/>
                    <a:pt x="14335" y="16023"/>
                    <a:pt x="13582" y="16749"/>
                  </a:cubicBezTo>
                  <a:lnTo>
                    <a:pt x="20862" y="16749"/>
                  </a:lnTo>
                  <a:cubicBezTo>
                    <a:pt x="21131" y="16018"/>
                    <a:pt x="21306" y="15286"/>
                    <a:pt x="21423" y="14554"/>
                  </a:cubicBezTo>
                  <a:lnTo>
                    <a:pt x="15321" y="14554"/>
                  </a:lnTo>
                  <a:close/>
                  <a:moveTo>
                    <a:pt x="13328" y="16980"/>
                  </a:moveTo>
                  <a:cubicBezTo>
                    <a:pt x="12524" y="17718"/>
                    <a:pt x="11545" y="18450"/>
                    <a:pt x="10390" y="19174"/>
                  </a:cubicBezTo>
                  <a:lnTo>
                    <a:pt x="19678" y="19174"/>
                  </a:lnTo>
                  <a:cubicBezTo>
                    <a:pt x="20115" y="18444"/>
                    <a:pt x="20479" y="17713"/>
                    <a:pt x="20765" y="16980"/>
                  </a:cubicBezTo>
                  <a:lnTo>
                    <a:pt x="13328" y="16980"/>
                  </a:lnTo>
                  <a:close/>
                  <a:moveTo>
                    <a:pt x="10014" y="19405"/>
                  </a:moveTo>
                  <a:cubicBezTo>
                    <a:pt x="8790" y="20146"/>
                    <a:pt x="7380" y="20879"/>
                    <a:pt x="5789" y="21600"/>
                  </a:cubicBezTo>
                  <a:lnTo>
                    <a:pt x="17938" y="21600"/>
                  </a:lnTo>
                  <a:cubicBezTo>
                    <a:pt x="18547" y="20870"/>
                    <a:pt x="19091" y="20138"/>
                    <a:pt x="19546" y="19405"/>
                  </a:cubicBezTo>
                  <a:lnTo>
                    <a:pt x="10014" y="19405"/>
                  </a:lnTo>
                  <a:close/>
                </a:path>
              </a:pathLst>
            </a:custGeom>
            <a:solidFill>
              <a:srgbClr val="FFFFFF">
                <a:alpha val="23658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63" name="Shape"/>
            <p:cNvSpPr/>
            <p:nvPr/>
          </p:nvSpPr>
          <p:spPr>
            <a:xfrm>
              <a:off x="9100122" y="69387"/>
              <a:ext cx="1712855" cy="98032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9" h="21600" extrusionOk="0">
                  <a:moveTo>
                    <a:pt x="11249" y="0"/>
                  </a:moveTo>
                  <a:cubicBezTo>
                    <a:pt x="9911" y="726"/>
                    <a:pt x="8694" y="1458"/>
                    <a:pt x="7591" y="2195"/>
                  </a:cubicBezTo>
                  <a:lnTo>
                    <a:pt x="15132" y="2195"/>
                  </a:lnTo>
                  <a:cubicBezTo>
                    <a:pt x="17063" y="1446"/>
                    <a:pt x="19204" y="713"/>
                    <a:pt x="21569" y="0"/>
                  </a:cubicBezTo>
                  <a:lnTo>
                    <a:pt x="11249" y="0"/>
                  </a:lnTo>
                  <a:close/>
                  <a:moveTo>
                    <a:pt x="7241" y="2426"/>
                  </a:moveTo>
                  <a:cubicBezTo>
                    <a:pt x="6181" y="3152"/>
                    <a:pt x="5238" y="3884"/>
                    <a:pt x="4408" y="4620"/>
                  </a:cubicBezTo>
                  <a:lnTo>
                    <a:pt x="9770" y="4620"/>
                  </a:lnTo>
                  <a:cubicBezTo>
                    <a:pt x="11162" y="3876"/>
                    <a:pt x="12758" y="3143"/>
                    <a:pt x="14558" y="2426"/>
                  </a:cubicBezTo>
                  <a:lnTo>
                    <a:pt x="7241" y="2426"/>
                  </a:lnTo>
                  <a:close/>
                  <a:moveTo>
                    <a:pt x="4153" y="4851"/>
                  </a:moveTo>
                  <a:cubicBezTo>
                    <a:pt x="3355" y="5579"/>
                    <a:pt x="2668" y="6311"/>
                    <a:pt x="2099" y="7046"/>
                  </a:cubicBezTo>
                  <a:lnTo>
                    <a:pt x="6012" y="7046"/>
                  </a:lnTo>
                  <a:cubicBezTo>
                    <a:pt x="6925" y="6305"/>
                    <a:pt x="8036" y="5573"/>
                    <a:pt x="9340" y="4851"/>
                  </a:cubicBezTo>
                  <a:lnTo>
                    <a:pt x="4153" y="4851"/>
                  </a:lnTo>
                  <a:close/>
                  <a:moveTo>
                    <a:pt x="1929" y="7277"/>
                  </a:moveTo>
                  <a:cubicBezTo>
                    <a:pt x="1388" y="8006"/>
                    <a:pt x="960" y="8738"/>
                    <a:pt x="645" y="9472"/>
                  </a:cubicBezTo>
                  <a:lnTo>
                    <a:pt x="3753" y="9472"/>
                  </a:lnTo>
                  <a:cubicBezTo>
                    <a:pt x="4221" y="8734"/>
                    <a:pt x="4872" y="8002"/>
                    <a:pt x="5722" y="7277"/>
                  </a:cubicBezTo>
                  <a:lnTo>
                    <a:pt x="1929" y="7277"/>
                  </a:lnTo>
                  <a:close/>
                  <a:moveTo>
                    <a:pt x="555" y="9703"/>
                  </a:moveTo>
                  <a:cubicBezTo>
                    <a:pt x="402" y="10087"/>
                    <a:pt x="270" y="10471"/>
                    <a:pt x="180" y="10856"/>
                  </a:cubicBezTo>
                  <a:cubicBezTo>
                    <a:pt x="99" y="11203"/>
                    <a:pt x="75" y="11550"/>
                    <a:pt x="45" y="11897"/>
                  </a:cubicBezTo>
                  <a:lnTo>
                    <a:pt x="2913" y="11897"/>
                  </a:lnTo>
                  <a:cubicBezTo>
                    <a:pt x="2941" y="11423"/>
                    <a:pt x="3036" y="10947"/>
                    <a:pt x="3223" y="10473"/>
                  </a:cubicBezTo>
                  <a:cubicBezTo>
                    <a:pt x="3325" y="10215"/>
                    <a:pt x="3455" y="9959"/>
                    <a:pt x="3603" y="9703"/>
                  </a:cubicBezTo>
                  <a:lnTo>
                    <a:pt x="555" y="9703"/>
                  </a:lnTo>
                  <a:close/>
                  <a:moveTo>
                    <a:pt x="10" y="12128"/>
                  </a:moveTo>
                  <a:cubicBezTo>
                    <a:pt x="-31" y="12860"/>
                    <a:pt x="61" y="13592"/>
                    <a:pt x="245" y="14323"/>
                  </a:cubicBezTo>
                  <a:lnTo>
                    <a:pt x="3463" y="14323"/>
                  </a:lnTo>
                  <a:cubicBezTo>
                    <a:pt x="3085" y="13594"/>
                    <a:pt x="2902" y="12862"/>
                    <a:pt x="2903" y="12128"/>
                  </a:cubicBezTo>
                  <a:lnTo>
                    <a:pt x="10" y="12128"/>
                  </a:lnTo>
                  <a:close/>
                  <a:moveTo>
                    <a:pt x="310" y="14554"/>
                  </a:moveTo>
                  <a:cubicBezTo>
                    <a:pt x="518" y="15287"/>
                    <a:pt x="800" y="16019"/>
                    <a:pt x="1234" y="16749"/>
                  </a:cubicBezTo>
                  <a:lnTo>
                    <a:pt x="5442" y="16749"/>
                  </a:lnTo>
                  <a:cubicBezTo>
                    <a:pt x="4636" y="16023"/>
                    <a:pt x="4026" y="15290"/>
                    <a:pt x="3603" y="14554"/>
                  </a:cubicBezTo>
                  <a:lnTo>
                    <a:pt x="310" y="14554"/>
                  </a:lnTo>
                  <a:close/>
                  <a:moveTo>
                    <a:pt x="1399" y="16980"/>
                  </a:moveTo>
                  <a:cubicBezTo>
                    <a:pt x="1860" y="17714"/>
                    <a:pt x="2445" y="18445"/>
                    <a:pt x="3133" y="19174"/>
                  </a:cubicBezTo>
                  <a:lnTo>
                    <a:pt x="8895" y="19174"/>
                  </a:lnTo>
                  <a:cubicBezTo>
                    <a:pt x="7638" y="18451"/>
                    <a:pt x="6576" y="17719"/>
                    <a:pt x="5712" y="16980"/>
                  </a:cubicBezTo>
                  <a:lnTo>
                    <a:pt x="1399" y="16980"/>
                  </a:lnTo>
                  <a:close/>
                  <a:moveTo>
                    <a:pt x="3348" y="19405"/>
                  </a:moveTo>
                  <a:cubicBezTo>
                    <a:pt x="4067" y="20140"/>
                    <a:pt x="4908" y="20872"/>
                    <a:pt x="5857" y="21600"/>
                  </a:cubicBezTo>
                  <a:lnTo>
                    <a:pt x="13933" y="21600"/>
                  </a:lnTo>
                  <a:cubicBezTo>
                    <a:pt x="12183" y="20880"/>
                    <a:pt x="10638" y="20148"/>
                    <a:pt x="9300" y="19405"/>
                  </a:cubicBezTo>
                  <a:lnTo>
                    <a:pt x="3348" y="19405"/>
                  </a:lnTo>
                  <a:close/>
                </a:path>
              </a:pathLst>
            </a:custGeom>
            <a:solidFill>
              <a:srgbClr val="000000">
                <a:alpha val="8841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b="1">
                  <a:solidFill>
                    <a:srgbClr val="000000"/>
                  </a:solidFill>
                  <a:latin typeface="+mj-lt"/>
                  <a:ea typeface="+mj-ea"/>
                  <a:cs typeface="+mj-cs"/>
                  <a:sym typeface="Helvetica Neue"/>
                </a:defRPr>
              </a:pPr>
              <a:endParaRPr/>
            </a:p>
          </p:txBody>
        </p:sp>
        <p:sp>
          <p:nvSpPr>
            <p:cNvPr id="564" name="Shape"/>
            <p:cNvSpPr/>
            <p:nvPr/>
          </p:nvSpPr>
          <p:spPr>
            <a:xfrm>
              <a:off x="4691314" y="0"/>
              <a:ext cx="2109386" cy="55208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33" h="21600" extrusionOk="0">
                  <a:moveTo>
                    <a:pt x="0" y="83"/>
                  </a:moveTo>
                  <a:cubicBezTo>
                    <a:pt x="6420" y="3072"/>
                    <a:pt x="11538" y="6446"/>
                    <a:pt x="15153" y="10072"/>
                  </a:cubicBezTo>
                  <a:cubicBezTo>
                    <a:pt x="18826" y="13758"/>
                    <a:pt x="20896" y="17653"/>
                    <a:pt x="21279" y="21600"/>
                  </a:cubicBezTo>
                  <a:cubicBezTo>
                    <a:pt x="21600" y="17798"/>
                    <a:pt x="20486" y="13998"/>
                    <a:pt x="17973" y="10321"/>
                  </a:cubicBezTo>
                  <a:cubicBezTo>
                    <a:pt x="15491" y="6688"/>
                    <a:pt x="11668" y="3212"/>
                    <a:pt x="6624" y="0"/>
                  </a:cubicBezTo>
                  <a:lnTo>
                    <a:pt x="0" y="83"/>
                  </a:lnTo>
                  <a:close/>
                </a:path>
              </a:pathLst>
            </a:custGeom>
            <a:solidFill>
              <a:srgbClr val="FFFFFF">
                <a:alpha val="12009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>
                <a:defRPr b="1">
                  <a:solidFill>
                    <a:srgbClr val="000000"/>
                  </a:solidFill>
                  <a:latin typeface="+mj-lt"/>
                  <a:ea typeface="+mj-ea"/>
                  <a:cs typeface="+mj-cs"/>
                  <a:sym typeface="Helvetica Neue"/>
                </a:defRPr>
              </a:pPr>
              <a:endParaRPr/>
            </a:p>
          </p:txBody>
        </p:sp>
        <p:sp>
          <p:nvSpPr>
            <p:cNvPr id="565" name="Shape"/>
            <p:cNvSpPr/>
            <p:nvPr/>
          </p:nvSpPr>
          <p:spPr>
            <a:xfrm>
              <a:off x="9604890" y="7396890"/>
              <a:ext cx="1039021" cy="24761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373" y="800"/>
                    <a:pt x="778" y="1599"/>
                    <a:pt x="1188" y="2396"/>
                  </a:cubicBezTo>
                  <a:lnTo>
                    <a:pt x="1477" y="2396"/>
                  </a:lnTo>
                  <a:cubicBezTo>
                    <a:pt x="957" y="1600"/>
                    <a:pt x="454" y="803"/>
                    <a:pt x="0" y="0"/>
                  </a:cubicBezTo>
                  <a:close/>
                  <a:moveTo>
                    <a:pt x="1667" y="3310"/>
                  </a:moveTo>
                  <a:cubicBezTo>
                    <a:pt x="3031" y="5866"/>
                    <a:pt x="4577" y="8401"/>
                    <a:pt x="6328" y="10916"/>
                  </a:cubicBezTo>
                  <a:cubicBezTo>
                    <a:pt x="6580" y="11277"/>
                    <a:pt x="6853" y="11636"/>
                    <a:pt x="7112" y="11996"/>
                  </a:cubicBezTo>
                  <a:lnTo>
                    <a:pt x="9546" y="11996"/>
                  </a:lnTo>
                  <a:cubicBezTo>
                    <a:pt x="9281" y="11740"/>
                    <a:pt x="8987" y="11489"/>
                    <a:pt x="8729" y="11231"/>
                  </a:cubicBezTo>
                  <a:cubicBezTo>
                    <a:pt x="6142" y="8647"/>
                    <a:pt x="3936" y="6001"/>
                    <a:pt x="2087" y="3310"/>
                  </a:cubicBezTo>
                  <a:lnTo>
                    <a:pt x="1667" y="3310"/>
                  </a:lnTo>
                  <a:close/>
                  <a:moveTo>
                    <a:pt x="7780" y="12910"/>
                  </a:moveTo>
                  <a:cubicBezTo>
                    <a:pt x="9953" y="15843"/>
                    <a:pt x="12375" y="18743"/>
                    <a:pt x="15066" y="21600"/>
                  </a:cubicBezTo>
                  <a:lnTo>
                    <a:pt x="21600" y="21600"/>
                  </a:lnTo>
                  <a:cubicBezTo>
                    <a:pt x="17430" y="18814"/>
                    <a:pt x="13731" y="15909"/>
                    <a:pt x="10511" y="12910"/>
                  </a:cubicBezTo>
                  <a:lnTo>
                    <a:pt x="7780" y="12910"/>
                  </a:lnTo>
                  <a:close/>
                </a:path>
              </a:pathLst>
            </a:custGeom>
            <a:solidFill>
              <a:srgbClr val="000000">
                <a:alpha val="15927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66" name="Viewer or Visitor"/>
            <p:cNvSpPr/>
            <p:nvPr/>
          </p:nvSpPr>
          <p:spPr>
            <a:xfrm>
              <a:off x="6023964" y="300775"/>
              <a:ext cx="3997627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 dirty="0">
                  <a:solidFill>
                    <a:schemeClr val="bg1"/>
                  </a:solidFill>
                </a:rPr>
                <a:t>Viewer or Visitor</a:t>
              </a:r>
            </a:p>
          </p:txBody>
        </p:sp>
        <p:sp>
          <p:nvSpPr>
            <p:cNvPr id="567" name="Top of Funnel"/>
            <p:cNvSpPr/>
            <p:nvPr/>
          </p:nvSpPr>
          <p:spPr>
            <a:xfrm rot="16200000">
              <a:off x="3042539" y="952524"/>
              <a:ext cx="2109397" cy="3795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18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Top of Funnel</a:t>
              </a:r>
            </a:p>
          </p:txBody>
        </p:sp>
        <p:sp>
          <p:nvSpPr>
            <p:cNvPr id="568" name="Fan or Follower"/>
            <p:cNvSpPr/>
            <p:nvPr/>
          </p:nvSpPr>
          <p:spPr>
            <a:xfrm>
              <a:off x="6023964" y="1425571"/>
              <a:ext cx="3997627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Fan or Follower</a:t>
              </a:r>
            </a:p>
          </p:txBody>
        </p:sp>
        <p:sp>
          <p:nvSpPr>
            <p:cNvPr id="569" name="Website Visitor"/>
            <p:cNvSpPr/>
            <p:nvPr/>
          </p:nvSpPr>
          <p:spPr>
            <a:xfrm>
              <a:off x="6023964" y="2517776"/>
              <a:ext cx="3997627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Website Visitor</a:t>
              </a:r>
            </a:p>
          </p:txBody>
        </p:sp>
        <p:sp>
          <p:nvSpPr>
            <p:cNvPr id="570" name="Content Reader"/>
            <p:cNvSpPr/>
            <p:nvPr/>
          </p:nvSpPr>
          <p:spPr>
            <a:xfrm>
              <a:off x="6023964" y="3609983"/>
              <a:ext cx="3997627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Content Reader</a:t>
              </a:r>
            </a:p>
          </p:txBody>
        </p:sp>
        <p:sp>
          <p:nvSpPr>
            <p:cNvPr id="571" name="Lead"/>
            <p:cNvSpPr/>
            <p:nvPr/>
          </p:nvSpPr>
          <p:spPr>
            <a:xfrm>
              <a:off x="6912346" y="4702188"/>
              <a:ext cx="2250570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Lead</a:t>
              </a:r>
            </a:p>
          </p:txBody>
        </p:sp>
        <p:sp>
          <p:nvSpPr>
            <p:cNvPr id="572" name="Prospect"/>
            <p:cNvSpPr/>
            <p:nvPr/>
          </p:nvSpPr>
          <p:spPr>
            <a:xfrm>
              <a:off x="6912346" y="5794394"/>
              <a:ext cx="2250570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Prospect</a:t>
              </a:r>
            </a:p>
          </p:txBody>
        </p:sp>
        <p:sp>
          <p:nvSpPr>
            <p:cNvPr id="573" name="Customer"/>
            <p:cNvSpPr/>
            <p:nvPr/>
          </p:nvSpPr>
          <p:spPr>
            <a:xfrm>
              <a:off x="6912346" y="6886599"/>
              <a:ext cx="2250570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Customer</a:t>
              </a:r>
            </a:p>
          </p:txBody>
        </p:sp>
        <p:sp>
          <p:nvSpPr>
            <p:cNvPr id="574" name="Repeat Customer"/>
            <p:cNvSpPr/>
            <p:nvPr/>
          </p:nvSpPr>
          <p:spPr>
            <a:xfrm>
              <a:off x="6388218" y="8016905"/>
              <a:ext cx="3298826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Repeat Customer</a:t>
              </a:r>
            </a:p>
          </p:txBody>
        </p:sp>
        <p:sp>
          <p:nvSpPr>
            <p:cNvPr id="575" name="Brand Advocate"/>
            <p:cNvSpPr/>
            <p:nvPr/>
          </p:nvSpPr>
          <p:spPr>
            <a:xfrm>
              <a:off x="6388218" y="9092238"/>
              <a:ext cx="3298826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F7F5F6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bg1"/>
                  </a:solidFill>
                </a:rPr>
                <a:t>Brand Advocate</a:t>
              </a:r>
            </a:p>
          </p:txBody>
        </p:sp>
        <p:sp>
          <p:nvSpPr>
            <p:cNvPr id="576" name="Line"/>
            <p:cNvSpPr/>
            <p:nvPr/>
          </p:nvSpPr>
          <p:spPr>
            <a:xfrm flipH="1" flipV="1">
              <a:off x="26718" y="2224661"/>
              <a:ext cx="5645100" cy="0"/>
            </a:xfrm>
            <a:prstGeom prst="line">
              <a:avLst/>
            </a:prstGeom>
            <a:noFill/>
            <a:ln w="25400" cap="flat">
              <a:solidFill>
                <a:srgbClr val="A7A7A7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77" name="Line"/>
            <p:cNvSpPr/>
            <p:nvPr/>
          </p:nvSpPr>
          <p:spPr>
            <a:xfrm flipH="1" flipV="1">
              <a:off x="0" y="5518181"/>
              <a:ext cx="6424966" cy="0"/>
            </a:xfrm>
            <a:prstGeom prst="line">
              <a:avLst/>
            </a:prstGeom>
            <a:noFill/>
            <a:ln w="25400" cap="flat">
              <a:solidFill>
                <a:srgbClr val="A7A7A7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78" name="Line"/>
            <p:cNvSpPr/>
            <p:nvPr/>
          </p:nvSpPr>
          <p:spPr>
            <a:xfrm flipH="1">
              <a:off x="16127" y="9909894"/>
              <a:ext cx="5158984" cy="0"/>
            </a:xfrm>
            <a:prstGeom prst="line">
              <a:avLst/>
            </a:prstGeom>
            <a:noFill/>
            <a:ln w="25400" cap="flat">
              <a:solidFill>
                <a:srgbClr val="A7A7A7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79" name="Line"/>
            <p:cNvSpPr/>
            <p:nvPr/>
          </p:nvSpPr>
          <p:spPr>
            <a:xfrm flipH="1" flipV="1">
              <a:off x="19999" y="59976"/>
              <a:ext cx="4255315" cy="0"/>
            </a:xfrm>
            <a:prstGeom prst="line">
              <a:avLst/>
            </a:prstGeom>
            <a:noFill/>
            <a:ln w="25400" cap="flat">
              <a:solidFill>
                <a:srgbClr val="A7A7A7"/>
              </a:solidFill>
              <a:custDash>
                <a:ds d="200000" sp="200000"/>
              </a:custDash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 b="1">
                  <a:solidFill>
                    <a:srgbClr val="1D1C21"/>
                  </a:solidFill>
                  <a:latin typeface="DM Sans Bold"/>
                  <a:ea typeface="DM Sans Bold"/>
                  <a:cs typeface="DM Sans Bold"/>
                  <a:sym typeface="DM Sans Bold"/>
                </a:defRPr>
              </a:pPr>
              <a:endParaRPr/>
            </a:p>
          </p:txBody>
        </p:sp>
        <p:sp>
          <p:nvSpPr>
            <p:cNvPr id="580" name="Rounded Rectangle"/>
            <p:cNvSpPr/>
            <p:nvPr/>
          </p:nvSpPr>
          <p:spPr>
            <a:xfrm rot="16200000">
              <a:off x="2395884" y="784555"/>
              <a:ext cx="2009627" cy="706501"/>
            </a:xfrm>
            <a:prstGeom prst="roundRect">
              <a:avLst>
                <a:gd name="adj" fmla="val 28007"/>
              </a:avLst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81" name="TOFU"/>
            <p:cNvSpPr/>
            <p:nvPr/>
          </p:nvSpPr>
          <p:spPr>
            <a:xfrm rot="16200000">
              <a:off x="2613028" y="909795"/>
              <a:ext cx="1548549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TOFU</a:t>
              </a:r>
            </a:p>
          </p:txBody>
        </p:sp>
        <p:sp>
          <p:nvSpPr>
            <p:cNvPr id="582" name="Rounded Rectangle"/>
            <p:cNvSpPr/>
            <p:nvPr/>
          </p:nvSpPr>
          <p:spPr>
            <a:xfrm rot="16200000">
              <a:off x="1832153" y="3524563"/>
              <a:ext cx="3137088" cy="706501"/>
            </a:xfrm>
            <a:prstGeom prst="roundRect">
              <a:avLst>
                <a:gd name="adj" fmla="val 28007"/>
              </a:avLst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83" name="MOFU"/>
            <p:cNvSpPr/>
            <p:nvPr/>
          </p:nvSpPr>
          <p:spPr>
            <a:xfrm rot="16200000">
              <a:off x="2613027" y="3658550"/>
              <a:ext cx="1548548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MOFU</a:t>
              </a:r>
            </a:p>
          </p:txBody>
        </p:sp>
        <p:sp>
          <p:nvSpPr>
            <p:cNvPr id="584" name="Rounded Rectangle"/>
            <p:cNvSpPr/>
            <p:nvPr/>
          </p:nvSpPr>
          <p:spPr>
            <a:xfrm rot="16200000">
              <a:off x="1279116" y="7371122"/>
              <a:ext cx="4243162" cy="706501"/>
            </a:xfrm>
            <a:prstGeom prst="roundRect">
              <a:avLst>
                <a:gd name="adj" fmla="val 28007"/>
              </a:avLst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585" name="BOFU"/>
            <p:cNvSpPr/>
            <p:nvPr/>
          </p:nvSpPr>
          <p:spPr>
            <a:xfrm rot="16200000">
              <a:off x="2613028" y="7506660"/>
              <a:ext cx="1548549" cy="4719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24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BOFU</a:t>
              </a:r>
            </a:p>
          </p:txBody>
        </p:sp>
        <p:sp>
          <p:nvSpPr>
            <p:cNvPr id="586" name="Middle of Funnel"/>
            <p:cNvSpPr/>
            <p:nvPr/>
          </p:nvSpPr>
          <p:spPr>
            <a:xfrm rot="16200000">
              <a:off x="2453837" y="3688019"/>
              <a:ext cx="3286800" cy="3795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18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Middle of Funnel</a:t>
              </a:r>
            </a:p>
          </p:txBody>
        </p:sp>
        <p:sp>
          <p:nvSpPr>
            <p:cNvPr id="587" name="Bottom of Funnel"/>
            <p:cNvSpPr/>
            <p:nvPr/>
          </p:nvSpPr>
          <p:spPr>
            <a:xfrm rot="16200000">
              <a:off x="1902332" y="7534577"/>
              <a:ext cx="4389812" cy="3795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defTabSz="457200">
                <a:defRPr sz="1800">
                  <a:solidFill>
                    <a:srgbClr val="535353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>
                  <a:solidFill>
                    <a:schemeClr val="tx1"/>
                  </a:solidFill>
                </a:rPr>
                <a:t>Bottom of Funnel</a:t>
              </a:r>
            </a:p>
          </p:txBody>
        </p:sp>
        <p:sp>
          <p:nvSpPr>
            <p:cNvPr id="588" name="Ads…"/>
            <p:cNvSpPr/>
            <p:nvPr/>
          </p:nvSpPr>
          <p:spPr>
            <a:xfrm>
              <a:off x="386840" y="332534"/>
              <a:ext cx="2399316" cy="14875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28600" indent="-228600" algn="l" defTabSz="457200">
                <a:buClr>
                  <a:schemeClr val="accent1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Ads</a:t>
              </a:r>
            </a:p>
            <a:p>
              <a:pPr marL="228600" indent="-228600" algn="l" defTabSz="457200">
                <a:buClr>
                  <a:schemeClr val="accent1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New trends</a:t>
              </a:r>
            </a:p>
            <a:p>
              <a:pPr marL="228600" indent="-228600" algn="l" defTabSz="457200">
                <a:buClr>
                  <a:schemeClr val="accent1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Storytelling posts</a:t>
              </a:r>
            </a:p>
            <a:p>
              <a:pPr marL="228600" indent="-228600" algn="l" defTabSz="457200">
                <a:buClr>
                  <a:schemeClr val="accent1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Videos</a:t>
              </a:r>
            </a:p>
            <a:p>
              <a:pPr marL="228600" indent="-228600" algn="l" defTabSz="457200">
                <a:buClr>
                  <a:schemeClr val="accent1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 dirty="0">
                  <a:solidFill>
                    <a:schemeClr val="tx2"/>
                  </a:solidFill>
                </a:rPr>
                <a:t>SEO</a:t>
              </a:r>
            </a:p>
          </p:txBody>
        </p:sp>
        <p:sp>
          <p:nvSpPr>
            <p:cNvPr id="589" name="Info blogs posts…"/>
            <p:cNvSpPr/>
            <p:nvPr/>
          </p:nvSpPr>
          <p:spPr>
            <a:xfrm>
              <a:off x="386840" y="2663476"/>
              <a:ext cx="2399316" cy="12105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28600" indent="-228600" algn="l" defTabSz="457200">
                <a:buClr>
                  <a:schemeClr val="accent2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Info blogs posts</a:t>
              </a:r>
            </a:p>
            <a:p>
              <a:pPr marL="228600" indent="-228600" algn="l" defTabSz="457200">
                <a:buClr>
                  <a:schemeClr val="accent2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"How to” posts</a:t>
              </a:r>
            </a:p>
            <a:p>
              <a:pPr marL="228600" indent="-228600" algn="l" defTabSz="457200">
                <a:buClr>
                  <a:schemeClr val="accent2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Video tutorials</a:t>
              </a:r>
            </a:p>
            <a:p>
              <a:pPr marL="228600" indent="-228600" algn="l" defTabSz="457200">
                <a:buClr>
                  <a:schemeClr val="accent2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Customers stories</a:t>
              </a:r>
            </a:p>
          </p:txBody>
        </p:sp>
        <p:sp>
          <p:nvSpPr>
            <p:cNvPr id="590" name="Lead page…"/>
            <p:cNvSpPr/>
            <p:nvPr/>
          </p:nvSpPr>
          <p:spPr>
            <a:xfrm>
              <a:off x="395564" y="4441397"/>
              <a:ext cx="2399316" cy="9335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28600" indent="-228600" algn="l" defTabSz="457200">
                <a:buClr>
                  <a:schemeClr val="accent2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Lead page</a:t>
              </a:r>
            </a:p>
            <a:p>
              <a:pPr marL="228600" indent="-228600" algn="l" defTabSz="457200">
                <a:buClr>
                  <a:schemeClr val="accent2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Free courses</a:t>
              </a:r>
            </a:p>
            <a:p>
              <a:pPr marL="228600" indent="-228600" algn="l" defTabSz="457200">
                <a:buClr>
                  <a:schemeClr val="accent2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Events</a:t>
              </a:r>
            </a:p>
          </p:txBody>
        </p:sp>
        <p:sp>
          <p:nvSpPr>
            <p:cNvPr id="591" name="Sales offer"/>
            <p:cNvSpPr/>
            <p:nvPr/>
          </p:nvSpPr>
          <p:spPr>
            <a:xfrm>
              <a:off x="401072" y="6971054"/>
              <a:ext cx="2399317" cy="3795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marL="228600" indent="-228600" algn="l" defTabSz="457200">
                <a:buClr>
                  <a:schemeClr val="accent3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Sales offer</a:t>
              </a:r>
            </a:p>
          </p:txBody>
        </p:sp>
        <p:sp>
          <p:nvSpPr>
            <p:cNvPr id="592" name="Loyalty Programm…"/>
            <p:cNvSpPr/>
            <p:nvPr/>
          </p:nvSpPr>
          <p:spPr>
            <a:xfrm>
              <a:off x="401072" y="7774853"/>
              <a:ext cx="2399317" cy="9335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28600" indent="-228600" algn="l" defTabSz="457200">
                <a:buClr>
                  <a:schemeClr val="accent3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Loyalty Program</a:t>
              </a:r>
            </a:p>
            <a:p>
              <a:pPr marL="228600" indent="-228600" algn="l" defTabSz="457200">
                <a:buClr>
                  <a:schemeClr val="accent3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FAQ</a:t>
              </a:r>
            </a:p>
            <a:p>
              <a:pPr marL="228600" indent="-228600" algn="l" defTabSz="457200">
                <a:buClr>
                  <a:schemeClr val="accent3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Support</a:t>
              </a:r>
            </a:p>
          </p:txBody>
        </p:sp>
        <p:sp>
          <p:nvSpPr>
            <p:cNvPr id="593" name="Fan UGC…"/>
            <p:cNvSpPr/>
            <p:nvPr/>
          </p:nvSpPr>
          <p:spPr>
            <a:xfrm>
              <a:off x="395564" y="8860707"/>
              <a:ext cx="2399316" cy="9335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/>
            <a:p>
              <a:pPr marL="228600" indent="-228600" algn="l" defTabSz="457200">
                <a:buClr>
                  <a:schemeClr val="accent3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Fan UGC</a:t>
              </a:r>
            </a:p>
            <a:p>
              <a:pPr marL="228600" indent="-228600" algn="l" defTabSz="457200">
                <a:buClr>
                  <a:schemeClr val="accent3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Viral content</a:t>
              </a:r>
            </a:p>
            <a:p>
              <a:pPr marL="228600" indent="-228600" algn="l" defTabSz="457200">
                <a:buClr>
                  <a:schemeClr val="accent3"/>
                </a:buClr>
                <a:buSzPct val="100000"/>
                <a:buChar char="-"/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pPr>
              <a:r>
                <a:rPr>
                  <a:solidFill>
                    <a:schemeClr val="tx2"/>
                  </a:solidFill>
                </a:rPr>
                <a:t>Influencers</a:t>
              </a:r>
            </a:p>
          </p:txBody>
        </p:sp>
        <p:sp>
          <p:nvSpPr>
            <p:cNvPr id="594" name="Graphic 273"/>
            <p:cNvSpPr/>
            <p:nvPr/>
          </p:nvSpPr>
          <p:spPr>
            <a:xfrm rot="16200000">
              <a:off x="10180193" y="7116994"/>
              <a:ext cx="290329" cy="1583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1" h="21590" extrusionOk="0">
                  <a:moveTo>
                    <a:pt x="10750" y="0"/>
                  </a:moveTo>
                  <a:cubicBezTo>
                    <a:pt x="10491" y="0"/>
                    <a:pt x="10242" y="190"/>
                    <a:pt x="10059" y="527"/>
                  </a:cubicBezTo>
                  <a:lnTo>
                    <a:pt x="285" y="18519"/>
                  </a:lnTo>
                  <a:cubicBezTo>
                    <a:pt x="-97" y="19222"/>
                    <a:pt x="-94" y="20356"/>
                    <a:pt x="285" y="21063"/>
                  </a:cubicBezTo>
                  <a:cubicBezTo>
                    <a:pt x="468" y="21404"/>
                    <a:pt x="715" y="21600"/>
                    <a:pt x="976" y="21590"/>
                  </a:cubicBezTo>
                  <a:lnTo>
                    <a:pt x="20524" y="21590"/>
                  </a:lnTo>
                  <a:cubicBezTo>
                    <a:pt x="21064" y="21590"/>
                    <a:pt x="21498" y="20784"/>
                    <a:pt x="21501" y="19791"/>
                  </a:cubicBezTo>
                  <a:cubicBezTo>
                    <a:pt x="21503" y="19312"/>
                    <a:pt x="21403" y="18850"/>
                    <a:pt x="21215" y="18519"/>
                  </a:cubicBezTo>
                  <a:lnTo>
                    <a:pt x="11441" y="527"/>
                  </a:lnTo>
                  <a:cubicBezTo>
                    <a:pt x="11258" y="190"/>
                    <a:pt x="11009" y="0"/>
                    <a:pt x="10750" y="0"/>
                  </a:cubicBezTo>
                  <a:close/>
                </a:path>
              </a:pathLst>
            </a:custGeom>
            <a:solidFill>
              <a:srgbClr val="535353"/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defTabSz="1528703">
                <a:defRPr sz="5400">
                  <a:solidFill>
                    <a:schemeClr val="accent5"/>
                  </a:solidFill>
                </a:defRPr>
              </a:pPr>
              <a:endParaRPr/>
            </a:p>
          </p:txBody>
        </p:sp>
        <p:sp>
          <p:nvSpPr>
            <p:cNvPr id="595" name="Sales"/>
            <p:cNvSpPr/>
            <p:nvPr/>
          </p:nvSpPr>
          <p:spPr>
            <a:xfrm>
              <a:off x="10483932" y="6982365"/>
              <a:ext cx="706499" cy="3795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 defTabSz="457200">
                <a:defRPr sz="1800">
                  <a:solidFill>
                    <a:srgbClr val="A7A7A7"/>
                  </a:solidFill>
                  <a:latin typeface="Barlow Medium"/>
                  <a:ea typeface="Barlow Medium"/>
                  <a:cs typeface="Barlow Medium"/>
                  <a:sym typeface="Barlow Medium"/>
                </a:defRPr>
              </a:lvl1pPr>
            </a:lstStyle>
            <a:p>
              <a:r>
                <a:rPr>
                  <a:solidFill>
                    <a:schemeClr val="tx2"/>
                  </a:solidFill>
                </a:rPr>
                <a:t>Sales</a:t>
              </a:r>
            </a:p>
          </p:txBody>
        </p:sp>
      </p:grpSp>
      <p:grpSp>
        <p:nvGrpSpPr>
          <p:cNvPr id="603" name="Group"/>
          <p:cNvGrpSpPr/>
          <p:nvPr/>
        </p:nvGrpSpPr>
        <p:grpSpPr>
          <a:xfrm>
            <a:off x="14790793" y="2888065"/>
            <a:ext cx="8059993" cy="7245604"/>
            <a:chOff x="0" y="0"/>
            <a:chExt cx="8059992" cy="7245602"/>
          </a:xfrm>
        </p:grpSpPr>
        <p:grpSp>
          <p:nvGrpSpPr>
            <p:cNvPr id="599" name="Group"/>
            <p:cNvGrpSpPr/>
            <p:nvPr/>
          </p:nvGrpSpPr>
          <p:grpSpPr>
            <a:xfrm>
              <a:off x="0" y="0"/>
              <a:ext cx="8059992" cy="6550891"/>
              <a:chOff x="0" y="0"/>
              <a:chExt cx="8059991" cy="6550890"/>
            </a:xfrm>
          </p:grpSpPr>
          <p:sp>
            <p:nvSpPr>
              <p:cNvPr id="597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10751" y="1877289"/>
                <a:ext cx="8049240" cy="46736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/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tx2"/>
                    </a:solidFill>
                  </a:rPr>
                  <a:t>Sales funnels allow companies to visualize each step that prospects take on the path to conversion. Each step is a micro-conversion that can be optimized to increase conversions in the end; if one of these steps shows a higher-than-expected drop-off rate, it can be analyzed to see what’s wrong and test out possible improvements.</a:t>
                </a:r>
              </a:p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endParaRPr dirty="0">
                  <a:solidFill>
                    <a:schemeClr val="tx2"/>
                  </a:solidFill>
                </a:endParaRPr>
              </a:p>
              <a:p>
                <a:pPr algn="l">
                  <a:defRPr sz="2500">
                    <a:solidFill>
                      <a:srgbClr val="9D9F9D"/>
                    </a:solidFill>
                    <a:latin typeface="Barlow Medium"/>
                    <a:ea typeface="Barlow Medium"/>
                    <a:cs typeface="Barlow Medium"/>
                    <a:sym typeface="Barlow Medium"/>
                  </a:defRPr>
                </a:pPr>
                <a:r>
                  <a:rPr dirty="0">
                    <a:solidFill>
                      <a:schemeClr val="tx2"/>
                    </a:solidFill>
                  </a:rPr>
                  <a:t>In a traditional sales funnel, the moment of awareness is at the top: it’s the point of entry, the widest part: anyone can start from there. Once prospects enter the funnel, there are steps they can take to continue down towards the bottom, but they can also exit at any point.</a:t>
                </a:r>
              </a:p>
            </p:txBody>
          </p:sp>
          <p:sp>
            <p:nvSpPr>
              <p:cNvPr id="598" name="Venn diagram"/>
              <p:cNvSpPr txBox="1"/>
              <p:nvPr/>
            </p:nvSpPr>
            <p:spPr>
              <a:xfrm>
                <a:off x="0" y="0"/>
                <a:ext cx="6626381" cy="1518363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4600">
                    <a:latin typeface="Barlow Bold"/>
                    <a:ea typeface="Barlow Bold"/>
                    <a:cs typeface="Barlow Bold"/>
                    <a:sym typeface="Barlow Bold"/>
                  </a:defRPr>
                </a:lvl1pPr>
              </a:lstStyle>
              <a:p>
                <a:r>
                  <a:rPr dirty="0">
                    <a:solidFill>
                      <a:schemeClr val="tx1"/>
                    </a:solidFill>
                  </a:rPr>
                  <a:t>Sales Funnel in Digital Marketing 9 Stages</a:t>
                </a:r>
              </a:p>
            </p:txBody>
          </p:sp>
        </p:grpSp>
        <p:grpSp>
          <p:nvGrpSpPr>
            <p:cNvPr id="602" name="Group"/>
            <p:cNvGrpSpPr/>
            <p:nvPr/>
          </p:nvGrpSpPr>
          <p:grpSpPr>
            <a:xfrm>
              <a:off x="65699" y="6839201"/>
              <a:ext cx="2500281" cy="406401"/>
              <a:chOff x="0" y="0"/>
              <a:chExt cx="2500279" cy="406400"/>
            </a:xfrm>
          </p:grpSpPr>
          <p:sp>
            <p:nvSpPr>
              <p:cNvPr id="600" name="Freeform 79"/>
              <p:cNvSpPr/>
              <p:nvPr/>
            </p:nvSpPr>
            <p:spPr>
              <a:xfrm>
                <a:off x="0" y="103884"/>
                <a:ext cx="252734" cy="22565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371" y="7168"/>
                    </a:moveTo>
                    <a:lnTo>
                      <a:pt x="15200" y="257"/>
                    </a:lnTo>
                    <a:cubicBezTo>
                      <a:pt x="15047" y="86"/>
                      <a:pt x="14866" y="0"/>
                      <a:pt x="14657" y="0"/>
                    </a:cubicBezTo>
                    <a:cubicBezTo>
                      <a:pt x="14448" y="0"/>
                      <a:pt x="14267" y="86"/>
                      <a:pt x="14115" y="257"/>
                    </a:cubicBezTo>
                    <a:cubicBezTo>
                      <a:pt x="13962" y="428"/>
                      <a:pt x="13886" y="630"/>
                      <a:pt x="13886" y="864"/>
                    </a:cubicBezTo>
                    <a:lnTo>
                      <a:pt x="13886" y="4320"/>
                    </a:lnTo>
                    <a:lnTo>
                      <a:pt x="11186" y="4320"/>
                    </a:lnTo>
                    <a:cubicBezTo>
                      <a:pt x="5456" y="4320"/>
                      <a:pt x="1941" y="6134"/>
                      <a:pt x="639" y="9761"/>
                    </a:cubicBezTo>
                    <a:cubicBezTo>
                      <a:pt x="213" y="10967"/>
                      <a:pt x="0" y="12465"/>
                      <a:pt x="0" y="14256"/>
                    </a:cubicBezTo>
                    <a:cubicBezTo>
                      <a:pt x="0" y="15750"/>
                      <a:pt x="510" y="17780"/>
                      <a:pt x="1531" y="20345"/>
                    </a:cubicBezTo>
                    <a:cubicBezTo>
                      <a:pt x="1555" y="20408"/>
                      <a:pt x="1597" y="20516"/>
                      <a:pt x="1657" y="20669"/>
                    </a:cubicBezTo>
                    <a:cubicBezTo>
                      <a:pt x="1718" y="20821"/>
                      <a:pt x="1772" y="20956"/>
                      <a:pt x="1820" y="21074"/>
                    </a:cubicBezTo>
                    <a:cubicBezTo>
                      <a:pt x="1868" y="21190"/>
                      <a:pt x="1921" y="21289"/>
                      <a:pt x="1977" y="21370"/>
                    </a:cubicBezTo>
                    <a:cubicBezTo>
                      <a:pt x="2073" y="21523"/>
                      <a:pt x="2186" y="21600"/>
                      <a:pt x="2314" y="21600"/>
                    </a:cubicBezTo>
                    <a:cubicBezTo>
                      <a:pt x="2435" y="21600"/>
                      <a:pt x="2529" y="21555"/>
                      <a:pt x="2598" y="21465"/>
                    </a:cubicBezTo>
                    <a:cubicBezTo>
                      <a:pt x="2666" y="21375"/>
                      <a:pt x="2700" y="21262"/>
                      <a:pt x="2700" y="21128"/>
                    </a:cubicBezTo>
                    <a:cubicBezTo>
                      <a:pt x="2700" y="21047"/>
                      <a:pt x="2690" y="20928"/>
                      <a:pt x="2670" y="20770"/>
                    </a:cubicBezTo>
                    <a:cubicBezTo>
                      <a:pt x="2650" y="20612"/>
                      <a:pt x="2640" y="20507"/>
                      <a:pt x="2640" y="20453"/>
                    </a:cubicBezTo>
                    <a:cubicBezTo>
                      <a:pt x="2599" y="19841"/>
                      <a:pt x="2579" y="19287"/>
                      <a:pt x="2579" y="18792"/>
                    </a:cubicBezTo>
                    <a:cubicBezTo>
                      <a:pt x="2579" y="17883"/>
                      <a:pt x="2650" y="17069"/>
                      <a:pt x="2790" y="16349"/>
                    </a:cubicBezTo>
                    <a:cubicBezTo>
                      <a:pt x="2931" y="15629"/>
                      <a:pt x="3126" y="15006"/>
                      <a:pt x="3375" y="14479"/>
                    </a:cubicBezTo>
                    <a:cubicBezTo>
                      <a:pt x="3624" y="13952"/>
                      <a:pt x="3945" y="13498"/>
                      <a:pt x="4339" y="13116"/>
                    </a:cubicBezTo>
                    <a:cubicBezTo>
                      <a:pt x="4733" y="12733"/>
                      <a:pt x="5157" y="12421"/>
                      <a:pt x="5611" y="12178"/>
                    </a:cubicBezTo>
                    <a:cubicBezTo>
                      <a:pt x="6065" y="11934"/>
                      <a:pt x="6599" y="11743"/>
                      <a:pt x="7214" y="11604"/>
                    </a:cubicBezTo>
                    <a:cubicBezTo>
                      <a:pt x="7829" y="11464"/>
                      <a:pt x="8447" y="11367"/>
                      <a:pt x="9070" y="11313"/>
                    </a:cubicBezTo>
                    <a:cubicBezTo>
                      <a:pt x="9693" y="11259"/>
                      <a:pt x="10398" y="11233"/>
                      <a:pt x="11186" y="11233"/>
                    </a:cubicBezTo>
                    <a:lnTo>
                      <a:pt x="13886" y="11233"/>
                    </a:lnTo>
                    <a:lnTo>
                      <a:pt x="13886" y="14689"/>
                    </a:lnTo>
                    <a:cubicBezTo>
                      <a:pt x="13886" y="14923"/>
                      <a:pt x="13962" y="15125"/>
                      <a:pt x="14115" y="15296"/>
                    </a:cubicBezTo>
                    <a:cubicBezTo>
                      <a:pt x="14267" y="15467"/>
                      <a:pt x="14448" y="15553"/>
                      <a:pt x="14657" y="15553"/>
                    </a:cubicBezTo>
                    <a:cubicBezTo>
                      <a:pt x="14866" y="15553"/>
                      <a:pt x="15047" y="15467"/>
                      <a:pt x="15200" y="15296"/>
                    </a:cubicBezTo>
                    <a:lnTo>
                      <a:pt x="21371" y="8384"/>
                    </a:lnTo>
                    <a:cubicBezTo>
                      <a:pt x="21524" y="8213"/>
                      <a:pt x="21600" y="8010"/>
                      <a:pt x="21600" y="7776"/>
                    </a:cubicBezTo>
                    <a:cubicBezTo>
                      <a:pt x="21600" y="7542"/>
                      <a:pt x="21524" y="7340"/>
                      <a:pt x="21371" y="7168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l" defTabSz="914400">
                  <a:def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defRPr>
                </a:pPr>
                <a:endParaRPr/>
              </a:p>
            </p:txBody>
          </p:sp>
          <p:sp>
            <p:nvSpPr>
              <p:cNvPr id="601" name="Lorem Ipsum is simply dummy text of the printing and typesetting industry. Lorem Ipsum has been the industry's standard dummy text ever since the 1500s, when an unknown printer took a galley of type and scrambled it to make a type specimen book. It has s"/>
              <p:cNvSpPr txBox="1"/>
              <p:nvPr/>
            </p:nvSpPr>
            <p:spPr>
              <a:xfrm>
                <a:off x="289816" y="0"/>
                <a:ext cx="2210464" cy="40640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  </a:ext>
              </a:extLst>
            </p:spPr>
            <p:txBody>
              <a:bodyPr wrap="square" lIns="50800" tIns="50800" rIns="50800" bIns="50800" numCol="1" anchor="t">
                <a:spAutoFit/>
              </a:bodyPr>
              <a:lstStyle>
                <a:lvl1pPr algn="l">
                  <a:defRPr sz="2000" u="sng">
                    <a:solidFill>
                      <a:srgbClr val="EE744A"/>
                    </a:solidFill>
                    <a:uFill>
                      <a:solidFill>
                        <a:srgbClr val="EE744A"/>
                      </a:solidFill>
                    </a:uFill>
                    <a:latin typeface="Barlow SemiBold"/>
                    <a:ea typeface="Barlow SemiBold"/>
                    <a:cs typeface="Barlow SemiBold"/>
                    <a:sym typeface="Barlow SemiBold"/>
                    <a:hlinkClick r:id="rId2"/>
                  </a:defRPr>
                </a:lvl1pPr>
              </a:lstStyle>
              <a:p>
                <a:pPr>
                  <a:defRPr u="none">
                    <a:solidFill>
                      <a:srgbClr val="535353"/>
                    </a:solidFill>
                    <a:uFillTx/>
                  </a:defRPr>
                </a:pPr>
                <a:r>
                  <a:rPr u="sng" dirty="0">
                    <a:solidFill>
                      <a:schemeClr val="accent1"/>
                    </a:solidFill>
                    <a:uFill>
                      <a:solidFill>
                        <a:srgbClr val="EE744A"/>
                      </a:solidFill>
                    </a:uFill>
                    <a:hlinkClick r:id="rId2">
                      <a:extLst>
                        <a:ext uri="{A12FA001-AC4F-418D-AE19-62706E023703}">
                          <ahyp:hlinkClr xmlns:ahyp="http://schemas.microsoft.com/office/drawing/2018/hyperlinkcolor" val="tx"/>
                        </a:ext>
                      </a:extLst>
                    </a:hlinkClick>
                  </a:rPr>
                  <a:t>More Information</a:t>
                </a:r>
              </a:p>
            </p:txBody>
          </p:sp>
        </p:grpSp>
      </p:grp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CP - 10">
      <a:dk1>
        <a:srgbClr val="525455"/>
      </a:dk1>
      <a:lt1>
        <a:srgbClr val="F7F5F7"/>
      </a:lt1>
      <a:dk2>
        <a:srgbClr val="9D9F9D"/>
      </a:dk2>
      <a:lt2>
        <a:srgbClr val="E8E9DF"/>
      </a:lt2>
      <a:accent1>
        <a:srgbClr val="FB8F65"/>
      </a:accent1>
      <a:accent2>
        <a:srgbClr val="D95553"/>
      </a:accent2>
      <a:accent3>
        <a:srgbClr val="8D2242"/>
      </a:accent3>
      <a:accent4>
        <a:srgbClr val="E9E8DF"/>
      </a:accent4>
      <a:accent5>
        <a:srgbClr val="C3C5BE"/>
      </a:accent5>
      <a:accent6>
        <a:srgbClr val="D95451"/>
      </a:accent6>
      <a:hlink>
        <a:srgbClr val="8D2441"/>
      </a:hlink>
      <a:folHlink>
        <a:srgbClr val="FB9065"/>
      </a:folHlink>
    </a:clrScheme>
    <a:fontScheme name="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7F5F7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0" i="0" u="none" strike="noStrike" cap="none" spc="0" normalizeH="0" baseline="0">
            <a:ln>
              <a:noFill/>
            </a:ln>
            <a:solidFill>
              <a:srgbClr val="525455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0" i="0" u="none" strike="noStrike" cap="none" spc="0" normalizeH="0" baseline="0">
            <a:ln>
              <a:noFill/>
            </a:ln>
            <a:solidFill>
              <a:srgbClr val="525455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EF754A"/>
      </a:accent1>
      <a:accent2>
        <a:srgbClr val="956D98"/>
      </a:accent2>
      <a:accent3>
        <a:srgbClr val="405C72"/>
      </a:accent3>
      <a:accent4>
        <a:srgbClr val="E9E8DF"/>
      </a:accent4>
      <a:accent5>
        <a:srgbClr val="C3C5BE"/>
      </a:accent5>
      <a:accent6>
        <a:srgbClr val="864229"/>
      </a:accent6>
      <a:hlink>
        <a:srgbClr val="0000FF"/>
      </a:hlink>
      <a:folHlink>
        <a:srgbClr val="FF00FF"/>
      </a:folHlink>
    </a:clrScheme>
    <a:fontScheme name="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7F5F7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0" i="0" u="none" strike="noStrike" cap="none" spc="0" normalizeH="0" baseline="0">
            <a:ln>
              <a:noFill/>
            </a:ln>
            <a:solidFill>
              <a:srgbClr val="525455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0" i="0" u="none" strike="noStrike" cap="none" spc="0" normalizeH="0" baseline="0">
            <a:ln>
              <a:noFill/>
            </a:ln>
            <a:solidFill>
              <a:srgbClr val="525455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2015</Words>
  <Application>Microsoft Macintosh PowerPoint</Application>
  <PresentationFormat>Custom</PresentationFormat>
  <Paragraphs>446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32" baseType="lpstr">
      <vt:lpstr>Arial</vt:lpstr>
      <vt:lpstr>Barlow Bold</vt:lpstr>
      <vt:lpstr>Barlow Medium</vt:lpstr>
      <vt:lpstr>Barlow SemiBold</vt:lpstr>
      <vt:lpstr>Calibri</vt:lpstr>
      <vt:lpstr>DM Sans Bold</vt:lpstr>
      <vt:lpstr>Helvetica Light</vt:lpstr>
      <vt:lpstr>Helvetica Neue</vt:lpstr>
      <vt:lpstr>Helvetica Neue Medium</vt:lpstr>
      <vt:lpstr>White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Анастасия Мясоедова</cp:lastModifiedBy>
  <cp:revision>13</cp:revision>
  <dcterms:modified xsi:type="dcterms:W3CDTF">2022-01-06T09:19:15Z</dcterms:modified>
</cp:coreProperties>
</file>