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slides/slide27.xml" ContentType="application/vnd.openxmlformats-officedocument.presentationml.slide+xml"/>
  <Override PartName="/ppt/slides/slide28.xml" ContentType="application/vnd.openxmlformats-officedocument.presentationml.slide+xml"/>
  <Override PartName="/ppt/slides/slide29.xml" ContentType="application/vnd.openxmlformats-officedocument.presentationml.slide+xml"/>
  <Override PartName="/ppt/slides/slide3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changesInfos/changesInfo1.xml" ContentType="application/vnd.ms-powerpoint.changes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60" r:id="rId3"/>
    <p:sldId id="257" r:id="rId4"/>
    <p:sldId id="264" r:id="rId5"/>
    <p:sldId id="259" r:id="rId6"/>
    <p:sldId id="258" r:id="rId7"/>
    <p:sldId id="261" r:id="rId8"/>
    <p:sldId id="262" r:id="rId9"/>
    <p:sldId id="263" r:id="rId10"/>
    <p:sldId id="265" r:id="rId11"/>
    <p:sldId id="266" r:id="rId12"/>
    <p:sldId id="267" r:id="rId13"/>
    <p:sldId id="271" r:id="rId14"/>
    <p:sldId id="268" r:id="rId15"/>
    <p:sldId id="270" r:id="rId16"/>
    <p:sldId id="273" r:id="rId17"/>
    <p:sldId id="276" r:id="rId18"/>
    <p:sldId id="274" r:id="rId19"/>
    <p:sldId id="275" r:id="rId20"/>
    <p:sldId id="272" r:id="rId21"/>
    <p:sldId id="277" r:id="rId22"/>
    <p:sldId id="279" r:id="rId23"/>
    <p:sldId id="278" r:id="rId24"/>
    <p:sldId id="280" r:id="rId25"/>
    <p:sldId id="283" r:id="rId26"/>
    <p:sldId id="281" r:id="rId27"/>
    <p:sldId id="282" r:id="rId28"/>
    <p:sldId id="284" r:id="rId29"/>
    <p:sldId id="285" r:id="rId30"/>
    <p:sldId id="286" r:id="rId31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9392" autoAdjust="0"/>
    <p:restoredTop sz="94660"/>
  </p:normalViewPr>
  <p:slideViewPr>
    <p:cSldViewPr snapToGrid="0" showGuides="1">
      <p:cViewPr varScale="1">
        <p:scale>
          <a:sx n="108" d="100"/>
          <a:sy n="108" d="100"/>
        </p:scale>
        <p:origin x="180" y="96"/>
      </p:cViewPr>
      <p:guideLst/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2.xml"/><Relationship Id="rId18" Type="http://schemas.openxmlformats.org/officeDocument/2006/relationships/slide" Target="slides/slide17.xml"/><Relationship Id="rId26" Type="http://schemas.openxmlformats.org/officeDocument/2006/relationships/slide" Target="slides/slide25.xml"/><Relationship Id="rId3" Type="http://schemas.openxmlformats.org/officeDocument/2006/relationships/slide" Target="slides/slide2.xml"/><Relationship Id="rId21" Type="http://schemas.openxmlformats.org/officeDocument/2006/relationships/slide" Target="slides/slide20.xml"/><Relationship Id="rId34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slide" Target="slides/slide16.xml"/><Relationship Id="rId25" Type="http://schemas.openxmlformats.org/officeDocument/2006/relationships/slide" Target="slides/slide24.xml"/><Relationship Id="rId33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slide" Target="slides/slide19.xml"/><Relationship Id="rId29" Type="http://schemas.openxmlformats.org/officeDocument/2006/relationships/slide" Target="slides/slide28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24" Type="http://schemas.openxmlformats.org/officeDocument/2006/relationships/slide" Target="slides/slide23.xml"/><Relationship Id="rId32" Type="http://schemas.openxmlformats.org/officeDocument/2006/relationships/presProps" Target="presProps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23" Type="http://schemas.openxmlformats.org/officeDocument/2006/relationships/slide" Target="slides/slide22.xml"/><Relationship Id="rId28" Type="http://schemas.openxmlformats.org/officeDocument/2006/relationships/slide" Target="slides/slide27.xml"/><Relationship Id="rId36" Type="http://schemas.microsoft.com/office/2016/11/relationships/changesInfo" Target="changesInfos/changesInfo1.xml"/><Relationship Id="rId10" Type="http://schemas.openxmlformats.org/officeDocument/2006/relationships/slide" Target="slides/slide9.xml"/><Relationship Id="rId19" Type="http://schemas.openxmlformats.org/officeDocument/2006/relationships/slide" Target="slides/slide18.xml"/><Relationship Id="rId31" Type="http://schemas.openxmlformats.org/officeDocument/2006/relationships/slide" Target="slides/slide30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slide" Target="slides/slide21.xml"/><Relationship Id="rId27" Type="http://schemas.openxmlformats.org/officeDocument/2006/relationships/slide" Target="slides/slide26.xml"/><Relationship Id="rId30" Type="http://schemas.openxmlformats.org/officeDocument/2006/relationships/slide" Target="slides/slide29.xml"/><Relationship Id="rId35" Type="http://schemas.openxmlformats.org/officeDocument/2006/relationships/tableStyles" Target="tableStyles.xml"/><Relationship Id="rId8" Type="http://schemas.openxmlformats.org/officeDocument/2006/relationships/slide" Target="slides/slide7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Devrizal Maruapey" userId="73835e99cd6025c3" providerId="LiveId" clId="{CE62D7BC-61E7-40D4-9135-90D04C41785F}"/>
    <pc:docChg chg="undo redo custSel modSld modMainMaster">
      <pc:chgData name="Devrizal Maruapey" userId="73835e99cd6025c3" providerId="LiveId" clId="{CE62D7BC-61E7-40D4-9135-90D04C41785F}" dt="2021-08-30T02:02:41.781" v="1976" actId="21"/>
      <pc:docMkLst>
        <pc:docMk/>
      </pc:docMkLst>
      <pc:sldChg chg="addSp delSp modSp mod">
        <pc:chgData name="Devrizal Maruapey" userId="73835e99cd6025c3" providerId="LiveId" clId="{CE62D7BC-61E7-40D4-9135-90D04C41785F}" dt="2021-08-30T00:45:23.052" v="695" actId="255"/>
        <pc:sldMkLst>
          <pc:docMk/>
          <pc:sldMk cId="320586703" sldId="256"/>
        </pc:sldMkLst>
        <pc:spChg chg="del mod">
          <ac:chgData name="Devrizal Maruapey" userId="73835e99cd6025c3" providerId="LiveId" clId="{CE62D7BC-61E7-40D4-9135-90D04C41785F}" dt="2021-08-30T00:08:42.156" v="78" actId="21"/>
          <ac:spMkLst>
            <pc:docMk/>
            <pc:sldMk cId="320586703" sldId="256"/>
            <ac:spMk id="2" creationId="{A78560BD-77C7-423D-8C41-28A3E547E1F6}"/>
          </ac:spMkLst>
        </pc:spChg>
        <pc:spChg chg="add mod">
          <ac:chgData name="Devrizal Maruapey" userId="73835e99cd6025c3" providerId="LiveId" clId="{CE62D7BC-61E7-40D4-9135-90D04C41785F}" dt="2021-08-30T00:08:38.169" v="75"/>
          <ac:spMkLst>
            <pc:docMk/>
            <pc:sldMk cId="320586703" sldId="256"/>
            <ac:spMk id="3" creationId="{E25E1ECD-3F64-4CB7-875B-1DD708271147}"/>
          </ac:spMkLst>
        </pc:spChg>
        <pc:spChg chg="add mod">
          <ac:chgData name="Devrizal Maruapey" userId="73835e99cd6025c3" providerId="LiveId" clId="{CE62D7BC-61E7-40D4-9135-90D04C41785F}" dt="2021-08-30T00:08:39.273" v="76"/>
          <ac:spMkLst>
            <pc:docMk/>
            <pc:sldMk cId="320586703" sldId="256"/>
            <ac:spMk id="4" creationId="{4295E204-1976-46DA-B80F-6C8FF40CFD1B}"/>
          </ac:spMkLst>
        </pc:spChg>
        <pc:spChg chg="del mod">
          <ac:chgData name="Devrizal Maruapey" userId="73835e99cd6025c3" providerId="LiveId" clId="{CE62D7BC-61E7-40D4-9135-90D04C41785F}" dt="2021-08-30T00:08:42.156" v="78" actId="21"/>
          <ac:spMkLst>
            <pc:docMk/>
            <pc:sldMk cId="320586703" sldId="256"/>
            <ac:spMk id="5" creationId="{8F8D659F-A2B5-4C45-9C58-B7C19B03249C}"/>
          </ac:spMkLst>
        </pc:spChg>
        <pc:spChg chg="del mod">
          <ac:chgData name="Devrizal Maruapey" userId="73835e99cd6025c3" providerId="LiveId" clId="{CE62D7BC-61E7-40D4-9135-90D04C41785F}" dt="2021-08-30T00:08:42.156" v="78" actId="21"/>
          <ac:spMkLst>
            <pc:docMk/>
            <pc:sldMk cId="320586703" sldId="256"/>
            <ac:spMk id="6" creationId="{89A320A3-4539-45A9-9139-5526F5C95AE6}"/>
          </ac:spMkLst>
        </pc:spChg>
        <pc:spChg chg="add mod">
          <ac:chgData name="Devrizal Maruapey" userId="73835e99cd6025c3" providerId="LiveId" clId="{CE62D7BC-61E7-40D4-9135-90D04C41785F}" dt="2021-08-30T00:08:36.286" v="74"/>
          <ac:spMkLst>
            <pc:docMk/>
            <pc:sldMk cId="320586703" sldId="256"/>
            <ac:spMk id="8" creationId="{B019FFC4-C352-46B4-A83A-E24BB1CAC808}"/>
          </ac:spMkLst>
        </pc:spChg>
        <pc:spChg chg="add mod">
          <ac:chgData name="Devrizal Maruapey" userId="73835e99cd6025c3" providerId="LiveId" clId="{CE62D7BC-61E7-40D4-9135-90D04C41785F}" dt="2021-08-30T00:45:23.052" v="695" actId="255"/>
          <ac:spMkLst>
            <pc:docMk/>
            <pc:sldMk cId="320586703" sldId="256"/>
            <ac:spMk id="11" creationId="{17DF0743-2534-4FCD-B0D9-2C82AF8F9C77}"/>
          </ac:spMkLst>
        </pc:spChg>
        <pc:picChg chg="del">
          <ac:chgData name="Devrizal Maruapey" userId="73835e99cd6025c3" providerId="LiveId" clId="{CE62D7BC-61E7-40D4-9135-90D04C41785F}" dt="2021-08-30T00:08:30.441" v="71" actId="21"/>
          <ac:picMkLst>
            <pc:docMk/>
            <pc:sldMk cId="320586703" sldId="256"/>
            <ac:picMk id="2050" creationId="{331A4ADA-19D0-45E0-AA86-A6E0673DBB95}"/>
          </ac:picMkLst>
        </pc:picChg>
      </pc:sldChg>
      <pc:sldChg chg="addSp delSp modSp mod">
        <pc:chgData name="Devrizal Maruapey" userId="73835e99cd6025c3" providerId="LiveId" clId="{CE62D7BC-61E7-40D4-9135-90D04C41785F}" dt="2021-08-30T00:45:14.482" v="693" actId="255"/>
        <pc:sldMkLst>
          <pc:docMk/>
          <pc:sldMk cId="2962847470" sldId="257"/>
        </pc:sldMkLst>
        <pc:spChg chg="add mod">
          <ac:chgData name="Devrizal Maruapey" userId="73835e99cd6025c3" providerId="LiveId" clId="{CE62D7BC-61E7-40D4-9135-90D04C41785F}" dt="2021-08-30T00:45:14.482" v="693" actId="255"/>
          <ac:spMkLst>
            <pc:docMk/>
            <pc:sldMk cId="2962847470" sldId="257"/>
            <ac:spMk id="2" creationId="{35942DF0-F1CA-473A-9CD7-816705A52339}"/>
          </ac:spMkLst>
        </pc:spChg>
        <pc:spChg chg="add mod">
          <ac:chgData name="Devrizal Maruapey" userId="73835e99cd6025c3" providerId="LiveId" clId="{CE62D7BC-61E7-40D4-9135-90D04C41785F}" dt="2021-08-30T00:15:59.943" v="209"/>
          <ac:spMkLst>
            <pc:docMk/>
            <pc:sldMk cId="2962847470" sldId="257"/>
            <ac:spMk id="3" creationId="{9A1EE705-E795-4B93-BB0F-BF153BDD2F93}"/>
          </ac:spMkLst>
        </pc:spChg>
        <pc:spChg chg="add mod">
          <ac:chgData name="Devrizal Maruapey" userId="73835e99cd6025c3" providerId="LiveId" clId="{CE62D7BC-61E7-40D4-9135-90D04C41785F}" dt="2021-08-30T00:16:07.133" v="215"/>
          <ac:spMkLst>
            <pc:docMk/>
            <pc:sldMk cId="2962847470" sldId="257"/>
            <ac:spMk id="4" creationId="{4634F741-F44C-4ACE-A037-05B74A735F5C}"/>
          </ac:spMkLst>
        </pc:spChg>
        <pc:spChg chg="add mod">
          <ac:chgData name="Devrizal Maruapey" userId="73835e99cd6025c3" providerId="LiveId" clId="{CE62D7BC-61E7-40D4-9135-90D04C41785F}" dt="2021-08-30T00:45:14.482" v="693" actId="255"/>
          <ac:spMkLst>
            <pc:docMk/>
            <pc:sldMk cId="2962847470" sldId="257"/>
            <ac:spMk id="5" creationId="{D06354AC-49A0-467C-A304-26FBB219C124}"/>
          </ac:spMkLst>
        </pc:spChg>
        <pc:spChg chg="add mod">
          <ac:chgData name="Devrizal Maruapey" userId="73835e99cd6025c3" providerId="LiveId" clId="{CE62D7BC-61E7-40D4-9135-90D04C41785F}" dt="2021-08-30T00:16:08.701" v="217"/>
          <ac:spMkLst>
            <pc:docMk/>
            <pc:sldMk cId="2962847470" sldId="257"/>
            <ac:spMk id="7" creationId="{83C88353-8DCF-4612-A0AA-5F8F010654E4}"/>
          </ac:spMkLst>
        </pc:spChg>
        <pc:spChg chg="add mod">
          <ac:chgData name="Devrizal Maruapey" userId="73835e99cd6025c3" providerId="LiveId" clId="{CE62D7BC-61E7-40D4-9135-90D04C41785F}" dt="2021-08-30T00:45:14.482" v="693" actId="255"/>
          <ac:spMkLst>
            <pc:docMk/>
            <pc:sldMk cId="2962847470" sldId="257"/>
            <ac:spMk id="8" creationId="{CDC5526E-1624-4594-8107-7FB6FEAC7434}"/>
          </ac:spMkLst>
        </pc:spChg>
        <pc:spChg chg="add mod">
          <ac:chgData name="Devrizal Maruapey" userId="73835e99cd6025c3" providerId="LiveId" clId="{CE62D7BC-61E7-40D4-9135-90D04C41785F}" dt="2021-08-30T00:16:07.650" v="216"/>
          <ac:spMkLst>
            <pc:docMk/>
            <pc:sldMk cId="2962847470" sldId="257"/>
            <ac:spMk id="9" creationId="{E158B453-4221-452D-9EC2-75E207083C98}"/>
          </ac:spMkLst>
        </pc:spChg>
        <pc:spChg chg="add mod">
          <ac:chgData name="Devrizal Maruapey" userId="73835e99cd6025c3" providerId="LiveId" clId="{CE62D7BC-61E7-40D4-9135-90D04C41785F}" dt="2021-08-30T00:16:04.157" v="213"/>
          <ac:spMkLst>
            <pc:docMk/>
            <pc:sldMk cId="2962847470" sldId="257"/>
            <ac:spMk id="10" creationId="{5A4E39B1-98DE-4C0F-8902-0C8D10B85942}"/>
          </ac:spMkLst>
        </pc:spChg>
        <pc:spChg chg="add mod">
          <ac:chgData name="Devrizal Maruapey" userId="73835e99cd6025c3" providerId="LiveId" clId="{CE62D7BC-61E7-40D4-9135-90D04C41785F}" dt="2021-08-30T00:16:02.963" v="212"/>
          <ac:spMkLst>
            <pc:docMk/>
            <pc:sldMk cId="2962847470" sldId="257"/>
            <ac:spMk id="11" creationId="{3509BFF7-EB6F-4750-A830-C4B0905F4C65}"/>
          </ac:spMkLst>
        </pc:spChg>
        <pc:spChg chg="add mod">
          <ac:chgData name="Devrizal Maruapey" userId="73835e99cd6025c3" providerId="LiveId" clId="{CE62D7BC-61E7-40D4-9135-90D04C41785F}" dt="2021-08-30T00:16:05.181" v="214"/>
          <ac:spMkLst>
            <pc:docMk/>
            <pc:sldMk cId="2962847470" sldId="257"/>
            <ac:spMk id="12" creationId="{4106E22A-DF9C-4EC0-BC10-703B142E63F8}"/>
          </ac:spMkLst>
        </pc:spChg>
        <pc:spChg chg="add mod">
          <ac:chgData name="Devrizal Maruapey" userId="73835e99cd6025c3" providerId="LiveId" clId="{CE62D7BC-61E7-40D4-9135-90D04C41785F}" dt="2021-08-30T00:16:00.824" v="211"/>
          <ac:spMkLst>
            <pc:docMk/>
            <pc:sldMk cId="2962847470" sldId="257"/>
            <ac:spMk id="13" creationId="{22F39EAF-8F28-4529-BBD4-F73593E38997}"/>
          </ac:spMkLst>
        </pc:spChg>
        <pc:spChg chg="add mod">
          <ac:chgData name="Devrizal Maruapey" userId="73835e99cd6025c3" providerId="LiveId" clId="{CE62D7BC-61E7-40D4-9135-90D04C41785F}" dt="2021-08-30T00:16:00.384" v="210"/>
          <ac:spMkLst>
            <pc:docMk/>
            <pc:sldMk cId="2962847470" sldId="257"/>
            <ac:spMk id="14" creationId="{4F984CCD-5E23-4331-A944-5B1298398191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39" creationId="{E9565A47-EA77-4928-8B88-8B66533313BE}"/>
          </ac:spMkLst>
        </pc:spChg>
        <pc:spChg chg="del mod">
          <ac:chgData name="Devrizal Maruapey" userId="73835e99cd6025c3" providerId="LiveId" clId="{CE62D7BC-61E7-40D4-9135-90D04C41785F}" dt="2021-08-30T00:16:15.496" v="222" actId="21"/>
          <ac:spMkLst>
            <pc:docMk/>
            <pc:sldMk cId="2962847470" sldId="257"/>
            <ac:spMk id="40" creationId="{5C9C9226-D09B-4716-BDC6-7E8771344C27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41" creationId="{86E84C04-216E-4025-812B-35F7B5CFF7BF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42" creationId="{484DAE48-7081-4847-A7D2-D39749BE200C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52" creationId="{DCD0D975-D254-41C2-BC14-EC4A4417D6F5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53" creationId="{C117F988-A7AB-43A1-892F-3AC6EEA0FB8A}"/>
          </ac:spMkLst>
        </pc:spChg>
        <pc:spChg chg="del">
          <ac:chgData name="Devrizal Maruapey" userId="73835e99cd6025c3" providerId="LiveId" clId="{CE62D7BC-61E7-40D4-9135-90D04C41785F}" dt="2021-08-30T00:15:43.824" v="204" actId="21"/>
          <ac:spMkLst>
            <pc:docMk/>
            <pc:sldMk cId="2962847470" sldId="257"/>
            <ac:spMk id="54" creationId="{A7812468-E2AD-474A-8FA5-7162CE1B5659}"/>
          </ac:spMkLst>
        </pc:spChg>
        <pc:spChg chg="del mod">
          <ac:chgData name="Devrizal Maruapey" userId="73835e99cd6025c3" providerId="LiveId" clId="{CE62D7BC-61E7-40D4-9135-90D04C41785F}" dt="2021-08-30T00:16:13.517" v="221" actId="21"/>
          <ac:spMkLst>
            <pc:docMk/>
            <pc:sldMk cId="2962847470" sldId="257"/>
            <ac:spMk id="71" creationId="{1E17331D-5AA2-4963-85B9-B7C128CAB9F5}"/>
          </ac:spMkLst>
        </pc:spChg>
        <pc:spChg chg="del mod">
          <ac:chgData name="Devrizal Maruapey" userId="73835e99cd6025c3" providerId="LiveId" clId="{CE62D7BC-61E7-40D4-9135-90D04C41785F}" dt="2021-08-30T00:16:13.517" v="221" actId="21"/>
          <ac:spMkLst>
            <pc:docMk/>
            <pc:sldMk cId="2962847470" sldId="257"/>
            <ac:spMk id="72" creationId="{0D06CC63-E1EB-4278-BA2B-CA4EF41AB81D}"/>
          </ac:spMkLst>
        </pc:spChg>
        <pc:spChg chg="del mod">
          <ac:chgData name="Devrizal Maruapey" userId="73835e99cd6025c3" providerId="LiveId" clId="{CE62D7BC-61E7-40D4-9135-90D04C41785F}" dt="2021-08-30T00:16:13.517" v="221" actId="21"/>
          <ac:spMkLst>
            <pc:docMk/>
            <pc:sldMk cId="2962847470" sldId="257"/>
            <ac:spMk id="73" creationId="{281DDEDC-6418-4F8B-B0D2-7C864F36FEC1}"/>
          </ac:spMkLst>
        </pc:spChg>
        <pc:spChg chg="del mod">
          <ac:chgData name="Devrizal Maruapey" userId="73835e99cd6025c3" providerId="LiveId" clId="{CE62D7BC-61E7-40D4-9135-90D04C41785F}" dt="2021-08-30T00:16:15.496" v="222" actId="21"/>
          <ac:spMkLst>
            <pc:docMk/>
            <pc:sldMk cId="2962847470" sldId="257"/>
            <ac:spMk id="77" creationId="{67D0F0BA-6589-46C1-972F-F637D7F33983}"/>
          </ac:spMkLst>
        </pc:spChg>
        <pc:spChg chg="del mod">
          <ac:chgData name="Devrizal Maruapey" userId="73835e99cd6025c3" providerId="LiveId" clId="{CE62D7BC-61E7-40D4-9135-90D04C41785F}" dt="2021-08-30T00:16:15.496" v="222" actId="21"/>
          <ac:spMkLst>
            <pc:docMk/>
            <pc:sldMk cId="2962847470" sldId="257"/>
            <ac:spMk id="78" creationId="{243B44CD-5ECD-4648-BE27-08A22E1D6A7B}"/>
          </ac:spMkLst>
        </pc:spChg>
      </pc:sldChg>
      <pc:sldChg chg="addSp delSp modSp mod">
        <pc:chgData name="Devrizal Maruapey" userId="73835e99cd6025c3" providerId="LiveId" clId="{CE62D7BC-61E7-40D4-9135-90D04C41785F}" dt="2021-08-30T00:44:55.127" v="690" actId="255"/>
        <pc:sldMkLst>
          <pc:docMk/>
          <pc:sldMk cId="588888295" sldId="258"/>
        </pc:sldMkLst>
        <pc:spChg chg="add mod">
          <ac:chgData name="Devrizal Maruapey" userId="73835e99cd6025c3" providerId="LiveId" clId="{CE62D7BC-61E7-40D4-9135-90D04C41785F}" dt="2021-08-30T00:44:55.127" v="690" actId="255"/>
          <ac:spMkLst>
            <pc:docMk/>
            <pc:sldMk cId="588888295" sldId="258"/>
            <ac:spMk id="2" creationId="{A0CC316A-B2A7-416D-9050-54FB8F9DCDA8}"/>
          </ac:spMkLst>
        </pc:spChg>
        <pc:spChg chg="add mod">
          <ac:chgData name="Devrizal Maruapey" userId="73835e99cd6025c3" providerId="LiveId" clId="{CE62D7BC-61E7-40D4-9135-90D04C41785F}" dt="2021-08-30T00:26:00.497" v="392"/>
          <ac:spMkLst>
            <pc:docMk/>
            <pc:sldMk cId="588888295" sldId="258"/>
            <ac:spMk id="3" creationId="{D1D409F9-9CB1-4764-A58D-00E7BA11A716}"/>
          </ac:spMkLst>
        </pc:spChg>
        <pc:spChg chg="add mod">
          <ac:chgData name="Devrizal Maruapey" userId="73835e99cd6025c3" providerId="LiveId" clId="{CE62D7BC-61E7-40D4-9135-90D04C41785F}" dt="2021-08-30T00:25:53.360" v="379" actId="20577"/>
          <ac:spMkLst>
            <pc:docMk/>
            <pc:sldMk cId="588888295" sldId="258"/>
            <ac:spMk id="4" creationId="{ECA5D98A-9BDF-44AB-A9E0-CD132D6A1448}"/>
          </ac:spMkLst>
        </pc:spChg>
        <pc:spChg chg="add mod">
          <ac:chgData name="Devrizal Maruapey" userId="73835e99cd6025c3" providerId="LiveId" clId="{CE62D7BC-61E7-40D4-9135-90D04C41785F}" dt="2021-08-30T00:44:55.127" v="690" actId="255"/>
          <ac:spMkLst>
            <pc:docMk/>
            <pc:sldMk cId="588888295" sldId="258"/>
            <ac:spMk id="5" creationId="{9D869FEA-4D23-449D-8E9D-721C8551212D}"/>
          </ac:spMkLst>
        </pc:spChg>
        <pc:spChg chg="add mod">
          <ac:chgData name="Devrizal Maruapey" userId="73835e99cd6025c3" providerId="LiveId" clId="{CE62D7BC-61E7-40D4-9135-90D04C41785F}" dt="2021-08-30T00:25:59.986" v="391"/>
          <ac:spMkLst>
            <pc:docMk/>
            <pc:sldMk cId="588888295" sldId="258"/>
            <ac:spMk id="6" creationId="{53043D08-F547-4F48-8F50-3EBC85FBA60B}"/>
          </ac:spMkLst>
        </pc:spChg>
        <pc:spChg chg="add mod">
          <ac:chgData name="Devrizal Maruapey" userId="73835e99cd6025c3" providerId="LiveId" clId="{CE62D7BC-61E7-40D4-9135-90D04C41785F}" dt="2021-08-30T00:44:55.127" v="690" actId="255"/>
          <ac:spMkLst>
            <pc:docMk/>
            <pc:sldMk cId="588888295" sldId="258"/>
            <ac:spMk id="8" creationId="{D910868B-EF98-44DB-A760-7A109B162DD5}"/>
          </ac:spMkLst>
        </pc:spChg>
        <pc:spChg chg="add mod">
          <ac:chgData name="Devrizal Maruapey" userId="73835e99cd6025c3" providerId="LiveId" clId="{CE62D7BC-61E7-40D4-9135-90D04C41785F}" dt="2021-08-30T00:25:59.523" v="390"/>
          <ac:spMkLst>
            <pc:docMk/>
            <pc:sldMk cId="588888295" sldId="258"/>
            <ac:spMk id="9" creationId="{A56BE348-9EC0-4686-A982-45A6D5AB714A}"/>
          </ac:spMkLst>
        </pc:spChg>
        <pc:spChg chg="add mod">
          <ac:chgData name="Devrizal Maruapey" userId="73835e99cd6025c3" providerId="LiveId" clId="{CE62D7BC-61E7-40D4-9135-90D04C41785F}" dt="2021-08-30T00:44:55.127" v="690" actId="255"/>
          <ac:spMkLst>
            <pc:docMk/>
            <pc:sldMk cId="588888295" sldId="258"/>
            <ac:spMk id="10" creationId="{D6682909-7756-4785-80D0-5A546A587FCD}"/>
          </ac:spMkLst>
        </pc:spChg>
        <pc:spChg chg="add mod">
          <ac:chgData name="Devrizal Maruapey" userId="73835e99cd6025c3" providerId="LiveId" clId="{CE62D7BC-61E7-40D4-9135-90D04C41785F}" dt="2021-08-30T00:25:58.886" v="389"/>
          <ac:spMkLst>
            <pc:docMk/>
            <pc:sldMk cId="588888295" sldId="258"/>
            <ac:spMk id="11" creationId="{90D330E7-561A-4819-A521-F07F1709C452}"/>
          </ac:spMkLst>
        </pc:spChg>
        <pc:spChg chg="add mod">
          <ac:chgData name="Devrizal Maruapey" userId="73835e99cd6025c3" providerId="LiveId" clId="{CE62D7BC-61E7-40D4-9135-90D04C41785F}" dt="2021-08-30T00:44:55.127" v="690" actId="255"/>
          <ac:spMkLst>
            <pc:docMk/>
            <pc:sldMk cId="588888295" sldId="258"/>
            <ac:spMk id="12" creationId="{6D764363-B278-4153-A0AB-FFF46A2AC928}"/>
          </ac:spMkLst>
        </pc:spChg>
        <pc:spChg chg="add mod">
          <ac:chgData name="Devrizal Maruapey" userId="73835e99cd6025c3" providerId="LiveId" clId="{CE62D7BC-61E7-40D4-9135-90D04C41785F}" dt="2021-08-30T00:25:58.487" v="388"/>
          <ac:spMkLst>
            <pc:docMk/>
            <pc:sldMk cId="588888295" sldId="258"/>
            <ac:spMk id="13" creationId="{AE4BB554-D083-46FF-9959-7476170D84F0}"/>
          </ac:spMkLst>
        </pc:spChg>
        <pc:spChg chg="add mod">
          <ac:chgData name="Devrizal Maruapey" userId="73835e99cd6025c3" providerId="LiveId" clId="{CE62D7BC-61E7-40D4-9135-90D04C41785F}" dt="2021-08-30T00:25:54.043" v="381" actId="20577"/>
          <ac:spMkLst>
            <pc:docMk/>
            <pc:sldMk cId="588888295" sldId="258"/>
            <ac:spMk id="14" creationId="{D69AB7D1-4C02-49C1-91C7-0C9506F5FC36}"/>
          </ac:spMkLst>
        </pc:spChg>
        <pc:spChg chg="add mod">
          <ac:chgData name="Devrizal Maruapey" userId="73835e99cd6025c3" providerId="LiveId" clId="{CE62D7BC-61E7-40D4-9135-90D04C41785F}" dt="2021-08-30T00:25:54.527" v="383" actId="20577"/>
          <ac:spMkLst>
            <pc:docMk/>
            <pc:sldMk cId="588888295" sldId="258"/>
            <ac:spMk id="15" creationId="{DF87DDF9-25EB-418F-9A5B-BD4C605855FD}"/>
          </ac:spMkLst>
        </pc:spChg>
        <pc:spChg chg="add mod">
          <ac:chgData name="Devrizal Maruapey" userId="73835e99cd6025c3" providerId="LiveId" clId="{CE62D7BC-61E7-40D4-9135-90D04C41785F}" dt="2021-08-30T00:25:55.689" v="385" actId="20577"/>
          <ac:spMkLst>
            <pc:docMk/>
            <pc:sldMk cId="588888295" sldId="258"/>
            <ac:spMk id="16" creationId="{9245C499-A59B-4FEE-88FD-CF0456E45E72}"/>
          </ac:spMkLst>
        </pc:spChg>
        <pc:spChg chg="add mod">
          <ac:chgData name="Devrizal Maruapey" userId="73835e99cd6025c3" providerId="LiveId" clId="{CE62D7BC-61E7-40D4-9135-90D04C41785F}" dt="2021-08-30T00:25:56.362" v="387" actId="20577"/>
          <ac:spMkLst>
            <pc:docMk/>
            <pc:sldMk cId="588888295" sldId="258"/>
            <ac:spMk id="17" creationId="{15FD906A-BFD0-443E-976F-CE3F430DC888}"/>
          </ac:spMkLst>
        </pc:spChg>
        <pc:spChg chg="del mod topLvl">
          <ac:chgData name="Devrizal Maruapey" userId="73835e99cd6025c3" providerId="LiveId" clId="{CE62D7BC-61E7-40D4-9135-90D04C41785F}" dt="2021-08-30T00:26:48.045" v="403" actId="21"/>
          <ac:spMkLst>
            <pc:docMk/>
            <pc:sldMk cId="588888295" sldId="258"/>
            <ac:spMk id="76" creationId="{EFC776AA-A3B5-43C7-AACF-5FCA24F22A99}"/>
          </ac:spMkLst>
        </pc:spChg>
        <pc:spChg chg="del mod topLvl">
          <ac:chgData name="Devrizal Maruapey" userId="73835e99cd6025c3" providerId="LiveId" clId="{CE62D7BC-61E7-40D4-9135-90D04C41785F}" dt="2021-08-30T00:26:48.045" v="403" actId="21"/>
          <ac:spMkLst>
            <pc:docMk/>
            <pc:sldMk cId="588888295" sldId="258"/>
            <ac:spMk id="77" creationId="{510F1C9C-51A7-41C4-9AAF-4F44F8798B1C}"/>
          </ac:spMkLst>
        </pc:spChg>
        <pc:spChg chg="del">
          <ac:chgData name="Devrizal Maruapey" userId="73835e99cd6025c3" providerId="LiveId" clId="{CE62D7BC-61E7-40D4-9135-90D04C41785F}" dt="2021-08-30T00:25:44.426" v="374" actId="21"/>
          <ac:spMkLst>
            <pc:docMk/>
            <pc:sldMk cId="588888295" sldId="258"/>
            <ac:spMk id="78" creationId="{998B07AA-FAB2-4D3B-A79F-149BA21DC455}"/>
          </ac:spMkLst>
        </pc:spChg>
        <pc:spChg chg="del">
          <ac:chgData name="Devrizal Maruapey" userId="73835e99cd6025c3" providerId="LiveId" clId="{CE62D7BC-61E7-40D4-9135-90D04C41785F}" dt="2021-08-30T00:25:44.426" v="374" actId="21"/>
          <ac:spMkLst>
            <pc:docMk/>
            <pc:sldMk cId="588888295" sldId="258"/>
            <ac:spMk id="79" creationId="{8C919D21-EE93-4D9E-8658-A1B7105CF55D}"/>
          </ac:spMkLst>
        </pc:spChg>
        <pc:spChg chg="del">
          <ac:chgData name="Devrizal Maruapey" userId="73835e99cd6025c3" providerId="LiveId" clId="{CE62D7BC-61E7-40D4-9135-90D04C41785F}" dt="2021-08-30T00:25:44.426" v="374" actId="21"/>
          <ac:spMkLst>
            <pc:docMk/>
            <pc:sldMk cId="588888295" sldId="258"/>
            <ac:spMk id="80" creationId="{AA5D327F-E3C7-4900-8418-7C21FE7673DA}"/>
          </ac:spMkLst>
        </pc:spChg>
        <pc:spChg chg="del">
          <ac:chgData name="Devrizal Maruapey" userId="73835e99cd6025c3" providerId="LiveId" clId="{CE62D7BC-61E7-40D4-9135-90D04C41785F}" dt="2021-08-30T00:25:44.426" v="374" actId="21"/>
          <ac:spMkLst>
            <pc:docMk/>
            <pc:sldMk cId="588888295" sldId="258"/>
            <ac:spMk id="81" creationId="{C199C8E9-85D9-40A0-995F-74702FA1F84C}"/>
          </ac:spMkLst>
        </pc:spChg>
        <pc:spChg chg="del">
          <ac:chgData name="Devrizal Maruapey" userId="73835e99cd6025c3" providerId="LiveId" clId="{CE62D7BC-61E7-40D4-9135-90D04C41785F}" dt="2021-08-30T00:25:44.426" v="374" actId="21"/>
          <ac:spMkLst>
            <pc:docMk/>
            <pc:sldMk cId="588888295" sldId="258"/>
            <ac:spMk id="82" creationId="{B587E83B-BA00-45D9-A633-B1D22074D070}"/>
          </ac:spMkLst>
        </pc:spChg>
        <pc:grpChg chg="del">
          <ac:chgData name="Devrizal Maruapey" userId="73835e99cd6025c3" providerId="LiveId" clId="{CE62D7BC-61E7-40D4-9135-90D04C41785F}" dt="2021-08-30T00:25:46.957" v="375" actId="21"/>
          <ac:grpSpMkLst>
            <pc:docMk/>
            <pc:sldMk cId="588888295" sldId="258"/>
            <ac:grpSpMk id="7" creationId="{58F6C044-15A3-455E-8592-A9CA90EE725B}"/>
          </ac:grpSpMkLst>
        </pc:grpChg>
        <pc:grpChg chg="del">
          <ac:chgData name="Devrizal Maruapey" userId="73835e99cd6025c3" providerId="LiveId" clId="{CE62D7BC-61E7-40D4-9135-90D04C41785F}" dt="2021-08-30T00:25:46.957" v="375" actId="21"/>
          <ac:grpSpMkLst>
            <pc:docMk/>
            <pc:sldMk cId="588888295" sldId="258"/>
            <ac:grpSpMk id="66" creationId="{176A5554-7461-4ABF-B4F5-590DD0154A03}"/>
          </ac:grpSpMkLst>
        </pc:grpChg>
        <pc:grpChg chg="del">
          <ac:chgData name="Devrizal Maruapey" userId="73835e99cd6025c3" providerId="LiveId" clId="{CE62D7BC-61E7-40D4-9135-90D04C41785F}" dt="2021-08-30T00:25:46.957" v="375" actId="21"/>
          <ac:grpSpMkLst>
            <pc:docMk/>
            <pc:sldMk cId="588888295" sldId="258"/>
            <ac:grpSpMk id="69" creationId="{75DD90DC-9CCD-4908-9D95-50C31AED86AC}"/>
          </ac:grpSpMkLst>
        </pc:grpChg>
        <pc:grpChg chg="del">
          <ac:chgData name="Devrizal Maruapey" userId="73835e99cd6025c3" providerId="LiveId" clId="{CE62D7BC-61E7-40D4-9135-90D04C41785F}" dt="2021-08-30T00:25:46.957" v="375" actId="21"/>
          <ac:grpSpMkLst>
            <pc:docMk/>
            <pc:sldMk cId="588888295" sldId="258"/>
            <ac:grpSpMk id="72" creationId="{27C9B2D3-6E61-4C05-88E1-A2A184055221}"/>
          </ac:grpSpMkLst>
        </pc:grpChg>
        <pc:grpChg chg="del mod">
          <ac:chgData name="Devrizal Maruapey" userId="73835e99cd6025c3" providerId="LiveId" clId="{CE62D7BC-61E7-40D4-9135-90D04C41785F}" dt="2021-08-30T00:26:15.637" v="396" actId="165"/>
          <ac:grpSpMkLst>
            <pc:docMk/>
            <pc:sldMk cId="588888295" sldId="258"/>
            <ac:grpSpMk id="75" creationId="{E7B9924F-AB0E-4A54-AFA3-F630F50967EB}"/>
          </ac:grpSpMkLst>
        </pc:grpChg>
      </pc:sldChg>
      <pc:sldChg chg="addSp delSp modSp mod">
        <pc:chgData name="Devrizal Maruapey" userId="73835e99cd6025c3" providerId="LiveId" clId="{CE62D7BC-61E7-40D4-9135-90D04C41785F}" dt="2021-08-30T00:45:01.116" v="691" actId="255"/>
        <pc:sldMkLst>
          <pc:docMk/>
          <pc:sldMk cId="4079560361" sldId="259"/>
        </pc:sldMkLst>
        <pc:spChg chg="add mod">
          <ac:chgData name="Devrizal Maruapey" userId="73835e99cd6025c3" providerId="LiveId" clId="{CE62D7BC-61E7-40D4-9135-90D04C41785F}" dt="2021-08-30T00:45:01.116" v="691" actId="255"/>
          <ac:spMkLst>
            <pc:docMk/>
            <pc:sldMk cId="4079560361" sldId="259"/>
            <ac:spMk id="47" creationId="{D656CC75-5D4A-433F-B81A-32CEE81C875E}"/>
          </ac:spMkLst>
        </pc:spChg>
        <pc:spChg chg="add mod">
          <ac:chgData name="Devrizal Maruapey" userId="73835e99cd6025c3" providerId="LiveId" clId="{CE62D7BC-61E7-40D4-9135-90D04C41785F}" dt="2021-08-30T00:23:33.004" v="323"/>
          <ac:spMkLst>
            <pc:docMk/>
            <pc:sldMk cId="4079560361" sldId="259"/>
            <ac:spMk id="48" creationId="{391B4531-924D-4F9E-A4D9-31143F0AEB12}"/>
          </ac:spMkLst>
        </pc:spChg>
        <pc:spChg chg="add mod">
          <ac:chgData name="Devrizal Maruapey" userId="73835e99cd6025c3" providerId="LiveId" clId="{CE62D7BC-61E7-40D4-9135-90D04C41785F}" dt="2021-08-30T00:23:23.328" v="313"/>
          <ac:spMkLst>
            <pc:docMk/>
            <pc:sldMk cId="4079560361" sldId="259"/>
            <ac:spMk id="49" creationId="{F6BD3AFF-EA00-4713-9BF4-0E297A248BC2}"/>
          </ac:spMkLst>
        </pc:spChg>
        <pc:spChg chg="add mod">
          <ac:chgData name="Devrizal Maruapey" userId="73835e99cd6025c3" providerId="LiveId" clId="{CE62D7BC-61E7-40D4-9135-90D04C41785F}" dt="2021-08-30T00:23:30.022" v="320"/>
          <ac:spMkLst>
            <pc:docMk/>
            <pc:sldMk cId="4079560361" sldId="259"/>
            <ac:spMk id="50" creationId="{A511C11B-155D-4E5A-8AB7-71AA3D2330CD}"/>
          </ac:spMkLst>
        </pc:spChg>
        <pc:spChg chg="add mod">
          <ac:chgData name="Devrizal Maruapey" userId="73835e99cd6025c3" providerId="LiveId" clId="{CE62D7BC-61E7-40D4-9135-90D04C41785F}" dt="2021-08-30T00:23:25.820" v="315"/>
          <ac:spMkLst>
            <pc:docMk/>
            <pc:sldMk cId="4079560361" sldId="259"/>
            <ac:spMk id="51" creationId="{A438C8F9-C351-4EAB-B628-669F8DFF7B22}"/>
          </ac:spMkLst>
        </pc:spChg>
        <pc:spChg chg="add mod">
          <ac:chgData name="Devrizal Maruapey" userId="73835e99cd6025c3" providerId="LiveId" clId="{CE62D7BC-61E7-40D4-9135-90D04C41785F}" dt="2021-08-30T00:45:01.116" v="691" actId="255"/>
          <ac:spMkLst>
            <pc:docMk/>
            <pc:sldMk cId="4079560361" sldId="259"/>
            <ac:spMk id="52" creationId="{E5F73682-74BC-4A19-9520-9C9F8589F2C0}"/>
          </ac:spMkLst>
        </pc:spChg>
        <pc:spChg chg="add mod">
          <ac:chgData name="Devrizal Maruapey" userId="73835e99cd6025c3" providerId="LiveId" clId="{CE62D7BC-61E7-40D4-9135-90D04C41785F}" dt="2021-08-30T00:23:32.343" v="322"/>
          <ac:spMkLst>
            <pc:docMk/>
            <pc:sldMk cId="4079560361" sldId="259"/>
            <ac:spMk id="53" creationId="{C4A616A1-6BE0-437A-AAD5-49B567D3F3AA}"/>
          </ac:spMkLst>
        </pc:spChg>
        <pc:spChg chg="add mod">
          <ac:chgData name="Devrizal Maruapey" userId="73835e99cd6025c3" providerId="LiveId" clId="{CE62D7BC-61E7-40D4-9135-90D04C41785F}" dt="2021-08-30T00:23:28.350" v="317"/>
          <ac:spMkLst>
            <pc:docMk/>
            <pc:sldMk cId="4079560361" sldId="259"/>
            <ac:spMk id="54" creationId="{7CA82D26-D3DC-491E-9571-1F930DBC7F46}"/>
          </ac:spMkLst>
        </pc:spChg>
        <pc:spChg chg="add mod">
          <ac:chgData name="Devrizal Maruapey" userId="73835e99cd6025c3" providerId="LiveId" clId="{CE62D7BC-61E7-40D4-9135-90D04C41785F}" dt="2021-08-30T00:23:24.553" v="314"/>
          <ac:spMkLst>
            <pc:docMk/>
            <pc:sldMk cId="4079560361" sldId="259"/>
            <ac:spMk id="55" creationId="{3612CBEF-FD85-4D14-B66F-C06CAF693A2F}"/>
          </ac:spMkLst>
        </pc:spChg>
        <pc:spChg chg="add mod">
          <ac:chgData name="Devrizal Maruapey" userId="73835e99cd6025c3" providerId="LiveId" clId="{CE62D7BC-61E7-40D4-9135-90D04C41785F}" dt="2021-08-30T00:23:27.079" v="316"/>
          <ac:spMkLst>
            <pc:docMk/>
            <pc:sldMk cId="4079560361" sldId="259"/>
            <ac:spMk id="58" creationId="{C68251BE-9243-48DA-BDFC-348DC5790FBD}"/>
          </ac:spMkLst>
        </pc:spChg>
        <pc:spChg chg="add mod">
          <ac:chgData name="Devrizal Maruapey" userId="73835e99cd6025c3" providerId="LiveId" clId="{CE62D7BC-61E7-40D4-9135-90D04C41785F}" dt="2021-08-30T00:45:01.116" v="691" actId="255"/>
          <ac:spMkLst>
            <pc:docMk/>
            <pc:sldMk cId="4079560361" sldId="259"/>
            <ac:spMk id="59" creationId="{CA57D4A1-07D7-4AC6-908E-869A5EC70128}"/>
          </ac:spMkLst>
        </pc:spChg>
        <pc:spChg chg="add mod">
          <ac:chgData name="Devrizal Maruapey" userId="73835e99cd6025c3" providerId="LiveId" clId="{CE62D7BC-61E7-40D4-9135-90D04C41785F}" dt="2021-08-30T00:23:33.629" v="324"/>
          <ac:spMkLst>
            <pc:docMk/>
            <pc:sldMk cId="4079560361" sldId="259"/>
            <ac:spMk id="60" creationId="{35FBD844-C546-4525-BF27-C4870E0AF7EA}"/>
          </ac:spMkLst>
        </pc:spChg>
        <pc:spChg chg="add mod">
          <ac:chgData name="Devrizal Maruapey" userId="73835e99cd6025c3" providerId="LiveId" clId="{CE62D7BC-61E7-40D4-9135-90D04C41785F}" dt="2021-08-30T00:23:29.351" v="319"/>
          <ac:spMkLst>
            <pc:docMk/>
            <pc:sldMk cId="4079560361" sldId="259"/>
            <ac:spMk id="61" creationId="{F09B6C86-55A4-4480-944C-3775823FE823}"/>
          </ac:spMkLst>
        </pc:spChg>
        <pc:spChg chg="add mod">
          <ac:chgData name="Devrizal Maruapey" userId="73835e99cd6025c3" providerId="LiveId" clId="{CE62D7BC-61E7-40D4-9135-90D04C41785F}" dt="2021-08-30T00:45:01.116" v="691" actId="255"/>
          <ac:spMkLst>
            <pc:docMk/>
            <pc:sldMk cId="4079560361" sldId="259"/>
            <ac:spMk id="62" creationId="{CE1630FE-DA43-4087-94A3-48CFBAE808A0}"/>
          </ac:spMkLst>
        </pc:spChg>
        <pc:spChg chg="add mod">
          <ac:chgData name="Devrizal Maruapey" userId="73835e99cd6025c3" providerId="LiveId" clId="{CE62D7BC-61E7-40D4-9135-90D04C41785F}" dt="2021-08-30T00:23:31.658" v="321"/>
          <ac:spMkLst>
            <pc:docMk/>
            <pc:sldMk cId="4079560361" sldId="259"/>
            <ac:spMk id="63" creationId="{19FC4839-FA9E-4A8B-A078-8E128D84E1B5}"/>
          </ac:spMkLst>
        </pc:spChg>
        <pc:spChg chg="add mod">
          <ac:chgData name="Devrizal Maruapey" userId="73835e99cd6025c3" providerId="LiveId" clId="{CE62D7BC-61E7-40D4-9135-90D04C41785F}" dt="2021-08-30T00:23:28.851" v="318"/>
          <ac:spMkLst>
            <pc:docMk/>
            <pc:sldMk cId="4079560361" sldId="259"/>
            <ac:spMk id="64" creationId="{080E475E-93CA-4783-9A96-96D21268AD9B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76" creationId="{281D00BA-EC50-49C7-88A6-2F03FC5F26C5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77" creationId="{31A5C9AA-9ABE-403D-A6C4-0DBA9ABD32A5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90" creationId="{81B86A6D-761D-4DBD-B13B-3451E31F7EC7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91" creationId="{EE29A330-9447-40E4-B4ED-72E6E5984C55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16" creationId="{E4C9127F-AD8A-4A5B-BB17-11B9D8889583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17" creationId="{1DD7632E-E6DC-4C3B-8080-01999BE25FD2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18" creationId="{8551DD11-A36D-4727-A28B-D431994AD090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19" creationId="{5D24A9D3-47F2-4EBB-8449-5C6812E3BA52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20" creationId="{22448CF2-D7E8-4B35-A2A8-83FE405A56FF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21" creationId="{F89858B8-1ACD-4CEB-B978-FC8B9A664CF0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22" creationId="{ECDB39AC-82C3-4BD4-AE7A-950EDCD73B66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23" creationId="{C145B458-5CAC-4C7F-86A6-369B834DD52D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24" creationId="{94E18C92-E847-4521-BF7A-7F258AF1A3A3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25" creationId="{E3FE216C-E838-47DE-9828-5A61D4EB6991}"/>
          </ac:spMkLst>
        </pc:spChg>
        <pc:spChg chg="del">
          <ac:chgData name="Devrizal Maruapey" userId="73835e99cd6025c3" providerId="LiveId" clId="{CE62D7BC-61E7-40D4-9135-90D04C41785F}" dt="2021-08-30T00:23:07.378" v="309" actId="21"/>
          <ac:spMkLst>
            <pc:docMk/>
            <pc:sldMk cId="4079560361" sldId="259"/>
            <ac:spMk id="126" creationId="{534B4CA8-C86A-472F-A58C-E1B8C628CE47}"/>
          </ac:spMkLst>
        </pc:spChg>
        <pc:spChg chg="del mod">
          <ac:chgData name="Devrizal Maruapey" userId="73835e99cd6025c3" providerId="LiveId" clId="{CE62D7BC-61E7-40D4-9135-90D04C41785F}" dt="2021-08-30T00:23:49.989" v="329" actId="21"/>
          <ac:spMkLst>
            <pc:docMk/>
            <pc:sldMk cId="4079560361" sldId="259"/>
            <ac:spMk id="127" creationId="{EF118849-4F84-4C5A-99C8-3BE6DA141780}"/>
          </ac:spMkLst>
        </pc:spChg>
      </pc:sldChg>
      <pc:sldChg chg="addSp delSp modSp mod">
        <pc:chgData name="Devrizal Maruapey" userId="73835e99cd6025c3" providerId="LiveId" clId="{CE62D7BC-61E7-40D4-9135-90D04C41785F}" dt="2021-08-30T00:45:19.136" v="694" actId="255"/>
        <pc:sldMkLst>
          <pc:docMk/>
          <pc:sldMk cId="7214263" sldId="260"/>
        </pc:sldMkLst>
        <pc:spChg chg="add mod">
          <ac:chgData name="Devrizal Maruapey" userId="73835e99cd6025c3" providerId="LiveId" clId="{CE62D7BC-61E7-40D4-9135-90D04C41785F}" dt="2021-08-30T00:45:19.136" v="694" actId="255"/>
          <ac:spMkLst>
            <pc:docMk/>
            <pc:sldMk cId="7214263" sldId="260"/>
            <ac:spMk id="30" creationId="{440B2700-48AF-431E-AA6B-FBF96E8CD133}"/>
          </ac:spMkLst>
        </pc:spChg>
        <pc:spChg chg="add mod">
          <ac:chgData name="Devrizal Maruapey" userId="73835e99cd6025c3" providerId="LiveId" clId="{CE62D7BC-61E7-40D4-9135-90D04C41785F}" dt="2021-08-30T00:11:22.290" v="114"/>
          <ac:spMkLst>
            <pc:docMk/>
            <pc:sldMk cId="7214263" sldId="260"/>
            <ac:spMk id="31" creationId="{B4C55826-2872-4A4D-9052-436BE0161BF5}"/>
          </ac:spMkLst>
        </pc:spChg>
        <pc:spChg chg="add mod">
          <ac:chgData name="Devrizal Maruapey" userId="73835e99cd6025c3" providerId="LiveId" clId="{CE62D7BC-61E7-40D4-9135-90D04C41785F}" dt="2021-08-30T00:45:19.136" v="694" actId="255"/>
          <ac:spMkLst>
            <pc:docMk/>
            <pc:sldMk cId="7214263" sldId="260"/>
            <ac:spMk id="32" creationId="{DB8C94DC-C520-4D4F-B2D4-B1AF6BF5EFD1}"/>
          </ac:spMkLst>
        </pc:spChg>
        <pc:spChg chg="add mod">
          <ac:chgData name="Devrizal Maruapey" userId="73835e99cd6025c3" providerId="LiveId" clId="{CE62D7BC-61E7-40D4-9135-90D04C41785F}" dt="2021-08-30T00:11:23.595" v="115"/>
          <ac:spMkLst>
            <pc:docMk/>
            <pc:sldMk cId="7214263" sldId="260"/>
            <ac:spMk id="33" creationId="{4DC241C3-0433-4D99-8BCA-8CBD77DEB9CC}"/>
          </ac:spMkLst>
        </pc:spChg>
        <pc:spChg chg="del mod">
          <ac:chgData name="Devrizal Maruapey" userId="73835e99cd6025c3" providerId="LiveId" clId="{CE62D7BC-61E7-40D4-9135-90D04C41785F}" dt="2021-08-30T00:11:27.694" v="118" actId="21"/>
          <ac:spMkLst>
            <pc:docMk/>
            <pc:sldMk cId="7214263" sldId="260"/>
            <ac:spMk id="60" creationId="{4D727BB6-5A3C-400E-96D3-9AA50C6D60C3}"/>
          </ac:spMkLst>
        </pc:spChg>
        <pc:spChg chg="del mod">
          <ac:chgData name="Devrizal Maruapey" userId="73835e99cd6025c3" providerId="LiveId" clId="{CE62D7BC-61E7-40D4-9135-90D04C41785F}" dt="2021-08-30T00:11:27.694" v="118" actId="21"/>
          <ac:spMkLst>
            <pc:docMk/>
            <pc:sldMk cId="7214263" sldId="260"/>
            <ac:spMk id="61" creationId="{D83F7BF3-DF32-49A5-93C6-64B59E8E6BFF}"/>
          </ac:spMkLst>
        </pc:spChg>
        <pc:spChg chg="del">
          <ac:chgData name="Devrizal Maruapey" userId="73835e99cd6025c3" providerId="LiveId" clId="{CE62D7BC-61E7-40D4-9135-90D04C41785F}" dt="2021-08-30T00:11:14.146" v="111" actId="21"/>
          <ac:spMkLst>
            <pc:docMk/>
            <pc:sldMk cId="7214263" sldId="260"/>
            <ac:spMk id="118" creationId="{BD5CE1BC-EA19-4740-8469-1CA52580192A}"/>
          </ac:spMkLst>
        </pc:spChg>
        <pc:spChg chg="del mod">
          <ac:chgData name="Devrizal Maruapey" userId="73835e99cd6025c3" providerId="LiveId" clId="{CE62D7BC-61E7-40D4-9135-90D04C41785F}" dt="2021-08-30T00:11:27.694" v="118" actId="21"/>
          <ac:spMkLst>
            <pc:docMk/>
            <pc:sldMk cId="7214263" sldId="260"/>
            <ac:spMk id="119" creationId="{B70A5183-881E-4DCA-99A7-064BB5777359}"/>
          </ac:spMkLst>
        </pc:spChg>
      </pc:sldChg>
      <pc:sldChg chg="addSp delSp modSp mod">
        <pc:chgData name="Devrizal Maruapey" userId="73835e99cd6025c3" providerId="LiveId" clId="{CE62D7BC-61E7-40D4-9135-90D04C41785F}" dt="2021-08-30T00:44:49.174" v="689" actId="255"/>
        <pc:sldMkLst>
          <pc:docMk/>
          <pc:sldMk cId="2704232395" sldId="261"/>
        </pc:sldMkLst>
        <pc:spChg chg="add mod">
          <ac:chgData name="Devrizal Maruapey" userId="73835e99cd6025c3" providerId="LiveId" clId="{CE62D7BC-61E7-40D4-9135-90D04C41785F}" dt="2021-08-30T00:44:49.174" v="689" actId="255"/>
          <ac:spMkLst>
            <pc:docMk/>
            <pc:sldMk cId="2704232395" sldId="261"/>
            <ac:spMk id="6" creationId="{1A398F71-AEB4-4512-9A5E-C71138EF7C19}"/>
          </ac:spMkLst>
        </pc:spChg>
        <pc:spChg chg="add mod">
          <ac:chgData name="Devrizal Maruapey" userId="73835e99cd6025c3" providerId="LiveId" clId="{CE62D7BC-61E7-40D4-9135-90D04C41785F}" dt="2021-08-30T00:30:36.702" v="458"/>
          <ac:spMkLst>
            <pc:docMk/>
            <pc:sldMk cId="2704232395" sldId="261"/>
            <ac:spMk id="7" creationId="{D717AE57-D0EB-4F0F-91C5-97BFDF770264}"/>
          </ac:spMkLst>
        </pc:spChg>
        <pc:spChg chg="add mod">
          <ac:chgData name="Devrizal Maruapey" userId="73835e99cd6025c3" providerId="LiveId" clId="{CE62D7BC-61E7-40D4-9135-90D04C41785F}" dt="2021-08-30T00:44:49.174" v="689" actId="255"/>
          <ac:spMkLst>
            <pc:docMk/>
            <pc:sldMk cId="2704232395" sldId="261"/>
            <ac:spMk id="8" creationId="{CE96E090-4543-4296-B284-37148F422B86}"/>
          </ac:spMkLst>
        </pc:spChg>
        <pc:spChg chg="add mod">
          <ac:chgData name="Devrizal Maruapey" userId="73835e99cd6025c3" providerId="LiveId" clId="{CE62D7BC-61E7-40D4-9135-90D04C41785F}" dt="2021-08-30T00:30:39.438" v="460"/>
          <ac:spMkLst>
            <pc:docMk/>
            <pc:sldMk cId="2704232395" sldId="261"/>
            <ac:spMk id="9" creationId="{A8350104-26EA-4325-8F87-871ED89C920C}"/>
          </ac:spMkLst>
        </pc:spChg>
        <pc:spChg chg="add mod">
          <ac:chgData name="Devrizal Maruapey" userId="73835e99cd6025c3" providerId="LiveId" clId="{CE62D7BC-61E7-40D4-9135-90D04C41785F}" dt="2021-08-30T00:44:49.174" v="689" actId="255"/>
          <ac:spMkLst>
            <pc:docMk/>
            <pc:sldMk cId="2704232395" sldId="261"/>
            <ac:spMk id="10" creationId="{69CBD74B-2C6D-4299-B4FA-31BF35D06C30}"/>
          </ac:spMkLst>
        </pc:spChg>
        <pc:spChg chg="add mod">
          <ac:chgData name="Devrizal Maruapey" userId="73835e99cd6025c3" providerId="LiveId" clId="{CE62D7BC-61E7-40D4-9135-90D04C41785F}" dt="2021-08-30T00:30:31.092" v="454"/>
          <ac:spMkLst>
            <pc:docMk/>
            <pc:sldMk cId="2704232395" sldId="261"/>
            <ac:spMk id="11" creationId="{54012AB6-DDAC-46F7-9DC3-E9EB4C578D5A}"/>
          </ac:spMkLst>
        </pc:spChg>
        <pc:spChg chg="add mod">
          <ac:chgData name="Devrizal Maruapey" userId="73835e99cd6025c3" providerId="LiveId" clId="{CE62D7BC-61E7-40D4-9135-90D04C41785F}" dt="2021-08-30T00:44:49.174" v="689" actId="255"/>
          <ac:spMkLst>
            <pc:docMk/>
            <pc:sldMk cId="2704232395" sldId="261"/>
            <ac:spMk id="12" creationId="{1986D877-8F26-4FC6-8BCD-862353A48C80}"/>
          </ac:spMkLst>
        </pc:spChg>
        <pc:spChg chg="add mod">
          <ac:chgData name="Devrizal Maruapey" userId="73835e99cd6025c3" providerId="LiveId" clId="{CE62D7BC-61E7-40D4-9135-90D04C41785F}" dt="2021-08-30T00:30:33.049" v="455"/>
          <ac:spMkLst>
            <pc:docMk/>
            <pc:sldMk cId="2704232395" sldId="261"/>
            <ac:spMk id="13" creationId="{6FC345DC-EB63-4C7C-ACE7-DBB0E1A17C36}"/>
          </ac:spMkLst>
        </pc:spChg>
        <pc:grpChg chg="del mod">
          <ac:chgData name="Devrizal Maruapey" userId="73835e99cd6025c3" providerId="LiveId" clId="{CE62D7BC-61E7-40D4-9135-90D04C41785F}" dt="2021-08-30T00:30:42.533" v="462" actId="21"/>
          <ac:grpSpMkLst>
            <pc:docMk/>
            <pc:sldMk cId="2704232395" sldId="261"/>
            <ac:grpSpMk id="93" creationId="{8ECC9F85-BEA5-4E3B-A738-BCBA02CF8A56}"/>
          </ac:grpSpMkLst>
        </pc:grpChg>
        <pc:grpChg chg="del mod">
          <ac:chgData name="Devrizal Maruapey" userId="73835e99cd6025c3" providerId="LiveId" clId="{CE62D7BC-61E7-40D4-9135-90D04C41785F}" dt="2021-08-30T00:30:42.533" v="462" actId="21"/>
          <ac:grpSpMkLst>
            <pc:docMk/>
            <pc:sldMk cId="2704232395" sldId="261"/>
            <ac:grpSpMk id="101" creationId="{6937E0EF-DAEC-4797-8E2F-898AD6E7E070}"/>
          </ac:grpSpMkLst>
        </pc:grpChg>
        <pc:grpChg chg="del mod">
          <ac:chgData name="Devrizal Maruapey" userId="73835e99cd6025c3" providerId="LiveId" clId="{CE62D7BC-61E7-40D4-9135-90D04C41785F}" dt="2021-08-30T00:30:42.533" v="462" actId="21"/>
          <ac:grpSpMkLst>
            <pc:docMk/>
            <pc:sldMk cId="2704232395" sldId="261"/>
            <ac:grpSpMk id="105" creationId="{7B550344-DB13-4A69-BF7A-9D3188C47D79}"/>
          </ac:grpSpMkLst>
        </pc:grpChg>
        <pc:grpChg chg="del mod">
          <ac:chgData name="Devrizal Maruapey" userId="73835e99cd6025c3" providerId="LiveId" clId="{CE62D7BC-61E7-40D4-9135-90D04C41785F}" dt="2021-08-30T00:30:42.533" v="462" actId="21"/>
          <ac:grpSpMkLst>
            <pc:docMk/>
            <pc:sldMk cId="2704232395" sldId="261"/>
            <ac:grpSpMk id="109" creationId="{AE111D42-134D-4407-9F2C-89620A0AFED2}"/>
          </ac:grpSpMkLst>
        </pc:grpChg>
      </pc:sldChg>
      <pc:sldChg chg="addSp delSp modSp mod">
        <pc:chgData name="Devrizal Maruapey" userId="73835e99cd6025c3" providerId="LiveId" clId="{CE62D7BC-61E7-40D4-9135-90D04C41785F}" dt="2021-08-30T00:44:43.401" v="688" actId="255"/>
        <pc:sldMkLst>
          <pc:docMk/>
          <pc:sldMk cId="2256274560" sldId="262"/>
        </pc:sldMkLst>
        <pc:spChg chg="add mod">
          <ac:chgData name="Devrizal Maruapey" userId="73835e99cd6025c3" providerId="LiveId" clId="{CE62D7BC-61E7-40D4-9135-90D04C41785F}" dt="2021-08-30T00:44:43.401" v="688" actId="255"/>
          <ac:spMkLst>
            <pc:docMk/>
            <pc:sldMk cId="2256274560" sldId="262"/>
            <ac:spMk id="7" creationId="{7C0C4CFB-615D-49EF-B232-16300718CC81}"/>
          </ac:spMkLst>
        </pc:spChg>
        <pc:spChg chg="add mod">
          <ac:chgData name="Devrizal Maruapey" userId="73835e99cd6025c3" providerId="LiveId" clId="{CE62D7BC-61E7-40D4-9135-90D04C41785F}" dt="2021-08-30T00:36:06.177" v="544"/>
          <ac:spMkLst>
            <pc:docMk/>
            <pc:sldMk cId="2256274560" sldId="262"/>
            <ac:spMk id="8" creationId="{AE7E28D0-4C80-4C91-A270-5056175A8104}"/>
          </ac:spMkLst>
        </pc:spChg>
        <pc:spChg chg="add mod ord">
          <ac:chgData name="Devrizal Maruapey" userId="73835e99cd6025c3" providerId="LiveId" clId="{CE62D7BC-61E7-40D4-9135-90D04C41785F}" dt="2021-08-30T00:36:02.680" v="543" actId="167"/>
          <ac:spMkLst>
            <pc:docMk/>
            <pc:sldMk cId="2256274560" sldId="262"/>
            <ac:spMk id="9" creationId="{623B7268-8FCF-474C-B237-F3485C3F1130}"/>
          </ac:spMkLst>
        </pc:spChg>
        <pc:spChg chg="add mod">
          <ac:chgData name="Devrizal Maruapey" userId="73835e99cd6025c3" providerId="LiveId" clId="{CE62D7BC-61E7-40D4-9135-90D04C41785F}" dt="2021-08-30T00:44:43.401" v="688" actId="255"/>
          <ac:spMkLst>
            <pc:docMk/>
            <pc:sldMk cId="2256274560" sldId="262"/>
            <ac:spMk id="10" creationId="{0DB7CE44-AE52-4675-ABD1-92A40883A9E7}"/>
          </ac:spMkLst>
        </pc:spChg>
        <pc:spChg chg="add mod">
          <ac:chgData name="Devrizal Maruapey" userId="73835e99cd6025c3" providerId="LiveId" clId="{CE62D7BC-61E7-40D4-9135-90D04C41785F}" dt="2021-08-30T00:36:06.884" v="545"/>
          <ac:spMkLst>
            <pc:docMk/>
            <pc:sldMk cId="2256274560" sldId="262"/>
            <ac:spMk id="11" creationId="{B66A44B2-D309-4CCF-AACA-E1525A378EA5}"/>
          </ac:spMkLst>
        </pc:spChg>
        <pc:spChg chg="add mod">
          <ac:chgData name="Devrizal Maruapey" userId="73835e99cd6025c3" providerId="LiveId" clId="{CE62D7BC-61E7-40D4-9135-90D04C41785F}" dt="2021-08-30T00:44:43.401" v="688" actId="255"/>
          <ac:spMkLst>
            <pc:docMk/>
            <pc:sldMk cId="2256274560" sldId="262"/>
            <ac:spMk id="12" creationId="{EB0998E8-86CB-45E1-975E-1D696A31F489}"/>
          </ac:spMkLst>
        </pc:spChg>
        <pc:spChg chg="add mod">
          <ac:chgData name="Devrizal Maruapey" userId="73835e99cd6025c3" providerId="LiveId" clId="{CE62D7BC-61E7-40D4-9135-90D04C41785F}" dt="2021-08-30T00:36:07.583" v="546"/>
          <ac:spMkLst>
            <pc:docMk/>
            <pc:sldMk cId="2256274560" sldId="262"/>
            <ac:spMk id="13" creationId="{1B14D1AF-F6DB-4398-9860-94057D5B2273}"/>
          </ac:spMkLst>
        </pc:spChg>
        <pc:spChg chg="add mod">
          <ac:chgData name="Devrizal Maruapey" userId="73835e99cd6025c3" providerId="LiveId" clId="{CE62D7BC-61E7-40D4-9135-90D04C41785F}" dt="2021-08-30T00:44:43.401" v="688" actId="255"/>
          <ac:spMkLst>
            <pc:docMk/>
            <pc:sldMk cId="2256274560" sldId="262"/>
            <ac:spMk id="14" creationId="{88F48918-50C6-4AEE-BFFC-E5C3335A2802}"/>
          </ac:spMkLst>
        </pc:spChg>
        <pc:spChg chg="add mod">
          <ac:chgData name="Devrizal Maruapey" userId="73835e99cd6025c3" providerId="LiveId" clId="{CE62D7BC-61E7-40D4-9135-90D04C41785F}" dt="2021-08-30T00:36:08.340" v="547"/>
          <ac:spMkLst>
            <pc:docMk/>
            <pc:sldMk cId="2256274560" sldId="262"/>
            <ac:spMk id="15" creationId="{4F5A4CC0-C776-4A10-BA83-6A1114640479}"/>
          </ac:spMkLst>
        </pc:spChg>
        <pc:spChg chg="add mod ord">
          <ac:chgData name="Devrizal Maruapey" userId="73835e99cd6025c3" providerId="LiveId" clId="{CE62D7BC-61E7-40D4-9135-90D04C41785F}" dt="2021-08-30T00:36:02.680" v="543" actId="167"/>
          <ac:spMkLst>
            <pc:docMk/>
            <pc:sldMk cId="2256274560" sldId="262"/>
            <ac:spMk id="16" creationId="{3C6890D8-067F-4E87-A024-25CC53356590}"/>
          </ac:spMkLst>
        </pc:spChg>
        <pc:spChg chg="add mod ord">
          <ac:chgData name="Devrizal Maruapey" userId="73835e99cd6025c3" providerId="LiveId" clId="{CE62D7BC-61E7-40D4-9135-90D04C41785F}" dt="2021-08-30T00:36:02.680" v="543" actId="167"/>
          <ac:spMkLst>
            <pc:docMk/>
            <pc:sldMk cId="2256274560" sldId="262"/>
            <ac:spMk id="17" creationId="{99C7AD01-E4B7-457E-9D74-5E47A4517CDF}"/>
          </ac:spMkLst>
        </pc:spChg>
        <pc:spChg chg="add mod ord">
          <ac:chgData name="Devrizal Maruapey" userId="73835e99cd6025c3" providerId="LiveId" clId="{CE62D7BC-61E7-40D4-9135-90D04C41785F}" dt="2021-08-30T00:36:02.680" v="543" actId="167"/>
          <ac:spMkLst>
            <pc:docMk/>
            <pc:sldMk cId="2256274560" sldId="262"/>
            <ac:spMk id="18" creationId="{6A879EA3-CABE-4365-9FA9-3A7FEBA1C2E3}"/>
          </ac:spMkLst>
        </pc:spChg>
        <pc:spChg chg="del mod topLvl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33" creationId="{00EDEB8F-CBEA-48BE-AFCC-4C56F0A1B776}"/>
          </ac:spMkLst>
        </pc:spChg>
        <pc:spChg chg="del mod topLvl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34" creationId="{35846DDD-F732-4F2E-BC5C-6E7FB85E6BF3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36" creationId="{9A838199-6532-4702-B92E-F98C1A9DD7D2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42" creationId="{78C39D83-2CBB-4E65-ADC4-E1AB0C7AC2E2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44" creationId="{A246AD15-34C0-47E9-82A3-78A238B6F448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45" creationId="{4DB2DD47-EE9F-4FCE-8D58-1A412DF735D7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47" creationId="{4324C4AF-1F60-460B-B8C5-331FA36643EB}"/>
          </ac:spMkLst>
        </pc:spChg>
        <pc:spChg chg="del mod topLvl">
          <ac:chgData name="Devrizal Maruapey" userId="73835e99cd6025c3" providerId="LiveId" clId="{CE62D7BC-61E7-40D4-9135-90D04C41785F}" dt="2021-08-30T00:35:51.847" v="536" actId="21"/>
          <ac:spMkLst>
            <pc:docMk/>
            <pc:sldMk cId="2256274560" sldId="262"/>
            <ac:spMk id="48" creationId="{1B015E42-4EC3-43E9-A274-B51EBAE2D62E}"/>
          </ac:spMkLst>
        </pc:spChg>
        <pc:spChg chg="del mod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51" creationId="{1FA095C0-3E8F-4F1F-9428-2DBC7D8C5A2E}"/>
          </ac:spMkLst>
        </pc:spChg>
        <pc:spChg chg="del mod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52" creationId="{F961D9BE-6513-4242-B410-6424C724766D}"/>
          </ac:spMkLst>
        </pc:spChg>
        <pc:spChg chg="del mod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53" creationId="{E9208963-11AF-4409-AE14-B7AC570830BD}"/>
          </ac:spMkLst>
        </pc:spChg>
        <pc:spChg chg="del mod">
          <ac:chgData name="Devrizal Maruapey" userId="73835e99cd6025c3" providerId="LiveId" clId="{CE62D7BC-61E7-40D4-9135-90D04C41785F}" dt="2021-08-30T00:36:17.226" v="552" actId="21"/>
          <ac:spMkLst>
            <pc:docMk/>
            <pc:sldMk cId="2256274560" sldId="262"/>
            <ac:spMk id="55" creationId="{3938E7C1-19D7-4210-A49E-B4B2271E82E3}"/>
          </ac:spMkLst>
        </pc:spChg>
        <pc:grpChg chg="del">
          <ac:chgData name="Devrizal Maruapey" userId="73835e99cd6025c3" providerId="LiveId" clId="{CE62D7BC-61E7-40D4-9135-90D04C41785F}" dt="2021-08-30T00:30:53.932" v="463" actId="165"/>
          <ac:grpSpMkLst>
            <pc:docMk/>
            <pc:sldMk cId="2256274560" sldId="262"/>
            <ac:grpSpMk id="2" creationId="{47BF7980-20C5-4407-80EE-F6B997EAB2BB}"/>
          </ac:grpSpMkLst>
        </pc:grpChg>
        <pc:grpChg chg="del">
          <ac:chgData name="Devrizal Maruapey" userId="73835e99cd6025c3" providerId="LiveId" clId="{CE62D7BC-61E7-40D4-9135-90D04C41785F}" dt="2021-08-30T00:30:53.932" v="463" actId="165"/>
          <ac:grpSpMkLst>
            <pc:docMk/>
            <pc:sldMk cId="2256274560" sldId="262"/>
            <ac:grpSpMk id="35" creationId="{409D4DAB-BEA9-4B47-9998-5F800E8C0368}"/>
          </ac:grpSpMkLst>
        </pc:grpChg>
        <pc:grpChg chg="del">
          <ac:chgData name="Devrizal Maruapey" userId="73835e99cd6025c3" providerId="LiveId" clId="{CE62D7BC-61E7-40D4-9135-90D04C41785F}" dt="2021-08-30T00:30:53.932" v="463" actId="165"/>
          <ac:grpSpMkLst>
            <pc:docMk/>
            <pc:sldMk cId="2256274560" sldId="262"/>
            <ac:grpSpMk id="43" creationId="{11F230D8-D79B-4041-A2C8-F55F676D3402}"/>
          </ac:grpSpMkLst>
        </pc:grpChg>
        <pc:grpChg chg="del">
          <ac:chgData name="Devrizal Maruapey" userId="73835e99cd6025c3" providerId="LiveId" clId="{CE62D7BC-61E7-40D4-9135-90D04C41785F}" dt="2021-08-30T00:30:53.932" v="463" actId="165"/>
          <ac:grpSpMkLst>
            <pc:docMk/>
            <pc:sldMk cId="2256274560" sldId="262"/>
            <ac:grpSpMk id="46" creationId="{82CAC037-9EB7-44E4-B416-3845A7284156}"/>
          </ac:grpSpMkLst>
        </pc:grpChg>
      </pc:sldChg>
      <pc:sldChg chg="addSp delSp modSp mod">
        <pc:chgData name="Devrizal Maruapey" userId="73835e99cd6025c3" providerId="LiveId" clId="{CE62D7BC-61E7-40D4-9135-90D04C41785F}" dt="2021-08-30T00:44:36.476" v="687" actId="255"/>
        <pc:sldMkLst>
          <pc:docMk/>
          <pc:sldMk cId="569393214" sldId="263"/>
        </pc:sldMkLst>
        <pc:spChg chg="add mod">
          <ac:chgData name="Devrizal Maruapey" userId="73835e99cd6025c3" providerId="LiveId" clId="{CE62D7BC-61E7-40D4-9135-90D04C41785F}" dt="2021-08-30T00:44:36.476" v="687" actId="255"/>
          <ac:spMkLst>
            <pc:docMk/>
            <pc:sldMk cId="569393214" sldId="263"/>
            <ac:spMk id="2" creationId="{A729C822-B2B8-41AB-A6DB-46673109AD30}"/>
          </ac:spMkLst>
        </pc:spChg>
        <pc:spChg chg="add mod">
          <ac:chgData name="Devrizal Maruapey" userId="73835e99cd6025c3" providerId="LiveId" clId="{CE62D7BC-61E7-40D4-9135-90D04C41785F}" dt="2021-08-30T00:38:30.987" v="605"/>
          <ac:spMkLst>
            <pc:docMk/>
            <pc:sldMk cId="569393214" sldId="263"/>
            <ac:spMk id="5" creationId="{687624B6-DC8B-4C0B-AEE8-B5671B35C1AC}"/>
          </ac:spMkLst>
        </pc:spChg>
        <pc:spChg chg="add mod">
          <ac:chgData name="Devrizal Maruapey" userId="73835e99cd6025c3" providerId="LiveId" clId="{CE62D7BC-61E7-40D4-9135-90D04C41785F}" dt="2021-08-30T00:38:25.072" v="598"/>
          <ac:spMkLst>
            <pc:docMk/>
            <pc:sldMk cId="569393214" sldId="263"/>
            <ac:spMk id="6" creationId="{57E6E79A-9172-4B0F-B3C1-C56927DAAC7D}"/>
          </ac:spMkLst>
        </pc:spChg>
        <pc:spChg chg="add mod">
          <ac:chgData name="Devrizal Maruapey" userId="73835e99cd6025c3" providerId="LiveId" clId="{CE62D7BC-61E7-40D4-9135-90D04C41785F}" dt="2021-08-30T00:44:36.476" v="687" actId="255"/>
          <ac:spMkLst>
            <pc:docMk/>
            <pc:sldMk cId="569393214" sldId="263"/>
            <ac:spMk id="7" creationId="{1687E975-B382-4E4A-BC45-B215B8D6E9E7}"/>
          </ac:spMkLst>
        </pc:spChg>
        <pc:spChg chg="add mod">
          <ac:chgData name="Devrizal Maruapey" userId="73835e99cd6025c3" providerId="LiveId" clId="{CE62D7BC-61E7-40D4-9135-90D04C41785F}" dt="2021-08-30T00:38:30.289" v="604"/>
          <ac:spMkLst>
            <pc:docMk/>
            <pc:sldMk cId="569393214" sldId="263"/>
            <ac:spMk id="29" creationId="{37DA5249-7F08-42FC-BF77-A8BFB63211BF}"/>
          </ac:spMkLst>
        </pc:spChg>
        <pc:spChg chg="add mod">
          <ac:chgData name="Devrizal Maruapey" userId="73835e99cd6025c3" providerId="LiveId" clId="{CE62D7BC-61E7-40D4-9135-90D04C41785F}" dt="2021-08-30T00:44:36.476" v="687" actId="255"/>
          <ac:spMkLst>
            <pc:docMk/>
            <pc:sldMk cId="569393214" sldId="263"/>
            <ac:spMk id="32" creationId="{88CAD8B3-A27A-4F26-B844-AD083B10E421}"/>
          </ac:spMkLst>
        </pc:spChg>
        <pc:spChg chg="add mod">
          <ac:chgData name="Devrizal Maruapey" userId="73835e99cd6025c3" providerId="LiveId" clId="{CE62D7BC-61E7-40D4-9135-90D04C41785F}" dt="2021-08-30T00:38:29.851" v="603"/>
          <ac:spMkLst>
            <pc:docMk/>
            <pc:sldMk cId="569393214" sldId="263"/>
            <ac:spMk id="33" creationId="{3C49F7A5-9634-47FC-95DF-B021E046EC4B}"/>
          </ac:spMkLst>
        </pc:spChg>
        <pc:spChg chg="add mod">
          <ac:chgData name="Devrizal Maruapey" userId="73835e99cd6025c3" providerId="LiveId" clId="{CE62D7BC-61E7-40D4-9135-90D04C41785F}" dt="2021-08-30T00:44:36.476" v="687" actId="255"/>
          <ac:spMkLst>
            <pc:docMk/>
            <pc:sldMk cId="569393214" sldId="263"/>
            <ac:spMk id="34" creationId="{8845EF80-5D2C-4DE1-AF31-84EFAA9741E6}"/>
          </ac:spMkLst>
        </pc:spChg>
        <pc:spChg chg="add mod">
          <ac:chgData name="Devrizal Maruapey" userId="73835e99cd6025c3" providerId="LiveId" clId="{CE62D7BC-61E7-40D4-9135-90D04C41785F}" dt="2021-08-30T00:38:29.373" v="602"/>
          <ac:spMkLst>
            <pc:docMk/>
            <pc:sldMk cId="569393214" sldId="263"/>
            <ac:spMk id="40" creationId="{AEC87C18-24FD-4B50-B467-5F15FBAA9080}"/>
          </ac:spMkLst>
        </pc:spChg>
        <pc:spChg chg="add mod">
          <ac:chgData name="Devrizal Maruapey" userId="73835e99cd6025c3" providerId="LiveId" clId="{CE62D7BC-61E7-40D4-9135-90D04C41785F}" dt="2021-08-30T00:38:26.099" v="599"/>
          <ac:spMkLst>
            <pc:docMk/>
            <pc:sldMk cId="569393214" sldId="263"/>
            <ac:spMk id="43" creationId="{35807F57-6618-4408-A096-0996BFF43307}"/>
          </ac:spMkLst>
        </pc:spChg>
        <pc:spChg chg="add mod">
          <ac:chgData name="Devrizal Maruapey" userId="73835e99cd6025c3" providerId="LiveId" clId="{CE62D7BC-61E7-40D4-9135-90D04C41785F}" dt="2021-08-30T00:38:26.926" v="600"/>
          <ac:spMkLst>
            <pc:docMk/>
            <pc:sldMk cId="569393214" sldId="263"/>
            <ac:spMk id="44" creationId="{AED36EB9-5BC7-4239-A29B-A561B95F4CFA}"/>
          </ac:spMkLst>
        </pc:spChg>
        <pc:spChg chg="add mod">
          <ac:chgData name="Devrizal Maruapey" userId="73835e99cd6025c3" providerId="LiveId" clId="{CE62D7BC-61E7-40D4-9135-90D04C41785F}" dt="2021-08-30T00:38:27.776" v="601"/>
          <ac:spMkLst>
            <pc:docMk/>
            <pc:sldMk cId="569393214" sldId="263"/>
            <ac:spMk id="45" creationId="{EE9621E4-2CCE-4C9C-9EA4-91FAB599D3B3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95" creationId="{C68ADE20-DF3C-4BA6-BDB9-F0EA19F52D0D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97" creationId="{EE78A594-D8BA-4949-9CBC-FBF82CF16FF9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98" creationId="{C8C2DB5C-E1C9-4286-8162-EA69F392D2D6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99" creationId="{53E85125-C4B3-4ABE-920F-B4C2F768E2DB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105" creationId="{5D179FF6-5D14-413D-B5AE-557911C0907A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106" creationId="{5772A31B-36F7-4E90-BBC1-E22554F66955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107" creationId="{A01011CD-82B1-4387-8069-CB8C3045DFB8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108" creationId="{F96C35F2-3339-4145-AF26-46C997A5402A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109" creationId="{28126C81-9358-4163-9A37-A79E8A2C1AD9}"/>
          </ac:spMkLst>
        </pc:spChg>
        <pc:spChg chg="del">
          <ac:chgData name="Devrizal Maruapey" userId="73835e99cd6025c3" providerId="LiveId" clId="{CE62D7BC-61E7-40D4-9135-90D04C41785F}" dt="2021-08-30T00:38:17.191" v="594" actId="21"/>
          <ac:spMkLst>
            <pc:docMk/>
            <pc:sldMk cId="569393214" sldId="263"/>
            <ac:spMk id="110" creationId="{FDBFAE16-05E2-46E6-A820-F1AF5882F50E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111" creationId="{73180737-EDAD-4137-9CA9-EFC742708401}"/>
          </ac:spMkLst>
        </pc:spChg>
        <pc:spChg chg="del mod">
          <ac:chgData name="Devrizal Maruapey" userId="73835e99cd6025c3" providerId="LiveId" clId="{CE62D7BC-61E7-40D4-9135-90D04C41785F}" dt="2021-08-30T00:38:36.927" v="610" actId="21"/>
          <ac:spMkLst>
            <pc:docMk/>
            <pc:sldMk cId="569393214" sldId="263"/>
            <ac:spMk id="112" creationId="{5211AC95-D76D-488A-B493-B84659B4A995}"/>
          </ac:spMkLst>
        </pc:spChg>
      </pc:sldChg>
      <pc:sldChg chg="addSp delSp modSp mod">
        <pc:chgData name="Devrizal Maruapey" userId="73835e99cd6025c3" providerId="LiveId" clId="{CE62D7BC-61E7-40D4-9135-90D04C41785F}" dt="2021-08-30T00:45:08.338" v="692" actId="255"/>
        <pc:sldMkLst>
          <pc:docMk/>
          <pc:sldMk cId="2228586191" sldId="264"/>
        </pc:sldMkLst>
        <pc:spChg chg="add mod">
          <ac:chgData name="Devrizal Maruapey" userId="73835e99cd6025c3" providerId="LiveId" clId="{CE62D7BC-61E7-40D4-9135-90D04C41785F}" dt="2021-08-30T00:45:08.338" v="692" actId="255"/>
          <ac:spMkLst>
            <pc:docMk/>
            <pc:sldMk cId="2228586191" sldId="264"/>
            <ac:spMk id="2" creationId="{24033DC8-70C9-44B5-8FA3-65018163D129}"/>
          </ac:spMkLst>
        </pc:spChg>
        <pc:spChg chg="add mod">
          <ac:chgData name="Devrizal Maruapey" userId="73835e99cd6025c3" providerId="LiveId" clId="{CE62D7BC-61E7-40D4-9135-90D04C41785F}" dt="2021-08-30T00:17:59.259" v="253"/>
          <ac:spMkLst>
            <pc:docMk/>
            <pc:sldMk cId="2228586191" sldId="264"/>
            <ac:spMk id="3" creationId="{0348D849-7FBE-423B-A6B2-698453EBAAD3}"/>
          </ac:spMkLst>
        </pc:spChg>
        <pc:spChg chg="add mod">
          <ac:chgData name="Devrizal Maruapey" userId="73835e99cd6025c3" providerId="LiveId" clId="{CE62D7BC-61E7-40D4-9135-90D04C41785F}" dt="2021-08-30T00:17:56.500" v="251"/>
          <ac:spMkLst>
            <pc:docMk/>
            <pc:sldMk cId="2228586191" sldId="264"/>
            <ac:spMk id="4" creationId="{CA727213-4B3B-4E46-B200-2F3034A0CA13}"/>
          </ac:spMkLst>
        </pc:spChg>
        <pc:spChg chg="add mod">
          <ac:chgData name="Devrizal Maruapey" userId="73835e99cd6025c3" providerId="LiveId" clId="{CE62D7BC-61E7-40D4-9135-90D04C41785F}" dt="2021-08-30T00:45:08.338" v="692" actId="255"/>
          <ac:spMkLst>
            <pc:docMk/>
            <pc:sldMk cId="2228586191" sldId="264"/>
            <ac:spMk id="5" creationId="{B4B26A32-D269-4077-B635-2CC7568C6372}"/>
          </ac:spMkLst>
        </pc:spChg>
        <pc:spChg chg="add mod">
          <ac:chgData name="Devrizal Maruapey" userId="73835e99cd6025c3" providerId="LiveId" clId="{CE62D7BC-61E7-40D4-9135-90D04C41785F}" dt="2021-08-30T00:18:00.091" v="254"/>
          <ac:spMkLst>
            <pc:docMk/>
            <pc:sldMk cId="2228586191" sldId="264"/>
            <ac:spMk id="6" creationId="{0D9CCAB2-2411-4812-8551-A88F9B51290D}"/>
          </ac:spMkLst>
        </pc:spChg>
        <pc:spChg chg="add mod">
          <ac:chgData name="Devrizal Maruapey" userId="73835e99cd6025c3" providerId="LiveId" clId="{CE62D7BC-61E7-40D4-9135-90D04C41785F}" dt="2021-08-30T00:17:57.540" v="252"/>
          <ac:spMkLst>
            <pc:docMk/>
            <pc:sldMk cId="2228586191" sldId="264"/>
            <ac:spMk id="7" creationId="{982C8A6C-D112-4B93-A685-067421AAE1C4}"/>
          </ac:spMkLst>
        </pc:spChg>
        <pc:spChg chg="add del">
          <ac:chgData name="Devrizal Maruapey" userId="73835e99cd6025c3" providerId="LiveId" clId="{CE62D7BC-61E7-40D4-9135-90D04C41785F}" dt="2021-08-30T00:18:02.141" v="257" actId="22"/>
          <ac:spMkLst>
            <pc:docMk/>
            <pc:sldMk cId="2228586191" sldId="264"/>
            <ac:spMk id="49" creationId="{4ACCF98C-B913-4F12-8ACB-791A362DB3E9}"/>
          </ac:spMkLst>
        </pc:spChg>
        <pc:spChg chg="add del">
          <ac:chgData name="Devrizal Maruapey" userId="73835e99cd6025c3" providerId="LiveId" clId="{CE62D7BC-61E7-40D4-9135-90D04C41785F}" dt="2021-08-30T00:18:03.404" v="259" actId="22"/>
          <ac:spMkLst>
            <pc:docMk/>
            <pc:sldMk cId="2228586191" sldId="264"/>
            <ac:spMk id="51" creationId="{EF1DFC7C-3A3C-45C3-B77F-91C03B249B8D}"/>
          </ac:spMkLst>
        </pc:spChg>
        <pc:spChg chg="del mod">
          <ac:chgData name="Devrizal Maruapey" userId="73835e99cd6025c3" providerId="LiveId" clId="{CE62D7BC-61E7-40D4-9135-90D04C41785F}" dt="2021-08-30T00:18:07.036" v="261" actId="21"/>
          <ac:spMkLst>
            <pc:docMk/>
            <pc:sldMk cId="2228586191" sldId="264"/>
            <ac:spMk id="67" creationId="{37459B35-613F-416E-91B8-C6E6B4EB117F}"/>
          </ac:spMkLst>
        </pc:spChg>
        <pc:spChg chg="del mod">
          <ac:chgData name="Devrizal Maruapey" userId="73835e99cd6025c3" providerId="LiveId" clId="{CE62D7BC-61E7-40D4-9135-90D04C41785F}" dt="2021-08-30T00:18:07.036" v="261" actId="21"/>
          <ac:spMkLst>
            <pc:docMk/>
            <pc:sldMk cId="2228586191" sldId="264"/>
            <ac:spMk id="98" creationId="{1C1B81D5-93FA-4BC9-B351-44F495599A0F}"/>
          </ac:spMkLst>
        </pc:spChg>
        <pc:spChg chg="del mod">
          <ac:chgData name="Devrizal Maruapey" userId="73835e99cd6025c3" providerId="LiveId" clId="{CE62D7BC-61E7-40D4-9135-90D04C41785F}" dt="2021-08-30T00:18:07.036" v="261" actId="21"/>
          <ac:spMkLst>
            <pc:docMk/>
            <pc:sldMk cId="2228586191" sldId="264"/>
            <ac:spMk id="99" creationId="{384F761B-C139-46DA-8627-F91FC45299DC}"/>
          </ac:spMkLst>
        </pc:spChg>
        <pc:spChg chg="del mod">
          <ac:chgData name="Devrizal Maruapey" userId="73835e99cd6025c3" providerId="LiveId" clId="{CE62D7BC-61E7-40D4-9135-90D04C41785F}" dt="2021-08-30T00:18:07.036" v="261" actId="21"/>
          <ac:spMkLst>
            <pc:docMk/>
            <pc:sldMk cId="2228586191" sldId="264"/>
            <ac:spMk id="102" creationId="{A6C9186B-C383-4669-A40F-D146D63D8E20}"/>
          </ac:spMkLst>
        </pc:spChg>
        <pc:spChg chg="del mod">
          <ac:chgData name="Devrizal Maruapey" userId="73835e99cd6025c3" providerId="LiveId" clId="{CE62D7BC-61E7-40D4-9135-90D04C41785F}" dt="2021-08-30T00:17:52.598" v="249" actId="21"/>
          <ac:spMkLst>
            <pc:docMk/>
            <pc:sldMk cId="2228586191" sldId="264"/>
            <ac:spMk id="103" creationId="{54BC7639-AF91-4164-841C-31AD37759092}"/>
          </ac:spMkLst>
        </pc:spChg>
        <pc:spChg chg="del mod">
          <ac:chgData name="Devrizal Maruapey" userId="73835e99cd6025c3" providerId="LiveId" clId="{CE62D7BC-61E7-40D4-9135-90D04C41785F}" dt="2021-08-30T00:17:52.598" v="249" actId="21"/>
          <ac:spMkLst>
            <pc:docMk/>
            <pc:sldMk cId="2228586191" sldId="264"/>
            <ac:spMk id="104" creationId="{84DB13AC-7F51-4C93-8153-30E18AC8C5C4}"/>
          </ac:spMkLst>
        </pc:spChg>
      </pc:sldChg>
      <pc:sldChg chg="addSp delSp modSp mod">
        <pc:chgData name="Devrizal Maruapey" userId="73835e99cd6025c3" providerId="LiveId" clId="{CE62D7BC-61E7-40D4-9135-90D04C41785F}" dt="2021-08-30T00:44:31.698" v="686" actId="255"/>
        <pc:sldMkLst>
          <pc:docMk/>
          <pc:sldMk cId="346873291" sldId="265"/>
        </pc:sldMkLst>
        <pc:spChg chg="add mod">
          <ac:chgData name="Devrizal Maruapey" userId="73835e99cd6025c3" providerId="LiveId" clId="{CE62D7BC-61E7-40D4-9135-90D04C41785F}" dt="2021-08-30T00:44:31.698" v="686" actId="255"/>
          <ac:spMkLst>
            <pc:docMk/>
            <pc:sldMk cId="346873291" sldId="265"/>
            <ac:spMk id="2" creationId="{CBCA0426-A719-4F9B-B161-0761BEA72397}"/>
          </ac:spMkLst>
        </pc:spChg>
        <pc:spChg chg="add mod">
          <ac:chgData name="Devrizal Maruapey" userId="73835e99cd6025c3" providerId="LiveId" clId="{CE62D7BC-61E7-40D4-9135-90D04C41785F}" dt="2021-08-30T00:42:45.993" v="668" actId="20577"/>
          <ac:spMkLst>
            <pc:docMk/>
            <pc:sldMk cId="346873291" sldId="265"/>
            <ac:spMk id="3" creationId="{E0AEBEE6-23BD-4D05-8001-A093E20889F9}"/>
          </ac:spMkLst>
        </pc:spChg>
        <pc:spChg chg="add mod">
          <ac:chgData name="Devrizal Maruapey" userId="73835e99cd6025c3" providerId="LiveId" clId="{CE62D7BC-61E7-40D4-9135-90D04C41785F}" dt="2021-08-30T00:42:39.751" v="661"/>
          <ac:spMkLst>
            <pc:docMk/>
            <pc:sldMk cId="346873291" sldId="265"/>
            <ac:spMk id="4" creationId="{EE775295-BE6D-4C7D-BC63-AB36934C5AF5}"/>
          </ac:spMkLst>
        </pc:spChg>
        <pc:spChg chg="add mod">
          <ac:chgData name="Devrizal Maruapey" userId="73835e99cd6025c3" providerId="LiveId" clId="{CE62D7BC-61E7-40D4-9135-90D04C41785F}" dt="2021-08-30T00:44:31.698" v="686" actId="255"/>
          <ac:spMkLst>
            <pc:docMk/>
            <pc:sldMk cId="346873291" sldId="265"/>
            <ac:spMk id="5" creationId="{DD5C4C9D-E39E-48C4-ADF4-DBF6150EE991}"/>
          </ac:spMkLst>
        </pc:spChg>
        <pc:spChg chg="add mod">
          <ac:chgData name="Devrizal Maruapey" userId="73835e99cd6025c3" providerId="LiveId" clId="{CE62D7BC-61E7-40D4-9135-90D04C41785F}" dt="2021-08-30T00:42:41.840" v="663"/>
          <ac:spMkLst>
            <pc:docMk/>
            <pc:sldMk cId="346873291" sldId="265"/>
            <ac:spMk id="6" creationId="{B3A5570A-E017-4768-A754-EC443370EB07}"/>
          </ac:spMkLst>
        </pc:spChg>
        <pc:spChg chg="add mod">
          <ac:chgData name="Devrizal Maruapey" userId="73835e99cd6025c3" providerId="LiveId" clId="{CE62D7BC-61E7-40D4-9135-90D04C41785F}" dt="2021-08-30T00:44:31.698" v="686" actId="255"/>
          <ac:spMkLst>
            <pc:docMk/>
            <pc:sldMk cId="346873291" sldId="265"/>
            <ac:spMk id="7" creationId="{291BABCD-652B-4E8E-B8BB-31FD2BFAFE1B}"/>
          </ac:spMkLst>
        </pc:spChg>
        <pc:spChg chg="add mod">
          <ac:chgData name="Devrizal Maruapey" userId="73835e99cd6025c3" providerId="LiveId" clId="{CE62D7BC-61E7-40D4-9135-90D04C41785F}" dt="2021-08-30T00:42:41.257" v="662"/>
          <ac:spMkLst>
            <pc:docMk/>
            <pc:sldMk cId="346873291" sldId="265"/>
            <ac:spMk id="10" creationId="{534C53B9-C843-46B7-A98B-2CCD595BA784}"/>
          </ac:spMkLst>
        </pc:spChg>
        <pc:spChg chg="add mod">
          <ac:chgData name="Devrizal Maruapey" userId="73835e99cd6025c3" providerId="LiveId" clId="{CE62D7BC-61E7-40D4-9135-90D04C41785F}" dt="2021-08-30T00:42:39.263" v="660"/>
          <ac:spMkLst>
            <pc:docMk/>
            <pc:sldMk cId="346873291" sldId="265"/>
            <ac:spMk id="11" creationId="{8D894C9D-FEA2-4F1B-A139-8EB34DA92E1E}"/>
          </ac:spMkLst>
        </pc:spChg>
        <pc:spChg chg="add mod">
          <ac:chgData name="Devrizal Maruapey" userId="73835e99cd6025c3" providerId="LiveId" clId="{CE62D7BC-61E7-40D4-9135-90D04C41785F}" dt="2021-08-30T00:42:38.782" v="659"/>
          <ac:spMkLst>
            <pc:docMk/>
            <pc:sldMk cId="346873291" sldId="265"/>
            <ac:spMk id="12" creationId="{C74EA3EC-5DD2-438F-B9D4-08DC6AD59422}"/>
          </ac:spMkLst>
        </pc:spChg>
        <pc:spChg chg="del">
          <ac:chgData name="Devrizal Maruapey" userId="73835e99cd6025c3" providerId="LiveId" clId="{CE62D7BC-61E7-40D4-9135-90D04C41785F}" dt="2021-08-30T00:42:25.605" v="655" actId="21"/>
          <ac:spMkLst>
            <pc:docMk/>
            <pc:sldMk cId="346873291" sldId="265"/>
            <ac:spMk id="71" creationId="{6B591C43-9BC6-4625-9239-87F7DD838716}"/>
          </ac:spMkLst>
        </pc:spChg>
        <pc:spChg chg="del">
          <ac:chgData name="Devrizal Maruapey" userId="73835e99cd6025c3" providerId="LiveId" clId="{CE62D7BC-61E7-40D4-9135-90D04C41785F}" dt="2021-08-30T00:42:28.180" v="656" actId="21"/>
          <ac:spMkLst>
            <pc:docMk/>
            <pc:sldMk cId="346873291" sldId="265"/>
            <ac:spMk id="81" creationId="{D198E3B4-2176-438A-88CE-29C81321F56A}"/>
          </ac:spMkLst>
        </pc:spChg>
        <pc:spChg chg="del">
          <ac:chgData name="Devrizal Maruapey" userId="73835e99cd6025c3" providerId="LiveId" clId="{CE62D7BC-61E7-40D4-9135-90D04C41785F}" dt="2021-08-30T00:42:28.180" v="656" actId="21"/>
          <ac:spMkLst>
            <pc:docMk/>
            <pc:sldMk cId="346873291" sldId="265"/>
            <ac:spMk id="82" creationId="{C20A81F5-3295-4DEC-A74C-161717DCFB4A}"/>
          </ac:spMkLst>
        </pc:spChg>
        <pc:spChg chg="del">
          <ac:chgData name="Devrizal Maruapey" userId="73835e99cd6025c3" providerId="LiveId" clId="{CE62D7BC-61E7-40D4-9135-90D04C41785F}" dt="2021-08-30T00:42:25.605" v="655" actId="21"/>
          <ac:spMkLst>
            <pc:docMk/>
            <pc:sldMk cId="346873291" sldId="265"/>
            <ac:spMk id="89" creationId="{9871E8EF-6080-4B9C-A4C6-3460A3969956}"/>
          </ac:spMkLst>
        </pc:spChg>
        <pc:spChg chg="del">
          <ac:chgData name="Devrizal Maruapey" userId="73835e99cd6025c3" providerId="LiveId" clId="{CE62D7BC-61E7-40D4-9135-90D04C41785F}" dt="2021-08-30T00:42:28.180" v="656" actId="21"/>
          <ac:spMkLst>
            <pc:docMk/>
            <pc:sldMk cId="346873291" sldId="265"/>
            <ac:spMk id="90" creationId="{1D066703-BDAE-4538-B27A-4812CC8D2E14}"/>
          </ac:spMkLst>
        </pc:spChg>
        <pc:spChg chg="del">
          <ac:chgData name="Devrizal Maruapey" userId="73835e99cd6025c3" providerId="LiveId" clId="{CE62D7BC-61E7-40D4-9135-90D04C41785F}" dt="2021-08-30T00:42:28.180" v="656" actId="21"/>
          <ac:spMkLst>
            <pc:docMk/>
            <pc:sldMk cId="346873291" sldId="265"/>
            <ac:spMk id="91" creationId="{0707A40E-1C79-47B6-82FE-E472DDF8D8E9}"/>
          </ac:spMkLst>
        </pc:spChg>
        <pc:spChg chg="del mod">
          <ac:chgData name="Devrizal Maruapey" userId="73835e99cd6025c3" providerId="LiveId" clId="{CE62D7BC-61E7-40D4-9135-90D04C41785F}" dt="2021-08-30T00:43:04.412" v="675" actId="21"/>
          <ac:spMkLst>
            <pc:docMk/>
            <pc:sldMk cId="346873291" sldId="265"/>
            <ac:spMk id="92" creationId="{ACA03A4E-0165-40DE-9EA7-BDB59889A660}"/>
          </ac:spMkLst>
        </pc:spChg>
        <pc:spChg chg="del mod">
          <ac:chgData name="Devrizal Maruapey" userId="73835e99cd6025c3" providerId="LiveId" clId="{CE62D7BC-61E7-40D4-9135-90D04C41785F}" dt="2021-08-30T00:43:04.412" v="675" actId="21"/>
          <ac:spMkLst>
            <pc:docMk/>
            <pc:sldMk cId="346873291" sldId="265"/>
            <ac:spMk id="93" creationId="{FBA2A805-0BB7-48C1-8D0E-55CDD3746879}"/>
          </ac:spMkLst>
        </pc:spChg>
        <pc:spChg chg="del mod">
          <ac:chgData name="Devrizal Maruapey" userId="73835e99cd6025c3" providerId="LiveId" clId="{CE62D7BC-61E7-40D4-9135-90D04C41785F}" dt="2021-08-30T00:43:04.412" v="675" actId="21"/>
          <ac:spMkLst>
            <pc:docMk/>
            <pc:sldMk cId="346873291" sldId="265"/>
            <ac:spMk id="94" creationId="{BBD6C451-6430-457B-B944-6D2588281AE6}"/>
          </ac:spMkLst>
        </pc:spChg>
      </pc:sldChg>
      <pc:sldChg chg="addSp delSp modSp mod">
        <pc:chgData name="Devrizal Maruapey" userId="73835e99cd6025c3" providerId="LiveId" clId="{CE62D7BC-61E7-40D4-9135-90D04C41785F}" dt="2021-08-30T00:47:40.792" v="755" actId="21"/>
        <pc:sldMkLst>
          <pc:docMk/>
          <pc:sldMk cId="1480859082" sldId="266"/>
        </pc:sldMkLst>
        <pc:spChg chg="add mod ord">
          <ac:chgData name="Devrizal Maruapey" userId="73835e99cd6025c3" providerId="LiveId" clId="{CE62D7BC-61E7-40D4-9135-90D04C41785F}" dt="2021-08-30T00:47:25.180" v="741" actId="167"/>
          <ac:spMkLst>
            <pc:docMk/>
            <pc:sldMk cId="1480859082" sldId="266"/>
            <ac:spMk id="2" creationId="{BEF4429A-C34F-49BB-8609-56004B3C5556}"/>
          </ac:spMkLst>
        </pc:spChg>
        <pc:spChg chg="add mod">
          <ac:chgData name="Devrizal Maruapey" userId="73835e99cd6025c3" providerId="LiveId" clId="{CE62D7BC-61E7-40D4-9135-90D04C41785F}" dt="2021-08-30T00:47:37.048" v="754"/>
          <ac:spMkLst>
            <pc:docMk/>
            <pc:sldMk cId="1480859082" sldId="266"/>
            <ac:spMk id="3" creationId="{C717152E-43E7-46A5-9735-1031E3FF9753}"/>
          </ac:spMkLst>
        </pc:spChg>
        <pc:spChg chg="add mod">
          <ac:chgData name="Devrizal Maruapey" userId="73835e99cd6025c3" providerId="LiveId" clId="{CE62D7BC-61E7-40D4-9135-90D04C41785F}" dt="2021-08-30T00:47:33.004" v="749"/>
          <ac:spMkLst>
            <pc:docMk/>
            <pc:sldMk cId="1480859082" sldId="266"/>
            <ac:spMk id="4" creationId="{FAB74B40-4BB8-4A19-895A-E5A9E90E3E81}"/>
          </ac:spMkLst>
        </pc:spChg>
        <pc:spChg chg="add mod">
          <ac:chgData name="Devrizal Maruapey" userId="73835e99cd6025c3" providerId="LiveId" clId="{CE62D7BC-61E7-40D4-9135-90D04C41785F}" dt="2021-08-30T00:47:27.825" v="744"/>
          <ac:spMkLst>
            <pc:docMk/>
            <pc:sldMk cId="1480859082" sldId="266"/>
            <ac:spMk id="5" creationId="{3B1E6111-4724-4CBC-AA85-A5DE0C225B18}"/>
          </ac:spMkLst>
        </pc:spChg>
        <pc:spChg chg="add mod ord">
          <ac:chgData name="Devrizal Maruapey" userId="73835e99cd6025c3" providerId="LiveId" clId="{CE62D7BC-61E7-40D4-9135-90D04C41785F}" dt="2021-08-30T00:47:25.180" v="741" actId="167"/>
          <ac:spMkLst>
            <pc:docMk/>
            <pc:sldMk cId="1480859082" sldId="266"/>
            <ac:spMk id="6" creationId="{E8B1E726-C19A-4C18-BDEF-0EC94B90F2C1}"/>
          </ac:spMkLst>
        </pc:spChg>
        <pc:spChg chg="add mod ord">
          <ac:chgData name="Devrizal Maruapey" userId="73835e99cd6025c3" providerId="LiveId" clId="{CE62D7BC-61E7-40D4-9135-90D04C41785F}" dt="2021-08-30T00:47:25.180" v="741" actId="167"/>
          <ac:spMkLst>
            <pc:docMk/>
            <pc:sldMk cId="1480859082" sldId="266"/>
            <ac:spMk id="7" creationId="{33C13DC2-8C87-4112-850F-8FE85E7DF3E0}"/>
          </ac:spMkLst>
        </pc:spChg>
        <pc:spChg chg="add mod">
          <ac:chgData name="Devrizal Maruapey" userId="73835e99cd6025c3" providerId="LiveId" clId="{CE62D7BC-61E7-40D4-9135-90D04C41785F}" dt="2021-08-30T00:47:27.409" v="743"/>
          <ac:spMkLst>
            <pc:docMk/>
            <pc:sldMk cId="1480859082" sldId="266"/>
            <ac:spMk id="8" creationId="{35A7E683-BFF3-47BA-8A1B-CDA3D85D6372}"/>
          </ac:spMkLst>
        </pc:spChg>
        <pc:spChg chg="add mod">
          <ac:chgData name="Devrizal Maruapey" userId="73835e99cd6025c3" providerId="LiveId" clId="{CE62D7BC-61E7-40D4-9135-90D04C41785F}" dt="2021-08-30T00:47:27.016" v="742"/>
          <ac:spMkLst>
            <pc:docMk/>
            <pc:sldMk cId="1480859082" sldId="266"/>
            <ac:spMk id="9" creationId="{EE30E237-9635-452C-953E-864B925ABA58}"/>
          </ac:spMkLst>
        </pc:spChg>
        <pc:spChg chg="add mod">
          <ac:chgData name="Devrizal Maruapey" userId="73835e99cd6025c3" providerId="LiveId" clId="{CE62D7BC-61E7-40D4-9135-90D04C41785F}" dt="2021-08-30T00:47:36.579" v="753"/>
          <ac:spMkLst>
            <pc:docMk/>
            <pc:sldMk cId="1480859082" sldId="266"/>
            <ac:spMk id="10" creationId="{3474303B-BC11-48A5-B57B-5B0B7F5A51C6}"/>
          </ac:spMkLst>
        </pc:spChg>
        <pc:spChg chg="add mod">
          <ac:chgData name="Devrizal Maruapey" userId="73835e99cd6025c3" providerId="LiveId" clId="{CE62D7BC-61E7-40D4-9135-90D04C41785F}" dt="2021-08-30T00:47:32.459" v="748"/>
          <ac:spMkLst>
            <pc:docMk/>
            <pc:sldMk cId="1480859082" sldId="266"/>
            <ac:spMk id="11" creationId="{C5CD1BF2-8102-462B-A6C1-5BFFDC2FA84D}"/>
          </ac:spMkLst>
        </pc:spChg>
        <pc:spChg chg="add mod">
          <ac:chgData name="Devrizal Maruapey" userId="73835e99cd6025c3" providerId="LiveId" clId="{CE62D7BC-61E7-40D4-9135-90D04C41785F}" dt="2021-08-30T00:47:36.096" v="752"/>
          <ac:spMkLst>
            <pc:docMk/>
            <pc:sldMk cId="1480859082" sldId="266"/>
            <ac:spMk id="12" creationId="{4EB41FEF-8B1F-43A7-8B7A-0A5280104BE1}"/>
          </ac:spMkLst>
        </pc:spChg>
        <pc:spChg chg="add mod">
          <ac:chgData name="Devrizal Maruapey" userId="73835e99cd6025c3" providerId="LiveId" clId="{CE62D7BC-61E7-40D4-9135-90D04C41785F}" dt="2021-08-30T00:47:31.401" v="747"/>
          <ac:spMkLst>
            <pc:docMk/>
            <pc:sldMk cId="1480859082" sldId="266"/>
            <ac:spMk id="13" creationId="{2653C681-E202-42EA-BB7E-50BD34F53086}"/>
          </ac:spMkLst>
        </pc:spChg>
        <pc:spChg chg="add del">
          <ac:chgData name="Devrizal Maruapey" userId="73835e99cd6025c3" providerId="LiveId" clId="{CE62D7BC-61E7-40D4-9135-90D04C41785F}" dt="2021-08-30T00:47:30.099" v="746" actId="22"/>
          <ac:spMkLst>
            <pc:docMk/>
            <pc:sldMk cId="1480859082" sldId="266"/>
            <ac:spMk id="33" creationId="{8DB56432-E279-4554-89C1-557BD2F01DE5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36" creationId="{2E37216E-C886-433B-9680-3B799A222E5F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37" creationId="{BDDC4582-5FC6-4A01-B28A-CFFA63A6CEC6}"/>
          </ac:spMkLst>
        </pc:spChg>
        <pc:spChg chg="del mod">
          <ac:chgData name="Devrizal Maruapey" userId="73835e99cd6025c3" providerId="LiveId" clId="{CE62D7BC-61E7-40D4-9135-90D04C41785F}" dt="2021-08-30T00:47:40.792" v="755" actId="21"/>
          <ac:spMkLst>
            <pc:docMk/>
            <pc:sldMk cId="1480859082" sldId="266"/>
            <ac:spMk id="38" creationId="{431D0A49-E5CC-44D5-A757-E71DD31F934B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39" creationId="{2E63442E-FF91-4C14-A3CE-8181576AB5F6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40" creationId="{86236B43-C5CF-492D-BE77-9307D1C701FB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41" creationId="{DA668813-52A3-4A3B-AE5C-65085A0A528B}"/>
          </ac:spMkLst>
        </pc:spChg>
        <pc:spChg chg="del">
          <ac:chgData name="Devrizal Maruapey" userId="73835e99cd6025c3" providerId="LiveId" clId="{CE62D7BC-61E7-40D4-9135-90D04C41785F}" dt="2021-08-30T00:47:17.622" v="738" actId="21"/>
          <ac:spMkLst>
            <pc:docMk/>
            <pc:sldMk cId="1480859082" sldId="266"/>
            <ac:spMk id="42" creationId="{121A45F9-4D56-4C04-AE31-04737EB7F097}"/>
          </ac:spMkLst>
        </pc:spChg>
        <pc:spChg chg="del mod">
          <ac:chgData name="Devrizal Maruapey" userId="73835e99cd6025c3" providerId="LiveId" clId="{CE62D7BC-61E7-40D4-9135-90D04C41785F}" dt="2021-08-30T00:47:40.792" v="755" actId="21"/>
          <ac:spMkLst>
            <pc:docMk/>
            <pc:sldMk cId="1480859082" sldId="266"/>
            <ac:spMk id="43" creationId="{42E5D475-4A7E-443F-A8D6-0E0A5AA89CA0}"/>
          </ac:spMkLst>
        </pc:spChg>
        <pc:spChg chg="del mod">
          <ac:chgData name="Devrizal Maruapey" userId="73835e99cd6025c3" providerId="LiveId" clId="{CE62D7BC-61E7-40D4-9135-90D04C41785F}" dt="2021-08-30T00:47:40.792" v="755" actId="21"/>
          <ac:spMkLst>
            <pc:docMk/>
            <pc:sldMk cId="1480859082" sldId="266"/>
            <ac:spMk id="44" creationId="{D480B6B3-608F-4FAB-9778-156F255A9528}"/>
          </ac:spMkLst>
        </pc:spChg>
        <pc:picChg chg="del">
          <ac:chgData name="Devrizal Maruapey" userId="73835e99cd6025c3" providerId="LiveId" clId="{CE62D7BC-61E7-40D4-9135-90D04C41785F}" dt="2021-08-30T00:47:14.362" v="737" actId="21"/>
          <ac:picMkLst>
            <pc:docMk/>
            <pc:sldMk cId="1480859082" sldId="266"/>
            <ac:picMk id="3074" creationId="{94A7ED1E-AAB9-415B-93EB-9AC35D3E0C16}"/>
          </ac:picMkLst>
        </pc:picChg>
        <pc:picChg chg="del">
          <ac:chgData name="Devrizal Maruapey" userId="73835e99cd6025c3" providerId="LiveId" clId="{CE62D7BC-61E7-40D4-9135-90D04C41785F}" dt="2021-08-30T00:47:14.362" v="737" actId="21"/>
          <ac:picMkLst>
            <pc:docMk/>
            <pc:sldMk cId="1480859082" sldId="266"/>
            <ac:picMk id="4098" creationId="{3D8B0D3D-3066-4131-8CE8-3D68CCAF1D7C}"/>
          </ac:picMkLst>
        </pc:picChg>
        <pc:picChg chg="del">
          <ac:chgData name="Devrizal Maruapey" userId="73835e99cd6025c3" providerId="LiveId" clId="{CE62D7BC-61E7-40D4-9135-90D04C41785F}" dt="2021-08-30T00:47:14.362" v="737" actId="21"/>
          <ac:picMkLst>
            <pc:docMk/>
            <pc:sldMk cId="1480859082" sldId="266"/>
            <ac:picMk id="5122" creationId="{C9424506-6939-40F8-A2DE-FC136A881614}"/>
          </ac:picMkLst>
        </pc:picChg>
      </pc:sldChg>
      <pc:sldChg chg="addSp delSp modSp mod chgLayout">
        <pc:chgData name="Devrizal Maruapey" userId="73835e99cd6025c3" providerId="LiveId" clId="{CE62D7BC-61E7-40D4-9135-90D04C41785F}" dt="2021-08-30T00:49:21.894" v="797" actId="21"/>
        <pc:sldMkLst>
          <pc:docMk/>
          <pc:sldMk cId="1113204545" sldId="267"/>
        </pc:sldMkLst>
        <pc:spChg chg="add mod">
          <ac:chgData name="Devrizal Maruapey" userId="73835e99cd6025c3" providerId="LiveId" clId="{CE62D7BC-61E7-40D4-9135-90D04C41785F}" dt="2021-08-30T00:49:12.187" v="788"/>
          <ac:spMkLst>
            <pc:docMk/>
            <pc:sldMk cId="1113204545" sldId="267"/>
            <ac:spMk id="3" creationId="{2AFCCC77-2EB7-49BD-A4F0-0B5C47F9A351}"/>
          </ac:spMkLst>
        </pc:spChg>
        <pc:spChg chg="add mod">
          <ac:chgData name="Devrizal Maruapey" userId="73835e99cd6025c3" providerId="LiveId" clId="{CE62D7BC-61E7-40D4-9135-90D04C41785F}" dt="2021-08-30T00:49:19.339" v="796"/>
          <ac:spMkLst>
            <pc:docMk/>
            <pc:sldMk cId="1113204545" sldId="267"/>
            <ac:spMk id="4" creationId="{1E3D8AB7-2025-4721-AD56-E819F8AAA367}"/>
          </ac:spMkLst>
        </pc:spChg>
        <pc:spChg chg="add mod">
          <ac:chgData name="Devrizal Maruapey" userId="73835e99cd6025c3" providerId="LiveId" clId="{CE62D7BC-61E7-40D4-9135-90D04C41785F}" dt="2021-08-30T00:49:17.373" v="793"/>
          <ac:spMkLst>
            <pc:docMk/>
            <pc:sldMk cId="1113204545" sldId="267"/>
            <ac:spMk id="5" creationId="{9EAA3985-E3BB-455A-9058-2FD82A1A0BEB}"/>
          </ac:spMkLst>
        </pc:spChg>
        <pc:spChg chg="add mod">
          <ac:chgData name="Devrizal Maruapey" userId="73835e99cd6025c3" providerId="LiveId" clId="{CE62D7BC-61E7-40D4-9135-90D04C41785F}" dt="2021-08-30T00:49:18.912" v="795"/>
          <ac:spMkLst>
            <pc:docMk/>
            <pc:sldMk cId="1113204545" sldId="267"/>
            <ac:spMk id="6" creationId="{F7AD232D-6A0C-4ED2-9306-B06D5F885982}"/>
          </ac:spMkLst>
        </pc:spChg>
        <pc:spChg chg="add mod">
          <ac:chgData name="Devrizal Maruapey" userId="73835e99cd6025c3" providerId="LiveId" clId="{CE62D7BC-61E7-40D4-9135-90D04C41785F}" dt="2021-08-30T00:49:16.749" v="792"/>
          <ac:spMkLst>
            <pc:docMk/>
            <pc:sldMk cId="1113204545" sldId="267"/>
            <ac:spMk id="7" creationId="{7A894381-D180-4923-979D-15175F81F067}"/>
          </ac:spMkLst>
        </pc:spChg>
        <pc:spChg chg="add mod">
          <ac:chgData name="Devrizal Maruapey" userId="73835e99cd6025c3" providerId="LiveId" clId="{CE62D7BC-61E7-40D4-9135-90D04C41785F}" dt="2021-08-30T00:49:18.456" v="794"/>
          <ac:spMkLst>
            <pc:docMk/>
            <pc:sldMk cId="1113204545" sldId="267"/>
            <ac:spMk id="8" creationId="{A8BC23E4-04E7-4473-9A15-1188017EE3FA}"/>
          </ac:spMkLst>
        </pc:spChg>
        <pc:spChg chg="add mod">
          <ac:chgData name="Devrizal Maruapey" userId="73835e99cd6025c3" providerId="LiveId" clId="{CE62D7BC-61E7-40D4-9135-90D04C41785F}" dt="2021-08-30T00:49:16.206" v="791"/>
          <ac:spMkLst>
            <pc:docMk/>
            <pc:sldMk cId="1113204545" sldId="267"/>
            <ac:spMk id="9" creationId="{374EC8F3-133A-4055-9771-84F4F015B973}"/>
          </ac:spMkLst>
        </pc:spChg>
        <pc:spChg chg="add mod">
          <ac:chgData name="Devrizal Maruapey" userId="73835e99cd6025c3" providerId="LiveId" clId="{CE62D7BC-61E7-40D4-9135-90D04C41785F}" dt="2021-08-30T00:49:13.348" v="789"/>
          <ac:spMkLst>
            <pc:docMk/>
            <pc:sldMk cId="1113204545" sldId="267"/>
            <ac:spMk id="10" creationId="{0F8EAE4B-D4B1-42AB-9A19-CE549A416153}"/>
          </ac:spMkLst>
        </pc:spChg>
        <pc:spChg chg="add mod">
          <ac:chgData name="Devrizal Maruapey" userId="73835e99cd6025c3" providerId="LiveId" clId="{CE62D7BC-61E7-40D4-9135-90D04C41785F}" dt="2021-08-30T00:49:14.319" v="790"/>
          <ac:spMkLst>
            <pc:docMk/>
            <pc:sldMk cId="1113204545" sldId="267"/>
            <ac:spMk id="11" creationId="{5E5B6C20-A2DD-4E01-9B1F-08C3DD4523A1}"/>
          </ac:spMkLst>
        </pc:spChg>
        <pc:spChg chg="del">
          <ac:chgData name="Devrizal Maruapey" userId="73835e99cd6025c3" providerId="LiveId" clId="{CE62D7BC-61E7-40D4-9135-90D04C41785F}" dt="2021-08-30T00:49:04.996" v="784" actId="21"/>
          <ac:spMkLst>
            <pc:docMk/>
            <pc:sldMk cId="1113204545" sldId="267"/>
            <ac:spMk id="41" creationId="{95C1B106-5927-41C9-AE7B-1CA0B4E8496D}"/>
          </ac:spMkLst>
        </pc:spChg>
        <pc:spChg chg="del">
          <ac:chgData name="Devrizal Maruapey" userId="73835e99cd6025c3" providerId="LiveId" clId="{CE62D7BC-61E7-40D4-9135-90D04C41785F}" dt="2021-08-30T00:49:04.996" v="784" actId="21"/>
          <ac:spMkLst>
            <pc:docMk/>
            <pc:sldMk cId="1113204545" sldId="267"/>
            <ac:spMk id="42" creationId="{ABABD27B-9394-4DAA-8C74-03C7E0E2DBC4}"/>
          </ac:spMkLst>
        </pc:spChg>
        <pc:spChg chg="del">
          <ac:chgData name="Devrizal Maruapey" userId="73835e99cd6025c3" providerId="LiveId" clId="{CE62D7BC-61E7-40D4-9135-90D04C41785F}" dt="2021-08-30T00:49:04.996" v="784" actId="21"/>
          <ac:spMkLst>
            <pc:docMk/>
            <pc:sldMk cId="1113204545" sldId="267"/>
            <ac:spMk id="43" creationId="{1B5BA30B-7C4F-4793-BB86-F7657E0FCCFE}"/>
          </ac:spMkLst>
        </pc:spChg>
        <pc:spChg chg="del">
          <ac:chgData name="Devrizal Maruapey" userId="73835e99cd6025c3" providerId="LiveId" clId="{CE62D7BC-61E7-40D4-9135-90D04C41785F}" dt="2021-08-30T00:49:04.996" v="784" actId="21"/>
          <ac:spMkLst>
            <pc:docMk/>
            <pc:sldMk cId="1113204545" sldId="267"/>
            <ac:spMk id="44" creationId="{29EC75A5-9660-4DD0-A6B7-AD3F2809EF62}"/>
          </ac:spMkLst>
        </pc:spChg>
        <pc:spChg chg="del mod">
          <ac:chgData name="Devrizal Maruapey" userId="73835e99cd6025c3" providerId="LiveId" clId="{CE62D7BC-61E7-40D4-9135-90D04C41785F}" dt="2021-08-30T00:49:21.894" v="797" actId="21"/>
          <ac:spMkLst>
            <pc:docMk/>
            <pc:sldMk cId="1113204545" sldId="267"/>
            <ac:spMk id="45" creationId="{FB87DBEF-AD6F-4972-A747-D91FAF38BE6C}"/>
          </ac:spMkLst>
        </pc:spChg>
        <pc:spChg chg="del mod">
          <ac:chgData name="Devrizal Maruapey" userId="73835e99cd6025c3" providerId="LiveId" clId="{CE62D7BC-61E7-40D4-9135-90D04C41785F}" dt="2021-08-30T00:49:21.894" v="797" actId="21"/>
          <ac:spMkLst>
            <pc:docMk/>
            <pc:sldMk cId="1113204545" sldId="267"/>
            <ac:spMk id="46" creationId="{9DDD964A-EA9C-4A10-BC6C-6ED0C08F7F55}"/>
          </ac:spMkLst>
        </pc:spChg>
        <pc:spChg chg="del mod">
          <ac:chgData name="Devrizal Maruapey" userId="73835e99cd6025c3" providerId="LiveId" clId="{CE62D7BC-61E7-40D4-9135-90D04C41785F}" dt="2021-08-30T00:49:21.894" v="797" actId="21"/>
          <ac:spMkLst>
            <pc:docMk/>
            <pc:sldMk cId="1113204545" sldId="267"/>
            <ac:spMk id="50" creationId="{23AE4AEC-758A-4C10-8328-A35AE967EFCC}"/>
          </ac:spMkLst>
        </pc:spChg>
        <pc:spChg chg="del mod">
          <ac:chgData name="Devrizal Maruapey" userId="73835e99cd6025c3" providerId="LiveId" clId="{CE62D7BC-61E7-40D4-9135-90D04C41785F}" dt="2021-08-30T00:49:21.894" v="797" actId="21"/>
          <ac:spMkLst>
            <pc:docMk/>
            <pc:sldMk cId="1113204545" sldId="267"/>
            <ac:spMk id="51" creationId="{FCCC2BA0-3EA0-40CB-A38A-D88A4314AF62}"/>
          </ac:spMkLst>
        </pc:spChg>
        <pc:spChg chg="del mod">
          <ac:chgData name="Devrizal Maruapey" userId="73835e99cd6025c3" providerId="LiveId" clId="{CE62D7BC-61E7-40D4-9135-90D04C41785F}" dt="2021-08-30T00:49:21.894" v="797" actId="21"/>
          <ac:spMkLst>
            <pc:docMk/>
            <pc:sldMk cId="1113204545" sldId="267"/>
            <ac:spMk id="52" creationId="{A240F97F-1DE8-4076-B483-AC615A011B44}"/>
          </ac:spMkLst>
        </pc:spChg>
      </pc:sldChg>
      <pc:sldChg chg="addSp delSp modSp mod">
        <pc:chgData name="Devrizal Maruapey" userId="73835e99cd6025c3" providerId="LiveId" clId="{CE62D7BC-61E7-40D4-9135-90D04C41785F}" dt="2021-08-30T00:59:47.817" v="947" actId="21"/>
        <pc:sldMkLst>
          <pc:docMk/>
          <pc:sldMk cId="983800737" sldId="268"/>
        </pc:sldMkLst>
        <pc:spChg chg="add del mod ord">
          <ac:chgData name="Devrizal Maruapey" userId="73835e99cd6025c3" providerId="LiveId" clId="{CE62D7BC-61E7-40D4-9135-90D04C41785F}" dt="2021-08-30T00:59:30.307" v="936" actId="167"/>
          <ac:spMkLst>
            <pc:docMk/>
            <pc:sldMk cId="983800737" sldId="268"/>
            <ac:spMk id="2" creationId="{56CE6728-AF76-40B5-B6BD-4E46DE8BD783}"/>
          </ac:spMkLst>
        </pc:spChg>
        <pc:spChg chg="add del mod">
          <ac:chgData name="Devrizal Maruapey" userId="73835e99cd6025c3" providerId="LiveId" clId="{CE62D7BC-61E7-40D4-9135-90D04C41785F}" dt="2021-08-30T00:59:42.287" v="941"/>
          <ac:spMkLst>
            <pc:docMk/>
            <pc:sldMk cId="983800737" sldId="268"/>
            <ac:spMk id="3" creationId="{10E8F1FA-135C-4E74-A570-47B154449494}"/>
          </ac:spMkLst>
        </pc:spChg>
        <pc:spChg chg="add del mod">
          <ac:chgData name="Devrizal Maruapey" userId="73835e99cd6025c3" providerId="LiveId" clId="{CE62D7BC-61E7-40D4-9135-90D04C41785F}" dt="2021-08-30T00:59:45.266" v="944"/>
          <ac:spMkLst>
            <pc:docMk/>
            <pc:sldMk cId="983800737" sldId="268"/>
            <ac:spMk id="4" creationId="{0877EF0E-24A3-4A22-8AFA-C32C66DF5E4E}"/>
          </ac:spMkLst>
        </pc:spChg>
        <pc:spChg chg="add del mod">
          <ac:chgData name="Devrizal Maruapey" userId="73835e99cd6025c3" providerId="LiveId" clId="{CE62D7BC-61E7-40D4-9135-90D04C41785F}" dt="2021-08-30T00:59:33.068" v="937"/>
          <ac:spMkLst>
            <pc:docMk/>
            <pc:sldMk cId="983800737" sldId="268"/>
            <ac:spMk id="5" creationId="{06733F22-68E8-4141-A612-099E0886D91F}"/>
          </ac:spMkLst>
        </pc:spChg>
        <pc:spChg chg="add del mod">
          <ac:chgData name="Devrizal Maruapey" userId="73835e99cd6025c3" providerId="LiveId" clId="{CE62D7BC-61E7-40D4-9135-90D04C41785F}" dt="2021-08-30T00:59:42.987" v="942"/>
          <ac:spMkLst>
            <pc:docMk/>
            <pc:sldMk cId="983800737" sldId="268"/>
            <ac:spMk id="6" creationId="{A650CB5C-9721-48B7-A309-C5BAF8583D45}"/>
          </ac:spMkLst>
        </pc:spChg>
        <pc:spChg chg="add del mod">
          <ac:chgData name="Devrizal Maruapey" userId="73835e99cd6025c3" providerId="LiveId" clId="{CE62D7BC-61E7-40D4-9135-90D04C41785F}" dt="2021-08-30T00:59:45.862" v="945"/>
          <ac:spMkLst>
            <pc:docMk/>
            <pc:sldMk cId="983800737" sldId="268"/>
            <ac:spMk id="8" creationId="{98775C17-F43C-48B7-9DBF-E6F076236A2B}"/>
          </ac:spMkLst>
        </pc:spChg>
        <pc:spChg chg="add del mod">
          <ac:chgData name="Devrizal Maruapey" userId="73835e99cd6025c3" providerId="LiveId" clId="{CE62D7BC-61E7-40D4-9135-90D04C41785F}" dt="2021-08-30T00:59:43.570" v="943"/>
          <ac:spMkLst>
            <pc:docMk/>
            <pc:sldMk cId="983800737" sldId="268"/>
            <ac:spMk id="10" creationId="{2D285021-6190-4D8F-B83E-B5AC619AD8D3}"/>
          </ac:spMkLst>
        </pc:spChg>
        <pc:spChg chg="add del mod">
          <ac:chgData name="Devrizal Maruapey" userId="73835e99cd6025c3" providerId="LiveId" clId="{CE62D7BC-61E7-40D4-9135-90D04C41785F}" dt="2021-08-30T00:59:46.526" v="946"/>
          <ac:spMkLst>
            <pc:docMk/>
            <pc:sldMk cId="983800737" sldId="268"/>
            <ac:spMk id="11" creationId="{EE508FD6-7C5A-4005-855B-813D934A0998}"/>
          </ac:spMkLst>
        </pc:spChg>
        <pc:spChg chg="add del mod">
          <ac:chgData name="Devrizal Maruapey" userId="73835e99cd6025c3" providerId="LiveId" clId="{CE62D7BC-61E7-40D4-9135-90D04C41785F}" dt="2021-08-30T00:59:34.264" v="938"/>
          <ac:spMkLst>
            <pc:docMk/>
            <pc:sldMk cId="983800737" sldId="268"/>
            <ac:spMk id="12" creationId="{C8A078B2-6D0F-4A68-BD73-E3ADE8C89766}"/>
          </ac:spMkLst>
        </pc:spChg>
        <pc:spChg chg="add del mod">
          <ac:chgData name="Devrizal Maruapey" userId="73835e99cd6025c3" providerId="LiveId" clId="{CE62D7BC-61E7-40D4-9135-90D04C41785F}" dt="2021-08-30T00:59:35.946" v="939"/>
          <ac:spMkLst>
            <pc:docMk/>
            <pc:sldMk cId="983800737" sldId="268"/>
            <ac:spMk id="13" creationId="{E8F22512-CC6C-445F-8998-AFA708CF7196}"/>
          </ac:spMkLst>
        </pc:spChg>
        <pc:spChg chg="add del mod ord">
          <ac:chgData name="Devrizal Maruapey" userId="73835e99cd6025c3" providerId="LiveId" clId="{CE62D7BC-61E7-40D4-9135-90D04C41785F}" dt="2021-08-30T00:59:30.307" v="936" actId="167"/>
          <ac:spMkLst>
            <pc:docMk/>
            <pc:sldMk cId="983800737" sldId="268"/>
            <ac:spMk id="14" creationId="{A6E55198-7DAD-48F4-9C56-C01B61E57F45}"/>
          </ac:spMkLst>
        </pc:spChg>
        <pc:spChg chg="add del mod ord">
          <ac:chgData name="Devrizal Maruapey" userId="73835e99cd6025c3" providerId="LiveId" clId="{CE62D7BC-61E7-40D4-9135-90D04C41785F}" dt="2021-08-30T00:59:30.307" v="936" actId="167"/>
          <ac:spMkLst>
            <pc:docMk/>
            <pc:sldMk cId="983800737" sldId="268"/>
            <ac:spMk id="15" creationId="{12FF0500-C4AF-4FB7-B7E5-3218CC6E18E7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35" creationId="{EA7B48C7-9AE8-4F0F-B9A1-7D8B12B89D63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42" creationId="{58390953-C5D1-4D1F-8297-33D1FB559E61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50" creationId="{F49B0ADF-02B7-44A8-89A2-5FA2102DA025}"/>
          </ac:spMkLst>
        </pc:spChg>
        <pc:spChg chg="del mod topLvl">
          <ac:chgData name="Devrizal Maruapey" userId="73835e99cd6025c3" providerId="LiveId" clId="{CE62D7BC-61E7-40D4-9135-90D04C41785F}" dt="2021-08-30T00:59:47.817" v="947" actId="21"/>
          <ac:spMkLst>
            <pc:docMk/>
            <pc:sldMk cId="983800737" sldId="268"/>
            <ac:spMk id="53" creationId="{AC39FA56-F0B1-48B4-B72A-FC2DD39D0DE5}"/>
          </ac:spMkLst>
        </pc:spChg>
        <pc:spChg chg="del mod topLvl">
          <ac:chgData name="Devrizal Maruapey" userId="73835e99cd6025c3" providerId="LiveId" clId="{CE62D7BC-61E7-40D4-9135-90D04C41785F}" dt="2021-08-30T00:59:47.817" v="947" actId="21"/>
          <ac:spMkLst>
            <pc:docMk/>
            <pc:sldMk cId="983800737" sldId="268"/>
            <ac:spMk id="54" creationId="{12C04D38-CDCE-4037-8642-D407F984D963}"/>
          </ac:spMkLst>
        </pc:spChg>
        <pc:spChg chg="add del mod topLvl">
          <ac:chgData name="Devrizal Maruapey" userId="73835e99cd6025c3" providerId="LiveId" clId="{CE62D7BC-61E7-40D4-9135-90D04C41785F}" dt="2021-08-30T00:59:24.458" v="930" actId="21"/>
          <ac:spMkLst>
            <pc:docMk/>
            <pc:sldMk cId="983800737" sldId="268"/>
            <ac:spMk id="56" creationId="{22D8F4BB-5FCF-4EFE-9998-D3DA9B42D6F2}"/>
          </ac:spMkLst>
        </pc:spChg>
        <pc:spChg chg="add del mod topLvl">
          <ac:chgData name="Devrizal Maruapey" userId="73835e99cd6025c3" providerId="LiveId" clId="{CE62D7BC-61E7-40D4-9135-90D04C41785F}" dt="2021-08-30T00:59:24.458" v="930" actId="21"/>
          <ac:spMkLst>
            <pc:docMk/>
            <pc:sldMk cId="983800737" sldId="268"/>
            <ac:spMk id="57" creationId="{F839C1EC-1010-4EC5-AEFA-4D983F39D72E}"/>
          </ac:spMkLst>
        </pc:spChg>
        <pc:spChg chg="add del mod topLvl">
          <ac:chgData name="Devrizal Maruapey" userId="73835e99cd6025c3" providerId="LiveId" clId="{CE62D7BC-61E7-40D4-9135-90D04C41785F}" dt="2021-08-30T00:59:24.458" v="930" actId="21"/>
          <ac:spMkLst>
            <pc:docMk/>
            <pc:sldMk cId="983800737" sldId="268"/>
            <ac:spMk id="59" creationId="{937DD0FC-2D8B-4E0C-8B24-08028D146330}"/>
          </ac:spMkLst>
        </pc:spChg>
        <pc:spChg chg="add del mod topLvl">
          <ac:chgData name="Devrizal Maruapey" userId="73835e99cd6025c3" providerId="LiveId" clId="{CE62D7BC-61E7-40D4-9135-90D04C41785F}" dt="2021-08-30T00:59:24.458" v="930" actId="21"/>
          <ac:spMkLst>
            <pc:docMk/>
            <pc:sldMk cId="983800737" sldId="268"/>
            <ac:spMk id="60" creationId="{AF064EC8-BFB3-4DF8-9D88-FD919C9DE443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70" creationId="{75B0CF39-91B3-4D2E-857A-6AD31DABC33C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71" creationId="{64B99DFF-71F9-4944-8BAA-28FC61DB7591}"/>
          </ac:spMkLst>
        </pc:spChg>
        <pc:spChg chg="del mod">
          <ac:chgData name="Devrizal Maruapey" userId="73835e99cd6025c3" providerId="LiveId" clId="{CE62D7BC-61E7-40D4-9135-90D04C41785F}" dt="2021-08-30T00:59:40.274" v="940" actId="21"/>
          <ac:spMkLst>
            <pc:docMk/>
            <pc:sldMk cId="983800737" sldId="268"/>
            <ac:spMk id="72" creationId="{9089BF4F-CFCC-4B4D-AB12-9A4E0DE7668D}"/>
          </ac:spMkLst>
        </pc:spChg>
        <pc:grpChg chg="del">
          <ac:chgData name="Devrizal Maruapey" userId="73835e99cd6025c3" providerId="LiveId" clId="{CE62D7BC-61E7-40D4-9135-90D04C41785F}" dt="2021-08-30T00:50:31.949" v="827" actId="165"/>
          <ac:grpSpMkLst>
            <pc:docMk/>
            <pc:sldMk cId="983800737" sldId="268"/>
            <ac:grpSpMk id="9" creationId="{F852B5F3-E817-424E-B48E-95A3C410D16C}"/>
          </ac:grpSpMkLst>
        </pc:grpChg>
        <pc:grpChg chg="del">
          <ac:chgData name="Devrizal Maruapey" userId="73835e99cd6025c3" providerId="LiveId" clId="{CE62D7BC-61E7-40D4-9135-90D04C41785F}" dt="2021-08-30T00:50:32.803" v="828" actId="165"/>
          <ac:grpSpMkLst>
            <pc:docMk/>
            <pc:sldMk cId="983800737" sldId="268"/>
            <ac:grpSpMk id="55" creationId="{46D86FBB-5258-4A07-8C64-0298AC3A6A39}"/>
          </ac:grpSpMkLst>
        </pc:grpChg>
        <pc:grpChg chg="del">
          <ac:chgData name="Devrizal Maruapey" userId="73835e99cd6025c3" providerId="LiveId" clId="{CE62D7BC-61E7-40D4-9135-90D04C41785F}" dt="2021-08-30T00:50:33.446" v="829" actId="165"/>
          <ac:grpSpMkLst>
            <pc:docMk/>
            <pc:sldMk cId="983800737" sldId="268"/>
            <ac:grpSpMk id="58" creationId="{88061D22-2098-49F0-8E01-D8840B8D3357}"/>
          </ac:grpSpMkLst>
        </pc:grpChg>
      </pc:sldChg>
      <pc:sldChg chg="addSp delSp modSp mod">
        <pc:chgData name="Devrizal Maruapey" userId="73835e99cd6025c3" providerId="LiveId" clId="{CE62D7BC-61E7-40D4-9135-90D04C41785F}" dt="2021-08-30T01:01:22.445" v="983" actId="21"/>
        <pc:sldMkLst>
          <pc:docMk/>
          <pc:sldMk cId="4157232219" sldId="270"/>
        </pc:sldMkLst>
        <pc:spChg chg="add mod">
          <ac:chgData name="Devrizal Maruapey" userId="73835e99cd6025c3" providerId="LiveId" clId="{CE62D7BC-61E7-40D4-9135-90D04C41785F}" dt="2021-08-30T01:01:20.816" v="982"/>
          <ac:spMkLst>
            <pc:docMk/>
            <pc:sldMk cId="4157232219" sldId="270"/>
            <ac:spMk id="2" creationId="{622AFE54-511F-4211-B628-A054EAE853CA}"/>
          </ac:spMkLst>
        </pc:spChg>
        <pc:spChg chg="add mod">
          <ac:chgData name="Devrizal Maruapey" userId="73835e99cd6025c3" providerId="LiveId" clId="{CE62D7BC-61E7-40D4-9135-90D04C41785F}" dt="2021-08-30T01:01:19.047" v="979"/>
          <ac:spMkLst>
            <pc:docMk/>
            <pc:sldMk cId="4157232219" sldId="270"/>
            <ac:spMk id="3" creationId="{DF5DE6EF-4A97-4E2B-8DF0-A75A75DC393C}"/>
          </ac:spMkLst>
        </pc:spChg>
        <pc:spChg chg="add mod">
          <ac:chgData name="Devrizal Maruapey" userId="73835e99cd6025c3" providerId="LiveId" clId="{CE62D7BC-61E7-40D4-9135-90D04C41785F}" dt="2021-08-30T01:01:15.178" v="974"/>
          <ac:spMkLst>
            <pc:docMk/>
            <pc:sldMk cId="4157232219" sldId="270"/>
            <ac:spMk id="4" creationId="{4D5AC8A1-4741-4622-9DAF-1087F3143FA6}"/>
          </ac:spMkLst>
        </pc:spChg>
        <pc:spChg chg="add mod">
          <ac:chgData name="Devrizal Maruapey" userId="73835e99cd6025c3" providerId="LiveId" clId="{CE62D7BC-61E7-40D4-9135-90D04C41785F}" dt="2021-08-30T01:01:20.395" v="981"/>
          <ac:spMkLst>
            <pc:docMk/>
            <pc:sldMk cId="4157232219" sldId="270"/>
            <ac:spMk id="6" creationId="{3633CFE8-2F99-4B4C-8002-48F32D09F1CA}"/>
          </ac:spMkLst>
        </pc:spChg>
        <pc:spChg chg="add mod">
          <ac:chgData name="Devrizal Maruapey" userId="73835e99cd6025c3" providerId="LiveId" clId="{CE62D7BC-61E7-40D4-9135-90D04C41785F}" dt="2021-08-30T01:01:18.573" v="978"/>
          <ac:spMkLst>
            <pc:docMk/>
            <pc:sldMk cId="4157232219" sldId="270"/>
            <ac:spMk id="7" creationId="{4EE27F75-E8A2-4A35-BFA7-380A3FAA4457}"/>
          </ac:spMkLst>
        </pc:spChg>
        <pc:spChg chg="add mod">
          <ac:chgData name="Devrizal Maruapey" userId="73835e99cd6025c3" providerId="LiveId" clId="{CE62D7BC-61E7-40D4-9135-90D04C41785F}" dt="2021-08-30T01:01:15.537" v="975"/>
          <ac:spMkLst>
            <pc:docMk/>
            <pc:sldMk cId="4157232219" sldId="270"/>
            <ac:spMk id="8" creationId="{FBAB80E4-B87B-4A94-996C-035CEC311422}"/>
          </ac:spMkLst>
        </pc:spChg>
        <pc:spChg chg="add mod">
          <ac:chgData name="Devrizal Maruapey" userId="73835e99cd6025c3" providerId="LiveId" clId="{CE62D7BC-61E7-40D4-9135-90D04C41785F}" dt="2021-08-30T01:01:19.954" v="980"/>
          <ac:spMkLst>
            <pc:docMk/>
            <pc:sldMk cId="4157232219" sldId="270"/>
            <ac:spMk id="9" creationId="{F8C38945-E977-4526-8963-81ACED0A17A9}"/>
          </ac:spMkLst>
        </pc:spChg>
        <pc:spChg chg="add mod">
          <ac:chgData name="Devrizal Maruapey" userId="73835e99cd6025c3" providerId="LiveId" clId="{CE62D7BC-61E7-40D4-9135-90D04C41785F}" dt="2021-08-30T01:01:18.014" v="977"/>
          <ac:spMkLst>
            <pc:docMk/>
            <pc:sldMk cId="4157232219" sldId="270"/>
            <ac:spMk id="11" creationId="{63BBCBBA-7EA7-4DE3-9AC0-B936D215FF64}"/>
          </ac:spMkLst>
        </pc:spChg>
        <pc:spChg chg="add mod">
          <ac:chgData name="Devrizal Maruapey" userId="73835e99cd6025c3" providerId="LiveId" clId="{CE62D7BC-61E7-40D4-9135-90D04C41785F}" dt="2021-08-30T01:01:15.875" v="976"/>
          <ac:spMkLst>
            <pc:docMk/>
            <pc:sldMk cId="4157232219" sldId="270"/>
            <ac:spMk id="12" creationId="{B144C4BD-F89A-4F17-980F-51CE9C15A31D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58" creationId="{FE9C15E4-7439-4E9D-B222-A492378820B3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59" creationId="{D9435D6C-D347-42EB-852B-D728CC2D597A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60" creationId="{C4D58BBE-17CE-4869-9F40-5ED9FF59F2A1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103" creationId="{3E6248A2-E041-433D-8B39-63615584061B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104" creationId="{C12D7573-D45B-4BDF-B2A8-9BFEFDF9412F}"/>
          </ac:spMkLst>
        </pc:spChg>
        <pc:spChg chg="del">
          <ac:chgData name="Devrizal Maruapey" userId="73835e99cd6025c3" providerId="LiveId" clId="{CE62D7BC-61E7-40D4-9135-90D04C41785F}" dt="2021-08-30T01:01:08.371" v="971" actId="21"/>
          <ac:spMkLst>
            <pc:docMk/>
            <pc:sldMk cId="4157232219" sldId="270"/>
            <ac:spMk id="105" creationId="{4DF1DEF7-708B-4BA5-A5E7-BEA4F2885C75}"/>
          </ac:spMkLst>
        </pc:spChg>
        <pc:spChg chg="del mod">
          <ac:chgData name="Devrizal Maruapey" userId="73835e99cd6025c3" providerId="LiveId" clId="{CE62D7BC-61E7-40D4-9135-90D04C41785F}" dt="2021-08-30T01:01:22.445" v="983" actId="21"/>
          <ac:spMkLst>
            <pc:docMk/>
            <pc:sldMk cId="4157232219" sldId="270"/>
            <ac:spMk id="107" creationId="{8C773050-3375-422B-A6E1-996E66CD4C25}"/>
          </ac:spMkLst>
        </pc:spChg>
        <pc:spChg chg="del mod">
          <ac:chgData name="Devrizal Maruapey" userId="73835e99cd6025c3" providerId="LiveId" clId="{CE62D7BC-61E7-40D4-9135-90D04C41785F}" dt="2021-08-30T01:01:22.445" v="983" actId="21"/>
          <ac:spMkLst>
            <pc:docMk/>
            <pc:sldMk cId="4157232219" sldId="270"/>
            <ac:spMk id="108" creationId="{4E73E07D-7325-420E-AC1F-FCF62CD59E8E}"/>
          </ac:spMkLst>
        </pc:spChg>
        <pc:spChg chg="del mod">
          <ac:chgData name="Devrizal Maruapey" userId="73835e99cd6025c3" providerId="LiveId" clId="{CE62D7BC-61E7-40D4-9135-90D04C41785F}" dt="2021-08-30T01:01:22.445" v="983" actId="21"/>
          <ac:spMkLst>
            <pc:docMk/>
            <pc:sldMk cId="4157232219" sldId="270"/>
            <ac:spMk id="109" creationId="{9559136D-7F00-48D6-9B56-90C907378A71}"/>
          </ac:spMkLst>
        </pc:spChg>
      </pc:sldChg>
      <pc:sldChg chg="addSp delSp modSp mod">
        <pc:chgData name="Devrizal Maruapey" userId="73835e99cd6025c3" providerId="LiveId" clId="{CE62D7BC-61E7-40D4-9135-90D04C41785F}" dt="2021-08-30T00:50:28.115" v="826" actId="21"/>
        <pc:sldMkLst>
          <pc:docMk/>
          <pc:sldMk cId="2705732180" sldId="271"/>
        </pc:sldMkLst>
        <pc:spChg chg="add mod">
          <ac:chgData name="Devrizal Maruapey" userId="73835e99cd6025c3" providerId="LiveId" clId="{CE62D7BC-61E7-40D4-9135-90D04C41785F}" dt="2021-08-30T00:50:25.845" v="825"/>
          <ac:spMkLst>
            <pc:docMk/>
            <pc:sldMk cId="2705732180" sldId="271"/>
            <ac:spMk id="3" creationId="{79E10906-8D6D-42FF-9066-3E6A40F2E5D7}"/>
          </ac:spMkLst>
        </pc:spChg>
        <pc:spChg chg="add mod">
          <ac:chgData name="Devrizal Maruapey" userId="73835e99cd6025c3" providerId="LiveId" clId="{CE62D7BC-61E7-40D4-9135-90D04C41785F}" dt="2021-08-30T00:50:23.746" v="822"/>
          <ac:spMkLst>
            <pc:docMk/>
            <pc:sldMk cId="2705732180" sldId="271"/>
            <ac:spMk id="4" creationId="{A11414D5-FA53-45E3-BA54-1C525946A940}"/>
          </ac:spMkLst>
        </pc:spChg>
        <pc:spChg chg="add mod">
          <ac:chgData name="Devrizal Maruapey" userId="73835e99cd6025c3" providerId="LiveId" clId="{CE62D7BC-61E7-40D4-9135-90D04C41785F}" dt="2021-08-30T00:50:18.059" v="817"/>
          <ac:spMkLst>
            <pc:docMk/>
            <pc:sldMk cId="2705732180" sldId="271"/>
            <ac:spMk id="5" creationId="{9A3AC003-8F93-43E1-9FAF-B6A031DC6F53}"/>
          </ac:spMkLst>
        </pc:spChg>
        <pc:spChg chg="add mod">
          <ac:chgData name="Devrizal Maruapey" userId="73835e99cd6025c3" providerId="LiveId" clId="{CE62D7BC-61E7-40D4-9135-90D04C41785F}" dt="2021-08-30T00:50:25.395" v="824"/>
          <ac:spMkLst>
            <pc:docMk/>
            <pc:sldMk cId="2705732180" sldId="271"/>
            <ac:spMk id="6" creationId="{831DABC4-FFAA-48B8-9198-74936DD8BF4B}"/>
          </ac:spMkLst>
        </pc:spChg>
        <pc:spChg chg="add mod">
          <ac:chgData name="Devrizal Maruapey" userId="73835e99cd6025c3" providerId="LiveId" clId="{CE62D7BC-61E7-40D4-9135-90D04C41785F}" dt="2021-08-30T00:50:23.258" v="821"/>
          <ac:spMkLst>
            <pc:docMk/>
            <pc:sldMk cId="2705732180" sldId="271"/>
            <ac:spMk id="7" creationId="{3EE8AEAA-3B4B-4EBC-A78C-9848F5E35157}"/>
          </ac:spMkLst>
        </pc:spChg>
        <pc:spChg chg="add mod">
          <ac:chgData name="Devrizal Maruapey" userId="73835e99cd6025c3" providerId="LiveId" clId="{CE62D7BC-61E7-40D4-9135-90D04C41785F}" dt="2021-08-30T00:50:19.349" v="818"/>
          <ac:spMkLst>
            <pc:docMk/>
            <pc:sldMk cId="2705732180" sldId="271"/>
            <ac:spMk id="8" creationId="{7A11369D-780A-4281-9F7F-BEB4CC99D2CC}"/>
          </ac:spMkLst>
        </pc:spChg>
        <pc:spChg chg="add mod">
          <ac:chgData name="Devrizal Maruapey" userId="73835e99cd6025c3" providerId="LiveId" clId="{CE62D7BC-61E7-40D4-9135-90D04C41785F}" dt="2021-08-30T00:50:24.919" v="823"/>
          <ac:spMkLst>
            <pc:docMk/>
            <pc:sldMk cId="2705732180" sldId="271"/>
            <ac:spMk id="9" creationId="{9D0DA205-FEF6-4CC3-9E14-82745D9793DC}"/>
          </ac:spMkLst>
        </pc:spChg>
        <pc:spChg chg="add mod">
          <ac:chgData name="Devrizal Maruapey" userId="73835e99cd6025c3" providerId="LiveId" clId="{CE62D7BC-61E7-40D4-9135-90D04C41785F}" dt="2021-08-30T00:50:22.695" v="820"/>
          <ac:spMkLst>
            <pc:docMk/>
            <pc:sldMk cId="2705732180" sldId="271"/>
            <ac:spMk id="10" creationId="{753EEA15-339F-4206-A58D-3A3673AD711A}"/>
          </ac:spMkLst>
        </pc:spChg>
        <pc:spChg chg="add mod">
          <ac:chgData name="Devrizal Maruapey" userId="73835e99cd6025c3" providerId="LiveId" clId="{CE62D7BC-61E7-40D4-9135-90D04C41785F}" dt="2021-08-30T00:50:20.373" v="819"/>
          <ac:spMkLst>
            <pc:docMk/>
            <pc:sldMk cId="2705732180" sldId="271"/>
            <ac:spMk id="11" creationId="{E3A64CF8-103C-49DE-952D-2A404053EAC5}"/>
          </ac:spMkLst>
        </pc:spChg>
        <pc:spChg chg="del">
          <ac:chgData name="Devrizal Maruapey" userId="73835e99cd6025c3" providerId="LiveId" clId="{CE62D7BC-61E7-40D4-9135-90D04C41785F}" dt="2021-08-30T00:50:11.519" v="814" actId="21"/>
          <ac:spMkLst>
            <pc:docMk/>
            <pc:sldMk cId="2705732180" sldId="271"/>
            <ac:spMk id="41" creationId="{95C1B106-5927-41C9-AE7B-1CA0B4E8496D}"/>
          </ac:spMkLst>
        </pc:spChg>
        <pc:spChg chg="del">
          <ac:chgData name="Devrizal Maruapey" userId="73835e99cd6025c3" providerId="LiveId" clId="{CE62D7BC-61E7-40D4-9135-90D04C41785F}" dt="2021-08-30T00:50:11.519" v="814" actId="21"/>
          <ac:spMkLst>
            <pc:docMk/>
            <pc:sldMk cId="2705732180" sldId="271"/>
            <ac:spMk id="42" creationId="{ABABD27B-9394-4DAA-8C74-03C7E0E2DBC4}"/>
          </ac:spMkLst>
        </pc:spChg>
        <pc:spChg chg="del">
          <ac:chgData name="Devrizal Maruapey" userId="73835e99cd6025c3" providerId="LiveId" clId="{CE62D7BC-61E7-40D4-9135-90D04C41785F}" dt="2021-08-30T00:50:11.519" v="814" actId="21"/>
          <ac:spMkLst>
            <pc:docMk/>
            <pc:sldMk cId="2705732180" sldId="271"/>
            <ac:spMk id="43" creationId="{1B5BA30B-7C4F-4793-BB86-F7657E0FCCFE}"/>
          </ac:spMkLst>
        </pc:spChg>
        <pc:spChg chg="del">
          <ac:chgData name="Devrizal Maruapey" userId="73835e99cd6025c3" providerId="LiveId" clId="{CE62D7BC-61E7-40D4-9135-90D04C41785F}" dt="2021-08-30T00:50:11.519" v="814" actId="21"/>
          <ac:spMkLst>
            <pc:docMk/>
            <pc:sldMk cId="2705732180" sldId="271"/>
            <ac:spMk id="44" creationId="{29EC75A5-9660-4DD0-A6B7-AD3F2809EF62}"/>
          </ac:spMkLst>
        </pc:spChg>
        <pc:spChg chg="del mod">
          <ac:chgData name="Devrizal Maruapey" userId="73835e99cd6025c3" providerId="LiveId" clId="{CE62D7BC-61E7-40D4-9135-90D04C41785F}" dt="2021-08-30T00:50:28.115" v="826" actId="21"/>
          <ac:spMkLst>
            <pc:docMk/>
            <pc:sldMk cId="2705732180" sldId="271"/>
            <ac:spMk id="45" creationId="{FB87DBEF-AD6F-4972-A747-D91FAF38BE6C}"/>
          </ac:spMkLst>
        </pc:spChg>
        <pc:spChg chg="del mod">
          <ac:chgData name="Devrizal Maruapey" userId="73835e99cd6025c3" providerId="LiveId" clId="{CE62D7BC-61E7-40D4-9135-90D04C41785F}" dt="2021-08-30T00:50:28.115" v="826" actId="21"/>
          <ac:spMkLst>
            <pc:docMk/>
            <pc:sldMk cId="2705732180" sldId="271"/>
            <ac:spMk id="46" creationId="{9DDD964A-EA9C-4A10-BC6C-6ED0C08F7F55}"/>
          </ac:spMkLst>
        </pc:spChg>
        <pc:spChg chg="del mod">
          <ac:chgData name="Devrizal Maruapey" userId="73835e99cd6025c3" providerId="LiveId" clId="{CE62D7BC-61E7-40D4-9135-90D04C41785F}" dt="2021-08-30T00:50:28.115" v="826" actId="21"/>
          <ac:spMkLst>
            <pc:docMk/>
            <pc:sldMk cId="2705732180" sldId="271"/>
            <ac:spMk id="50" creationId="{23AE4AEC-758A-4C10-8328-A35AE967EFCC}"/>
          </ac:spMkLst>
        </pc:spChg>
        <pc:spChg chg="del mod">
          <ac:chgData name="Devrizal Maruapey" userId="73835e99cd6025c3" providerId="LiveId" clId="{CE62D7BC-61E7-40D4-9135-90D04C41785F}" dt="2021-08-30T00:50:28.115" v="826" actId="21"/>
          <ac:spMkLst>
            <pc:docMk/>
            <pc:sldMk cId="2705732180" sldId="271"/>
            <ac:spMk id="51" creationId="{FCCC2BA0-3EA0-40CB-A38A-D88A4314AF62}"/>
          </ac:spMkLst>
        </pc:spChg>
        <pc:spChg chg="del mod">
          <ac:chgData name="Devrizal Maruapey" userId="73835e99cd6025c3" providerId="LiveId" clId="{CE62D7BC-61E7-40D4-9135-90D04C41785F}" dt="2021-08-30T00:50:28.115" v="826" actId="21"/>
          <ac:spMkLst>
            <pc:docMk/>
            <pc:sldMk cId="2705732180" sldId="271"/>
            <ac:spMk id="52" creationId="{A240F97F-1DE8-4076-B483-AC615A011B44}"/>
          </ac:spMkLst>
        </pc:spChg>
      </pc:sldChg>
      <pc:sldChg chg="addSp delSp modSp mod">
        <pc:chgData name="Devrizal Maruapey" userId="73835e99cd6025c3" providerId="LiveId" clId="{CE62D7BC-61E7-40D4-9135-90D04C41785F}" dt="2021-08-30T01:25:57.827" v="1347" actId="21"/>
        <pc:sldMkLst>
          <pc:docMk/>
          <pc:sldMk cId="1102954852" sldId="272"/>
        </pc:sldMkLst>
        <pc:spChg chg="add mod">
          <ac:chgData name="Devrizal Maruapey" userId="73835e99cd6025c3" providerId="LiveId" clId="{CE62D7BC-61E7-40D4-9135-90D04C41785F}" dt="2021-08-30T01:25:52.941" v="1345"/>
          <ac:spMkLst>
            <pc:docMk/>
            <pc:sldMk cId="1102954852" sldId="272"/>
            <ac:spMk id="3" creationId="{DE00C685-ED85-4FC2-820A-5E2F5CE541B6}"/>
          </ac:spMkLst>
        </pc:spChg>
        <pc:spChg chg="add mod">
          <ac:chgData name="Devrizal Maruapey" userId="73835e99cd6025c3" providerId="LiveId" clId="{CE62D7BC-61E7-40D4-9135-90D04C41785F}" dt="2021-08-30T01:25:27.331" v="1339"/>
          <ac:spMkLst>
            <pc:docMk/>
            <pc:sldMk cId="1102954852" sldId="272"/>
            <ac:spMk id="27" creationId="{DC5595F5-94C7-44E0-AE1E-2F63748B6961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28" creationId="{4F4BE88A-B973-41AC-97B6-6F7B2FF49EE6}"/>
          </ac:spMkLst>
        </pc:spChg>
        <pc:spChg chg="add mod">
          <ac:chgData name="Devrizal Maruapey" userId="73835e99cd6025c3" providerId="LiveId" clId="{CE62D7BC-61E7-40D4-9135-90D04C41785F}" dt="2021-08-30T01:25:47.771" v="1343" actId="255"/>
          <ac:spMkLst>
            <pc:docMk/>
            <pc:sldMk cId="1102954852" sldId="272"/>
            <ac:spMk id="29" creationId="{EA53EC04-E8BB-487C-9A60-4F9EFEFFE5C9}"/>
          </ac:spMkLst>
        </pc:spChg>
        <pc:spChg chg="add mod">
          <ac:chgData name="Devrizal Maruapey" userId="73835e99cd6025c3" providerId="LiveId" clId="{CE62D7BC-61E7-40D4-9135-90D04C41785F}" dt="2021-08-30T01:25:54.243" v="1346"/>
          <ac:spMkLst>
            <pc:docMk/>
            <pc:sldMk cId="1102954852" sldId="272"/>
            <ac:spMk id="30" creationId="{97FE8D73-5D80-48E3-8111-FD9CD7BCBCF4}"/>
          </ac:spMkLst>
        </pc:spChg>
        <pc:spChg chg="add mod">
          <ac:chgData name="Devrizal Maruapey" userId="73835e99cd6025c3" providerId="LiveId" clId="{CE62D7BC-61E7-40D4-9135-90D04C41785F}" dt="2021-08-30T01:25:28.601" v="1340"/>
          <ac:spMkLst>
            <pc:docMk/>
            <pc:sldMk cId="1102954852" sldId="272"/>
            <ac:spMk id="32" creationId="{56C0662E-BB9E-40C8-8499-917BE9626DD8}"/>
          </ac:spMkLst>
        </pc:spChg>
        <pc:spChg chg="add mod">
          <ac:chgData name="Devrizal Maruapey" userId="73835e99cd6025c3" providerId="LiveId" clId="{CE62D7BC-61E7-40D4-9135-90D04C41785F}" dt="2021-08-30T01:25:47.771" v="1343" actId="255"/>
          <ac:spMkLst>
            <pc:docMk/>
            <pc:sldMk cId="1102954852" sldId="272"/>
            <ac:spMk id="33" creationId="{CFA3C8A7-B738-4CFB-8D3E-D6C237C7684C}"/>
          </ac:spMkLst>
        </pc:spChg>
        <pc:spChg chg="add mod">
          <ac:chgData name="Devrizal Maruapey" userId="73835e99cd6025c3" providerId="LiveId" clId="{CE62D7BC-61E7-40D4-9135-90D04C41785F}" dt="2021-08-30T01:25:52.183" v="1344"/>
          <ac:spMkLst>
            <pc:docMk/>
            <pc:sldMk cId="1102954852" sldId="272"/>
            <ac:spMk id="34" creationId="{B7CE22F6-5A43-4BBA-9508-5DEC6BAF75E7}"/>
          </ac:spMkLst>
        </pc:spChg>
        <pc:spChg chg="add mod">
          <ac:chgData name="Devrizal Maruapey" userId="73835e99cd6025c3" providerId="LiveId" clId="{CE62D7BC-61E7-40D4-9135-90D04C41785F}" dt="2021-08-30T01:25:31.591" v="1341"/>
          <ac:spMkLst>
            <pc:docMk/>
            <pc:sldMk cId="1102954852" sldId="272"/>
            <ac:spMk id="35" creationId="{D37E50FB-D90A-4F36-9DDF-68AC6541745B}"/>
          </ac:spMkLst>
        </pc:spChg>
        <pc:spChg chg="add mod">
          <ac:chgData name="Devrizal Maruapey" userId="73835e99cd6025c3" providerId="LiveId" clId="{CE62D7BC-61E7-40D4-9135-90D04C41785F}" dt="2021-08-30T01:25:47.771" v="1343" actId="255"/>
          <ac:spMkLst>
            <pc:docMk/>
            <pc:sldMk cId="1102954852" sldId="272"/>
            <ac:spMk id="36" creationId="{7B4B5AD2-0FDD-45DE-A4A8-ECD0E19271AC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42" creationId="{7FA79556-8070-403E-9D29-CB24DB1D43EA}"/>
          </ac:spMkLst>
        </pc:spChg>
        <pc:spChg chg="del">
          <ac:chgData name="Devrizal Maruapey" userId="73835e99cd6025c3" providerId="LiveId" clId="{CE62D7BC-61E7-40D4-9135-90D04C41785F}" dt="2021-08-30T01:25:04.544" v="1330" actId="21"/>
          <ac:spMkLst>
            <pc:docMk/>
            <pc:sldMk cId="1102954852" sldId="272"/>
            <ac:spMk id="70" creationId="{0617F2F2-A7B8-48D4-B138-F1CF0F8095DE}"/>
          </ac:spMkLst>
        </pc:spChg>
        <pc:spChg chg="del">
          <ac:chgData name="Devrizal Maruapey" userId="73835e99cd6025c3" providerId="LiveId" clId="{CE62D7BC-61E7-40D4-9135-90D04C41785F}" dt="2021-08-30T01:25:04.544" v="1330" actId="21"/>
          <ac:spMkLst>
            <pc:docMk/>
            <pc:sldMk cId="1102954852" sldId="272"/>
            <ac:spMk id="71" creationId="{4C9EC04D-2D31-410C-A4DD-E79DE4FB5112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73" creationId="{4E929632-C9B5-4729-A395-23510B5C86F4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74" creationId="{C65C2046-1D4A-48D3-97B5-56DE8580561D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76" creationId="{F2BCC3D9-DEA1-4334-8D4F-2E99490AAE0C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83" creationId="{E161E6C5-0829-47F1-8975-57245A563949}"/>
          </ac:spMkLst>
        </pc:spChg>
        <pc:spChg chg="del mod">
          <ac:chgData name="Devrizal Maruapey" userId="73835e99cd6025c3" providerId="LiveId" clId="{CE62D7BC-61E7-40D4-9135-90D04C41785F}" dt="2021-08-30T01:25:57.827" v="1347" actId="21"/>
          <ac:spMkLst>
            <pc:docMk/>
            <pc:sldMk cId="1102954852" sldId="272"/>
            <ac:spMk id="84" creationId="{EC14E19B-A506-480B-BAAD-B7C79AE885F2}"/>
          </ac:spMkLst>
        </pc:spChg>
      </pc:sldChg>
      <pc:sldChg chg="addSp delSp modSp mod">
        <pc:chgData name="Devrizal Maruapey" userId="73835e99cd6025c3" providerId="LiveId" clId="{CE62D7BC-61E7-40D4-9135-90D04C41785F}" dt="2021-08-30T01:03:43.628" v="1031" actId="21"/>
        <pc:sldMkLst>
          <pc:docMk/>
          <pc:sldMk cId="2985322059" sldId="273"/>
        </pc:sldMkLst>
        <pc:spChg chg="mod topLvl">
          <ac:chgData name="Devrizal Maruapey" userId="73835e99cd6025c3" providerId="LiveId" clId="{CE62D7BC-61E7-40D4-9135-90D04C41785F}" dt="2021-08-30T01:01:27.674" v="984" actId="165"/>
          <ac:spMkLst>
            <pc:docMk/>
            <pc:sldMk cId="2985322059" sldId="273"/>
            <ac:spMk id="3" creationId="{A074A44E-AAFF-4E89-AA99-59E0517D98C9}"/>
          </ac:spMkLst>
        </pc:spChg>
        <pc:spChg chg="del mod topLvl">
          <ac:chgData name="Devrizal Maruapey" userId="73835e99cd6025c3" providerId="LiveId" clId="{CE62D7BC-61E7-40D4-9135-90D04C41785F}" dt="2021-08-30T01:03:32.429" v="1023" actId="21"/>
          <ac:spMkLst>
            <pc:docMk/>
            <pc:sldMk cId="2985322059" sldId="273"/>
            <ac:spMk id="27" creationId="{2BE9BD74-A72F-44CE-820C-5C6D38C822F1}"/>
          </ac:spMkLst>
        </pc:spChg>
        <pc:spChg chg="del mod">
          <ac:chgData name="Devrizal Maruapey" userId="73835e99cd6025c3" providerId="LiveId" clId="{CE62D7BC-61E7-40D4-9135-90D04C41785F}" dt="2021-08-30T01:03:43.628" v="1031" actId="21"/>
          <ac:spMkLst>
            <pc:docMk/>
            <pc:sldMk cId="2985322059" sldId="273"/>
            <ac:spMk id="28" creationId="{AEDC3B80-832A-47A7-983D-850DA9FCDD3E}"/>
          </ac:spMkLst>
        </pc:spChg>
        <pc:spChg chg="add mod">
          <ac:chgData name="Devrizal Maruapey" userId="73835e99cd6025c3" providerId="LiveId" clId="{CE62D7BC-61E7-40D4-9135-90D04C41785F}" dt="2021-08-30T01:03:40.414" v="1029"/>
          <ac:spMkLst>
            <pc:docMk/>
            <pc:sldMk cId="2985322059" sldId="273"/>
            <ac:spMk id="31" creationId="{830E613D-ADC9-47F4-80AE-B4CC490AF7B0}"/>
          </ac:spMkLst>
        </pc:spChg>
        <pc:spChg chg="add mod">
          <ac:chgData name="Devrizal Maruapey" userId="73835e99cd6025c3" providerId="LiveId" clId="{CE62D7BC-61E7-40D4-9135-90D04C41785F}" dt="2021-08-30T01:03:36.352" v="1025"/>
          <ac:spMkLst>
            <pc:docMk/>
            <pc:sldMk cId="2985322059" sldId="273"/>
            <ac:spMk id="33" creationId="{928DC27C-0C64-413E-887B-333C7BA204AB}"/>
          </ac:spMkLst>
        </pc:spChg>
        <pc:spChg chg="add mod">
          <ac:chgData name="Devrizal Maruapey" userId="73835e99cd6025c3" providerId="LiveId" clId="{CE62D7BC-61E7-40D4-9135-90D04C41785F}" dt="2021-08-30T01:03:41.297" v="1030"/>
          <ac:spMkLst>
            <pc:docMk/>
            <pc:sldMk cId="2985322059" sldId="273"/>
            <ac:spMk id="34" creationId="{E4BD29E1-4E7E-4EDB-AC43-3990C861B19F}"/>
          </ac:spMkLst>
        </pc:spChg>
        <pc:spChg chg="add mod">
          <ac:chgData name="Devrizal Maruapey" userId="73835e99cd6025c3" providerId="LiveId" clId="{CE62D7BC-61E7-40D4-9135-90D04C41785F}" dt="2021-08-30T01:03:39.857" v="1028"/>
          <ac:spMkLst>
            <pc:docMk/>
            <pc:sldMk cId="2985322059" sldId="273"/>
            <ac:spMk id="35" creationId="{4B62F84E-455F-45E9-8583-A621B6FFB321}"/>
          </ac:spMkLst>
        </pc:spChg>
        <pc:spChg chg="add mod">
          <ac:chgData name="Devrizal Maruapey" userId="73835e99cd6025c3" providerId="LiveId" clId="{CE62D7BC-61E7-40D4-9135-90D04C41785F}" dt="2021-08-30T01:03:37.577" v="1026"/>
          <ac:spMkLst>
            <pc:docMk/>
            <pc:sldMk cId="2985322059" sldId="273"/>
            <ac:spMk id="37" creationId="{2A1EA72F-4013-4E70-9674-567B04EA61CE}"/>
          </ac:spMkLst>
        </pc:spChg>
        <pc:spChg chg="add mod">
          <ac:chgData name="Devrizal Maruapey" userId="73835e99cd6025c3" providerId="LiveId" clId="{CE62D7BC-61E7-40D4-9135-90D04C41785F}" dt="2021-08-30T01:03:38.515" v="1027"/>
          <ac:spMkLst>
            <pc:docMk/>
            <pc:sldMk cId="2985322059" sldId="273"/>
            <ac:spMk id="38" creationId="{4606ABB8-1BF5-4C93-B8D7-91F28F6883B4}"/>
          </ac:spMkLst>
        </pc:spChg>
        <pc:spChg chg="del mod">
          <ac:chgData name="Devrizal Maruapey" userId="73835e99cd6025c3" providerId="LiveId" clId="{CE62D7BC-61E7-40D4-9135-90D04C41785F}" dt="2021-08-30T01:03:43.628" v="1031" actId="21"/>
          <ac:spMkLst>
            <pc:docMk/>
            <pc:sldMk cId="2985322059" sldId="273"/>
            <ac:spMk id="39" creationId="{F994EAC0-8539-454C-8B23-E131251A6050}"/>
          </ac:spMkLst>
        </pc:spChg>
        <pc:spChg chg="mod topLvl">
          <ac:chgData name="Devrizal Maruapey" userId="73835e99cd6025c3" providerId="LiveId" clId="{CE62D7BC-61E7-40D4-9135-90D04C41785F}" dt="2021-08-30T01:01:27.674" v="984" actId="165"/>
          <ac:spMkLst>
            <pc:docMk/>
            <pc:sldMk cId="2985322059" sldId="273"/>
            <ac:spMk id="42" creationId="{53C31506-3F36-4309-8D27-098CF23C4EE7}"/>
          </ac:spMkLst>
        </pc:spChg>
        <pc:spChg chg="del mod topLvl">
          <ac:chgData name="Devrizal Maruapey" userId="73835e99cd6025c3" providerId="LiveId" clId="{CE62D7BC-61E7-40D4-9135-90D04C41785F}" dt="2021-08-30T01:03:43.628" v="1031" actId="21"/>
          <ac:spMkLst>
            <pc:docMk/>
            <pc:sldMk cId="2985322059" sldId="273"/>
            <ac:spMk id="43" creationId="{6E29F822-7ACA-43AD-B625-6E2F7421E8F7}"/>
          </ac:spMkLst>
        </pc:spChg>
        <pc:spChg chg="mod">
          <ac:chgData name="Devrizal Maruapey" userId="73835e99cd6025c3" providerId="LiveId" clId="{CE62D7BC-61E7-40D4-9135-90D04C41785F}" dt="2021-08-30T01:03:24.787" v="1020" actId="1076"/>
          <ac:spMkLst>
            <pc:docMk/>
            <pc:sldMk cId="2985322059" sldId="273"/>
            <ac:spMk id="68" creationId="{5DC9D118-32EE-4E93-91D4-4C70AD7CC7A9}"/>
          </ac:spMkLst>
        </pc:spChg>
        <pc:spChg chg="del mod">
          <ac:chgData name="Devrizal Maruapey" userId="73835e99cd6025c3" providerId="LiveId" clId="{CE62D7BC-61E7-40D4-9135-90D04C41785F}" dt="2021-08-30T01:03:43.628" v="1031" actId="21"/>
          <ac:spMkLst>
            <pc:docMk/>
            <pc:sldMk cId="2985322059" sldId="273"/>
            <ac:spMk id="71" creationId="{2946B781-538F-4B47-A479-A3612E6A03D2}"/>
          </ac:spMkLst>
        </pc:spChg>
        <pc:spChg chg="mod topLvl">
          <ac:chgData name="Devrizal Maruapey" userId="73835e99cd6025c3" providerId="LiveId" clId="{CE62D7BC-61E7-40D4-9135-90D04C41785F}" dt="2021-08-30T01:01:27.674" v="984" actId="165"/>
          <ac:spMkLst>
            <pc:docMk/>
            <pc:sldMk cId="2985322059" sldId="273"/>
            <ac:spMk id="74" creationId="{BD3279EE-7085-471C-BF2B-FB22FBCEF8BB}"/>
          </ac:spMkLst>
        </pc:spChg>
        <pc:spChg chg="del mod topLvl">
          <ac:chgData name="Devrizal Maruapey" userId="73835e99cd6025c3" providerId="LiveId" clId="{CE62D7BC-61E7-40D4-9135-90D04C41785F}" dt="2021-08-30T01:03:43.628" v="1031" actId="21"/>
          <ac:spMkLst>
            <pc:docMk/>
            <pc:sldMk cId="2985322059" sldId="273"/>
            <ac:spMk id="75" creationId="{71229D89-9C27-4056-9434-86A57FFE160C}"/>
          </ac:spMkLst>
        </pc:spChg>
        <pc:grpChg chg="del">
          <ac:chgData name="Devrizal Maruapey" userId="73835e99cd6025c3" providerId="LiveId" clId="{CE62D7BC-61E7-40D4-9135-90D04C41785F}" dt="2021-08-30T01:01:27.674" v="984" actId="165"/>
          <ac:grpSpMkLst>
            <pc:docMk/>
            <pc:sldMk cId="2985322059" sldId="273"/>
            <ac:grpSpMk id="30" creationId="{A687EA43-2F9D-4A3D-B475-A7892E37B4E9}"/>
          </ac:grpSpMkLst>
        </pc:grpChg>
        <pc:grpChg chg="del">
          <ac:chgData name="Devrizal Maruapey" userId="73835e99cd6025c3" providerId="LiveId" clId="{CE62D7BC-61E7-40D4-9135-90D04C41785F}" dt="2021-08-30T01:01:27.674" v="984" actId="165"/>
          <ac:grpSpMkLst>
            <pc:docMk/>
            <pc:sldMk cId="2985322059" sldId="273"/>
            <ac:grpSpMk id="40" creationId="{A911C228-9773-42B1-A682-2B9B42969818}"/>
          </ac:grpSpMkLst>
        </pc:grpChg>
        <pc:grpChg chg="del">
          <ac:chgData name="Devrizal Maruapey" userId="73835e99cd6025c3" providerId="LiveId" clId="{CE62D7BC-61E7-40D4-9135-90D04C41785F}" dt="2021-08-30T01:01:27.674" v="984" actId="165"/>
          <ac:grpSpMkLst>
            <pc:docMk/>
            <pc:sldMk cId="2985322059" sldId="273"/>
            <ac:grpSpMk id="72" creationId="{BC226CE9-E35F-48A5-9F2B-4F09A87BE93F}"/>
          </ac:grpSpMkLst>
        </pc:grpChg>
      </pc:sldChg>
      <pc:sldChg chg="addSp delSp modSp mod">
        <pc:chgData name="Devrizal Maruapey" userId="73835e99cd6025c3" providerId="LiveId" clId="{CE62D7BC-61E7-40D4-9135-90D04C41785F}" dt="2021-08-30T01:11:22.803" v="1190" actId="21"/>
        <pc:sldMkLst>
          <pc:docMk/>
          <pc:sldMk cId="1300745081" sldId="274"/>
        </pc:sldMkLst>
        <pc:spChg chg="mod topLvl">
          <ac:chgData name="Devrizal Maruapey" userId="73835e99cd6025c3" providerId="LiveId" clId="{CE62D7BC-61E7-40D4-9135-90D04C41785F}" dt="2021-08-30T01:06:48.751" v="1094" actId="165"/>
          <ac:spMkLst>
            <pc:docMk/>
            <pc:sldMk cId="1300745081" sldId="274"/>
            <ac:spMk id="2" creationId="{A6A4648B-4FE1-46FB-8BE4-2324C14FC00B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3" creationId="{447DA679-F1C8-4AC6-905F-295E57ABD5D0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4" creationId="{F273B57D-BD3D-4B9D-9B60-6E4686CAD19E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5" creationId="{ABBC9DB2-B6A6-4D50-9B49-5FF57BBE50D1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6" creationId="{A2B4278B-F552-40BE-96AB-40C00C669005}"/>
          </ac:spMkLst>
        </pc:spChg>
        <pc:spChg chg="add mod">
          <ac:chgData name="Devrizal Maruapey" userId="73835e99cd6025c3" providerId="LiveId" clId="{CE62D7BC-61E7-40D4-9135-90D04C41785F}" dt="2021-08-30T01:10:58.567" v="1178"/>
          <ac:spMkLst>
            <pc:docMk/>
            <pc:sldMk cId="1300745081" sldId="274"/>
            <ac:spMk id="7" creationId="{50E1EF04-9C38-4FF3-9BF4-9247CFC3AB98}"/>
          </ac:spMkLst>
        </pc:spChg>
        <pc:spChg chg="mod topLvl">
          <ac:chgData name="Devrizal Maruapey" userId="73835e99cd6025c3" providerId="LiveId" clId="{CE62D7BC-61E7-40D4-9135-90D04C41785F}" dt="2021-08-30T01:06:48.751" v="1094" actId="165"/>
          <ac:spMkLst>
            <pc:docMk/>
            <pc:sldMk cId="1300745081" sldId="274"/>
            <ac:spMk id="11" creationId="{FB7E9DD2-1940-4319-BAFF-D95FEC0A45A6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12" creationId="{532E9CC0-EBD0-4578-9EC9-0691C6FD0041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13" creationId="{E3890EBA-79D9-411E-835F-38DC9795F3EE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15" creationId="{A33651AE-6523-469E-B711-281CA0C8E0E1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16" creationId="{DBE08A4F-8199-4748-B27B-5AB8A448CE31}"/>
          </ac:spMkLst>
        </pc:spChg>
        <pc:spChg chg="add mod">
          <ac:chgData name="Devrizal Maruapey" userId="73835e99cd6025c3" providerId="LiveId" clId="{CE62D7BC-61E7-40D4-9135-90D04C41785F}" dt="2021-08-30T01:10:55.812" v="1174"/>
          <ac:spMkLst>
            <pc:docMk/>
            <pc:sldMk cId="1300745081" sldId="274"/>
            <ac:spMk id="17" creationId="{CA4524EB-63FF-48E7-965B-B3B514EDCAF8}"/>
          </ac:spMkLst>
        </pc:spChg>
        <pc:spChg chg="add mod">
          <ac:chgData name="Devrizal Maruapey" userId="73835e99cd6025c3" providerId="LiveId" clId="{CE62D7BC-61E7-40D4-9135-90D04C41785F}" dt="2021-08-30T01:10:52.290" v="1169"/>
          <ac:spMkLst>
            <pc:docMk/>
            <pc:sldMk cId="1300745081" sldId="274"/>
            <ac:spMk id="18" creationId="{6E0D7F75-3F12-4DF8-9C71-9C9BC583613D}"/>
          </ac:spMkLst>
        </pc:spChg>
        <pc:spChg chg="add mod">
          <ac:chgData name="Devrizal Maruapey" userId="73835e99cd6025c3" providerId="LiveId" clId="{CE62D7BC-61E7-40D4-9135-90D04C41785F}" dt="2021-08-30T01:11:01.637" v="1181"/>
          <ac:spMkLst>
            <pc:docMk/>
            <pc:sldMk cId="1300745081" sldId="274"/>
            <ac:spMk id="19" creationId="{D413CD3A-C046-43D2-833D-5831328473E6}"/>
          </ac:spMkLst>
        </pc:spChg>
        <pc:spChg chg="add mod">
          <ac:chgData name="Devrizal Maruapey" userId="73835e99cd6025c3" providerId="LiveId" clId="{CE62D7BC-61E7-40D4-9135-90D04C41785F}" dt="2021-08-30T01:10:57.689" v="1176"/>
          <ac:spMkLst>
            <pc:docMk/>
            <pc:sldMk cId="1300745081" sldId="274"/>
            <ac:spMk id="20" creationId="{120417B0-8445-42FA-A30F-40A439FFE04D}"/>
          </ac:spMkLst>
        </pc:spChg>
        <pc:spChg chg="add mod">
          <ac:chgData name="Devrizal Maruapey" userId="73835e99cd6025c3" providerId="LiveId" clId="{CE62D7BC-61E7-40D4-9135-90D04C41785F}" dt="2021-08-30T01:10:54.889" v="1172"/>
          <ac:spMkLst>
            <pc:docMk/>
            <pc:sldMk cId="1300745081" sldId="274"/>
            <ac:spMk id="21" creationId="{721BBABC-A00B-451C-8053-54C75AA7B6A0}"/>
          </ac:spMkLst>
        </pc:spChg>
        <pc:spChg chg="add mod">
          <ac:chgData name="Devrizal Maruapey" userId="73835e99cd6025c3" providerId="LiveId" clId="{CE62D7BC-61E7-40D4-9135-90D04C41785F}" dt="2021-08-30T01:10:53.885" v="1171"/>
          <ac:spMkLst>
            <pc:docMk/>
            <pc:sldMk cId="1300745081" sldId="274"/>
            <ac:spMk id="22" creationId="{C516091A-335D-40D1-BC67-C3F3C0AA42DB}"/>
          </ac:spMkLst>
        </pc:spChg>
        <pc:spChg chg="add mod">
          <ac:chgData name="Devrizal Maruapey" userId="73835e99cd6025c3" providerId="LiveId" clId="{CE62D7BC-61E7-40D4-9135-90D04C41785F}" dt="2021-08-30T01:11:08.836" v="1189" actId="20577"/>
          <ac:spMkLst>
            <pc:docMk/>
            <pc:sldMk cId="1300745081" sldId="274"/>
            <ac:spMk id="23" creationId="{C0D90B75-50EC-4F7F-8C47-BFFB9D0A2C4F}"/>
          </ac:spMkLst>
        </pc:spChg>
        <pc:spChg chg="add mod">
          <ac:chgData name="Devrizal Maruapey" userId="73835e99cd6025c3" providerId="LiveId" clId="{CE62D7BC-61E7-40D4-9135-90D04C41785F}" dt="2021-08-30T01:10:58.983" v="1179"/>
          <ac:spMkLst>
            <pc:docMk/>
            <pc:sldMk cId="1300745081" sldId="274"/>
            <ac:spMk id="24" creationId="{C050B90C-E53A-45E8-9BC4-E5A2D0286422}"/>
          </ac:spMkLst>
        </pc:spChg>
        <pc:spChg chg="add mod">
          <ac:chgData name="Devrizal Maruapey" userId="73835e99cd6025c3" providerId="LiveId" clId="{CE62D7BC-61E7-40D4-9135-90D04C41785F}" dt="2021-08-30T01:10:56.202" v="1175"/>
          <ac:spMkLst>
            <pc:docMk/>
            <pc:sldMk cId="1300745081" sldId="274"/>
            <ac:spMk id="25" creationId="{848C9CF4-6FC5-43FE-B8BB-097B0D543D74}"/>
          </ac:spMkLst>
        </pc:spChg>
        <pc:spChg chg="add mod">
          <ac:chgData name="Devrizal Maruapey" userId="73835e99cd6025c3" providerId="LiveId" clId="{CE62D7BC-61E7-40D4-9135-90D04C41785F}" dt="2021-08-30T01:10:51.672" v="1168"/>
          <ac:spMkLst>
            <pc:docMk/>
            <pc:sldMk cId="1300745081" sldId="274"/>
            <ac:spMk id="26" creationId="{161FAB4B-39FF-4B3A-BC5A-28403416E1FD}"/>
          </ac:spMkLst>
        </pc:spChg>
        <pc:spChg chg="add mod">
          <ac:chgData name="Devrizal Maruapey" userId="73835e99cd6025c3" providerId="LiveId" clId="{CE62D7BC-61E7-40D4-9135-90D04C41785F}" dt="2021-08-30T01:11:00.738" v="1180"/>
          <ac:spMkLst>
            <pc:docMk/>
            <pc:sldMk cId="1300745081" sldId="274"/>
            <ac:spMk id="27" creationId="{03F5EC72-7B73-4496-B359-FDF50335C443}"/>
          </ac:spMkLst>
        </pc:spChg>
        <pc:spChg chg="add mod">
          <ac:chgData name="Devrizal Maruapey" userId="73835e99cd6025c3" providerId="LiveId" clId="{CE62D7BC-61E7-40D4-9135-90D04C41785F}" dt="2021-08-30T01:11:05.525" v="1185" actId="20577"/>
          <ac:spMkLst>
            <pc:docMk/>
            <pc:sldMk cId="1300745081" sldId="274"/>
            <ac:spMk id="28" creationId="{74143162-2BEB-4FCD-9B0F-0B99B22CE6FB}"/>
          </ac:spMkLst>
        </pc:spChg>
        <pc:spChg chg="add mod">
          <ac:chgData name="Devrizal Maruapey" userId="73835e99cd6025c3" providerId="LiveId" clId="{CE62D7BC-61E7-40D4-9135-90D04C41785F}" dt="2021-08-30T01:10:58.112" v="1177"/>
          <ac:spMkLst>
            <pc:docMk/>
            <pc:sldMk cId="1300745081" sldId="274"/>
            <ac:spMk id="29" creationId="{3D898552-F7B9-4782-B413-FC6A3E048E80}"/>
          </ac:spMkLst>
        </pc:spChg>
        <pc:spChg chg="add mod">
          <ac:chgData name="Devrizal Maruapey" userId="73835e99cd6025c3" providerId="LiveId" clId="{CE62D7BC-61E7-40D4-9135-90D04C41785F}" dt="2021-08-30T01:10:55.335" v="1173"/>
          <ac:spMkLst>
            <pc:docMk/>
            <pc:sldMk cId="1300745081" sldId="274"/>
            <ac:spMk id="30" creationId="{3151D359-9E11-445A-836F-778C93A5A9D0}"/>
          </ac:spMkLst>
        </pc:spChg>
        <pc:spChg chg="add mod">
          <ac:chgData name="Devrizal Maruapey" userId="73835e99cd6025c3" providerId="LiveId" clId="{CE62D7BC-61E7-40D4-9135-90D04C41785F}" dt="2021-08-30T01:10:53.109" v="1170"/>
          <ac:spMkLst>
            <pc:docMk/>
            <pc:sldMk cId="1300745081" sldId="274"/>
            <ac:spMk id="31" creationId="{19C8D5B2-89F0-4E39-8078-1C33A3543B17}"/>
          </ac:spMkLst>
        </pc:spChg>
        <pc:spChg chg="mod topLvl">
          <ac:chgData name="Devrizal Maruapey" userId="73835e99cd6025c3" providerId="LiveId" clId="{CE62D7BC-61E7-40D4-9135-90D04C41785F}" dt="2021-08-30T01:06:48.751" v="1094" actId="165"/>
          <ac:spMkLst>
            <pc:docMk/>
            <pc:sldMk cId="1300745081" sldId="274"/>
            <ac:spMk id="39" creationId="{8CF8D124-A24B-4849-80B0-99EC45854265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40" creationId="{0D763E59-0CD7-4835-9940-6CD60FAB9760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41" creationId="{026FD26B-E89D-48CF-85DA-BAED33BF6659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43" creationId="{EE9195A8-FB6B-4A1A-B5C1-3CFB6D7A1DE3}"/>
          </ac:spMkLst>
        </pc:spChg>
        <pc:spChg chg="del mod topLvl">
          <ac:chgData name="Devrizal Maruapey" userId="73835e99cd6025c3" providerId="LiveId" clId="{CE62D7BC-61E7-40D4-9135-90D04C41785F}" dt="2021-08-30T01:10:23.401" v="1160" actId="21"/>
          <ac:spMkLst>
            <pc:docMk/>
            <pc:sldMk cId="1300745081" sldId="274"/>
            <ac:spMk id="44" creationId="{095D7C25-7872-4125-AEFC-1E1E4D41DB3F}"/>
          </ac:spMkLst>
        </pc:spChg>
        <pc:spChg chg="mod topLvl">
          <ac:chgData name="Devrizal Maruapey" userId="73835e99cd6025c3" providerId="LiveId" clId="{CE62D7BC-61E7-40D4-9135-90D04C41785F}" dt="2021-08-30T01:06:48.751" v="1094" actId="165"/>
          <ac:spMkLst>
            <pc:docMk/>
            <pc:sldMk cId="1300745081" sldId="274"/>
            <ac:spMk id="46" creationId="{E70AE637-9235-4D73-9615-FC1C77746F60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47" creationId="{7048E8F1-3B04-44B8-9344-90A0DE76049E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48" creationId="{630EBFBF-082C-4425-AABA-F5A0C80CF769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50" creationId="{FC2E1D73-69C3-4997-BB68-F58FB8CEDD63}"/>
          </ac:spMkLst>
        </pc:spChg>
        <pc:spChg chg="del mod topLvl">
          <ac:chgData name="Devrizal Maruapey" userId="73835e99cd6025c3" providerId="LiveId" clId="{CE62D7BC-61E7-40D4-9135-90D04C41785F}" dt="2021-08-30T01:11:22.803" v="1190" actId="21"/>
          <ac:spMkLst>
            <pc:docMk/>
            <pc:sldMk cId="1300745081" sldId="274"/>
            <ac:spMk id="51" creationId="{744CEB3F-0788-40A1-869A-1A6BD8C90DA3}"/>
          </ac:spMkLst>
        </pc:spChg>
        <pc:grpChg chg="del mod topLvl">
          <ac:chgData name="Devrizal Maruapey" userId="73835e99cd6025c3" providerId="LiveId" clId="{CE62D7BC-61E7-40D4-9135-90D04C41785F}" dt="2021-08-30T01:06:51.876" v="1098" actId="165"/>
          <ac:grpSpMkLst>
            <pc:docMk/>
            <pc:sldMk cId="1300745081" sldId="274"/>
            <ac:grpSpMk id="8" creationId="{C3F3F652-5DC6-448B-8E5E-40905B7A1A86}"/>
          </ac:grpSpMkLst>
        </pc:grpChg>
        <pc:grpChg chg="del">
          <ac:chgData name="Devrizal Maruapey" userId="73835e99cd6025c3" providerId="LiveId" clId="{CE62D7BC-61E7-40D4-9135-90D04C41785F}" dt="2021-08-30T01:06:48.751" v="1094" actId="165"/>
          <ac:grpSpMkLst>
            <pc:docMk/>
            <pc:sldMk cId="1300745081" sldId="274"/>
            <ac:grpSpMk id="9" creationId="{52E88FEF-E367-4D9F-B9AC-CD9DA6804373}"/>
          </ac:grpSpMkLst>
        </pc:grpChg>
        <pc:grpChg chg="del">
          <ac:chgData name="Devrizal Maruapey" userId="73835e99cd6025c3" providerId="LiveId" clId="{CE62D7BC-61E7-40D4-9135-90D04C41785F}" dt="2021-08-30T01:06:48.751" v="1094" actId="165"/>
          <ac:grpSpMkLst>
            <pc:docMk/>
            <pc:sldMk cId="1300745081" sldId="274"/>
            <ac:grpSpMk id="10" creationId="{85542133-7CFE-45C6-8DE1-42FCB3551F3C}"/>
          </ac:grpSpMkLst>
        </pc:grpChg>
        <pc:grpChg chg="del mod topLvl">
          <ac:chgData name="Devrizal Maruapey" userId="73835e99cd6025c3" providerId="LiveId" clId="{CE62D7BC-61E7-40D4-9135-90D04C41785F}" dt="2021-08-30T01:06:51.240" v="1097" actId="165"/>
          <ac:grpSpMkLst>
            <pc:docMk/>
            <pc:sldMk cId="1300745081" sldId="274"/>
            <ac:grpSpMk id="14" creationId="{39CBDFE9-1838-45E2-A361-8B62CE5C4227}"/>
          </ac:grpSpMkLst>
        </pc:grpChg>
        <pc:grpChg chg="del">
          <ac:chgData name="Devrizal Maruapey" userId="73835e99cd6025c3" providerId="LiveId" clId="{CE62D7BC-61E7-40D4-9135-90D04C41785F}" dt="2021-08-30T01:06:48.751" v="1094" actId="165"/>
          <ac:grpSpMkLst>
            <pc:docMk/>
            <pc:sldMk cId="1300745081" sldId="274"/>
            <ac:grpSpMk id="38" creationId="{D5C2FD8A-7909-4BE6-9C80-088CEFEF3FD1}"/>
          </ac:grpSpMkLst>
        </pc:grpChg>
        <pc:grpChg chg="del mod topLvl">
          <ac:chgData name="Devrizal Maruapey" userId="73835e99cd6025c3" providerId="LiveId" clId="{CE62D7BC-61E7-40D4-9135-90D04C41785F}" dt="2021-08-30T01:06:50.034" v="1096" actId="165"/>
          <ac:grpSpMkLst>
            <pc:docMk/>
            <pc:sldMk cId="1300745081" sldId="274"/>
            <ac:grpSpMk id="42" creationId="{C6A33521-205D-4AD5-93CF-F4016171D612}"/>
          </ac:grpSpMkLst>
        </pc:grpChg>
        <pc:grpChg chg="del">
          <ac:chgData name="Devrizal Maruapey" userId="73835e99cd6025c3" providerId="LiveId" clId="{CE62D7BC-61E7-40D4-9135-90D04C41785F}" dt="2021-08-30T01:06:48.751" v="1094" actId="165"/>
          <ac:grpSpMkLst>
            <pc:docMk/>
            <pc:sldMk cId="1300745081" sldId="274"/>
            <ac:grpSpMk id="45" creationId="{6D463DAD-6AF4-4AF2-A52D-A2645FC8A0C1}"/>
          </ac:grpSpMkLst>
        </pc:grpChg>
        <pc:grpChg chg="del mod topLvl">
          <ac:chgData name="Devrizal Maruapey" userId="73835e99cd6025c3" providerId="LiveId" clId="{CE62D7BC-61E7-40D4-9135-90D04C41785F}" dt="2021-08-30T01:06:48.959" v="1095" actId="165"/>
          <ac:grpSpMkLst>
            <pc:docMk/>
            <pc:sldMk cId="1300745081" sldId="274"/>
            <ac:grpSpMk id="49" creationId="{FBF9DA21-9BEC-4D7E-A482-356ACE086824}"/>
          </ac:grpSpMkLst>
        </pc:grpChg>
      </pc:sldChg>
      <pc:sldChg chg="addSp delSp modSp mod">
        <pc:chgData name="Devrizal Maruapey" userId="73835e99cd6025c3" providerId="LiveId" clId="{CE62D7BC-61E7-40D4-9135-90D04C41785F}" dt="2021-08-30T01:23:11.040" v="1294" actId="21"/>
        <pc:sldMkLst>
          <pc:docMk/>
          <pc:sldMk cId="2800412913" sldId="275"/>
        </pc:sldMkLst>
        <pc:spChg chg="del mod">
          <ac:chgData name="Devrizal Maruapey" userId="73835e99cd6025c3" providerId="LiveId" clId="{CE62D7BC-61E7-40D4-9135-90D04C41785F}" dt="2021-08-30T01:23:11.040" v="1294" actId="21"/>
          <ac:spMkLst>
            <pc:docMk/>
            <pc:sldMk cId="2800412913" sldId="275"/>
            <ac:spMk id="4" creationId="{32F872DC-AF1A-4A0C-9E08-694E96D657B9}"/>
          </ac:spMkLst>
        </pc:spChg>
        <pc:spChg chg="add del mod">
          <ac:chgData name="Devrizal Maruapey" userId="73835e99cd6025c3" providerId="LiveId" clId="{CE62D7BC-61E7-40D4-9135-90D04C41785F}" dt="2021-08-30T01:23:11.040" v="1294" actId="21"/>
          <ac:spMkLst>
            <pc:docMk/>
            <pc:sldMk cId="2800412913" sldId="275"/>
            <ac:spMk id="5" creationId="{B50783C2-DF50-4A27-8893-8EC18E75082B}"/>
          </ac:spMkLst>
        </pc:spChg>
        <pc:spChg chg="add mod">
          <ac:chgData name="Devrizal Maruapey" userId="73835e99cd6025c3" providerId="LiveId" clId="{CE62D7BC-61E7-40D4-9135-90D04C41785F}" dt="2021-08-30T01:22:56.311" v="1283"/>
          <ac:spMkLst>
            <pc:docMk/>
            <pc:sldMk cId="2800412913" sldId="275"/>
            <ac:spMk id="6" creationId="{1F1A9078-EA19-4800-8C8F-9CA5D42B9D66}"/>
          </ac:spMkLst>
        </pc:spChg>
        <pc:spChg chg="add mod">
          <ac:chgData name="Devrizal Maruapey" userId="73835e99cd6025c3" providerId="LiveId" clId="{CE62D7BC-61E7-40D4-9135-90D04C41785F}" dt="2021-08-30T01:22:55.183" v="1282"/>
          <ac:spMkLst>
            <pc:docMk/>
            <pc:sldMk cId="2800412913" sldId="275"/>
            <ac:spMk id="9" creationId="{FEFA5F70-4CA7-4D2D-8D1D-0F6A46360BDA}"/>
          </ac:spMkLst>
        </pc:spChg>
        <pc:spChg chg="add mod">
          <ac:chgData name="Devrizal Maruapey" userId="73835e99cd6025c3" providerId="LiveId" clId="{CE62D7BC-61E7-40D4-9135-90D04C41785F}" dt="2021-08-30T01:23:00.181" v="1286"/>
          <ac:spMkLst>
            <pc:docMk/>
            <pc:sldMk cId="2800412913" sldId="275"/>
            <ac:spMk id="10" creationId="{D4567EAA-541D-4163-B7FE-D8C835F94573}"/>
          </ac:spMkLst>
        </pc:spChg>
        <pc:spChg chg="add mod">
          <ac:chgData name="Devrizal Maruapey" userId="73835e99cd6025c3" providerId="LiveId" clId="{CE62D7BC-61E7-40D4-9135-90D04C41785F}" dt="2021-08-30T01:23:07.717" v="1293"/>
          <ac:spMkLst>
            <pc:docMk/>
            <pc:sldMk cId="2800412913" sldId="275"/>
            <ac:spMk id="11" creationId="{9B84F427-CEC1-4E88-9F90-DFFEB927CB55}"/>
          </ac:spMkLst>
        </pc:spChg>
        <pc:spChg chg="add mod">
          <ac:chgData name="Devrizal Maruapey" userId="73835e99cd6025c3" providerId="LiveId" clId="{CE62D7BC-61E7-40D4-9135-90D04C41785F}" dt="2021-08-30T01:22:56.878" v="1284"/>
          <ac:spMkLst>
            <pc:docMk/>
            <pc:sldMk cId="2800412913" sldId="275"/>
            <ac:spMk id="12" creationId="{33C514BA-B32C-44D3-8EA9-220BB38E90FE}"/>
          </ac:spMkLst>
        </pc:spChg>
        <pc:spChg chg="add mod">
          <ac:chgData name="Devrizal Maruapey" userId="73835e99cd6025c3" providerId="LiveId" clId="{CE62D7BC-61E7-40D4-9135-90D04C41785F}" dt="2021-08-30T01:23:00.830" v="1287"/>
          <ac:spMkLst>
            <pc:docMk/>
            <pc:sldMk cId="2800412913" sldId="275"/>
            <ac:spMk id="13" creationId="{DBDE6895-98B9-4EB2-925E-4B408A93A236}"/>
          </ac:spMkLst>
        </pc:spChg>
        <pc:spChg chg="add mod">
          <ac:chgData name="Devrizal Maruapey" userId="73835e99cd6025c3" providerId="LiveId" clId="{CE62D7BC-61E7-40D4-9135-90D04C41785F}" dt="2021-08-30T01:23:02.461" v="1289"/>
          <ac:spMkLst>
            <pc:docMk/>
            <pc:sldMk cId="2800412913" sldId="275"/>
            <ac:spMk id="14" creationId="{8B56ACFC-F363-4943-8F79-A929B8154B09}"/>
          </ac:spMkLst>
        </pc:spChg>
        <pc:spChg chg="add mod">
          <ac:chgData name="Devrizal Maruapey" userId="73835e99cd6025c3" providerId="LiveId" clId="{CE62D7BC-61E7-40D4-9135-90D04C41785F}" dt="2021-08-30T01:22:57.409" v="1285"/>
          <ac:spMkLst>
            <pc:docMk/>
            <pc:sldMk cId="2800412913" sldId="275"/>
            <ac:spMk id="15" creationId="{8CCBB619-3819-4EDF-913C-9D21A88D711D}"/>
          </ac:spMkLst>
        </pc:spChg>
        <pc:spChg chg="add mod">
          <ac:chgData name="Devrizal Maruapey" userId="73835e99cd6025c3" providerId="LiveId" clId="{CE62D7BC-61E7-40D4-9135-90D04C41785F}" dt="2021-08-30T01:23:01.393" v="1288"/>
          <ac:spMkLst>
            <pc:docMk/>
            <pc:sldMk cId="2800412913" sldId="275"/>
            <ac:spMk id="16" creationId="{C89086CE-6460-4C33-8556-B118218D2C76}"/>
          </ac:spMkLst>
        </pc:spChg>
        <pc:spChg chg="add mod">
          <ac:chgData name="Devrizal Maruapey" userId="73835e99cd6025c3" providerId="LiveId" clId="{CE62D7BC-61E7-40D4-9135-90D04C41785F}" dt="2021-08-30T01:23:06.322" v="1292"/>
          <ac:spMkLst>
            <pc:docMk/>
            <pc:sldMk cId="2800412913" sldId="275"/>
            <ac:spMk id="17" creationId="{09167A20-96E6-424A-85C9-6989DBC3DCC4}"/>
          </ac:spMkLst>
        </pc:spChg>
        <pc:spChg chg="add mod">
          <ac:chgData name="Devrizal Maruapey" userId="73835e99cd6025c3" providerId="LiveId" clId="{CE62D7BC-61E7-40D4-9135-90D04C41785F}" dt="2021-08-30T01:22:54.750" v="1281"/>
          <ac:spMkLst>
            <pc:docMk/>
            <pc:sldMk cId="2800412913" sldId="275"/>
            <ac:spMk id="18" creationId="{5220E809-20A9-4E97-A269-D9DC2FA8B861}"/>
          </ac:spMkLst>
        </pc:spChg>
        <pc:spChg chg="add mod">
          <ac:chgData name="Devrizal Maruapey" userId="73835e99cd6025c3" providerId="LiveId" clId="{CE62D7BC-61E7-40D4-9135-90D04C41785F}" dt="2021-08-30T01:22:54.238" v="1280"/>
          <ac:spMkLst>
            <pc:docMk/>
            <pc:sldMk cId="2800412913" sldId="275"/>
            <ac:spMk id="19" creationId="{DC0190B5-F168-4177-8A90-4891132E283E}"/>
          </ac:spMkLst>
        </pc:spChg>
        <pc:spChg chg="del mod">
          <ac:chgData name="Devrizal Maruapey" userId="73835e99cd6025c3" providerId="LiveId" clId="{CE62D7BC-61E7-40D4-9135-90D04C41785F}" dt="2021-08-30T01:23:11.040" v="1294" actId="21"/>
          <ac:spMkLst>
            <pc:docMk/>
            <pc:sldMk cId="2800412913" sldId="275"/>
            <ac:spMk id="21" creationId="{6628316C-1843-4DA6-ACDD-96AA1BA7AD5C}"/>
          </ac:spMkLst>
        </pc:spChg>
        <pc:spChg chg="add del">
          <ac:chgData name="Devrizal Maruapey" userId="73835e99cd6025c3" providerId="LiveId" clId="{CE62D7BC-61E7-40D4-9135-90D04C41785F}" dt="2021-08-30T01:22:43.518" v="1275" actId="21"/>
          <ac:spMkLst>
            <pc:docMk/>
            <pc:sldMk cId="2800412913" sldId="275"/>
            <ac:spMk id="23" creationId="{6443F26A-E965-4261-97C0-46051C3AEBDF}"/>
          </ac:spMkLst>
        </pc:spChg>
        <pc:spChg chg="mod">
          <ac:chgData name="Devrizal Maruapey" userId="73835e99cd6025c3" providerId="LiveId" clId="{CE62D7BC-61E7-40D4-9135-90D04C41785F}" dt="2021-08-30T01:22:40.862" v="1273" actId="571"/>
          <ac:spMkLst>
            <pc:docMk/>
            <pc:sldMk cId="2800412913" sldId="275"/>
            <ac:spMk id="24" creationId="{C3E31DB0-F088-4614-A3BC-303FE77456CC}"/>
          </ac:spMkLst>
        </pc:spChg>
        <pc:spChg chg="mod">
          <ac:chgData name="Devrizal Maruapey" userId="73835e99cd6025c3" providerId="LiveId" clId="{CE62D7BC-61E7-40D4-9135-90D04C41785F}" dt="2021-08-30T01:22:40.862" v="1273" actId="571"/>
          <ac:spMkLst>
            <pc:docMk/>
            <pc:sldMk cId="2800412913" sldId="275"/>
            <ac:spMk id="25" creationId="{5CD3683A-61D7-4414-8CCB-5AF07A75B2FC}"/>
          </ac:spMkLst>
        </pc:spChg>
        <pc:spChg chg="del mod">
          <ac:chgData name="Devrizal Maruapey" userId="73835e99cd6025c3" providerId="LiveId" clId="{CE62D7BC-61E7-40D4-9135-90D04C41785F}" dt="2021-08-30T01:23:11.040" v="1294" actId="21"/>
          <ac:spMkLst>
            <pc:docMk/>
            <pc:sldMk cId="2800412913" sldId="275"/>
            <ac:spMk id="31" creationId="{57F9080A-24A6-4A32-AE69-FB4F89A35C2A}"/>
          </ac:spMkLst>
        </pc:spChg>
        <pc:spChg chg="add del">
          <ac:chgData name="Devrizal Maruapey" userId="73835e99cd6025c3" providerId="LiveId" clId="{CE62D7BC-61E7-40D4-9135-90D04C41785F}" dt="2021-08-30T01:22:43.518" v="1275" actId="21"/>
          <ac:spMkLst>
            <pc:docMk/>
            <pc:sldMk cId="2800412913" sldId="275"/>
            <ac:spMk id="33" creationId="{FBFBCB2C-0BA4-49C1-9561-607F8FFEC081}"/>
          </ac:spMkLst>
        </pc:spChg>
        <pc:grpChg chg="del mod">
          <ac:chgData name="Devrizal Maruapey" userId="73835e99cd6025c3" providerId="LiveId" clId="{CE62D7BC-61E7-40D4-9135-90D04C41785F}" dt="2021-08-30T01:23:11.040" v="1294" actId="21"/>
          <ac:grpSpMkLst>
            <pc:docMk/>
            <pc:sldMk cId="2800412913" sldId="275"/>
            <ac:grpSpMk id="2" creationId="{9CBE5610-E637-4B1E-9FA1-E8DFE1ADF25F}"/>
          </ac:grpSpMkLst>
        </pc:grpChg>
        <pc:grpChg chg="add mod">
          <ac:chgData name="Devrizal Maruapey" userId="73835e99cd6025c3" providerId="LiveId" clId="{CE62D7BC-61E7-40D4-9135-90D04C41785F}" dt="2021-08-30T01:22:40.862" v="1273" actId="571"/>
          <ac:grpSpMkLst>
            <pc:docMk/>
            <pc:sldMk cId="2800412913" sldId="275"/>
            <ac:grpSpMk id="22" creationId="{632260C0-693C-4FCC-8456-241520F9D346}"/>
          </ac:grpSpMkLst>
        </pc:grpChg>
        <pc:grpChg chg="add del">
          <ac:chgData name="Devrizal Maruapey" userId="73835e99cd6025c3" providerId="LiveId" clId="{CE62D7BC-61E7-40D4-9135-90D04C41785F}" dt="2021-08-30T01:22:43.518" v="1275" actId="21"/>
          <ac:grpSpMkLst>
            <pc:docMk/>
            <pc:sldMk cId="2800412913" sldId="275"/>
            <ac:grpSpMk id="27" creationId="{38AB4672-5465-41EC-BF3C-C6056F4148BA}"/>
          </ac:grpSpMkLst>
        </pc:grpChg>
        <pc:grpChg chg="add del">
          <ac:chgData name="Devrizal Maruapey" userId="73835e99cd6025c3" providerId="LiveId" clId="{CE62D7BC-61E7-40D4-9135-90D04C41785F}" dt="2021-08-30T01:22:43.518" v="1275" actId="21"/>
          <ac:grpSpMkLst>
            <pc:docMk/>
            <pc:sldMk cId="2800412913" sldId="275"/>
            <ac:grpSpMk id="38" creationId="{827471CC-6884-45A1-8269-382191EC57BD}"/>
          </ac:grpSpMkLst>
        </pc:grpChg>
      </pc:sldChg>
      <pc:sldChg chg="addSp delSp modSp mod">
        <pc:chgData name="Devrizal Maruapey" userId="73835e99cd6025c3" providerId="LiveId" clId="{CE62D7BC-61E7-40D4-9135-90D04C41785F}" dt="2021-08-30T01:06:45.295" v="1093" actId="21"/>
        <pc:sldMkLst>
          <pc:docMk/>
          <pc:sldMk cId="572302093" sldId="276"/>
        </pc:sldMkLst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" creationId="{001ECACE-7E05-4C30-9509-EC63857013EC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4" creationId="{1C4AF4F6-125F-4977-82B9-ECC6129FFC36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5" creationId="{94AB2E29-DC39-4E63-A4DC-FAEA7FF3B0E9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6" creationId="{76638219-F05B-4C75-B252-6E5D9B2DB91E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7" creationId="{19E67842-A13B-4178-A5F1-EDB320BD0178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8" creationId="{E4654708-99E8-4A0B-B39E-046B2BA50E9A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9" creationId="{296CE09A-AD0C-45B2-8CC0-E1C24697694D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0" creationId="{8BC01D2A-BBF9-41BA-9AF5-3BA9E244A6AA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1" creationId="{7EB439B7-5692-4B86-9DB8-8C82025BDA0C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2" creationId="{0FB7A74F-F239-464A-9CA3-C5AB7E1C1D5E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3" creationId="{B5A2DD72-6569-48F2-81A2-0F7520D07EC6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4" creationId="{72563CD7-B955-40F7-93F0-750299583370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5" creationId="{93C97F44-FAEA-4804-BA15-F6931865A1DB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6" creationId="{2A330BD2-82F4-4033-85E9-3B735AAA16C3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7" creationId="{ED2C119E-9819-44B6-8E57-2411E60771B9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8" creationId="{3FB63019-BA4A-49C9-B0B6-B276F02A07FA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19" creationId="{0277CFAE-5010-4FD6-B700-69A1367BB6E7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0" creationId="{9A1DB9F7-C3FB-4C6E-B3B0-4D3774FBFBAA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1" creationId="{6E0E6B9E-B9BF-413D-9B1C-4876BD119505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2" creationId="{8D2DB2B4-7BC1-4F1F-8F29-E3336CCD3571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3" creationId="{DEE8DAC9-8ACF-472D-8847-EFD52C9D8D2A}"/>
          </ac:spMkLst>
        </pc:spChg>
        <pc:spChg chg="mod">
          <ac:chgData name="Devrizal Maruapey" userId="73835e99cd6025c3" providerId="LiveId" clId="{CE62D7BC-61E7-40D4-9135-90D04C41785F}" dt="2021-08-30T01:03:46.739" v="1032" actId="165"/>
          <ac:spMkLst>
            <pc:docMk/>
            <pc:sldMk cId="572302093" sldId="276"/>
            <ac:spMk id="24" creationId="{33BA99BD-D9ED-436A-A5E4-F5795A11389B}"/>
          </ac:spMkLst>
        </pc:spChg>
        <pc:spChg chg="del mod topLvl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25" creationId="{5AC4CF63-80E2-4A51-AEBA-4860179A2734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26" creationId="{0FD6B5A6-C5A3-413C-975C-21EC265825DD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27" creationId="{19904821-2FC0-45FF-A846-FC9176B0F034}"/>
          </ac:spMkLst>
        </pc:spChg>
        <pc:spChg chg="add mod">
          <ac:chgData name="Devrizal Maruapey" userId="73835e99cd6025c3" providerId="LiveId" clId="{CE62D7BC-61E7-40D4-9135-90D04C41785F}" dt="2021-08-30T01:06:29.712" v="1081"/>
          <ac:spMkLst>
            <pc:docMk/>
            <pc:sldMk cId="572302093" sldId="276"/>
            <ac:spMk id="28" creationId="{81311C52-6AD6-4B52-B448-649AF93BEAAB}"/>
          </ac:spMkLst>
        </pc:spChg>
        <pc:spChg chg="add mod">
          <ac:chgData name="Devrizal Maruapey" userId="73835e99cd6025c3" providerId="LiveId" clId="{CE62D7BC-61E7-40D4-9135-90D04C41785F}" dt="2021-08-30T01:06:41.928" v="1091"/>
          <ac:spMkLst>
            <pc:docMk/>
            <pc:sldMk cId="572302093" sldId="276"/>
            <ac:spMk id="29" creationId="{EAF4AE3C-C642-488D-AE54-CABE2091A3AA}"/>
          </ac:spMkLst>
        </pc:spChg>
        <pc:spChg chg="add mod">
          <ac:chgData name="Devrizal Maruapey" userId="73835e99cd6025c3" providerId="LiveId" clId="{CE62D7BC-61E7-40D4-9135-90D04C41785F}" dt="2021-08-30T01:06:38.522" v="1087"/>
          <ac:spMkLst>
            <pc:docMk/>
            <pc:sldMk cId="572302093" sldId="276"/>
            <ac:spMk id="30" creationId="{B7763501-DB13-45A7-8A53-E25093A0B5D2}"/>
          </ac:spMkLst>
        </pc:spChg>
        <pc:spChg chg="add mod">
          <ac:chgData name="Devrizal Maruapey" userId="73835e99cd6025c3" providerId="LiveId" clId="{CE62D7BC-61E7-40D4-9135-90D04C41785F}" dt="2021-08-30T01:06:30.665" v="1082"/>
          <ac:spMkLst>
            <pc:docMk/>
            <pc:sldMk cId="572302093" sldId="276"/>
            <ac:spMk id="34" creationId="{CF2D9081-E5C4-41B2-91EA-C3F16D591EAA}"/>
          </ac:spMkLst>
        </pc:spChg>
        <pc:spChg chg="add mod">
          <ac:chgData name="Devrizal Maruapey" userId="73835e99cd6025c3" providerId="LiveId" clId="{CE62D7BC-61E7-40D4-9135-90D04C41785F}" dt="2021-08-30T01:06:42.548" v="1092"/>
          <ac:spMkLst>
            <pc:docMk/>
            <pc:sldMk cId="572302093" sldId="276"/>
            <ac:spMk id="35" creationId="{744C850D-6783-434C-B0AA-EAF317AE22E2}"/>
          </ac:spMkLst>
        </pc:spChg>
        <pc:spChg chg="del mod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36" creationId="{9A3AAE32-0FFA-4FAF-9175-713E9F357E74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38" creationId="{6A0A08C8-E4BB-4197-B844-D1EB97DC043D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39" creationId="{40762B05-8B5B-4EF5-A314-443237429DDD}"/>
          </ac:spMkLst>
        </pc:spChg>
        <pc:spChg chg="add mod">
          <ac:chgData name="Devrizal Maruapey" userId="73835e99cd6025c3" providerId="LiveId" clId="{CE62D7BC-61E7-40D4-9135-90D04C41785F}" dt="2021-08-30T01:06:39.178" v="1088"/>
          <ac:spMkLst>
            <pc:docMk/>
            <pc:sldMk cId="572302093" sldId="276"/>
            <ac:spMk id="41" creationId="{7B9D5947-BF25-4E10-8988-CB3CD034114F}"/>
          </ac:spMkLst>
        </pc:spChg>
        <pc:spChg chg="add mod">
          <ac:chgData name="Devrizal Maruapey" userId="73835e99cd6025c3" providerId="LiveId" clId="{CE62D7BC-61E7-40D4-9135-90D04C41785F}" dt="2021-08-30T01:06:31.891" v="1083"/>
          <ac:spMkLst>
            <pc:docMk/>
            <pc:sldMk cId="572302093" sldId="276"/>
            <ac:spMk id="42" creationId="{EF0B71CB-2F04-4512-83FD-F41A470A8365}"/>
          </ac:spMkLst>
        </pc:spChg>
        <pc:spChg chg="add mod">
          <ac:chgData name="Devrizal Maruapey" userId="73835e99cd6025c3" providerId="LiveId" clId="{CE62D7BC-61E7-40D4-9135-90D04C41785F}" dt="2021-08-30T01:06:41.136" v="1090"/>
          <ac:spMkLst>
            <pc:docMk/>
            <pc:sldMk cId="572302093" sldId="276"/>
            <ac:spMk id="43" creationId="{282B93DF-9809-476E-9CED-A01D849363F2}"/>
          </ac:spMkLst>
        </pc:spChg>
        <pc:spChg chg="add mod">
          <ac:chgData name="Devrizal Maruapey" userId="73835e99cd6025c3" providerId="LiveId" clId="{CE62D7BC-61E7-40D4-9135-90D04C41785F}" dt="2021-08-30T01:06:37.357" v="1086"/>
          <ac:spMkLst>
            <pc:docMk/>
            <pc:sldMk cId="572302093" sldId="276"/>
            <ac:spMk id="44" creationId="{61E60F4A-7562-4974-AAF0-8750F9E258C5}"/>
          </ac:spMkLst>
        </pc:spChg>
        <pc:spChg chg="add mod">
          <ac:chgData name="Devrizal Maruapey" userId="73835e99cd6025c3" providerId="LiveId" clId="{CE62D7BC-61E7-40D4-9135-90D04C41785F}" dt="2021-08-30T01:06:33.037" v="1084"/>
          <ac:spMkLst>
            <pc:docMk/>
            <pc:sldMk cId="572302093" sldId="276"/>
            <ac:spMk id="45" creationId="{14A55BD2-F4B7-4337-91C2-F38B6C168426}"/>
          </ac:spMkLst>
        </pc:spChg>
        <pc:spChg chg="add mod">
          <ac:chgData name="Devrizal Maruapey" userId="73835e99cd6025c3" providerId="LiveId" clId="{CE62D7BC-61E7-40D4-9135-90D04C41785F}" dt="2021-08-30T01:06:40.562" v="1089"/>
          <ac:spMkLst>
            <pc:docMk/>
            <pc:sldMk cId="572302093" sldId="276"/>
            <ac:spMk id="46" creationId="{20427081-EE30-4FA7-9927-D3A5A14D1F1C}"/>
          </ac:spMkLst>
        </pc:spChg>
        <pc:spChg chg="add mod">
          <ac:chgData name="Devrizal Maruapey" userId="73835e99cd6025c3" providerId="LiveId" clId="{CE62D7BC-61E7-40D4-9135-90D04C41785F}" dt="2021-08-30T01:06:34.460" v="1085"/>
          <ac:spMkLst>
            <pc:docMk/>
            <pc:sldMk cId="572302093" sldId="276"/>
            <ac:spMk id="47" creationId="{2BB984FB-237C-4A94-8DAA-75E81BEE0A28}"/>
          </ac:spMkLst>
        </pc:spChg>
        <pc:spChg chg="del mod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65" creationId="{C1C925E8-7CA5-4CB7-81CB-456B3C47083B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67" creationId="{5E3AAB3A-EBD4-4621-AE5B-3942AE5C9806}"/>
          </ac:spMkLst>
        </pc:spChg>
        <pc:spChg chg="del mod topLvl">
          <ac:chgData name="Devrizal Maruapey" userId="73835e99cd6025c3" providerId="LiveId" clId="{CE62D7BC-61E7-40D4-9135-90D04C41785F}" dt="2021-08-30T01:06:05.562" v="1072" actId="21"/>
          <ac:spMkLst>
            <pc:docMk/>
            <pc:sldMk cId="572302093" sldId="276"/>
            <ac:spMk id="68" creationId="{AE51F9BE-1430-48E4-8C80-4A01350BBD09}"/>
          </ac:spMkLst>
        </pc:spChg>
        <pc:spChg chg="del mod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94" creationId="{B48E6E42-2A38-46EB-A991-C72AB47F2006}"/>
          </ac:spMkLst>
        </pc:spChg>
        <pc:spChg chg="del mod topLvl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96" creationId="{61E36A4B-46BC-4E27-A422-3DCCFB200305}"/>
          </ac:spMkLst>
        </pc:spChg>
        <pc:spChg chg="del mod topLvl">
          <ac:chgData name="Devrizal Maruapey" userId="73835e99cd6025c3" providerId="LiveId" clId="{CE62D7BC-61E7-40D4-9135-90D04C41785F}" dt="2021-08-30T01:06:45.295" v="1093" actId="21"/>
          <ac:spMkLst>
            <pc:docMk/>
            <pc:sldMk cId="572302093" sldId="276"/>
            <ac:spMk id="97" creationId="{6192D1E6-66B8-49EB-935C-5BC5EE249718}"/>
          </ac:spMkLst>
        </pc:spChg>
        <pc:grpChg chg="mod">
          <ac:chgData name="Devrizal Maruapey" userId="73835e99cd6025c3" providerId="LiveId" clId="{CE62D7BC-61E7-40D4-9135-90D04C41785F}" dt="2021-08-30T01:03:46.739" v="1032" actId="165"/>
          <ac:grpSpMkLst>
            <pc:docMk/>
            <pc:sldMk cId="572302093" sldId="276"/>
            <ac:grpSpMk id="3" creationId="{7555D649-D209-4F2C-BCFF-D20CC169BECC}"/>
          </ac:grpSpMkLst>
        </pc:grpChg>
        <pc:grpChg chg="mod topLvl">
          <ac:chgData name="Devrizal Maruapey" userId="73835e99cd6025c3" providerId="LiveId" clId="{CE62D7BC-61E7-40D4-9135-90D04C41785F}" dt="2021-08-30T01:03:46.739" v="1032" actId="165"/>
          <ac:grpSpMkLst>
            <pc:docMk/>
            <pc:sldMk cId="572302093" sldId="276"/>
            <ac:grpSpMk id="31" creationId="{579D29E4-F149-4EF5-B53D-A67799F7F76B}"/>
          </ac:grpSpMkLst>
        </pc:grpChg>
        <pc:grpChg chg="del mod topLvl">
          <ac:chgData name="Devrizal Maruapey" userId="73835e99cd6025c3" providerId="LiveId" clId="{CE62D7BC-61E7-40D4-9135-90D04C41785F}" dt="2021-08-30T01:03:52.382" v="1033" actId="165"/>
          <ac:grpSpMkLst>
            <pc:docMk/>
            <pc:sldMk cId="572302093" sldId="276"/>
            <ac:grpSpMk id="32" creationId="{40BC2A05-4120-47CE-B056-E03DE8AD7972}"/>
          </ac:grpSpMkLst>
        </pc:grpChg>
        <pc:grpChg chg="del">
          <ac:chgData name="Devrizal Maruapey" userId="73835e99cd6025c3" providerId="LiveId" clId="{CE62D7BC-61E7-40D4-9135-90D04C41785F}" dt="2021-08-30T01:03:46.739" v="1032" actId="165"/>
          <ac:grpSpMkLst>
            <pc:docMk/>
            <pc:sldMk cId="572302093" sldId="276"/>
            <ac:grpSpMk id="33" creationId="{DF3B9A3B-9CAB-4376-8656-1861EC2FFD57}"/>
          </ac:grpSpMkLst>
        </pc:grpChg>
        <pc:grpChg chg="del">
          <ac:chgData name="Devrizal Maruapey" userId="73835e99cd6025c3" providerId="LiveId" clId="{CE62D7BC-61E7-40D4-9135-90D04C41785F}" dt="2021-08-30T01:03:52.382" v="1033" actId="165"/>
          <ac:grpSpMkLst>
            <pc:docMk/>
            <pc:sldMk cId="572302093" sldId="276"/>
            <ac:grpSpMk id="37" creationId="{E76A7D62-3EE5-4CBC-807D-E0470FCF0F71}"/>
          </ac:grpSpMkLst>
        </pc:grpChg>
        <pc:grpChg chg="del">
          <ac:chgData name="Devrizal Maruapey" userId="73835e99cd6025c3" providerId="LiveId" clId="{CE62D7BC-61E7-40D4-9135-90D04C41785F}" dt="2021-08-30T01:03:52.382" v="1033" actId="165"/>
          <ac:grpSpMkLst>
            <pc:docMk/>
            <pc:sldMk cId="572302093" sldId="276"/>
            <ac:grpSpMk id="66" creationId="{6B36D9FC-4605-48AB-92DA-1566277DC357}"/>
          </ac:grpSpMkLst>
        </pc:grpChg>
        <pc:grpChg chg="del">
          <ac:chgData name="Devrizal Maruapey" userId="73835e99cd6025c3" providerId="LiveId" clId="{CE62D7BC-61E7-40D4-9135-90D04C41785F}" dt="2021-08-30T01:03:52.382" v="1033" actId="165"/>
          <ac:grpSpMkLst>
            <pc:docMk/>
            <pc:sldMk cId="572302093" sldId="276"/>
            <ac:grpSpMk id="95" creationId="{A5CF50E7-AE6C-4C55-953E-E92B6410E330}"/>
          </ac:grpSpMkLst>
        </pc:grpChg>
      </pc:sldChg>
      <pc:sldChg chg="addSp delSp modSp mod">
        <pc:chgData name="Devrizal Maruapey" userId="73835e99cd6025c3" providerId="LiveId" clId="{CE62D7BC-61E7-40D4-9135-90D04C41785F}" dt="2021-08-30T01:27:28.134" v="1378" actId="21"/>
        <pc:sldMkLst>
          <pc:docMk/>
          <pc:sldMk cId="1111292903" sldId="277"/>
        </pc:sldMkLst>
        <pc:spChg chg="add mod">
          <ac:chgData name="Devrizal Maruapey" userId="73835e99cd6025c3" providerId="LiveId" clId="{CE62D7BC-61E7-40D4-9135-90D04C41785F}" dt="2021-08-30T01:27:26.231" v="1377"/>
          <ac:spMkLst>
            <pc:docMk/>
            <pc:sldMk cId="1111292903" sldId="277"/>
            <ac:spMk id="3" creationId="{DF760E63-98AB-4FE9-A8B4-A77D76D44A00}"/>
          </ac:spMkLst>
        </pc:spChg>
        <pc:spChg chg="del mod">
          <ac:chgData name="Devrizal Maruapey" userId="73835e99cd6025c3" providerId="LiveId" clId="{CE62D7BC-61E7-40D4-9135-90D04C41785F}" dt="2021-08-30T01:27:28.134" v="1378" actId="21"/>
          <ac:spMkLst>
            <pc:docMk/>
            <pc:sldMk cId="1111292903" sldId="277"/>
            <ac:spMk id="5" creationId="{857491D0-39DB-427C-B8F4-76741BD5C7AB}"/>
          </ac:spMkLst>
        </pc:spChg>
        <pc:spChg chg="add mod">
          <ac:chgData name="Devrizal Maruapey" userId="73835e99cd6025c3" providerId="LiveId" clId="{CE62D7BC-61E7-40D4-9135-90D04C41785F}" dt="2021-08-30T01:27:22.101" v="1374"/>
          <ac:spMkLst>
            <pc:docMk/>
            <pc:sldMk cId="1111292903" sldId="277"/>
            <ac:spMk id="6" creationId="{93F88E83-E90F-4E0E-995D-CCB6B6C7FFE1}"/>
          </ac:spMkLst>
        </pc:spChg>
        <pc:spChg chg="del">
          <ac:chgData name="Devrizal Maruapey" userId="73835e99cd6025c3" providerId="LiveId" clId="{CE62D7BC-61E7-40D4-9135-90D04C41785F}" dt="2021-08-30T01:27:13.777" v="1369" actId="21"/>
          <ac:spMkLst>
            <pc:docMk/>
            <pc:sldMk cId="1111292903" sldId="277"/>
            <ac:spMk id="7" creationId="{8DE5B683-6C86-4207-9A72-34DBD102F719}"/>
          </ac:spMkLst>
        </pc:spChg>
        <pc:spChg chg="del">
          <ac:chgData name="Devrizal Maruapey" userId="73835e99cd6025c3" providerId="LiveId" clId="{CE62D7BC-61E7-40D4-9135-90D04C41785F}" dt="2021-08-30T01:27:13.777" v="1369" actId="21"/>
          <ac:spMkLst>
            <pc:docMk/>
            <pc:sldMk cId="1111292903" sldId="277"/>
            <ac:spMk id="8" creationId="{1B350E8B-DAE3-412D-B22C-F3380D33BEF1}"/>
          </ac:spMkLst>
        </pc:spChg>
        <pc:spChg chg="add mod">
          <ac:chgData name="Devrizal Maruapey" userId="73835e99cd6025c3" providerId="LiveId" clId="{CE62D7BC-61E7-40D4-9135-90D04C41785F}" dt="2021-08-30T01:27:19.664" v="1372"/>
          <ac:spMkLst>
            <pc:docMk/>
            <pc:sldMk cId="1111292903" sldId="277"/>
            <ac:spMk id="32" creationId="{F6A4ADC3-EF2D-4AD0-8084-A87A369A8C54}"/>
          </ac:spMkLst>
        </pc:spChg>
        <pc:spChg chg="add mod">
          <ac:chgData name="Devrizal Maruapey" userId="73835e99cd6025c3" providerId="LiveId" clId="{CE62D7BC-61E7-40D4-9135-90D04C41785F}" dt="2021-08-30T01:27:25.789" v="1376"/>
          <ac:spMkLst>
            <pc:docMk/>
            <pc:sldMk cId="1111292903" sldId="277"/>
            <ac:spMk id="33" creationId="{59349329-7609-4855-A69B-B49933B1BD2A}"/>
          </ac:spMkLst>
        </pc:spChg>
        <pc:spChg chg="add mod">
          <ac:chgData name="Devrizal Maruapey" userId="73835e99cd6025c3" providerId="LiveId" clId="{CE62D7BC-61E7-40D4-9135-90D04C41785F}" dt="2021-08-30T01:27:24.995" v="1375"/>
          <ac:spMkLst>
            <pc:docMk/>
            <pc:sldMk cId="1111292903" sldId="277"/>
            <ac:spMk id="34" creationId="{A9EBE77A-3584-4A6D-8B5A-E59F1F5B4018}"/>
          </ac:spMkLst>
        </pc:spChg>
        <pc:spChg chg="add mod">
          <ac:chgData name="Devrizal Maruapey" userId="73835e99cd6025c3" providerId="LiveId" clId="{CE62D7BC-61E7-40D4-9135-90D04C41785F}" dt="2021-08-30T01:27:20.643" v="1373"/>
          <ac:spMkLst>
            <pc:docMk/>
            <pc:sldMk cId="1111292903" sldId="277"/>
            <ac:spMk id="35" creationId="{043E0879-4099-4CA2-990B-9C96626EF57F}"/>
          </ac:spMkLst>
        </pc:spChg>
        <pc:spChg chg="del mod">
          <ac:chgData name="Devrizal Maruapey" userId="73835e99cd6025c3" providerId="LiveId" clId="{CE62D7BC-61E7-40D4-9135-90D04C41785F}" dt="2021-08-30T01:27:28.134" v="1378" actId="21"/>
          <ac:spMkLst>
            <pc:docMk/>
            <pc:sldMk cId="1111292903" sldId="277"/>
            <ac:spMk id="46" creationId="{C8A7344A-CB9D-46F8-B565-521D916257E7}"/>
          </ac:spMkLst>
        </pc:spChg>
        <pc:spChg chg="del mod">
          <ac:chgData name="Devrizal Maruapey" userId="73835e99cd6025c3" providerId="LiveId" clId="{CE62D7BC-61E7-40D4-9135-90D04C41785F}" dt="2021-08-30T01:27:28.134" v="1378" actId="21"/>
          <ac:spMkLst>
            <pc:docMk/>
            <pc:sldMk cId="1111292903" sldId="277"/>
            <ac:spMk id="47" creationId="{FEA8EE4C-6455-4906-8E7C-FBC2B549B638}"/>
          </ac:spMkLst>
        </pc:spChg>
        <pc:spChg chg="del mod">
          <ac:chgData name="Devrizal Maruapey" userId="73835e99cd6025c3" providerId="LiveId" clId="{CE62D7BC-61E7-40D4-9135-90D04C41785F}" dt="2021-08-30T01:27:28.134" v="1378" actId="21"/>
          <ac:spMkLst>
            <pc:docMk/>
            <pc:sldMk cId="1111292903" sldId="277"/>
            <ac:spMk id="48" creationId="{85952CED-BA28-489A-A0F8-7CC76E9A4A3E}"/>
          </ac:spMkLst>
        </pc:spChg>
      </pc:sldChg>
      <pc:sldChg chg="addSp delSp modSp mod chgLayout">
        <pc:chgData name="Devrizal Maruapey" userId="73835e99cd6025c3" providerId="LiveId" clId="{CE62D7BC-61E7-40D4-9135-90D04C41785F}" dt="2021-08-30T01:31:30.759" v="1485" actId="21"/>
        <pc:sldMkLst>
          <pc:docMk/>
          <pc:sldMk cId="1188768755" sldId="278"/>
        </pc:sldMkLst>
        <pc:spChg chg="add mod">
          <ac:chgData name="Devrizal Maruapey" userId="73835e99cd6025c3" providerId="LiveId" clId="{CE62D7BC-61E7-40D4-9135-90D04C41785F}" dt="2021-08-30T01:31:29.719" v="1484"/>
          <ac:spMkLst>
            <pc:docMk/>
            <pc:sldMk cId="1188768755" sldId="278"/>
            <ac:spMk id="43" creationId="{4B6B5D24-DEF0-4983-811E-5C945C71A292}"/>
          </ac:spMkLst>
        </pc:spChg>
        <pc:spChg chg="add mod">
          <ac:chgData name="Devrizal Maruapey" userId="73835e99cd6025c3" providerId="LiveId" clId="{CE62D7BC-61E7-40D4-9135-90D04C41785F}" dt="2021-08-30T01:31:27.742" v="1481"/>
          <ac:spMkLst>
            <pc:docMk/>
            <pc:sldMk cId="1188768755" sldId="278"/>
            <ac:spMk id="44" creationId="{5B27A672-E8EA-46D6-B9CF-9BA878F094C6}"/>
          </ac:spMkLst>
        </pc:spChg>
        <pc:spChg chg="add mod">
          <ac:chgData name="Devrizal Maruapey" userId="73835e99cd6025c3" providerId="LiveId" clId="{CE62D7BC-61E7-40D4-9135-90D04C41785F}" dt="2021-08-30T01:31:21.024" v="1474"/>
          <ac:spMkLst>
            <pc:docMk/>
            <pc:sldMk cId="1188768755" sldId="278"/>
            <ac:spMk id="45" creationId="{9605E83C-FDE8-42F5-BDAB-BC0E3513D1CD}"/>
          </ac:spMkLst>
        </pc:spChg>
        <pc:spChg chg="add mod">
          <ac:chgData name="Devrizal Maruapey" userId="73835e99cd6025c3" providerId="LiveId" clId="{CE62D7BC-61E7-40D4-9135-90D04C41785F}" dt="2021-08-30T01:31:29.316" v="1483"/>
          <ac:spMkLst>
            <pc:docMk/>
            <pc:sldMk cId="1188768755" sldId="278"/>
            <ac:spMk id="46" creationId="{06F2294D-1B92-4565-B41A-93F751EDBB06}"/>
          </ac:spMkLst>
        </pc:spChg>
        <pc:spChg chg="add mod">
          <ac:chgData name="Devrizal Maruapey" userId="73835e99cd6025c3" providerId="LiveId" clId="{CE62D7BC-61E7-40D4-9135-90D04C41785F}" dt="2021-08-30T01:31:26.992" v="1480"/>
          <ac:spMkLst>
            <pc:docMk/>
            <pc:sldMk cId="1188768755" sldId="278"/>
            <ac:spMk id="47" creationId="{BC99FE88-9C71-45F6-A8A3-D21B33B0C523}"/>
          </ac:spMkLst>
        </pc:spChg>
        <pc:spChg chg="add mod">
          <ac:chgData name="Devrizal Maruapey" userId="73835e99cd6025c3" providerId="LiveId" clId="{CE62D7BC-61E7-40D4-9135-90D04C41785F}" dt="2021-08-30T01:31:28.939" v="1482"/>
          <ac:spMkLst>
            <pc:docMk/>
            <pc:sldMk cId="1188768755" sldId="278"/>
            <ac:spMk id="48" creationId="{70E66535-AD25-41B7-B768-2868CFA00947}"/>
          </ac:spMkLst>
        </pc:spChg>
        <pc:spChg chg="add mod">
          <ac:chgData name="Devrizal Maruapey" userId="73835e99cd6025c3" providerId="LiveId" clId="{CE62D7BC-61E7-40D4-9135-90D04C41785F}" dt="2021-08-30T01:31:26.458" v="1479"/>
          <ac:spMkLst>
            <pc:docMk/>
            <pc:sldMk cId="1188768755" sldId="278"/>
            <ac:spMk id="49" creationId="{15052D73-E90F-40B7-9437-6D745681902D}"/>
          </ac:spMkLst>
        </pc:spChg>
        <pc:spChg chg="add mod">
          <ac:chgData name="Devrizal Maruapey" userId="73835e99cd6025c3" providerId="LiveId" clId="{CE62D7BC-61E7-40D4-9135-90D04C41785F}" dt="2021-08-30T01:31:22.017" v="1475"/>
          <ac:spMkLst>
            <pc:docMk/>
            <pc:sldMk cId="1188768755" sldId="278"/>
            <ac:spMk id="50" creationId="{F0537E84-08D5-4037-8E85-65E261411809}"/>
          </ac:spMkLst>
        </pc:spChg>
        <pc:spChg chg="add mod">
          <ac:chgData name="Devrizal Maruapey" userId="73835e99cd6025c3" providerId="LiveId" clId="{CE62D7BC-61E7-40D4-9135-90D04C41785F}" dt="2021-08-30T01:31:22.901" v="1476"/>
          <ac:spMkLst>
            <pc:docMk/>
            <pc:sldMk cId="1188768755" sldId="278"/>
            <ac:spMk id="51" creationId="{705EA844-6DAA-442D-B3F2-08E14D00EA74}"/>
          </ac:spMkLst>
        </pc:spChg>
        <pc:spChg chg="del mod">
          <ac:chgData name="Devrizal Maruapey" userId="73835e99cd6025c3" providerId="LiveId" clId="{CE62D7BC-61E7-40D4-9135-90D04C41785F}" dt="2021-08-30T01:31:24.377" v="1478" actId="21"/>
          <ac:spMkLst>
            <pc:docMk/>
            <pc:sldMk cId="1188768755" sldId="278"/>
            <ac:spMk id="55" creationId="{63F0733D-C370-4E8F-B2EA-599BB03554C0}"/>
          </ac:spMkLst>
        </pc:spChg>
        <pc:spChg chg="del mod">
          <ac:chgData name="Devrizal Maruapey" userId="73835e99cd6025c3" providerId="LiveId" clId="{CE62D7BC-61E7-40D4-9135-90D04C41785F}" dt="2021-08-30T01:31:24.377" v="1478" actId="21"/>
          <ac:spMkLst>
            <pc:docMk/>
            <pc:sldMk cId="1188768755" sldId="278"/>
            <ac:spMk id="56" creationId="{A8A51A42-3065-4668-9B1C-6E06D19B491E}"/>
          </ac:spMkLst>
        </pc:spChg>
        <pc:spChg chg="del mod">
          <ac:chgData name="Devrizal Maruapey" userId="73835e99cd6025c3" providerId="LiveId" clId="{CE62D7BC-61E7-40D4-9135-90D04C41785F}" dt="2021-08-30T01:31:24.377" v="1478" actId="21"/>
          <ac:spMkLst>
            <pc:docMk/>
            <pc:sldMk cId="1188768755" sldId="278"/>
            <ac:spMk id="57" creationId="{8F3ADDB7-CD2D-453A-92EB-00DB19F10C14}"/>
          </ac:spMkLst>
        </pc:spChg>
        <pc:spChg chg="del">
          <ac:chgData name="Devrizal Maruapey" userId="73835e99cd6025c3" providerId="LiveId" clId="{CE62D7BC-61E7-40D4-9135-90D04C41785F}" dt="2021-08-30T01:31:07.712" v="1466" actId="21"/>
          <ac:spMkLst>
            <pc:docMk/>
            <pc:sldMk cId="1188768755" sldId="278"/>
            <ac:spMk id="58" creationId="{6F41BAF9-3591-47E9-8D73-D31056E268AD}"/>
          </ac:spMkLst>
        </pc:spChg>
        <pc:spChg chg="del">
          <ac:chgData name="Devrizal Maruapey" userId="73835e99cd6025c3" providerId="LiveId" clId="{CE62D7BC-61E7-40D4-9135-90D04C41785F}" dt="2021-08-30T01:31:07.712" v="1466" actId="21"/>
          <ac:spMkLst>
            <pc:docMk/>
            <pc:sldMk cId="1188768755" sldId="278"/>
            <ac:spMk id="60" creationId="{8B796517-CC17-49C8-9293-75B9E1888DEC}"/>
          </ac:spMkLst>
        </pc:spChg>
        <pc:spChg chg="del">
          <ac:chgData name="Devrizal Maruapey" userId="73835e99cd6025c3" providerId="LiveId" clId="{CE62D7BC-61E7-40D4-9135-90D04C41785F}" dt="2021-08-30T01:31:07.712" v="1466" actId="21"/>
          <ac:spMkLst>
            <pc:docMk/>
            <pc:sldMk cId="1188768755" sldId="278"/>
            <ac:spMk id="63" creationId="{4821B916-5318-48FB-A67E-75881F7614F3}"/>
          </ac:spMkLst>
        </pc:spChg>
        <pc:spChg chg="del">
          <ac:chgData name="Devrizal Maruapey" userId="73835e99cd6025c3" providerId="LiveId" clId="{CE62D7BC-61E7-40D4-9135-90D04C41785F}" dt="2021-08-30T01:31:07.712" v="1466" actId="21"/>
          <ac:spMkLst>
            <pc:docMk/>
            <pc:sldMk cId="1188768755" sldId="278"/>
            <ac:spMk id="64" creationId="{3EDE277B-7B9B-48B3-B5A3-DAA406863AF9}"/>
          </ac:spMkLst>
        </pc:spChg>
        <pc:spChg chg="del mod">
          <ac:chgData name="Devrizal Maruapey" userId="73835e99cd6025c3" providerId="LiveId" clId="{CE62D7BC-61E7-40D4-9135-90D04C41785F}" dt="2021-08-30T01:31:30.759" v="1485" actId="21"/>
          <ac:spMkLst>
            <pc:docMk/>
            <pc:sldMk cId="1188768755" sldId="278"/>
            <ac:spMk id="65" creationId="{3D256105-8893-46B1-BDEA-9EDC70E99FDA}"/>
          </ac:spMkLst>
        </pc:spChg>
        <pc:spChg chg="del mod">
          <ac:chgData name="Devrizal Maruapey" userId="73835e99cd6025c3" providerId="LiveId" clId="{CE62D7BC-61E7-40D4-9135-90D04C41785F}" dt="2021-08-30T01:31:30.759" v="1485" actId="21"/>
          <ac:spMkLst>
            <pc:docMk/>
            <pc:sldMk cId="1188768755" sldId="278"/>
            <ac:spMk id="66" creationId="{9D31CACF-2BC4-4138-B267-3D761E6FD214}"/>
          </ac:spMkLst>
        </pc:spChg>
      </pc:sldChg>
      <pc:sldChg chg="addSp delSp modSp mod">
        <pc:chgData name="Devrizal Maruapey" userId="73835e99cd6025c3" providerId="LiveId" clId="{CE62D7BC-61E7-40D4-9135-90D04C41785F}" dt="2021-08-30T01:29:40.326" v="1435" actId="21"/>
        <pc:sldMkLst>
          <pc:docMk/>
          <pc:sldMk cId="2211072175" sldId="279"/>
        </pc:sldMkLst>
        <pc:spChg chg="add mod">
          <ac:chgData name="Devrizal Maruapey" userId="73835e99cd6025c3" providerId="LiveId" clId="{CE62D7BC-61E7-40D4-9135-90D04C41785F}" dt="2021-08-30T01:29:36.302" v="1431"/>
          <ac:spMkLst>
            <pc:docMk/>
            <pc:sldMk cId="2211072175" sldId="279"/>
            <ac:spMk id="2" creationId="{0C6FC9DC-E39E-428C-8E00-B1751AD51EC6}"/>
          </ac:spMkLst>
        </pc:spChg>
        <pc:spChg chg="add mod">
          <ac:chgData name="Devrizal Maruapey" userId="73835e99cd6025c3" providerId="LiveId" clId="{CE62D7BC-61E7-40D4-9135-90D04C41785F}" dt="2021-08-30T01:29:31.917" v="1425"/>
          <ac:spMkLst>
            <pc:docMk/>
            <pc:sldMk cId="2211072175" sldId="279"/>
            <ac:spMk id="5" creationId="{A4C15FB6-1ACD-4D3A-8BBB-5AE67D2433CA}"/>
          </ac:spMkLst>
        </pc:spChg>
        <pc:spChg chg="add mod">
          <ac:chgData name="Devrizal Maruapey" userId="73835e99cd6025c3" providerId="LiveId" clId="{CE62D7BC-61E7-40D4-9135-90D04C41785F}" dt="2021-08-30T01:29:36.968" v="1432"/>
          <ac:spMkLst>
            <pc:docMk/>
            <pc:sldMk cId="2211072175" sldId="279"/>
            <ac:spMk id="29" creationId="{DAF090E5-B8EB-461A-B409-BE58B31F16D6}"/>
          </ac:spMkLst>
        </pc:spChg>
        <pc:spChg chg="add mod">
          <ac:chgData name="Devrizal Maruapey" userId="73835e99cd6025c3" providerId="LiveId" clId="{CE62D7BC-61E7-40D4-9135-90D04C41785F}" dt="2021-08-30T01:29:32.548" v="1426"/>
          <ac:spMkLst>
            <pc:docMk/>
            <pc:sldMk cId="2211072175" sldId="279"/>
            <ac:spMk id="30" creationId="{3CDFD7B9-AC68-417E-A7EB-BC4B4BF383F4}"/>
          </ac:spMkLst>
        </pc:spChg>
        <pc:spChg chg="add mod">
          <ac:chgData name="Devrizal Maruapey" userId="73835e99cd6025c3" providerId="LiveId" clId="{CE62D7BC-61E7-40D4-9135-90D04C41785F}" dt="2021-08-30T01:29:35.881" v="1430"/>
          <ac:spMkLst>
            <pc:docMk/>
            <pc:sldMk cId="2211072175" sldId="279"/>
            <ac:spMk id="31" creationId="{236EF5FE-BB03-4C71-847A-511B05FF984E}"/>
          </ac:spMkLst>
        </pc:spChg>
        <pc:spChg chg="add mod">
          <ac:chgData name="Devrizal Maruapey" userId="73835e99cd6025c3" providerId="LiveId" clId="{CE62D7BC-61E7-40D4-9135-90D04C41785F}" dt="2021-08-30T01:29:31.403" v="1424"/>
          <ac:spMkLst>
            <pc:docMk/>
            <pc:sldMk cId="2211072175" sldId="279"/>
            <ac:spMk id="32" creationId="{082D595F-CB14-456A-94E0-6C8073C845D7}"/>
          </ac:spMkLst>
        </pc:spChg>
        <pc:spChg chg="add mod">
          <ac:chgData name="Devrizal Maruapey" userId="73835e99cd6025c3" providerId="LiveId" clId="{CE62D7BC-61E7-40D4-9135-90D04C41785F}" dt="2021-08-30T01:29:37.909" v="1433"/>
          <ac:spMkLst>
            <pc:docMk/>
            <pc:sldMk cId="2211072175" sldId="279"/>
            <ac:spMk id="33" creationId="{13987339-F226-43B9-9184-762CD5FD9789}"/>
          </ac:spMkLst>
        </pc:spChg>
        <pc:spChg chg="add mod">
          <ac:chgData name="Devrizal Maruapey" userId="73835e99cd6025c3" providerId="LiveId" clId="{CE62D7BC-61E7-40D4-9135-90D04C41785F}" dt="2021-08-30T01:29:33.168" v="1427"/>
          <ac:spMkLst>
            <pc:docMk/>
            <pc:sldMk cId="2211072175" sldId="279"/>
            <ac:spMk id="34" creationId="{A4156C56-9E26-445C-9307-3E254C7E6BD8}"/>
          </ac:spMkLst>
        </pc:spChg>
        <pc:spChg chg="add mod">
          <ac:chgData name="Devrizal Maruapey" userId="73835e99cd6025c3" providerId="LiveId" clId="{CE62D7BC-61E7-40D4-9135-90D04C41785F}" dt="2021-08-30T01:29:38.471" v="1434"/>
          <ac:spMkLst>
            <pc:docMk/>
            <pc:sldMk cId="2211072175" sldId="279"/>
            <ac:spMk id="35" creationId="{3F27A65E-82CC-4D63-B73E-50101547A4F4}"/>
          </ac:spMkLst>
        </pc:spChg>
        <pc:spChg chg="add mod">
          <ac:chgData name="Devrizal Maruapey" userId="73835e99cd6025c3" providerId="LiveId" clId="{CE62D7BC-61E7-40D4-9135-90D04C41785F}" dt="2021-08-30T01:29:33.711" v="1428"/>
          <ac:spMkLst>
            <pc:docMk/>
            <pc:sldMk cId="2211072175" sldId="279"/>
            <ac:spMk id="36" creationId="{C2755857-3537-4978-A04C-75C54201FC3C}"/>
          </ac:spMkLst>
        </pc:spChg>
        <pc:spChg chg="add mod">
          <ac:chgData name="Devrizal Maruapey" userId="73835e99cd6025c3" providerId="LiveId" clId="{CE62D7BC-61E7-40D4-9135-90D04C41785F}" dt="2021-08-30T01:29:35.424" v="1429"/>
          <ac:spMkLst>
            <pc:docMk/>
            <pc:sldMk cId="2211072175" sldId="279"/>
            <ac:spMk id="37" creationId="{BAB57FCD-AAB5-4A2D-961D-813A036DCBF3}"/>
          </ac:spMkLst>
        </pc:spChg>
        <pc:spChg chg="add mod">
          <ac:chgData name="Devrizal Maruapey" userId="73835e99cd6025c3" providerId="LiveId" clId="{CE62D7BC-61E7-40D4-9135-90D04C41785F}" dt="2021-08-30T01:29:30.857" v="1423"/>
          <ac:spMkLst>
            <pc:docMk/>
            <pc:sldMk cId="2211072175" sldId="279"/>
            <ac:spMk id="38" creationId="{CF3E23C9-FD96-42A7-8D42-C9885A573CCE}"/>
          </ac:spMkLst>
        </pc:spChg>
        <pc:grpChg chg="del mod">
          <ac:chgData name="Devrizal Maruapey" userId="73835e99cd6025c3" providerId="LiveId" clId="{CE62D7BC-61E7-40D4-9135-90D04C41785F}" dt="2021-08-30T01:29:40.326" v="1435" actId="21"/>
          <ac:grpSpMkLst>
            <pc:docMk/>
            <pc:sldMk cId="2211072175" sldId="279"/>
            <ac:grpSpMk id="168" creationId="{5A60F7A9-FBBE-4933-B754-521283ACB050}"/>
          </ac:grpSpMkLst>
        </pc:grpChg>
        <pc:grpChg chg="del">
          <ac:chgData name="Devrizal Maruapey" userId="73835e99cd6025c3" providerId="LiveId" clId="{CE62D7BC-61E7-40D4-9135-90D04C41785F}" dt="2021-08-30T01:29:21.890" v="1420" actId="21"/>
          <ac:grpSpMkLst>
            <pc:docMk/>
            <pc:sldMk cId="2211072175" sldId="279"/>
            <ac:grpSpMk id="174" creationId="{1DBF38CF-16C7-4D39-84C5-94EC40A03DF1}"/>
          </ac:grpSpMkLst>
        </pc:grpChg>
        <pc:grpChg chg="del">
          <ac:chgData name="Devrizal Maruapey" userId="73835e99cd6025c3" providerId="LiveId" clId="{CE62D7BC-61E7-40D4-9135-90D04C41785F}" dt="2021-08-30T01:29:21.890" v="1420" actId="21"/>
          <ac:grpSpMkLst>
            <pc:docMk/>
            <pc:sldMk cId="2211072175" sldId="279"/>
            <ac:grpSpMk id="202" creationId="{6986E38F-A351-4586-A903-6B42C14B4F7D}"/>
          </ac:grpSpMkLst>
        </pc:grpChg>
        <pc:grpChg chg="del">
          <ac:chgData name="Devrizal Maruapey" userId="73835e99cd6025c3" providerId="LiveId" clId="{CE62D7BC-61E7-40D4-9135-90D04C41785F}" dt="2021-08-30T01:29:21.890" v="1420" actId="21"/>
          <ac:grpSpMkLst>
            <pc:docMk/>
            <pc:sldMk cId="2211072175" sldId="279"/>
            <ac:grpSpMk id="318" creationId="{3E55C901-92E7-4120-B391-5D8DC5F14D65}"/>
          </ac:grpSpMkLst>
        </pc:grpChg>
        <pc:grpChg chg="del">
          <ac:chgData name="Devrizal Maruapey" userId="73835e99cd6025c3" providerId="LiveId" clId="{CE62D7BC-61E7-40D4-9135-90D04C41785F}" dt="2021-08-30T01:29:21.890" v="1420" actId="21"/>
          <ac:grpSpMkLst>
            <pc:docMk/>
            <pc:sldMk cId="2211072175" sldId="279"/>
            <ac:grpSpMk id="345" creationId="{BBA47D26-57CD-4209-8AFF-FBD616EF9AD9}"/>
          </ac:grpSpMkLst>
        </pc:grpChg>
        <pc:grpChg chg="del">
          <ac:chgData name="Devrizal Maruapey" userId="73835e99cd6025c3" providerId="LiveId" clId="{CE62D7BC-61E7-40D4-9135-90D04C41785F}" dt="2021-08-30T01:29:21.890" v="1420" actId="21"/>
          <ac:grpSpMkLst>
            <pc:docMk/>
            <pc:sldMk cId="2211072175" sldId="279"/>
            <ac:grpSpMk id="372" creationId="{8B53239B-59A4-4342-B8C4-4E32AA871399}"/>
          </ac:grpSpMkLst>
        </pc:grpChg>
      </pc:sldChg>
      <pc:sldChg chg="addSp delSp modSp mod">
        <pc:chgData name="Devrizal Maruapey" userId="73835e99cd6025c3" providerId="LiveId" clId="{CE62D7BC-61E7-40D4-9135-90D04C41785F}" dt="2021-08-30T01:36:36.206" v="1595" actId="21"/>
        <pc:sldMkLst>
          <pc:docMk/>
          <pc:sldMk cId="1414474683" sldId="280"/>
        </pc:sldMkLst>
        <pc:spChg chg="add mod">
          <ac:chgData name="Devrizal Maruapey" userId="73835e99cd6025c3" providerId="LiveId" clId="{CE62D7BC-61E7-40D4-9135-90D04C41785F}" dt="2021-08-30T01:36:25.100" v="1587"/>
          <ac:spMkLst>
            <pc:docMk/>
            <pc:sldMk cId="1414474683" sldId="280"/>
            <ac:spMk id="6" creationId="{33A5DD9C-8A36-471C-858F-0DE955E35E43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7" creationId="{0010F290-3459-4F6B-8477-2F2CDD81A855}"/>
          </ac:spMkLst>
        </pc:spChg>
        <pc:spChg chg="add mod">
          <ac:chgData name="Devrizal Maruapey" userId="73835e99cd6025c3" providerId="LiveId" clId="{CE62D7BC-61E7-40D4-9135-90D04C41785F}" dt="2021-08-30T01:36:21.893" v="1583"/>
          <ac:spMkLst>
            <pc:docMk/>
            <pc:sldMk cId="1414474683" sldId="280"/>
            <ac:spMk id="8" creationId="{F6821859-3571-4C3E-9BB1-D3BB1F192913}"/>
          </ac:spMkLst>
        </pc:spChg>
        <pc:spChg chg="add mod">
          <ac:chgData name="Devrizal Maruapey" userId="73835e99cd6025c3" providerId="LiveId" clId="{CE62D7BC-61E7-40D4-9135-90D04C41785F}" dt="2021-08-30T01:36:19.653" v="1582"/>
          <ac:spMkLst>
            <pc:docMk/>
            <pc:sldMk cId="1414474683" sldId="280"/>
            <ac:spMk id="9" creationId="{4AC1A042-29DE-4C89-89F1-980330B1CA44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10" creationId="{E2E850DF-5D4C-496C-986C-A51E98AC796B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11" creationId="{02212116-D921-42F1-88F4-F4EC34358BA6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12" creationId="{71C16785-2E9B-41CB-9008-24638E9D8ECF}"/>
          </ac:spMkLst>
        </pc:spChg>
        <pc:spChg chg="add mod">
          <ac:chgData name="Devrizal Maruapey" userId="73835e99cd6025c3" providerId="LiveId" clId="{CE62D7BC-61E7-40D4-9135-90D04C41785F}" dt="2021-08-30T01:36:28.212" v="1591"/>
          <ac:spMkLst>
            <pc:docMk/>
            <pc:sldMk cId="1414474683" sldId="280"/>
            <ac:spMk id="13" creationId="{E18D72EF-7248-41DC-9877-362D92FF7D2A}"/>
          </ac:spMkLst>
        </pc:spChg>
        <pc:spChg chg="add mod">
          <ac:chgData name="Devrizal Maruapey" userId="73835e99cd6025c3" providerId="LiveId" clId="{CE62D7BC-61E7-40D4-9135-90D04C41785F}" dt="2021-08-30T01:36:29.678" v="1592"/>
          <ac:spMkLst>
            <pc:docMk/>
            <pc:sldMk cId="1414474683" sldId="280"/>
            <ac:spMk id="14" creationId="{94EA23F4-1944-42C0-AF2E-AD6343BC841B}"/>
          </ac:spMkLst>
        </pc:spChg>
        <pc:spChg chg="add mod">
          <ac:chgData name="Devrizal Maruapey" userId="73835e99cd6025c3" providerId="LiveId" clId="{CE62D7BC-61E7-40D4-9135-90D04C41785F}" dt="2021-08-30T01:36:30.859" v="1593"/>
          <ac:spMkLst>
            <pc:docMk/>
            <pc:sldMk cId="1414474683" sldId="280"/>
            <ac:spMk id="15" creationId="{994D559B-ACB6-46BD-93FB-1BB7690F1391}"/>
          </ac:spMkLst>
        </pc:spChg>
        <pc:spChg chg="add mod">
          <ac:chgData name="Devrizal Maruapey" userId="73835e99cd6025c3" providerId="LiveId" clId="{CE62D7BC-61E7-40D4-9135-90D04C41785F}" dt="2021-08-30T01:36:32.060" v="1594"/>
          <ac:spMkLst>
            <pc:docMk/>
            <pc:sldMk cId="1414474683" sldId="280"/>
            <ac:spMk id="16" creationId="{34F052E1-CE34-4C73-BEC5-7A8EFFF6E34F}"/>
          </ac:spMkLst>
        </pc:spChg>
        <pc:spChg chg="add mod">
          <ac:chgData name="Devrizal Maruapey" userId="73835e99cd6025c3" providerId="LiveId" clId="{CE62D7BC-61E7-40D4-9135-90D04C41785F}" dt="2021-08-30T01:36:25.596" v="1588"/>
          <ac:spMkLst>
            <pc:docMk/>
            <pc:sldMk cId="1414474683" sldId="280"/>
            <ac:spMk id="17" creationId="{E86B34A5-D416-437E-B375-71D98C24B6CB}"/>
          </ac:spMkLst>
        </pc:spChg>
        <pc:spChg chg="add mod">
          <ac:chgData name="Devrizal Maruapey" userId="73835e99cd6025c3" providerId="LiveId" clId="{CE62D7BC-61E7-40D4-9135-90D04C41785F}" dt="2021-08-30T01:36:22.557" v="1584"/>
          <ac:spMkLst>
            <pc:docMk/>
            <pc:sldMk cId="1414474683" sldId="280"/>
            <ac:spMk id="18" creationId="{43295712-1FC1-4692-8CD5-1C1E4E76BE92}"/>
          </ac:spMkLst>
        </pc:spChg>
        <pc:spChg chg="add mod">
          <ac:chgData name="Devrizal Maruapey" userId="73835e99cd6025c3" providerId="LiveId" clId="{CE62D7BC-61E7-40D4-9135-90D04C41785F}" dt="2021-08-30T01:36:26.121" v="1589"/>
          <ac:spMkLst>
            <pc:docMk/>
            <pc:sldMk cId="1414474683" sldId="280"/>
            <ac:spMk id="19" creationId="{A59C9EA0-D7D2-4BC6-9BCB-6CA431527BBB}"/>
          </ac:spMkLst>
        </pc:spChg>
        <pc:spChg chg="add mod">
          <ac:chgData name="Devrizal Maruapey" userId="73835e99cd6025c3" providerId="LiveId" clId="{CE62D7BC-61E7-40D4-9135-90D04C41785F}" dt="2021-08-30T01:36:23.141" v="1585"/>
          <ac:spMkLst>
            <pc:docMk/>
            <pc:sldMk cId="1414474683" sldId="280"/>
            <ac:spMk id="20" creationId="{00411334-18E5-4BD9-A796-AD3C41D08C83}"/>
          </ac:spMkLst>
        </pc:spChg>
        <pc:spChg chg="add mod">
          <ac:chgData name="Devrizal Maruapey" userId="73835e99cd6025c3" providerId="LiveId" clId="{CE62D7BC-61E7-40D4-9135-90D04C41785F}" dt="2021-08-30T01:36:26.656" v="1590"/>
          <ac:spMkLst>
            <pc:docMk/>
            <pc:sldMk cId="1414474683" sldId="280"/>
            <ac:spMk id="21" creationId="{A363699E-3320-4350-BC83-846BD168898F}"/>
          </ac:spMkLst>
        </pc:spChg>
        <pc:spChg chg="add mod">
          <ac:chgData name="Devrizal Maruapey" userId="73835e99cd6025c3" providerId="LiveId" clId="{CE62D7BC-61E7-40D4-9135-90D04C41785F}" dt="2021-08-30T01:36:23.838" v="1586"/>
          <ac:spMkLst>
            <pc:docMk/>
            <pc:sldMk cId="1414474683" sldId="280"/>
            <ac:spMk id="22" creationId="{2605E8EA-97BD-405B-B9A9-E3DB64BE4E0D}"/>
          </ac:spMkLst>
        </pc:spChg>
        <pc:spChg chg="add mod">
          <ac:chgData name="Devrizal Maruapey" userId="73835e99cd6025c3" providerId="LiveId" clId="{CE62D7BC-61E7-40D4-9135-90D04C41785F}" dt="2021-08-30T01:36:18.408" v="1581"/>
          <ac:spMkLst>
            <pc:docMk/>
            <pc:sldMk cId="1414474683" sldId="280"/>
            <ac:spMk id="23" creationId="{70380998-921B-4A70-814C-4FADAA27F842}"/>
          </ac:spMkLst>
        </pc:spChg>
        <pc:spChg chg="add mod">
          <ac:chgData name="Devrizal Maruapey" userId="73835e99cd6025c3" providerId="LiveId" clId="{CE62D7BC-61E7-40D4-9135-90D04C41785F}" dt="2021-08-30T01:36:15.640" v="1580"/>
          <ac:spMkLst>
            <pc:docMk/>
            <pc:sldMk cId="1414474683" sldId="280"/>
            <ac:spMk id="24" creationId="{CBC5E3C9-5895-45D6-8C71-9CD21C3DD038}"/>
          </ac:spMkLst>
        </pc:spChg>
        <pc:spChg chg="add mod">
          <ac:chgData name="Devrizal Maruapey" userId="73835e99cd6025c3" providerId="LiveId" clId="{CE62D7BC-61E7-40D4-9135-90D04C41785F}" dt="2021-08-30T01:36:14.640" v="1579"/>
          <ac:spMkLst>
            <pc:docMk/>
            <pc:sldMk cId="1414474683" sldId="280"/>
            <ac:spMk id="25" creationId="{E2126641-C360-459C-8D7E-AB8F470B0D4F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30" creationId="{05549636-D1C4-48A1-A150-EA17D8E8EC80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51" creationId="{29A067ED-A1AC-4B75-9285-5D7F5750E501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60" creationId="{F1EE2AF0-2988-4376-B8D1-8431412CF1CF}"/>
          </ac:spMkLst>
        </pc:spChg>
        <pc:spChg chg="del mod">
          <ac:chgData name="Devrizal Maruapey" userId="73835e99cd6025c3" providerId="LiveId" clId="{CE62D7BC-61E7-40D4-9135-90D04C41785F}" dt="2021-08-30T01:36:36.206" v="1595" actId="21"/>
          <ac:spMkLst>
            <pc:docMk/>
            <pc:sldMk cId="1414474683" sldId="280"/>
            <ac:spMk id="69" creationId="{7606A299-F929-4C71-A384-0B01D7D59E2C}"/>
          </ac:spMkLst>
        </pc:spChg>
        <pc:grpChg chg="del mod">
          <ac:chgData name="Devrizal Maruapey" userId="73835e99cd6025c3" providerId="LiveId" clId="{CE62D7BC-61E7-40D4-9135-90D04C41785F}" dt="2021-08-30T01:36:36.206" v="1595" actId="21"/>
          <ac:grpSpMkLst>
            <pc:docMk/>
            <pc:sldMk cId="1414474683" sldId="280"/>
            <ac:grpSpMk id="31" creationId="{FA3351DB-3A2C-4AAF-B906-82C7AC9EFF2F}"/>
          </ac:grpSpMkLst>
        </pc:grpChg>
        <pc:grpChg chg="del">
          <ac:chgData name="Devrizal Maruapey" userId="73835e99cd6025c3" providerId="LiveId" clId="{CE62D7BC-61E7-40D4-9135-90D04C41785F}" dt="2021-08-30T01:35:59.045" v="1575" actId="21"/>
          <ac:grpSpMkLst>
            <pc:docMk/>
            <pc:sldMk cId="1414474683" sldId="280"/>
            <ac:grpSpMk id="52" creationId="{BF75DDC6-22E4-4318-8FA5-8D83CF1D86D2}"/>
          </ac:grpSpMkLst>
        </pc:grpChg>
        <pc:grpChg chg="del">
          <ac:chgData name="Devrizal Maruapey" userId="73835e99cd6025c3" providerId="LiveId" clId="{CE62D7BC-61E7-40D4-9135-90D04C41785F}" dt="2021-08-30T01:35:59.045" v="1575" actId="21"/>
          <ac:grpSpMkLst>
            <pc:docMk/>
            <pc:sldMk cId="1414474683" sldId="280"/>
            <ac:grpSpMk id="61" creationId="{4199F0E5-DB94-45A0-835B-18E59F2F614D}"/>
          </ac:grpSpMkLst>
        </pc:grpChg>
        <pc:grpChg chg="del">
          <ac:chgData name="Devrizal Maruapey" userId="73835e99cd6025c3" providerId="LiveId" clId="{CE62D7BC-61E7-40D4-9135-90D04C41785F}" dt="2021-08-30T01:35:59.045" v="1575" actId="21"/>
          <ac:grpSpMkLst>
            <pc:docMk/>
            <pc:sldMk cId="1414474683" sldId="280"/>
            <ac:grpSpMk id="70" creationId="{F47668C3-3974-4829-BD93-C757510491BD}"/>
          </ac:grpSpMkLst>
        </pc:grpChg>
      </pc:sldChg>
      <pc:sldChg chg="addSp delSp modSp mod">
        <pc:chgData name="Devrizal Maruapey" userId="73835e99cd6025c3" providerId="LiveId" clId="{CE62D7BC-61E7-40D4-9135-90D04C41785F}" dt="2021-08-30T01:43:41.566" v="1743" actId="21"/>
        <pc:sldMkLst>
          <pc:docMk/>
          <pc:sldMk cId="1047405776" sldId="281"/>
        </pc:sldMkLst>
        <pc:spChg chg="add mod">
          <ac:chgData name="Devrizal Maruapey" userId="73835e99cd6025c3" providerId="LiveId" clId="{CE62D7BC-61E7-40D4-9135-90D04C41785F}" dt="2021-08-30T01:43:32.767" v="1736"/>
          <ac:spMkLst>
            <pc:docMk/>
            <pc:sldMk cId="1047405776" sldId="281"/>
            <ac:spMk id="2" creationId="{4C75FE5C-4F2B-4791-8435-7A80636C4BEA}"/>
          </ac:spMkLst>
        </pc:spChg>
        <pc:spChg chg="add mod">
          <ac:chgData name="Devrizal Maruapey" userId="73835e99cd6025c3" providerId="LiveId" clId="{CE62D7BC-61E7-40D4-9135-90D04C41785F}" dt="2021-08-30T01:43:37.045" v="1740"/>
          <ac:spMkLst>
            <pc:docMk/>
            <pc:sldMk cId="1047405776" sldId="281"/>
            <ac:spMk id="3" creationId="{7C9CD8FB-DAC7-45AA-971C-180467816863}"/>
          </ac:spMkLst>
        </pc:spChg>
        <pc:spChg chg="add mod">
          <ac:chgData name="Devrizal Maruapey" userId="73835e99cd6025c3" providerId="LiveId" clId="{CE62D7BC-61E7-40D4-9135-90D04C41785F}" dt="2021-08-30T01:43:34.389" v="1737"/>
          <ac:spMkLst>
            <pc:docMk/>
            <pc:sldMk cId="1047405776" sldId="281"/>
            <ac:spMk id="4" creationId="{82071FD9-31BF-4465-9298-48BBC4DA47C0}"/>
          </ac:spMkLst>
        </pc:spChg>
        <pc:spChg chg="add mod">
          <ac:chgData name="Devrizal Maruapey" userId="73835e99cd6025c3" providerId="LiveId" clId="{CE62D7BC-61E7-40D4-9135-90D04C41785F}" dt="2021-08-30T01:43:29.565" v="1733"/>
          <ac:spMkLst>
            <pc:docMk/>
            <pc:sldMk cId="1047405776" sldId="281"/>
            <ac:spMk id="5" creationId="{E8F452CF-D31C-46F4-92F5-16E32186F1B8}"/>
          </ac:spMkLst>
        </pc:spChg>
        <pc:spChg chg="add mod">
          <ac:chgData name="Devrizal Maruapey" userId="73835e99cd6025c3" providerId="LiveId" clId="{CE62D7BC-61E7-40D4-9135-90D04C41785F}" dt="2021-08-30T01:43:37.499" v="1741"/>
          <ac:spMkLst>
            <pc:docMk/>
            <pc:sldMk cId="1047405776" sldId="281"/>
            <ac:spMk id="6" creationId="{E1ADE8CB-1481-419B-868D-39D4CFDC21A0}"/>
          </ac:spMkLst>
        </pc:spChg>
        <pc:spChg chg="add mod">
          <ac:chgData name="Devrizal Maruapey" userId="73835e99cd6025c3" providerId="LiveId" clId="{CE62D7BC-61E7-40D4-9135-90D04C41785F}" dt="2021-08-30T01:43:35.007" v="1738"/>
          <ac:spMkLst>
            <pc:docMk/>
            <pc:sldMk cId="1047405776" sldId="281"/>
            <ac:spMk id="7" creationId="{836261A3-DD2E-4892-8A5A-B57AEB0D9E19}"/>
          </ac:spMkLst>
        </pc:spChg>
        <pc:spChg chg="add mod">
          <ac:chgData name="Devrizal Maruapey" userId="73835e99cd6025c3" providerId="LiveId" clId="{CE62D7BC-61E7-40D4-9135-90D04C41785F}" dt="2021-08-30T01:43:37.957" v="1742"/>
          <ac:spMkLst>
            <pc:docMk/>
            <pc:sldMk cId="1047405776" sldId="281"/>
            <ac:spMk id="8" creationId="{DB1664E7-7211-4076-8358-D07D09925A87}"/>
          </ac:spMkLst>
        </pc:spChg>
        <pc:spChg chg="add mod">
          <ac:chgData name="Devrizal Maruapey" userId="73835e99cd6025c3" providerId="LiveId" clId="{CE62D7BC-61E7-40D4-9135-90D04C41785F}" dt="2021-08-30T01:43:35.863" v="1739"/>
          <ac:spMkLst>
            <pc:docMk/>
            <pc:sldMk cId="1047405776" sldId="281"/>
            <ac:spMk id="9" creationId="{BA17DCDE-1662-445A-A1DE-7565100BD1A3}"/>
          </ac:spMkLst>
        </pc:spChg>
        <pc:spChg chg="add mod">
          <ac:chgData name="Devrizal Maruapey" userId="73835e99cd6025c3" providerId="LiveId" clId="{CE62D7BC-61E7-40D4-9135-90D04C41785F}" dt="2021-08-30T01:43:31.864" v="1735"/>
          <ac:spMkLst>
            <pc:docMk/>
            <pc:sldMk cId="1047405776" sldId="281"/>
            <ac:spMk id="10" creationId="{F5B29761-9DC4-4B82-8164-BCC582F69E20}"/>
          </ac:spMkLst>
        </pc:spChg>
        <pc:spChg chg="add mod">
          <ac:chgData name="Devrizal Maruapey" userId="73835e99cd6025c3" providerId="LiveId" clId="{CE62D7BC-61E7-40D4-9135-90D04C41785F}" dt="2021-08-30T01:43:30.898" v="1734"/>
          <ac:spMkLst>
            <pc:docMk/>
            <pc:sldMk cId="1047405776" sldId="281"/>
            <ac:spMk id="11" creationId="{9FC63078-E6C5-4450-90AE-1A97697BB48A}"/>
          </ac:spMkLst>
        </pc:spChg>
        <pc:spChg chg="add mod">
          <ac:chgData name="Devrizal Maruapey" userId="73835e99cd6025c3" providerId="LiveId" clId="{CE62D7BC-61E7-40D4-9135-90D04C41785F}" dt="2021-08-30T01:43:28.351" v="1732"/>
          <ac:spMkLst>
            <pc:docMk/>
            <pc:sldMk cId="1047405776" sldId="281"/>
            <ac:spMk id="12" creationId="{965C362F-454C-43FF-BDAE-9EFCD9942D3B}"/>
          </ac:spMkLst>
        </pc:spChg>
        <pc:spChg chg="add mod">
          <ac:chgData name="Devrizal Maruapey" userId="73835e99cd6025c3" providerId="LiveId" clId="{CE62D7BC-61E7-40D4-9135-90D04C41785F}" dt="2021-08-30T01:43:27.132" v="1731"/>
          <ac:spMkLst>
            <pc:docMk/>
            <pc:sldMk cId="1047405776" sldId="281"/>
            <ac:spMk id="13" creationId="{CA8FBB38-EC7B-4D28-8E7E-1AED34C3589A}"/>
          </ac:spMkLst>
        </pc:spChg>
        <pc:spChg chg="mod topLvl">
          <ac:chgData name="Devrizal Maruapey" userId="73835e99cd6025c3" providerId="LiveId" clId="{CE62D7BC-61E7-40D4-9135-90D04C41785F}" dt="2021-08-30T01:39:25.547" v="1661" actId="165"/>
          <ac:spMkLst>
            <pc:docMk/>
            <pc:sldMk cId="1047405776" sldId="281"/>
            <ac:spMk id="19" creationId="{7C8C19AD-55A3-4284-948D-E9797D6D8788}"/>
          </ac:spMkLst>
        </pc:spChg>
        <pc:spChg chg="mod topLvl">
          <ac:chgData name="Devrizal Maruapey" userId="73835e99cd6025c3" providerId="LiveId" clId="{CE62D7BC-61E7-40D4-9135-90D04C41785F}" dt="2021-08-30T01:39:22.732" v="1660" actId="165"/>
          <ac:spMkLst>
            <pc:docMk/>
            <pc:sldMk cId="1047405776" sldId="281"/>
            <ac:spMk id="20" creationId="{8A416AFA-5CA7-4D15-A409-0060B16F52A0}"/>
          </ac:spMkLst>
        </pc:spChg>
        <pc:spChg chg="del mod topLvl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21" creationId="{085B2D9A-4B31-44A7-B8AF-DCF0AD0B3F9C}"/>
          </ac:spMkLst>
        </pc:spChg>
        <pc:spChg chg="mod">
          <ac:chgData name="Devrizal Maruapey" userId="73835e99cd6025c3" providerId="LiveId" clId="{CE62D7BC-61E7-40D4-9135-90D04C41785F}" dt="2021-08-30T01:39:22.732" v="1660" actId="165"/>
          <ac:spMkLst>
            <pc:docMk/>
            <pc:sldMk cId="1047405776" sldId="281"/>
            <ac:spMk id="23" creationId="{2349F67B-967E-48B2-96FF-0B869D47D715}"/>
          </ac:spMkLst>
        </pc:spChg>
        <pc:spChg chg="mod">
          <ac:chgData name="Devrizal Maruapey" userId="73835e99cd6025c3" providerId="LiveId" clId="{CE62D7BC-61E7-40D4-9135-90D04C41785F}" dt="2021-08-30T01:39:22.732" v="1660" actId="165"/>
          <ac:spMkLst>
            <pc:docMk/>
            <pc:sldMk cId="1047405776" sldId="281"/>
            <ac:spMk id="24" creationId="{7F7D0650-BDFE-44A4-A4E4-56B35881267D}"/>
          </ac:spMkLst>
        </pc:spChg>
        <pc:spChg chg="del mod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38" creationId="{6BAA3064-912A-44BA-B305-DF71C1214CB7}"/>
          </ac:spMkLst>
        </pc:spChg>
        <pc:spChg chg="del mod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39" creationId="{2372FE4B-B7B1-4DC0-B025-1193B815F5C9}"/>
          </ac:spMkLst>
        </pc:spChg>
        <pc:spChg chg="del mod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41" creationId="{754D3B3B-16BD-4F3F-A5D0-86C20C084866}"/>
          </ac:spMkLst>
        </pc:spChg>
        <pc:spChg chg="mod topLvl">
          <ac:chgData name="Devrizal Maruapey" userId="73835e99cd6025c3" providerId="LiveId" clId="{CE62D7BC-61E7-40D4-9135-90D04C41785F}" dt="2021-08-30T01:39:22.114" v="1659" actId="165"/>
          <ac:spMkLst>
            <pc:docMk/>
            <pc:sldMk cId="1047405776" sldId="281"/>
            <ac:spMk id="70" creationId="{35505B13-382D-46E8-BD5D-04FD6944046E}"/>
          </ac:spMkLst>
        </pc:spChg>
        <pc:spChg chg="mod">
          <ac:chgData name="Devrizal Maruapey" userId="73835e99cd6025c3" providerId="LiveId" clId="{CE62D7BC-61E7-40D4-9135-90D04C41785F}" dt="2021-08-30T01:39:22.114" v="1659" actId="165"/>
          <ac:spMkLst>
            <pc:docMk/>
            <pc:sldMk cId="1047405776" sldId="281"/>
            <ac:spMk id="72" creationId="{58435197-329B-4ECA-8D96-C992D5F97F60}"/>
          </ac:spMkLst>
        </pc:spChg>
        <pc:spChg chg="mod">
          <ac:chgData name="Devrizal Maruapey" userId="73835e99cd6025c3" providerId="LiveId" clId="{CE62D7BC-61E7-40D4-9135-90D04C41785F}" dt="2021-08-30T01:39:22.114" v="1659" actId="165"/>
          <ac:spMkLst>
            <pc:docMk/>
            <pc:sldMk cId="1047405776" sldId="281"/>
            <ac:spMk id="73" creationId="{03D400E6-EA91-4DDA-875A-66BB4C1D1E20}"/>
          </ac:spMkLst>
        </pc:spChg>
        <pc:spChg chg="mod topLvl">
          <ac:chgData name="Devrizal Maruapey" userId="73835e99cd6025c3" providerId="LiveId" clId="{CE62D7BC-61E7-40D4-9135-90D04C41785F}" dt="2021-08-30T01:39:25.547" v="1661" actId="165"/>
          <ac:spMkLst>
            <pc:docMk/>
            <pc:sldMk cId="1047405776" sldId="281"/>
            <ac:spMk id="74" creationId="{403E0ED1-0711-4B77-8ED3-1875F06C7B44}"/>
          </ac:spMkLst>
        </pc:spChg>
        <pc:spChg chg="del mod topLvl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75" creationId="{F3F380E5-75EB-4047-8920-9F770E3C0472}"/>
          </ac:spMkLst>
        </pc:spChg>
        <pc:spChg chg="mod topLvl">
          <ac:chgData name="Devrizal Maruapey" userId="73835e99cd6025c3" providerId="LiveId" clId="{CE62D7BC-61E7-40D4-9135-90D04C41785F}" dt="2021-08-30T01:39:21.535" v="1658" actId="165"/>
          <ac:spMkLst>
            <pc:docMk/>
            <pc:sldMk cId="1047405776" sldId="281"/>
            <ac:spMk id="81" creationId="{5D54C167-9B32-4CAB-9981-52C314CB0FCC}"/>
          </ac:spMkLst>
        </pc:spChg>
        <pc:spChg chg="mod">
          <ac:chgData name="Devrizal Maruapey" userId="73835e99cd6025c3" providerId="LiveId" clId="{CE62D7BC-61E7-40D4-9135-90D04C41785F}" dt="2021-08-30T01:39:21.535" v="1658" actId="165"/>
          <ac:spMkLst>
            <pc:docMk/>
            <pc:sldMk cId="1047405776" sldId="281"/>
            <ac:spMk id="83" creationId="{7EE04C01-3FB6-4CBB-A175-C16720C5DC39}"/>
          </ac:spMkLst>
        </pc:spChg>
        <pc:spChg chg="mod">
          <ac:chgData name="Devrizal Maruapey" userId="73835e99cd6025c3" providerId="LiveId" clId="{CE62D7BC-61E7-40D4-9135-90D04C41785F}" dt="2021-08-30T01:39:21.535" v="1658" actId="165"/>
          <ac:spMkLst>
            <pc:docMk/>
            <pc:sldMk cId="1047405776" sldId="281"/>
            <ac:spMk id="84" creationId="{F40C25C8-6F55-4234-AE3F-97C529350533}"/>
          </ac:spMkLst>
        </pc:spChg>
        <pc:spChg chg="mod topLvl">
          <ac:chgData name="Devrizal Maruapey" userId="73835e99cd6025c3" providerId="LiveId" clId="{CE62D7BC-61E7-40D4-9135-90D04C41785F}" dt="2021-08-30T01:39:21.535" v="1658" actId="165"/>
          <ac:spMkLst>
            <pc:docMk/>
            <pc:sldMk cId="1047405776" sldId="281"/>
            <ac:spMk id="85" creationId="{D5E714C1-744C-44D4-A897-E822A17E55BD}"/>
          </ac:spMkLst>
        </pc:spChg>
        <pc:spChg chg="del mod topLvl">
          <ac:chgData name="Devrizal Maruapey" userId="73835e99cd6025c3" providerId="LiveId" clId="{CE62D7BC-61E7-40D4-9135-90D04C41785F}" dt="2021-08-30T01:43:41.566" v="1743" actId="21"/>
          <ac:spMkLst>
            <pc:docMk/>
            <pc:sldMk cId="1047405776" sldId="281"/>
            <ac:spMk id="86" creationId="{105C9E0D-E640-4ACF-8EDF-72C2708CB8A9}"/>
          </ac:spMkLst>
        </pc:spChg>
        <pc:grpChg chg="del mod topLvl">
          <ac:chgData name="Devrizal Maruapey" userId="73835e99cd6025c3" providerId="LiveId" clId="{CE62D7BC-61E7-40D4-9135-90D04C41785F}" dt="2021-08-30T01:39:25.547" v="1661" actId="165"/>
          <ac:grpSpMkLst>
            <pc:docMk/>
            <pc:sldMk cId="1047405776" sldId="281"/>
            <ac:grpSpMk id="28" creationId="{1B61B603-1588-4DBA-AD05-791DDC995110}"/>
          </ac:grpSpMkLst>
        </pc:grpChg>
        <pc:grpChg chg="del mod topLvl">
          <ac:chgData name="Devrizal Maruapey" userId="73835e99cd6025c3" providerId="LiveId" clId="{CE62D7BC-61E7-40D4-9135-90D04C41785F}" dt="2021-08-30T01:43:21.100" v="1728" actId="21"/>
          <ac:grpSpMkLst>
            <pc:docMk/>
            <pc:sldMk cId="1047405776" sldId="281"/>
            <ac:grpSpMk id="29" creationId="{D2181018-65B3-4B0C-B8B7-8EC108E3039A}"/>
          </ac:grpSpMkLst>
        </pc:grpChg>
        <pc:grpChg chg="del mod topLvl">
          <ac:chgData name="Devrizal Maruapey" userId="73835e99cd6025c3" providerId="LiveId" clId="{CE62D7BC-61E7-40D4-9135-90D04C41785F}" dt="2021-08-30T01:39:22.732" v="1660" actId="165"/>
          <ac:grpSpMkLst>
            <pc:docMk/>
            <pc:sldMk cId="1047405776" sldId="281"/>
            <ac:grpSpMk id="30" creationId="{164BF3B8-C37D-40C3-B9FB-01FC84F17DB1}"/>
          </ac:grpSpMkLst>
        </pc:grpChg>
        <pc:grpChg chg="del">
          <ac:chgData name="Devrizal Maruapey" userId="73835e99cd6025c3" providerId="LiveId" clId="{CE62D7BC-61E7-40D4-9135-90D04C41785F}" dt="2021-08-30T01:39:20.534" v="1657" actId="165"/>
          <ac:grpSpMkLst>
            <pc:docMk/>
            <pc:sldMk cId="1047405776" sldId="281"/>
            <ac:grpSpMk id="31" creationId="{9D6612CA-C825-4388-8BD2-54563B96B1ED}"/>
          </ac:grpSpMkLst>
        </pc:grpChg>
        <pc:grpChg chg="del">
          <ac:chgData name="Devrizal Maruapey" userId="73835e99cd6025c3" providerId="LiveId" clId="{CE62D7BC-61E7-40D4-9135-90D04C41785F}" dt="2021-08-30T01:39:20.534" v="1657" actId="165"/>
          <ac:grpSpMkLst>
            <pc:docMk/>
            <pc:sldMk cId="1047405776" sldId="281"/>
            <ac:grpSpMk id="67" creationId="{32A8A974-F95E-4925-BE37-33A8DA9335F0}"/>
          </ac:grpSpMkLst>
        </pc:grpChg>
        <pc:grpChg chg="del mod topLvl">
          <ac:chgData name="Devrizal Maruapey" userId="73835e99cd6025c3" providerId="LiveId" clId="{CE62D7BC-61E7-40D4-9135-90D04C41785F}" dt="2021-08-30T01:39:25.547" v="1661" actId="165"/>
          <ac:grpSpMkLst>
            <pc:docMk/>
            <pc:sldMk cId="1047405776" sldId="281"/>
            <ac:grpSpMk id="68" creationId="{DF67CEE2-4473-468A-9BB9-93FCFCDDF22C}"/>
          </ac:grpSpMkLst>
        </pc:grpChg>
        <pc:grpChg chg="del mod topLvl">
          <ac:chgData name="Devrizal Maruapey" userId="73835e99cd6025c3" providerId="LiveId" clId="{CE62D7BC-61E7-40D4-9135-90D04C41785F}" dt="2021-08-30T01:39:22.114" v="1659" actId="165"/>
          <ac:grpSpMkLst>
            <pc:docMk/>
            <pc:sldMk cId="1047405776" sldId="281"/>
            <ac:grpSpMk id="69" creationId="{E8AB8DD1-21ED-44CB-A8DE-114814F2DD9A}"/>
          </ac:grpSpMkLst>
        </pc:grpChg>
        <pc:grpChg chg="del mod topLvl">
          <ac:chgData name="Devrizal Maruapey" userId="73835e99cd6025c3" providerId="LiveId" clId="{CE62D7BC-61E7-40D4-9135-90D04C41785F}" dt="2021-08-30T01:43:21.100" v="1728" actId="21"/>
          <ac:grpSpMkLst>
            <pc:docMk/>
            <pc:sldMk cId="1047405776" sldId="281"/>
            <ac:grpSpMk id="71" creationId="{F03356F5-3637-4934-AB6D-9F8C29C110EF}"/>
          </ac:grpSpMkLst>
        </pc:grpChg>
        <pc:grpChg chg="del">
          <ac:chgData name="Devrizal Maruapey" userId="73835e99cd6025c3" providerId="LiveId" clId="{CE62D7BC-61E7-40D4-9135-90D04C41785F}" dt="2021-08-30T01:39:20.534" v="1657" actId="165"/>
          <ac:grpSpMkLst>
            <pc:docMk/>
            <pc:sldMk cId="1047405776" sldId="281"/>
            <ac:grpSpMk id="78" creationId="{F6F459CE-5063-4970-9130-940168DFF17E}"/>
          </ac:grpSpMkLst>
        </pc:grpChg>
        <pc:grpChg chg="del mod topLvl">
          <ac:chgData name="Devrizal Maruapey" userId="73835e99cd6025c3" providerId="LiveId" clId="{CE62D7BC-61E7-40D4-9135-90D04C41785F}" dt="2021-08-30T01:39:21.535" v="1658" actId="165"/>
          <ac:grpSpMkLst>
            <pc:docMk/>
            <pc:sldMk cId="1047405776" sldId="281"/>
            <ac:grpSpMk id="79" creationId="{C47853A2-DC53-4E54-9548-686E1D9FBD26}"/>
          </ac:grpSpMkLst>
        </pc:grpChg>
        <pc:grpChg chg="del mod topLvl">
          <ac:chgData name="Devrizal Maruapey" userId="73835e99cd6025c3" providerId="LiveId" clId="{CE62D7BC-61E7-40D4-9135-90D04C41785F}" dt="2021-08-30T01:39:21.535" v="1658" actId="165"/>
          <ac:grpSpMkLst>
            <pc:docMk/>
            <pc:sldMk cId="1047405776" sldId="281"/>
            <ac:grpSpMk id="80" creationId="{00A0823E-FC5B-4399-B190-7784EDBA56E2}"/>
          </ac:grpSpMkLst>
        </pc:grpChg>
        <pc:grpChg chg="del mod topLvl">
          <ac:chgData name="Devrizal Maruapey" userId="73835e99cd6025c3" providerId="LiveId" clId="{CE62D7BC-61E7-40D4-9135-90D04C41785F}" dt="2021-08-30T01:43:41.566" v="1743" actId="21"/>
          <ac:grpSpMkLst>
            <pc:docMk/>
            <pc:sldMk cId="1047405776" sldId="281"/>
            <ac:grpSpMk id="82" creationId="{4AE15579-37D7-4572-9BD9-AE2B4206E124}"/>
          </ac:grpSpMkLst>
        </pc:grpChg>
      </pc:sldChg>
      <pc:sldChg chg="addSp delSp modSp mod">
        <pc:chgData name="Devrizal Maruapey" userId="73835e99cd6025c3" providerId="LiveId" clId="{CE62D7BC-61E7-40D4-9135-90D04C41785F}" dt="2021-08-30T01:44:53.789" v="1771" actId="21"/>
        <pc:sldMkLst>
          <pc:docMk/>
          <pc:sldMk cId="1004787190" sldId="282"/>
        </pc:sldMkLst>
        <pc:spChg chg="del">
          <ac:chgData name="Devrizal Maruapey" userId="73835e99cd6025c3" providerId="LiveId" clId="{CE62D7BC-61E7-40D4-9135-90D04C41785F}" dt="2021-08-30T01:44:41.837" v="1762" actId="21"/>
          <ac:spMkLst>
            <pc:docMk/>
            <pc:sldMk cId="1004787190" sldId="282"/>
            <ac:spMk id="3" creationId="{DC3CBC32-49E8-447A-B3B4-1D6ADDF73860}"/>
          </ac:spMkLst>
        </pc:spChg>
        <pc:spChg chg="del">
          <ac:chgData name="Devrizal Maruapey" userId="73835e99cd6025c3" providerId="LiveId" clId="{CE62D7BC-61E7-40D4-9135-90D04C41785F}" dt="2021-08-30T01:44:41.837" v="1762" actId="21"/>
          <ac:spMkLst>
            <pc:docMk/>
            <pc:sldMk cId="1004787190" sldId="282"/>
            <ac:spMk id="4" creationId="{5282B926-ED33-436F-A617-AE70412ADA06}"/>
          </ac:spMkLst>
        </pc:spChg>
        <pc:spChg chg="add mod">
          <ac:chgData name="Devrizal Maruapey" userId="73835e99cd6025c3" providerId="LiveId" clId="{CE62D7BC-61E7-40D4-9135-90D04C41785F}" dt="2021-08-30T01:44:52.471" v="1770"/>
          <ac:spMkLst>
            <pc:docMk/>
            <pc:sldMk cId="1004787190" sldId="282"/>
            <ac:spMk id="5" creationId="{5D461499-684F-4750-8D21-786DB796EA2C}"/>
          </ac:spMkLst>
        </pc:spChg>
        <pc:spChg chg="add mod">
          <ac:chgData name="Devrizal Maruapey" userId="73835e99cd6025c3" providerId="LiveId" clId="{CE62D7BC-61E7-40D4-9135-90D04C41785F}" dt="2021-08-30T01:44:49.978" v="1767"/>
          <ac:spMkLst>
            <pc:docMk/>
            <pc:sldMk cId="1004787190" sldId="282"/>
            <ac:spMk id="9" creationId="{58CDAC5C-400C-4D15-BABC-2A19B2444351}"/>
          </ac:spMkLst>
        </pc:spChg>
        <pc:spChg chg="add mod">
          <ac:chgData name="Devrizal Maruapey" userId="73835e99cd6025c3" providerId="LiveId" clId="{CE62D7BC-61E7-40D4-9135-90D04C41785F}" dt="2021-08-30T01:44:51.977" v="1769"/>
          <ac:spMkLst>
            <pc:docMk/>
            <pc:sldMk cId="1004787190" sldId="282"/>
            <ac:spMk id="10" creationId="{1F8443F2-80AB-4946-839D-67429D999721}"/>
          </ac:spMkLst>
        </pc:spChg>
        <pc:spChg chg="add mod">
          <ac:chgData name="Devrizal Maruapey" userId="73835e99cd6025c3" providerId="LiveId" clId="{CE62D7BC-61E7-40D4-9135-90D04C41785F}" dt="2021-08-30T01:44:49.250" v="1766"/>
          <ac:spMkLst>
            <pc:docMk/>
            <pc:sldMk cId="1004787190" sldId="282"/>
            <ac:spMk id="11" creationId="{F5D30C89-BBF5-44B2-801A-100992D0C88F}"/>
          </ac:spMkLst>
        </pc:spChg>
        <pc:spChg chg="add mod">
          <ac:chgData name="Devrizal Maruapey" userId="73835e99cd6025c3" providerId="LiveId" clId="{CE62D7BC-61E7-40D4-9135-90D04C41785F}" dt="2021-08-30T01:44:51.509" v="1768"/>
          <ac:spMkLst>
            <pc:docMk/>
            <pc:sldMk cId="1004787190" sldId="282"/>
            <ac:spMk id="12" creationId="{9048B78A-9614-42DB-8450-3BE986DFD4B0}"/>
          </ac:spMkLst>
        </pc:spChg>
        <pc:spChg chg="add mod">
          <ac:chgData name="Devrizal Maruapey" userId="73835e99cd6025c3" providerId="LiveId" clId="{CE62D7BC-61E7-40D4-9135-90D04C41785F}" dt="2021-08-30T01:44:48.765" v="1765"/>
          <ac:spMkLst>
            <pc:docMk/>
            <pc:sldMk cId="1004787190" sldId="282"/>
            <ac:spMk id="48" creationId="{02D72388-07FF-44BB-86AF-199962C55847}"/>
          </ac:spMkLst>
        </pc:spChg>
        <pc:spChg chg="del">
          <ac:chgData name="Devrizal Maruapey" userId="73835e99cd6025c3" providerId="LiveId" clId="{CE62D7BC-61E7-40D4-9135-90D04C41785F}" dt="2021-08-30T01:44:41.837" v="1762" actId="21"/>
          <ac:spMkLst>
            <pc:docMk/>
            <pc:sldMk cId="1004787190" sldId="282"/>
            <ac:spMk id="49" creationId="{E64B1FC8-8D52-4746-9592-CA13F426CB8B}"/>
          </ac:spMkLst>
        </pc:spChg>
        <pc:spChg chg="del">
          <ac:chgData name="Devrizal Maruapey" userId="73835e99cd6025c3" providerId="LiveId" clId="{CE62D7BC-61E7-40D4-9135-90D04C41785F}" dt="2021-08-30T01:44:41.837" v="1762" actId="21"/>
          <ac:spMkLst>
            <pc:docMk/>
            <pc:sldMk cId="1004787190" sldId="282"/>
            <ac:spMk id="50" creationId="{9CBED36C-19DD-40B5-AECA-317A567815D6}"/>
          </ac:spMkLst>
        </pc:spChg>
        <pc:spChg chg="del mod">
          <ac:chgData name="Devrizal Maruapey" userId="73835e99cd6025c3" providerId="LiveId" clId="{CE62D7BC-61E7-40D4-9135-90D04C41785F}" dt="2021-08-30T01:44:53.789" v="1771" actId="21"/>
          <ac:spMkLst>
            <pc:docMk/>
            <pc:sldMk cId="1004787190" sldId="282"/>
            <ac:spMk id="58" creationId="{4D76866B-2C2C-48E3-A3ED-0733B6EB66A9}"/>
          </ac:spMkLst>
        </pc:spChg>
        <pc:spChg chg="del mod">
          <ac:chgData name="Devrizal Maruapey" userId="73835e99cd6025c3" providerId="LiveId" clId="{CE62D7BC-61E7-40D4-9135-90D04C41785F}" dt="2021-08-30T01:44:53.789" v="1771" actId="21"/>
          <ac:spMkLst>
            <pc:docMk/>
            <pc:sldMk cId="1004787190" sldId="282"/>
            <ac:spMk id="59" creationId="{E621EBA2-56C7-4C35-91A6-0F8B86BEAEC5}"/>
          </ac:spMkLst>
        </pc:spChg>
      </pc:sldChg>
      <pc:sldChg chg="addSp delSp modSp mod">
        <pc:chgData name="Devrizal Maruapey" userId="73835e99cd6025c3" providerId="LiveId" clId="{CE62D7BC-61E7-40D4-9135-90D04C41785F}" dt="2021-08-30T01:39:16.202" v="1656" actId="21"/>
        <pc:sldMkLst>
          <pc:docMk/>
          <pc:sldMk cId="2373235058" sldId="283"/>
        </pc:sldMkLst>
        <pc:spChg chg="add mod">
          <ac:chgData name="Devrizal Maruapey" userId="73835e99cd6025c3" providerId="LiveId" clId="{CE62D7BC-61E7-40D4-9135-90D04C41785F}" dt="2021-08-30T01:39:03.448" v="1649"/>
          <ac:spMkLst>
            <pc:docMk/>
            <pc:sldMk cId="2373235058" sldId="283"/>
            <ac:spMk id="44" creationId="{FB81C79E-3FC1-4923-AA31-A6E09ACD9BBE}"/>
          </ac:spMkLst>
        </pc:spChg>
        <pc:spChg chg="add mod">
          <ac:chgData name="Devrizal Maruapey" userId="73835e99cd6025c3" providerId="LiveId" clId="{CE62D7BC-61E7-40D4-9135-90D04C41785F}" dt="2021-08-30T01:39:12.296" v="1655"/>
          <ac:spMkLst>
            <pc:docMk/>
            <pc:sldMk cId="2373235058" sldId="283"/>
            <ac:spMk id="51" creationId="{E647F633-D2DB-445B-8414-32A0DDB7E409}"/>
          </ac:spMkLst>
        </pc:spChg>
        <pc:spChg chg="mod">
          <ac:chgData name="Devrizal Maruapey" userId="73835e99cd6025c3" providerId="LiveId" clId="{CE62D7BC-61E7-40D4-9135-90D04C41785F}" dt="2021-08-30T01:38:48.211" v="1639" actId="165"/>
          <ac:spMkLst>
            <pc:docMk/>
            <pc:sldMk cId="2373235058" sldId="283"/>
            <ac:spMk id="52" creationId="{5B8CE666-6234-422D-A466-90C3768F6943}"/>
          </ac:spMkLst>
        </pc:spChg>
        <pc:spChg chg="mod">
          <ac:chgData name="Devrizal Maruapey" userId="73835e99cd6025c3" providerId="LiveId" clId="{CE62D7BC-61E7-40D4-9135-90D04C41785F}" dt="2021-08-30T01:38:48.211" v="1639" actId="165"/>
          <ac:spMkLst>
            <pc:docMk/>
            <pc:sldMk cId="2373235058" sldId="283"/>
            <ac:spMk id="53" creationId="{2E095E83-BD3A-4300-83AD-E1CBC3F35BD5}"/>
          </ac:spMkLst>
        </pc:spChg>
        <pc:spChg chg="del mod topLvl">
          <ac:chgData name="Devrizal Maruapey" userId="73835e99cd6025c3" providerId="LiveId" clId="{CE62D7BC-61E7-40D4-9135-90D04C41785F}" dt="2021-08-30T01:39:16.202" v="1656" actId="21"/>
          <ac:spMkLst>
            <pc:docMk/>
            <pc:sldMk cId="2373235058" sldId="283"/>
            <ac:spMk id="54" creationId="{8ECF94A3-BEFE-4205-AC4A-B32E651ADD34}"/>
          </ac:spMkLst>
        </pc:spChg>
        <pc:spChg chg="add mod">
          <ac:chgData name="Devrizal Maruapey" userId="73835e99cd6025c3" providerId="LiveId" clId="{CE62D7BC-61E7-40D4-9135-90D04C41785F}" dt="2021-08-30T01:39:04.760" v="1650"/>
          <ac:spMkLst>
            <pc:docMk/>
            <pc:sldMk cId="2373235058" sldId="283"/>
            <ac:spMk id="56" creationId="{2C5F67F6-E79C-4ACF-A3A2-42204C95BBBF}"/>
          </ac:spMkLst>
        </pc:spChg>
        <pc:spChg chg="add mod">
          <ac:chgData name="Devrizal Maruapey" userId="73835e99cd6025c3" providerId="LiveId" clId="{CE62D7BC-61E7-40D4-9135-90D04C41785F}" dt="2021-08-30T01:39:01.293" v="1647"/>
          <ac:spMkLst>
            <pc:docMk/>
            <pc:sldMk cId="2373235058" sldId="283"/>
            <ac:spMk id="57" creationId="{BF161E90-1E39-482F-A0DE-610E5EA9592E}"/>
          </ac:spMkLst>
        </pc:spChg>
        <pc:spChg chg="add mod">
          <ac:chgData name="Devrizal Maruapey" userId="73835e99cd6025c3" providerId="LiveId" clId="{CE62D7BC-61E7-40D4-9135-90D04C41785F}" dt="2021-08-30T01:39:11.276" v="1653"/>
          <ac:spMkLst>
            <pc:docMk/>
            <pc:sldMk cId="2373235058" sldId="283"/>
            <ac:spMk id="58" creationId="{15CCDC67-B48B-4985-8ACC-2F1B355E4645}"/>
          </ac:spMkLst>
        </pc:spChg>
        <pc:spChg chg="add mod">
          <ac:chgData name="Devrizal Maruapey" userId="73835e99cd6025c3" providerId="LiveId" clId="{CE62D7BC-61E7-40D4-9135-90D04C41785F}" dt="2021-08-30T01:39:09.090" v="1652"/>
          <ac:spMkLst>
            <pc:docMk/>
            <pc:sldMk cId="2373235058" sldId="283"/>
            <ac:spMk id="59" creationId="{DAAC8F83-2DBF-495C-A8F0-69FDE638EE2A}"/>
          </ac:spMkLst>
        </pc:spChg>
        <pc:spChg chg="add mod">
          <ac:chgData name="Devrizal Maruapey" userId="73835e99cd6025c3" providerId="LiveId" clId="{CE62D7BC-61E7-40D4-9135-90D04C41785F}" dt="2021-08-30T01:39:11.793" v="1654"/>
          <ac:spMkLst>
            <pc:docMk/>
            <pc:sldMk cId="2373235058" sldId="283"/>
            <ac:spMk id="60" creationId="{891BDE30-2B49-4B1B-92D6-49E4357FB05A}"/>
          </ac:spMkLst>
        </pc:spChg>
        <pc:spChg chg="add mod">
          <ac:chgData name="Devrizal Maruapey" userId="73835e99cd6025c3" providerId="LiveId" clId="{CE62D7BC-61E7-40D4-9135-90D04C41785F}" dt="2021-08-30T01:39:08.222" v="1651"/>
          <ac:spMkLst>
            <pc:docMk/>
            <pc:sldMk cId="2373235058" sldId="283"/>
            <ac:spMk id="61" creationId="{030B1312-34F0-4057-B061-325AB64E9518}"/>
          </ac:spMkLst>
        </pc:spChg>
        <pc:spChg chg="add mod">
          <ac:chgData name="Devrizal Maruapey" userId="73835e99cd6025c3" providerId="LiveId" clId="{CE62D7BC-61E7-40D4-9135-90D04C41785F}" dt="2021-08-30T01:39:02.475" v="1648"/>
          <ac:spMkLst>
            <pc:docMk/>
            <pc:sldMk cId="2373235058" sldId="283"/>
            <ac:spMk id="62" creationId="{626D024E-48FA-4B57-BAF0-3023F547B4DF}"/>
          </ac:spMkLst>
        </pc:spChg>
        <pc:spChg chg="del mod topLvl">
          <ac:chgData name="Devrizal Maruapey" userId="73835e99cd6025c3" providerId="LiveId" clId="{CE62D7BC-61E7-40D4-9135-90D04C41785F}" dt="2021-08-30T01:39:16.202" v="1656" actId="21"/>
          <ac:spMkLst>
            <pc:docMk/>
            <pc:sldMk cId="2373235058" sldId="283"/>
            <ac:spMk id="81" creationId="{08043F62-6091-45AD-B576-DAB30DF700E5}"/>
          </ac:spMkLst>
        </pc:spChg>
        <pc:spChg chg="mod">
          <ac:chgData name="Devrizal Maruapey" userId="73835e99cd6025c3" providerId="LiveId" clId="{CE62D7BC-61E7-40D4-9135-90D04C41785F}" dt="2021-08-30T01:38:47.712" v="1638" actId="165"/>
          <ac:spMkLst>
            <pc:docMk/>
            <pc:sldMk cId="2373235058" sldId="283"/>
            <ac:spMk id="82" creationId="{D7F844EB-D10C-4C12-A81B-158BBD815BF7}"/>
          </ac:spMkLst>
        </pc:spChg>
        <pc:spChg chg="mod">
          <ac:chgData name="Devrizal Maruapey" userId="73835e99cd6025c3" providerId="LiveId" clId="{CE62D7BC-61E7-40D4-9135-90D04C41785F}" dt="2021-08-30T01:38:47.712" v="1638" actId="165"/>
          <ac:spMkLst>
            <pc:docMk/>
            <pc:sldMk cId="2373235058" sldId="283"/>
            <ac:spMk id="83" creationId="{8AA4F31C-6102-42AA-9A66-932D455D1341}"/>
          </ac:spMkLst>
        </pc:spChg>
        <pc:spChg chg="del mod topLvl">
          <ac:chgData name="Devrizal Maruapey" userId="73835e99cd6025c3" providerId="LiveId" clId="{CE62D7BC-61E7-40D4-9135-90D04C41785F}" dt="2021-08-30T01:39:16.202" v="1656" actId="21"/>
          <ac:spMkLst>
            <pc:docMk/>
            <pc:sldMk cId="2373235058" sldId="283"/>
            <ac:spMk id="86" creationId="{0D46A8FD-DC63-44C5-89EA-BC8ED9A2E6E2}"/>
          </ac:spMkLst>
        </pc:spChg>
        <pc:spChg chg="del mod topLvl">
          <ac:chgData name="Devrizal Maruapey" userId="73835e99cd6025c3" providerId="LiveId" clId="{CE62D7BC-61E7-40D4-9135-90D04C41785F}" dt="2021-08-30T01:38:49.454" v="1640" actId="21"/>
          <ac:spMkLst>
            <pc:docMk/>
            <pc:sldMk cId="2373235058" sldId="283"/>
            <ac:spMk id="87" creationId="{7A439387-F88A-4247-8AB7-A85E5015E778}"/>
          </ac:spMkLst>
        </pc:spChg>
        <pc:spChg chg="del mod topLvl">
          <ac:chgData name="Devrizal Maruapey" userId="73835e99cd6025c3" providerId="LiveId" clId="{CE62D7BC-61E7-40D4-9135-90D04C41785F}" dt="2021-08-30T01:38:51.119" v="1641" actId="21"/>
          <ac:spMkLst>
            <pc:docMk/>
            <pc:sldMk cId="2373235058" sldId="283"/>
            <ac:spMk id="88" creationId="{C066A01F-1395-49FB-9D15-2F2FC5BA3A41}"/>
          </ac:spMkLst>
        </pc:spChg>
        <pc:grpChg chg="del">
          <ac:chgData name="Devrizal Maruapey" userId="73835e99cd6025c3" providerId="LiveId" clId="{CE62D7BC-61E7-40D4-9135-90D04C41785F}" dt="2021-08-30T01:38:48.211" v="1639" actId="165"/>
          <ac:grpSpMkLst>
            <pc:docMk/>
            <pc:sldMk cId="2373235058" sldId="283"/>
            <ac:grpSpMk id="45" creationId="{403556DC-E73C-40A1-9517-68EB0B8CD729}"/>
          </ac:grpSpMkLst>
        </pc:grpChg>
        <pc:grpChg chg="del">
          <ac:chgData name="Devrizal Maruapey" userId="73835e99cd6025c3" providerId="LiveId" clId="{CE62D7BC-61E7-40D4-9135-90D04C41785F}" dt="2021-08-30T01:38:47.712" v="1638" actId="165"/>
          <ac:grpSpMkLst>
            <pc:docMk/>
            <pc:sldMk cId="2373235058" sldId="283"/>
            <ac:grpSpMk id="46" creationId="{F34C5068-D841-44B7-AF2C-6625176536A5}"/>
          </ac:grpSpMkLst>
        </pc:grpChg>
        <pc:grpChg chg="del">
          <ac:chgData name="Devrizal Maruapey" userId="73835e99cd6025c3" providerId="LiveId" clId="{CE62D7BC-61E7-40D4-9135-90D04C41785F}" dt="2021-08-30T01:38:47.712" v="1638" actId="165"/>
          <ac:grpSpMkLst>
            <pc:docMk/>
            <pc:sldMk cId="2373235058" sldId="283"/>
            <ac:grpSpMk id="47" creationId="{1B488423-2C09-4B5B-88B2-A1C9D973E6E9}"/>
          </ac:grpSpMkLst>
        </pc:grpChg>
        <pc:grpChg chg="del mod topLvl">
          <ac:chgData name="Devrizal Maruapey" userId="73835e99cd6025c3" providerId="LiveId" clId="{CE62D7BC-61E7-40D4-9135-90D04C41785F}" dt="2021-08-30T01:38:49.454" v="1640" actId="21"/>
          <ac:grpSpMkLst>
            <pc:docMk/>
            <pc:sldMk cId="2373235058" sldId="283"/>
            <ac:grpSpMk id="55" creationId="{CF6E6FBF-3290-43C5-8C43-FA37DF1F4428}"/>
          </ac:grpSpMkLst>
        </pc:grpChg>
        <pc:grpChg chg="del mod topLvl">
          <ac:chgData name="Devrizal Maruapey" userId="73835e99cd6025c3" providerId="LiveId" clId="{CE62D7BC-61E7-40D4-9135-90D04C41785F}" dt="2021-08-30T01:39:16.202" v="1656" actId="21"/>
          <ac:grpSpMkLst>
            <pc:docMk/>
            <pc:sldMk cId="2373235058" sldId="283"/>
            <ac:grpSpMk id="80" creationId="{535FCB83-755C-4380-A1EC-BE4F68925F04}"/>
          </ac:grpSpMkLst>
        </pc:grpChg>
        <pc:grpChg chg="del mod topLvl">
          <ac:chgData name="Devrizal Maruapey" userId="73835e99cd6025c3" providerId="LiveId" clId="{CE62D7BC-61E7-40D4-9135-90D04C41785F}" dt="2021-08-30T01:38:48.211" v="1639" actId="165"/>
          <ac:grpSpMkLst>
            <pc:docMk/>
            <pc:sldMk cId="2373235058" sldId="283"/>
            <ac:grpSpMk id="85" creationId="{7D0C6EFB-7E6D-4365-B4F2-155A8930A8EE}"/>
          </ac:grpSpMkLst>
        </pc:grpChg>
      </pc:sldChg>
      <pc:sldChg chg="addSp delSp modSp mod">
        <pc:chgData name="Devrizal Maruapey" userId="73835e99cd6025c3" providerId="LiveId" clId="{CE62D7BC-61E7-40D4-9135-90D04C41785F}" dt="2021-08-30T01:46:44.398" v="1804" actId="21"/>
        <pc:sldMkLst>
          <pc:docMk/>
          <pc:sldMk cId="3463844427" sldId="284"/>
        </pc:sldMkLst>
        <pc:spChg chg="del mod">
          <ac:chgData name="Devrizal Maruapey" userId="73835e99cd6025c3" providerId="LiveId" clId="{CE62D7BC-61E7-40D4-9135-90D04C41785F}" dt="2021-08-30T01:46:44.398" v="1804" actId="21"/>
          <ac:spMkLst>
            <pc:docMk/>
            <pc:sldMk cId="3463844427" sldId="284"/>
            <ac:spMk id="3" creationId="{9BD0C779-8B84-4777-BCF3-8A1BEEE60FD6}"/>
          </ac:spMkLst>
        </pc:spChg>
        <pc:spChg chg="add mod">
          <ac:chgData name="Devrizal Maruapey" userId="73835e99cd6025c3" providerId="LiveId" clId="{CE62D7BC-61E7-40D4-9135-90D04C41785F}" dt="2021-08-30T01:46:40.504" v="1800"/>
          <ac:spMkLst>
            <pc:docMk/>
            <pc:sldMk cId="3463844427" sldId="284"/>
            <ac:spMk id="4" creationId="{A28D8A43-DA21-4BA5-9209-3D559E4DD16E}"/>
          </ac:spMkLst>
        </pc:spChg>
        <pc:spChg chg="add mod">
          <ac:chgData name="Devrizal Maruapey" userId="73835e99cd6025c3" providerId="LiveId" clId="{CE62D7BC-61E7-40D4-9135-90D04C41785F}" dt="2021-08-30T01:46:36.057" v="1796"/>
          <ac:spMkLst>
            <pc:docMk/>
            <pc:sldMk cId="3463844427" sldId="284"/>
            <ac:spMk id="5" creationId="{08EDE180-13C2-479C-B876-0CFA5EE45507}"/>
          </ac:spMkLst>
        </pc:spChg>
        <pc:spChg chg="del mod">
          <ac:chgData name="Devrizal Maruapey" userId="73835e99cd6025c3" providerId="LiveId" clId="{CE62D7BC-61E7-40D4-9135-90D04C41785F}" dt="2021-08-30T01:46:44.398" v="1804" actId="21"/>
          <ac:spMkLst>
            <pc:docMk/>
            <pc:sldMk cId="3463844427" sldId="284"/>
            <ac:spMk id="7" creationId="{EE783221-5A63-4785-BCE3-84E9A11773C0}"/>
          </ac:spMkLst>
        </pc:spChg>
        <pc:spChg chg="add mod">
          <ac:chgData name="Devrizal Maruapey" userId="73835e99cd6025c3" providerId="LiveId" clId="{CE62D7BC-61E7-40D4-9135-90D04C41785F}" dt="2021-08-30T01:46:41.800" v="1803"/>
          <ac:spMkLst>
            <pc:docMk/>
            <pc:sldMk cId="3463844427" sldId="284"/>
            <ac:spMk id="8" creationId="{EC2F936C-A499-4858-8721-DC425D2D1329}"/>
          </ac:spMkLst>
        </pc:spChg>
        <pc:spChg chg="add mod">
          <ac:chgData name="Devrizal Maruapey" userId="73835e99cd6025c3" providerId="LiveId" clId="{CE62D7BC-61E7-40D4-9135-90D04C41785F}" dt="2021-08-30T01:46:38.429" v="1798"/>
          <ac:spMkLst>
            <pc:docMk/>
            <pc:sldMk cId="3463844427" sldId="284"/>
            <ac:spMk id="9" creationId="{A4F1B2F5-6C37-46F3-AC2E-AEDB445077B4}"/>
          </ac:spMkLst>
        </pc:spChg>
        <pc:spChg chg="add mod">
          <ac:chgData name="Devrizal Maruapey" userId="73835e99cd6025c3" providerId="LiveId" clId="{CE62D7BC-61E7-40D4-9135-90D04C41785F}" dt="2021-08-30T01:46:40.923" v="1801"/>
          <ac:spMkLst>
            <pc:docMk/>
            <pc:sldMk cId="3463844427" sldId="284"/>
            <ac:spMk id="10" creationId="{6822849C-9DE0-4476-94D6-587DD657F6AA}"/>
          </ac:spMkLst>
        </pc:spChg>
        <pc:spChg chg="add mod">
          <ac:chgData name="Devrizal Maruapey" userId="73835e99cd6025c3" providerId="LiveId" clId="{CE62D7BC-61E7-40D4-9135-90D04C41785F}" dt="2021-08-30T01:46:37.246" v="1797"/>
          <ac:spMkLst>
            <pc:docMk/>
            <pc:sldMk cId="3463844427" sldId="284"/>
            <ac:spMk id="11" creationId="{106C17B0-92D5-4171-97BC-BA8474F6211A}"/>
          </ac:spMkLst>
        </pc:spChg>
        <pc:spChg chg="del mod">
          <ac:chgData name="Devrizal Maruapey" userId="73835e99cd6025c3" providerId="LiveId" clId="{CE62D7BC-61E7-40D4-9135-90D04C41785F}" dt="2021-08-30T01:46:44.398" v="1804" actId="21"/>
          <ac:spMkLst>
            <pc:docMk/>
            <pc:sldMk cId="3463844427" sldId="284"/>
            <ac:spMk id="13" creationId="{8948EE92-8244-4F35-8EE9-6389952BFFE0}"/>
          </ac:spMkLst>
        </pc:spChg>
        <pc:spChg chg="add mod">
          <ac:chgData name="Devrizal Maruapey" userId="73835e99cd6025c3" providerId="LiveId" clId="{CE62D7BC-61E7-40D4-9135-90D04C41785F}" dt="2021-08-30T01:46:41.392" v="1802"/>
          <ac:spMkLst>
            <pc:docMk/>
            <pc:sldMk cId="3463844427" sldId="284"/>
            <ac:spMk id="14" creationId="{20297026-A223-430B-AD0E-24873CF59D4A}"/>
          </ac:spMkLst>
        </pc:spChg>
        <pc:spChg chg="del mod">
          <ac:chgData name="Devrizal Maruapey" userId="73835e99cd6025c3" providerId="LiveId" clId="{CE62D7BC-61E7-40D4-9135-90D04C41785F}" dt="2021-08-30T01:46:44.398" v="1804" actId="21"/>
          <ac:spMkLst>
            <pc:docMk/>
            <pc:sldMk cId="3463844427" sldId="284"/>
            <ac:spMk id="16" creationId="{86661583-54A4-4A64-A6B0-731D6910428C}"/>
          </ac:spMkLst>
        </pc:spChg>
        <pc:spChg chg="add mod">
          <ac:chgData name="Devrizal Maruapey" userId="73835e99cd6025c3" providerId="LiveId" clId="{CE62D7BC-61E7-40D4-9135-90D04C41785F}" dt="2021-08-30T01:46:39.473" v="1799"/>
          <ac:spMkLst>
            <pc:docMk/>
            <pc:sldMk cId="3463844427" sldId="284"/>
            <ac:spMk id="17" creationId="{3E7CCAFC-47C1-471C-9021-B15420362D9A}"/>
          </ac:spMkLst>
        </pc:spChg>
        <pc:spChg chg="del mod">
          <ac:chgData name="Devrizal Maruapey" userId="73835e99cd6025c3" providerId="LiveId" clId="{CE62D7BC-61E7-40D4-9135-90D04C41785F}" dt="2021-08-30T01:46:44.398" v="1804" actId="21"/>
          <ac:spMkLst>
            <pc:docMk/>
            <pc:sldMk cId="3463844427" sldId="284"/>
            <ac:spMk id="21" creationId="{D2BAED14-2B34-4D8B-BCA5-05B0E537D679}"/>
          </ac:spMkLst>
        </pc:spChg>
        <pc:spChg chg="del">
          <ac:chgData name="Devrizal Maruapey" userId="73835e99cd6025c3" providerId="LiveId" clId="{CE62D7BC-61E7-40D4-9135-90D04C41785F}" dt="2021-08-30T01:46:29.896" v="1793" actId="21"/>
          <ac:spMkLst>
            <pc:docMk/>
            <pc:sldMk cId="3463844427" sldId="284"/>
            <ac:spMk id="26" creationId="{8BBB6655-E726-47A9-AD13-F2D4513FEFE6}"/>
          </ac:spMkLst>
        </pc:spChg>
        <pc:spChg chg="del">
          <ac:chgData name="Devrizal Maruapey" userId="73835e99cd6025c3" providerId="LiveId" clId="{CE62D7BC-61E7-40D4-9135-90D04C41785F}" dt="2021-08-30T01:46:29.896" v="1793" actId="21"/>
          <ac:spMkLst>
            <pc:docMk/>
            <pc:sldMk cId="3463844427" sldId="284"/>
            <ac:spMk id="29" creationId="{0C7265EC-3C41-431A-A228-D30D27CDF545}"/>
          </ac:spMkLst>
        </pc:spChg>
        <pc:spChg chg="del">
          <ac:chgData name="Devrizal Maruapey" userId="73835e99cd6025c3" providerId="LiveId" clId="{CE62D7BC-61E7-40D4-9135-90D04C41785F}" dt="2021-08-30T01:46:29.896" v="1793" actId="21"/>
          <ac:spMkLst>
            <pc:docMk/>
            <pc:sldMk cId="3463844427" sldId="284"/>
            <ac:spMk id="32" creationId="{6B886B8B-0F7F-40BA-890F-6AA34A3EEF2D}"/>
          </ac:spMkLst>
        </pc:spChg>
      </pc:sldChg>
      <pc:sldChg chg="addSp delSp modSp mod">
        <pc:chgData name="Devrizal Maruapey" userId="73835e99cd6025c3" providerId="LiveId" clId="{CE62D7BC-61E7-40D4-9135-90D04C41785F}" dt="2021-08-30T01:59:52.641" v="1920" actId="21"/>
        <pc:sldMkLst>
          <pc:docMk/>
          <pc:sldMk cId="3410890995" sldId="285"/>
        </pc:sldMkLst>
        <pc:spChg chg="add mod">
          <ac:chgData name="Devrizal Maruapey" userId="73835e99cd6025c3" providerId="LiveId" clId="{CE62D7BC-61E7-40D4-9135-90D04C41785F}" dt="2021-08-30T01:59:31.953" v="1903"/>
          <ac:spMkLst>
            <pc:docMk/>
            <pc:sldMk cId="3410890995" sldId="285"/>
            <ac:spMk id="2" creationId="{C7A8D63E-7F77-4F66-A797-A2995093C73F}"/>
          </ac:spMkLst>
        </pc:spChg>
        <pc:spChg chg="add mod">
          <ac:chgData name="Devrizal Maruapey" userId="73835e99cd6025c3" providerId="LiveId" clId="{CE62D7BC-61E7-40D4-9135-90D04C41785F}" dt="2021-08-30T01:59:47.717" v="1919"/>
          <ac:spMkLst>
            <pc:docMk/>
            <pc:sldMk cId="3410890995" sldId="285"/>
            <ac:spMk id="3" creationId="{250E3DDA-206E-4920-86DF-00D455816B94}"/>
          </ac:spMkLst>
        </pc:spChg>
        <pc:spChg chg="add mod">
          <ac:chgData name="Devrizal Maruapey" userId="73835e99cd6025c3" providerId="LiveId" clId="{CE62D7BC-61E7-40D4-9135-90D04C41785F}" dt="2021-08-30T01:59:44.068" v="1915"/>
          <ac:spMkLst>
            <pc:docMk/>
            <pc:sldMk cId="3410890995" sldId="285"/>
            <ac:spMk id="4" creationId="{ED05F591-F133-4126-8BBF-F4920F91F9B4}"/>
          </ac:spMkLst>
        </pc:spChg>
        <pc:spChg chg="add mod">
          <ac:chgData name="Devrizal Maruapey" userId="73835e99cd6025c3" providerId="LiveId" clId="{CE62D7BC-61E7-40D4-9135-90D04C41785F}" dt="2021-08-30T01:59:38.838" v="1908"/>
          <ac:spMkLst>
            <pc:docMk/>
            <pc:sldMk cId="3410890995" sldId="285"/>
            <ac:spMk id="5" creationId="{456528C7-4542-4033-838A-3424CC035E04}"/>
          </ac:spMkLst>
        </pc:spChg>
        <pc:spChg chg="add mod">
          <ac:chgData name="Devrizal Maruapey" userId="73835e99cd6025c3" providerId="LiveId" clId="{CE62D7BC-61E7-40D4-9135-90D04C41785F}" dt="2021-08-30T01:59:47.270" v="1918"/>
          <ac:spMkLst>
            <pc:docMk/>
            <pc:sldMk cId="3410890995" sldId="285"/>
            <ac:spMk id="6" creationId="{12148026-61A9-4249-8D29-09BDF35A5ADD}"/>
          </ac:spMkLst>
        </pc:spChg>
        <pc:spChg chg="mod topLvl">
          <ac:chgData name="Devrizal Maruapey" userId="73835e99cd6025c3" providerId="LiveId" clId="{CE62D7BC-61E7-40D4-9135-90D04C41785F}" dt="2021-08-30T01:47:16.733" v="1813" actId="165"/>
          <ac:spMkLst>
            <pc:docMk/>
            <pc:sldMk cId="3410890995" sldId="285"/>
            <ac:spMk id="7" creationId="{FD101849-9B06-4846-9998-8DC399C05349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8" creationId="{4F8951AC-4E3C-4137-B204-06D4D49EFE8F}"/>
          </ac:spMkLst>
        </pc:spChg>
        <pc:spChg chg="add mod">
          <ac:chgData name="Devrizal Maruapey" userId="73835e99cd6025c3" providerId="LiveId" clId="{CE62D7BC-61E7-40D4-9135-90D04C41785F}" dt="2021-08-30T01:59:43.329" v="1914"/>
          <ac:spMkLst>
            <pc:docMk/>
            <pc:sldMk cId="3410890995" sldId="285"/>
            <ac:spMk id="9" creationId="{9B231911-D045-4EF9-828C-CB8701F1EC56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10" creationId="{D24B0DFD-B678-4FF3-B1B5-BA89562F4F4C}"/>
          </ac:spMkLst>
        </pc:spChg>
        <pc:spChg chg="mod">
          <ac:chgData name="Devrizal Maruapey" userId="73835e99cd6025c3" providerId="LiveId" clId="{CE62D7BC-61E7-40D4-9135-90D04C41785F}" dt="2021-08-30T01:47:16.733" v="1813" actId="165"/>
          <ac:spMkLst>
            <pc:docMk/>
            <pc:sldMk cId="3410890995" sldId="285"/>
            <ac:spMk id="12" creationId="{4375EFA6-18BA-40C7-9FF3-716788349BBF}"/>
          </ac:spMkLst>
        </pc:spChg>
        <pc:spChg chg="mod">
          <ac:chgData name="Devrizal Maruapey" userId="73835e99cd6025c3" providerId="LiveId" clId="{CE62D7BC-61E7-40D4-9135-90D04C41785F}" dt="2021-08-30T01:47:16.733" v="1813" actId="165"/>
          <ac:spMkLst>
            <pc:docMk/>
            <pc:sldMk cId="3410890995" sldId="285"/>
            <ac:spMk id="13" creationId="{A420C392-2FFA-463E-9A95-AF4A4E480118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18" creationId="{AC5448B0-15EA-4BB9-B4E1-667FDDF809BC}"/>
          </ac:spMkLst>
        </pc:spChg>
        <pc:spChg chg="mod topLvl">
          <ac:chgData name="Devrizal Maruapey" userId="73835e99cd6025c3" providerId="LiveId" clId="{CE62D7BC-61E7-40D4-9135-90D04C41785F}" dt="2021-08-30T01:46:52.801" v="1808" actId="165"/>
          <ac:spMkLst>
            <pc:docMk/>
            <pc:sldMk cId="3410890995" sldId="285"/>
            <ac:spMk id="19" creationId="{3A95F9BD-7EFF-42B7-AC33-2EDEBF74C0C2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20" creationId="{3AA9A20E-D9FF-4F09-A939-C990FD7C60BE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22" creationId="{1A05973D-1543-4508-8B26-3ADA0819F786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23" creationId="{4D106499-9B8B-4FFC-A090-5A77D3FF6B67}"/>
          </ac:spMkLst>
        </pc:spChg>
        <pc:spChg chg="add mod">
          <ac:chgData name="Devrizal Maruapey" userId="73835e99cd6025c3" providerId="LiveId" clId="{CE62D7BC-61E7-40D4-9135-90D04C41785F}" dt="2021-08-30T01:59:33.210" v="1904"/>
          <ac:spMkLst>
            <pc:docMk/>
            <pc:sldMk cId="3410890995" sldId="285"/>
            <ac:spMk id="24" creationId="{A0742A5C-DBE1-418A-B99E-CD3A5141C436}"/>
          </ac:spMkLst>
        </pc:spChg>
        <pc:spChg chg="add mod">
          <ac:chgData name="Devrizal Maruapey" userId="73835e99cd6025c3" providerId="LiveId" clId="{CE62D7BC-61E7-40D4-9135-90D04C41785F}" dt="2021-08-30T01:59:46.331" v="1916"/>
          <ac:spMkLst>
            <pc:docMk/>
            <pc:sldMk cId="3410890995" sldId="285"/>
            <ac:spMk id="25" creationId="{81A734CE-0570-4C61-8EBF-83D29E0A9568}"/>
          </ac:spMkLst>
        </pc:spChg>
        <pc:spChg chg="add mod">
          <ac:chgData name="Devrizal Maruapey" userId="73835e99cd6025c3" providerId="LiveId" clId="{CE62D7BC-61E7-40D4-9135-90D04C41785F}" dt="2021-08-30T01:59:41.889" v="1912"/>
          <ac:spMkLst>
            <pc:docMk/>
            <pc:sldMk cId="3410890995" sldId="285"/>
            <ac:spMk id="26" creationId="{89A01FDB-70E9-4972-BCA7-94EB0B8F0433}"/>
          </ac:spMkLst>
        </pc:spChg>
        <pc:spChg chg="add mod">
          <ac:chgData name="Devrizal Maruapey" userId="73835e99cd6025c3" providerId="LiveId" clId="{CE62D7BC-61E7-40D4-9135-90D04C41785F}" dt="2021-08-30T01:59:36.018" v="1906"/>
          <ac:spMkLst>
            <pc:docMk/>
            <pc:sldMk cId="3410890995" sldId="285"/>
            <ac:spMk id="27" creationId="{D3EF4D3D-DE99-4BDE-8B51-A46887BD984C}"/>
          </ac:spMkLst>
        </pc:spChg>
        <pc:spChg chg="add mod">
          <ac:chgData name="Devrizal Maruapey" userId="73835e99cd6025c3" providerId="LiveId" clId="{CE62D7BC-61E7-40D4-9135-90D04C41785F}" dt="2021-08-30T01:59:46.787" v="1917"/>
          <ac:spMkLst>
            <pc:docMk/>
            <pc:sldMk cId="3410890995" sldId="285"/>
            <ac:spMk id="28" creationId="{17C25FBD-2326-433B-8A68-EB4A5E5495C5}"/>
          </ac:spMkLst>
        </pc:spChg>
        <pc:spChg chg="add mod">
          <ac:chgData name="Devrizal Maruapey" userId="73835e99cd6025c3" providerId="LiveId" clId="{CE62D7BC-61E7-40D4-9135-90D04C41785F}" dt="2021-08-30T01:59:42.604" v="1913"/>
          <ac:spMkLst>
            <pc:docMk/>
            <pc:sldMk cId="3410890995" sldId="285"/>
            <ac:spMk id="29" creationId="{056782A9-FD4A-4CB1-8A19-323B5ACA5042}"/>
          </ac:spMkLst>
        </pc:spChg>
        <pc:spChg chg="add mod">
          <ac:chgData name="Devrizal Maruapey" userId="73835e99cd6025c3" providerId="LiveId" clId="{CE62D7BC-61E7-40D4-9135-90D04C41785F}" dt="2021-08-30T01:59:34.672" v="1905"/>
          <ac:spMkLst>
            <pc:docMk/>
            <pc:sldMk cId="3410890995" sldId="285"/>
            <ac:spMk id="30" creationId="{FFA236E2-521B-4F58-8361-27934AD813C2}"/>
          </ac:spMkLst>
        </pc:spChg>
        <pc:spChg chg="add mod">
          <ac:chgData name="Devrizal Maruapey" userId="73835e99cd6025c3" providerId="LiveId" clId="{CE62D7BC-61E7-40D4-9135-90D04C41785F}" dt="2021-08-30T01:59:39.744" v="1910"/>
          <ac:spMkLst>
            <pc:docMk/>
            <pc:sldMk cId="3410890995" sldId="285"/>
            <ac:spMk id="31" creationId="{F792507E-A0BD-4B6C-B96C-5D07A617BC5A}"/>
          </ac:spMkLst>
        </pc:spChg>
        <pc:spChg chg="add mod">
          <ac:chgData name="Devrizal Maruapey" userId="73835e99cd6025c3" providerId="LiveId" clId="{CE62D7BC-61E7-40D4-9135-90D04C41785F}" dt="2021-08-30T01:59:40.129" v="1911"/>
          <ac:spMkLst>
            <pc:docMk/>
            <pc:sldMk cId="3410890995" sldId="285"/>
            <ac:spMk id="32" creationId="{433ACBF3-0274-4362-8DE9-282E5968669E}"/>
          </ac:spMkLst>
        </pc:spChg>
        <pc:spChg chg="add mod">
          <ac:chgData name="Devrizal Maruapey" userId="73835e99cd6025c3" providerId="LiveId" clId="{CE62D7BC-61E7-40D4-9135-90D04C41785F}" dt="2021-08-30T01:59:39.354" v="1909"/>
          <ac:spMkLst>
            <pc:docMk/>
            <pc:sldMk cId="3410890995" sldId="285"/>
            <ac:spMk id="33" creationId="{0F0A172C-6401-493B-A065-EEFF9D3E2310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45" creationId="{6FBE0E53-30FA-4D01-9307-47B6E64B719E}"/>
          </ac:spMkLst>
        </pc:spChg>
        <pc:spChg chg="mod topLvl">
          <ac:chgData name="Devrizal Maruapey" userId="73835e99cd6025c3" providerId="LiveId" clId="{CE62D7BC-61E7-40D4-9135-90D04C41785F}" dt="2021-08-30T01:46:56.813" v="1812" actId="165"/>
          <ac:spMkLst>
            <pc:docMk/>
            <pc:sldMk cId="3410890995" sldId="285"/>
            <ac:spMk id="46" creationId="{36381C8A-DF25-4335-9691-9728EB4468D0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47" creationId="{9CA515C2-58A8-46CF-8EB5-C7EF22F51781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49" creationId="{18DDEA20-2F2C-4FDC-9268-2C9EE18C9B9E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50" creationId="{61DA4FFE-2F55-4C32-8FB1-E290E2F22385}"/>
          </ac:spMkLst>
        </pc:spChg>
        <pc:spChg chg="del mod topLvl">
          <ac:chgData name="Devrizal Maruapey" userId="73835e99cd6025c3" providerId="LiveId" clId="{CE62D7BC-61E7-40D4-9135-90D04C41785F}" dt="2021-08-30T01:59:52.641" v="1920" actId="21"/>
          <ac:spMkLst>
            <pc:docMk/>
            <pc:sldMk cId="3410890995" sldId="285"/>
            <ac:spMk id="52" creationId="{795D9145-56D9-4AA2-AC70-D706D2177BAE}"/>
          </ac:spMkLst>
        </pc:spChg>
        <pc:spChg chg="mod topLvl">
          <ac:chgData name="Devrizal Maruapey" userId="73835e99cd6025c3" providerId="LiveId" clId="{CE62D7BC-61E7-40D4-9135-90D04C41785F}" dt="2021-08-30T01:46:55.457" v="1811" actId="165"/>
          <ac:spMkLst>
            <pc:docMk/>
            <pc:sldMk cId="3410890995" sldId="285"/>
            <ac:spMk id="53" creationId="{E66DF581-FACF-4C2B-B256-33EBAA949AFB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54" creationId="{3DE2CE03-4D45-4955-973D-0D020FA5E848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56" creationId="{C9C1FDB3-D9E0-4E35-8132-3A187D0C4069}"/>
          </ac:spMkLst>
        </pc:spChg>
        <pc:spChg chg="del mod topLvl">
          <ac:chgData name="Devrizal Maruapey" userId="73835e99cd6025c3" providerId="LiveId" clId="{CE62D7BC-61E7-40D4-9135-90D04C41785F}" dt="2021-08-30T01:59:18.469" v="1898" actId="21"/>
          <ac:spMkLst>
            <pc:docMk/>
            <pc:sldMk cId="3410890995" sldId="285"/>
            <ac:spMk id="57" creationId="{14EE3BAD-936D-40AB-A8B3-BAD173B0BBFD}"/>
          </ac:spMkLst>
        </pc:spChg>
        <pc:grpChg chg="del mod topLvl">
          <ac:chgData name="Devrizal Maruapey" userId="73835e99cd6025c3" providerId="LiveId" clId="{CE62D7BC-61E7-40D4-9135-90D04C41785F}" dt="2021-08-30T01:59:18.469" v="1898" actId="21"/>
          <ac:grpSpMkLst>
            <pc:docMk/>
            <pc:sldMk cId="3410890995" sldId="285"/>
            <ac:grpSpMk id="11" creationId="{2B800CA6-7E06-4708-BCC5-2599891A4AB3}"/>
          </ac:grpSpMkLst>
        </pc:grpChg>
        <pc:grpChg chg="del mod topLvl">
          <ac:chgData name="Devrizal Maruapey" userId="73835e99cd6025c3" providerId="LiveId" clId="{CE62D7BC-61E7-40D4-9135-90D04C41785F}" dt="2021-08-30T01:47:16.733" v="1813" actId="165"/>
          <ac:grpSpMkLst>
            <pc:docMk/>
            <pc:sldMk cId="3410890995" sldId="285"/>
            <ac:grpSpMk id="14" creationId="{240F65B8-F64D-4968-A6CA-2FBFDE9C88A9}"/>
          </ac:grpSpMkLst>
        </pc:grpChg>
        <pc:grpChg chg="del mod topLvl">
          <ac:chgData name="Devrizal Maruapey" userId="73835e99cd6025c3" providerId="LiveId" clId="{CE62D7BC-61E7-40D4-9135-90D04C41785F}" dt="2021-08-30T01:46:51.595" v="1807" actId="165"/>
          <ac:grpSpMkLst>
            <pc:docMk/>
            <pc:sldMk cId="3410890995" sldId="285"/>
            <ac:grpSpMk id="15" creationId="{75AA8E69-5069-437A-85F7-4E7C8F8699EA}"/>
          </ac:grpSpMkLst>
        </pc:grpChg>
        <pc:grpChg chg="del mod topLvl">
          <ac:chgData name="Devrizal Maruapey" userId="73835e99cd6025c3" providerId="LiveId" clId="{CE62D7BC-61E7-40D4-9135-90D04C41785F}" dt="2021-08-30T01:46:51.595" v="1807" actId="165"/>
          <ac:grpSpMkLst>
            <pc:docMk/>
            <pc:sldMk cId="3410890995" sldId="285"/>
            <ac:grpSpMk id="16" creationId="{F2ABE686-F528-4657-A8EE-64DDD56E94CF}"/>
          </ac:grpSpMkLst>
        </pc:grpChg>
        <pc:grpChg chg="del mod topLvl">
          <ac:chgData name="Devrizal Maruapey" userId="73835e99cd6025c3" providerId="LiveId" clId="{CE62D7BC-61E7-40D4-9135-90D04C41785F}" dt="2021-08-30T01:46:52.801" v="1808" actId="165"/>
          <ac:grpSpMkLst>
            <pc:docMk/>
            <pc:sldMk cId="3410890995" sldId="285"/>
            <ac:grpSpMk id="17" creationId="{C88D18EF-BE3B-4B19-84B6-1F2B9A1F4753}"/>
          </ac:grpSpMkLst>
        </pc:grpChg>
        <pc:grpChg chg="del mod topLvl">
          <ac:chgData name="Devrizal Maruapey" userId="73835e99cd6025c3" providerId="LiveId" clId="{CE62D7BC-61E7-40D4-9135-90D04C41785F}" dt="2021-08-30T01:47:16.733" v="1813" actId="165"/>
          <ac:grpSpMkLst>
            <pc:docMk/>
            <pc:sldMk cId="3410890995" sldId="285"/>
            <ac:grpSpMk id="21" creationId="{08BE6476-8057-4E76-8FCE-1C3045DE97CE}"/>
          </ac:grpSpMkLst>
        </pc:grpChg>
        <pc:grpChg chg="del mod topLvl">
          <ac:chgData name="Devrizal Maruapey" userId="73835e99cd6025c3" providerId="LiveId" clId="{CE62D7BC-61E7-40D4-9135-90D04C41785F}" dt="2021-08-30T01:46:49.715" v="1806" actId="165"/>
          <ac:grpSpMkLst>
            <pc:docMk/>
            <pc:sldMk cId="3410890995" sldId="285"/>
            <ac:grpSpMk id="40" creationId="{D0D51109-4A93-4FA1-9924-C291868502BD}"/>
          </ac:grpSpMkLst>
        </pc:grpChg>
        <pc:grpChg chg="del mod topLvl">
          <ac:chgData name="Devrizal Maruapey" userId="73835e99cd6025c3" providerId="LiveId" clId="{CE62D7BC-61E7-40D4-9135-90D04C41785F}" dt="2021-08-30T01:46:49.715" v="1806" actId="165"/>
          <ac:grpSpMkLst>
            <pc:docMk/>
            <pc:sldMk cId="3410890995" sldId="285"/>
            <ac:grpSpMk id="41" creationId="{5A0ECA47-0371-4CED-854D-5D7FF19B03CB}"/>
          </ac:grpSpMkLst>
        </pc:grpChg>
        <pc:grpChg chg="del mod topLvl">
          <ac:chgData name="Devrizal Maruapey" userId="73835e99cd6025c3" providerId="LiveId" clId="{CE62D7BC-61E7-40D4-9135-90D04C41785F}" dt="2021-08-30T01:46:53.373" v="1809" actId="165"/>
          <ac:grpSpMkLst>
            <pc:docMk/>
            <pc:sldMk cId="3410890995" sldId="285"/>
            <ac:grpSpMk id="42" creationId="{E8552AE4-5461-4566-96B6-5D2CAA08D540}"/>
          </ac:grpSpMkLst>
        </pc:grpChg>
        <pc:grpChg chg="del mod topLvl">
          <ac:chgData name="Devrizal Maruapey" userId="73835e99cd6025c3" providerId="LiveId" clId="{CE62D7BC-61E7-40D4-9135-90D04C41785F}" dt="2021-08-30T01:46:53.868" v="1810" actId="165"/>
          <ac:grpSpMkLst>
            <pc:docMk/>
            <pc:sldMk cId="3410890995" sldId="285"/>
            <ac:grpSpMk id="43" creationId="{2AC56780-5262-4C51-98B7-9A79F657A698}"/>
          </ac:grpSpMkLst>
        </pc:grpChg>
        <pc:grpChg chg="del mod topLvl">
          <ac:chgData name="Devrizal Maruapey" userId="73835e99cd6025c3" providerId="LiveId" clId="{CE62D7BC-61E7-40D4-9135-90D04C41785F}" dt="2021-08-30T01:46:56.813" v="1812" actId="165"/>
          <ac:grpSpMkLst>
            <pc:docMk/>
            <pc:sldMk cId="3410890995" sldId="285"/>
            <ac:grpSpMk id="44" creationId="{8B31D5F9-A484-4D88-8949-3C42D4ABDC7E}"/>
          </ac:grpSpMkLst>
        </pc:grpChg>
        <pc:grpChg chg="del mod topLvl">
          <ac:chgData name="Devrizal Maruapey" userId="73835e99cd6025c3" providerId="LiveId" clId="{CE62D7BC-61E7-40D4-9135-90D04C41785F}" dt="2021-08-30T01:47:16.733" v="1813" actId="165"/>
          <ac:grpSpMkLst>
            <pc:docMk/>
            <pc:sldMk cId="3410890995" sldId="285"/>
            <ac:grpSpMk id="48" creationId="{AE2AF0D6-EB1B-49AA-A910-E520D02A2B6E}"/>
          </ac:grpSpMkLst>
        </pc:grpChg>
        <pc:grpChg chg="del mod topLvl">
          <ac:chgData name="Devrizal Maruapey" userId="73835e99cd6025c3" providerId="LiveId" clId="{CE62D7BC-61E7-40D4-9135-90D04C41785F}" dt="2021-08-30T01:46:55.457" v="1811" actId="165"/>
          <ac:grpSpMkLst>
            <pc:docMk/>
            <pc:sldMk cId="3410890995" sldId="285"/>
            <ac:grpSpMk id="51" creationId="{68A6C87A-2602-4008-9B05-2194838CE790}"/>
          </ac:grpSpMkLst>
        </pc:grpChg>
        <pc:grpChg chg="del mod topLvl">
          <ac:chgData name="Devrizal Maruapey" userId="73835e99cd6025c3" providerId="LiveId" clId="{CE62D7BC-61E7-40D4-9135-90D04C41785F}" dt="2021-08-30T01:47:16.733" v="1813" actId="165"/>
          <ac:grpSpMkLst>
            <pc:docMk/>
            <pc:sldMk cId="3410890995" sldId="285"/>
            <ac:grpSpMk id="55" creationId="{C761B443-6710-4245-9AD4-460BF3A39F8D}"/>
          </ac:grpSpMkLst>
        </pc:grpChg>
        <pc:grpChg chg="del">
          <ac:chgData name="Devrizal Maruapey" userId="73835e99cd6025c3" providerId="LiveId" clId="{CE62D7BC-61E7-40D4-9135-90D04C41785F}" dt="2021-08-30T01:46:48.914" v="1805" actId="165"/>
          <ac:grpSpMkLst>
            <pc:docMk/>
            <pc:sldMk cId="3410890995" sldId="285"/>
            <ac:grpSpMk id="58" creationId="{98271F4D-CDC3-498A-B13F-561158E07E54}"/>
          </ac:grpSpMkLst>
        </pc:grpChg>
      </pc:sldChg>
      <pc:sldChg chg="addSp delSp modSp mod">
        <pc:chgData name="Devrizal Maruapey" userId="73835e99cd6025c3" providerId="LiveId" clId="{CE62D7BC-61E7-40D4-9135-90D04C41785F}" dt="2021-08-30T02:02:41.781" v="1976" actId="21"/>
        <pc:sldMkLst>
          <pc:docMk/>
          <pc:sldMk cId="4200796126" sldId="286"/>
        </pc:sldMkLst>
        <pc:spChg chg="mod topLvl">
          <ac:chgData name="Devrizal Maruapey" userId="73835e99cd6025c3" providerId="LiveId" clId="{CE62D7BC-61E7-40D4-9135-90D04C41785F}" dt="2021-08-30T02:00:09.214" v="1921" actId="165"/>
          <ac:spMkLst>
            <pc:docMk/>
            <pc:sldMk cId="4200796126" sldId="286"/>
            <ac:spMk id="2" creationId="{B7B485EB-9A1A-47D4-9D4C-9DA82D399FF5}"/>
          </ac:spMkLst>
        </pc:spChg>
        <pc:spChg chg="del">
          <ac:chgData name="Devrizal Maruapey" userId="73835e99cd6025c3" providerId="LiveId" clId="{CE62D7BC-61E7-40D4-9135-90D04C41785F}" dt="2021-08-30T02:02:25.984" v="1964" actId="21"/>
          <ac:spMkLst>
            <pc:docMk/>
            <pc:sldMk cId="4200796126" sldId="286"/>
            <ac:spMk id="3" creationId="{D75CFADB-5760-4E76-9F84-143D85301548}"/>
          </ac:spMkLst>
        </pc:spChg>
        <pc:spChg chg="del">
          <ac:chgData name="Devrizal Maruapey" userId="73835e99cd6025c3" providerId="LiveId" clId="{CE62D7BC-61E7-40D4-9135-90D04C41785F}" dt="2021-08-30T02:02:25.984" v="1964" actId="21"/>
          <ac:spMkLst>
            <pc:docMk/>
            <pc:sldMk cId="4200796126" sldId="286"/>
            <ac:spMk id="4" creationId="{E3B15B95-A625-400C-987C-A8443D1254EF}"/>
          </ac:spMkLst>
        </pc:spChg>
        <pc:spChg chg="add mod">
          <ac:chgData name="Devrizal Maruapey" userId="73835e99cd6025c3" providerId="LiveId" clId="{CE62D7BC-61E7-40D4-9135-90D04C41785F}" dt="2021-08-30T02:02:38.045" v="1973"/>
          <ac:spMkLst>
            <pc:docMk/>
            <pc:sldMk cId="4200796126" sldId="286"/>
            <ac:spMk id="5" creationId="{E9896250-44F4-4470-981B-DDCCB2C6E6AF}"/>
          </ac:spMkLst>
        </pc:spChg>
        <pc:spChg chg="del mod topLvl">
          <ac:chgData name="Devrizal Maruapey" userId="73835e99cd6025c3" providerId="LiveId" clId="{CE62D7BC-61E7-40D4-9135-90D04C41785F}" dt="2021-08-30T02:02:41.781" v="1976" actId="21"/>
          <ac:spMkLst>
            <pc:docMk/>
            <pc:sldMk cId="4200796126" sldId="286"/>
            <ac:spMk id="6" creationId="{01081BEE-FB05-487D-9804-D7E4A9D29E8B}"/>
          </ac:spMkLst>
        </pc:spChg>
        <pc:spChg chg="add mod">
          <ac:chgData name="Devrizal Maruapey" userId="73835e99cd6025c3" providerId="LiveId" clId="{CE62D7BC-61E7-40D4-9135-90D04C41785F}" dt="2021-08-30T02:02:34.624" v="1970"/>
          <ac:spMkLst>
            <pc:docMk/>
            <pc:sldMk cId="4200796126" sldId="286"/>
            <ac:spMk id="7" creationId="{F510894F-EC20-4B2E-BCAA-64AC3283F396}"/>
          </ac:spMkLst>
        </pc:spChg>
        <pc:spChg chg="add mod">
          <ac:chgData name="Devrizal Maruapey" userId="73835e99cd6025c3" providerId="LiveId" clId="{CE62D7BC-61E7-40D4-9135-90D04C41785F}" dt="2021-08-30T02:02:33.314" v="1969"/>
          <ac:spMkLst>
            <pc:docMk/>
            <pc:sldMk cId="4200796126" sldId="286"/>
            <ac:spMk id="8" creationId="{74889B75-D74A-4EF1-A1EF-9A2AB2B003DE}"/>
          </ac:spMkLst>
        </pc:spChg>
        <pc:spChg chg="mod topLvl">
          <ac:chgData name="Devrizal Maruapey" userId="73835e99cd6025c3" providerId="LiveId" clId="{CE62D7BC-61E7-40D4-9135-90D04C41785F}" dt="2021-08-30T02:00:09.214" v="1921" actId="165"/>
          <ac:spMkLst>
            <pc:docMk/>
            <pc:sldMk cId="4200796126" sldId="286"/>
            <ac:spMk id="9" creationId="{71B14A70-4638-4B66-B020-BDF70F74385B}"/>
          </ac:spMkLst>
        </pc:spChg>
        <pc:spChg chg="del mod topLvl">
          <ac:chgData name="Devrizal Maruapey" userId="73835e99cd6025c3" providerId="LiveId" clId="{CE62D7BC-61E7-40D4-9135-90D04C41785F}" dt="2021-08-30T02:02:41.781" v="1976" actId="21"/>
          <ac:spMkLst>
            <pc:docMk/>
            <pc:sldMk cId="4200796126" sldId="286"/>
            <ac:spMk id="10" creationId="{76F73E90-69C7-4970-B9A3-FC8EA4B00B64}"/>
          </ac:spMkLst>
        </pc:spChg>
        <pc:spChg chg="add mod">
          <ac:chgData name="Devrizal Maruapey" userId="73835e99cd6025c3" providerId="LiveId" clId="{CE62D7BC-61E7-40D4-9135-90D04C41785F}" dt="2021-08-30T02:02:38.535" v="1974"/>
          <ac:spMkLst>
            <pc:docMk/>
            <pc:sldMk cId="4200796126" sldId="286"/>
            <ac:spMk id="11" creationId="{A6B68DDD-5F39-460D-A20D-CBAC7035EA28}"/>
          </ac:spMkLst>
        </pc:spChg>
        <pc:spChg chg="mod topLvl">
          <ac:chgData name="Devrizal Maruapey" userId="73835e99cd6025c3" providerId="LiveId" clId="{CE62D7BC-61E7-40D4-9135-90D04C41785F}" dt="2021-08-30T02:00:09.214" v="1921" actId="165"/>
          <ac:spMkLst>
            <pc:docMk/>
            <pc:sldMk cId="4200796126" sldId="286"/>
            <ac:spMk id="12" creationId="{CD1AFFA0-49B3-4F34-BACC-D739F47DC6DA}"/>
          </ac:spMkLst>
        </pc:spChg>
        <pc:spChg chg="del mod topLvl">
          <ac:chgData name="Devrizal Maruapey" userId="73835e99cd6025c3" providerId="LiveId" clId="{CE62D7BC-61E7-40D4-9135-90D04C41785F}" dt="2021-08-30T02:02:41.781" v="1976" actId="21"/>
          <ac:spMkLst>
            <pc:docMk/>
            <pc:sldMk cId="4200796126" sldId="286"/>
            <ac:spMk id="13" creationId="{3A48C6DD-BDE5-40DF-989C-CB4F479331F3}"/>
          </ac:spMkLst>
        </pc:spChg>
        <pc:spChg chg="add mod">
          <ac:chgData name="Devrizal Maruapey" userId="73835e99cd6025c3" providerId="LiveId" clId="{CE62D7BC-61E7-40D4-9135-90D04C41785F}" dt="2021-08-30T02:02:36.059" v="1971"/>
          <ac:spMkLst>
            <pc:docMk/>
            <pc:sldMk cId="4200796126" sldId="286"/>
            <ac:spMk id="14" creationId="{2E953CE8-7C68-44B3-AD4E-68985E025438}"/>
          </ac:spMkLst>
        </pc:spChg>
        <pc:spChg chg="add mod">
          <ac:chgData name="Devrizal Maruapey" userId="73835e99cd6025c3" providerId="LiveId" clId="{CE62D7BC-61E7-40D4-9135-90D04C41785F}" dt="2021-08-30T02:02:39.034" v="1975"/>
          <ac:spMkLst>
            <pc:docMk/>
            <pc:sldMk cId="4200796126" sldId="286"/>
            <ac:spMk id="18" creationId="{5D2B4AAD-A8B4-4245-AE2C-5E5AD40F557C}"/>
          </ac:spMkLst>
        </pc:spChg>
        <pc:spChg chg="add mod">
          <ac:chgData name="Devrizal Maruapey" userId="73835e99cd6025c3" providerId="LiveId" clId="{CE62D7BC-61E7-40D4-9135-90D04C41785F}" dt="2021-08-30T02:02:36.874" v="1972"/>
          <ac:spMkLst>
            <pc:docMk/>
            <pc:sldMk cId="4200796126" sldId="286"/>
            <ac:spMk id="19" creationId="{DDDBBEE0-1056-463C-BEAF-C3D333CF525A}"/>
          </ac:spMkLst>
        </pc:spChg>
        <pc:spChg chg="del">
          <ac:chgData name="Devrizal Maruapey" userId="73835e99cd6025c3" providerId="LiveId" clId="{CE62D7BC-61E7-40D4-9135-90D04C41785F}" dt="2021-08-30T02:02:25.984" v="1964" actId="21"/>
          <ac:spMkLst>
            <pc:docMk/>
            <pc:sldMk cId="4200796126" sldId="286"/>
            <ac:spMk id="20" creationId="{19944B9D-336D-4625-B35F-B462D9D515A5}"/>
          </ac:spMkLst>
        </pc:spChg>
        <pc:spChg chg="del">
          <ac:chgData name="Devrizal Maruapey" userId="73835e99cd6025c3" providerId="LiveId" clId="{CE62D7BC-61E7-40D4-9135-90D04C41785F}" dt="2021-08-30T02:02:25.984" v="1964" actId="21"/>
          <ac:spMkLst>
            <pc:docMk/>
            <pc:sldMk cId="4200796126" sldId="286"/>
            <ac:spMk id="21" creationId="{51BC2DFA-80D9-485C-AC54-0620B7B7B459}"/>
          </ac:spMkLst>
        </pc:spChg>
        <pc:spChg chg="add mod">
          <ac:chgData name="Devrizal Maruapey" userId="73835e99cd6025c3" providerId="LiveId" clId="{CE62D7BC-61E7-40D4-9135-90D04C41785F}" dt="2021-08-30T02:02:32.417" v="1968"/>
          <ac:spMkLst>
            <pc:docMk/>
            <pc:sldMk cId="4200796126" sldId="286"/>
            <ac:spMk id="22" creationId="{8AED8F53-76A2-4996-8410-2CB43CC7D339}"/>
          </ac:spMkLst>
        </pc:spChg>
        <pc:spChg chg="add mod">
          <ac:chgData name="Devrizal Maruapey" userId="73835e99cd6025c3" providerId="LiveId" clId="{CE62D7BC-61E7-40D4-9135-90D04C41785F}" dt="2021-08-30T02:02:31.526" v="1967"/>
          <ac:spMkLst>
            <pc:docMk/>
            <pc:sldMk cId="4200796126" sldId="286"/>
            <ac:spMk id="23" creationId="{832D7393-E362-41FC-B470-05DFE0EB9303}"/>
          </ac:spMkLst>
        </pc:spChg>
        <pc:spChg chg="del mod">
          <ac:chgData name="Devrizal Maruapey" userId="73835e99cd6025c3" providerId="LiveId" clId="{CE62D7BC-61E7-40D4-9135-90D04C41785F}" dt="2021-08-30T02:02:41.781" v="1976" actId="21"/>
          <ac:spMkLst>
            <pc:docMk/>
            <pc:sldMk cId="4200796126" sldId="286"/>
            <ac:spMk id="24" creationId="{B785B384-DA1B-4406-8CEF-ABAFC01104C2}"/>
          </ac:spMkLst>
        </pc:spChg>
        <pc:spChg chg="del mod">
          <ac:chgData name="Devrizal Maruapey" userId="73835e99cd6025c3" providerId="LiveId" clId="{CE62D7BC-61E7-40D4-9135-90D04C41785F}" dt="2021-08-30T02:02:41.781" v="1976" actId="21"/>
          <ac:spMkLst>
            <pc:docMk/>
            <pc:sldMk cId="4200796126" sldId="286"/>
            <ac:spMk id="25" creationId="{BBBAB68D-8950-49D2-80C9-AAE45995F814}"/>
          </ac:spMkLst>
        </pc:spChg>
        <pc:grpChg chg="del">
          <ac:chgData name="Devrizal Maruapey" userId="73835e99cd6025c3" providerId="LiveId" clId="{CE62D7BC-61E7-40D4-9135-90D04C41785F}" dt="2021-08-30T02:00:09.214" v="1921" actId="165"/>
          <ac:grpSpMkLst>
            <pc:docMk/>
            <pc:sldMk cId="4200796126" sldId="286"/>
            <ac:grpSpMk id="15" creationId="{B3D6A6DB-3D8A-4BAA-9004-8873F57F6281}"/>
          </ac:grpSpMkLst>
        </pc:grpChg>
        <pc:grpChg chg="del">
          <ac:chgData name="Devrizal Maruapey" userId="73835e99cd6025c3" providerId="LiveId" clId="{CE62D7BC-61E7-40D4-9135-90D04C41785F}" dt="2021-08-30T02:00:09.214" v="1921" actId="165"/>
          <ac:grpSpMkLst>
            <pc:docMk/>
            <pc:sldMk cId="4200796126" sldId="286"/>
            <ac:grpSpMk id="16" creationId="{E2CDB03F-D113-42FA-BD4A-7CB035DD0CC0}"/>
          </ac:grpSpMkLst>
        </pc:grpChg>
        <pc:grpChg chg="del">
          <ac:chgData name="Devrizal Maruapey" userId="73835e99cd6025c3" providerId="LiveId" clId="{CE62D7BC-61E7-40D4-9135-90D04C41785F}" dt="2021-08-30T02:00:09.214" v="1921" actId="165"/>
          <ac:grpSpMkLst>
            <pc:docMk/>
            <pc:sldMk cId="4200796126" sldId="286"/>
            <ac:grpSpMk id="17" creationId="{648164EF-6C05-45ED-AE87-42A378FADA00}"/>
          </ac:grpSpMkLst>
        </pc:grpChg>
      </pc:sldChg>
      <pc:sldMasterChg chg="modSp addSldLayout modSldLayout">
        <pc:chgData name="Devrizal Maruapey" userId="73835e99cd6025c3" providerId="LiveId" clId="{CE62D7BC-61E7-40D4-9135-90D04C41785F}" dt="2021-08-30T02:02:19.115" v="1962" actId="552"/>
        <pc:sldMasterMkLst>
          <pc:docMk/>
          <pc:sldMasterMk cId="3250872157" sldId="2147483648"/>
        </pc:sldMasterMkLst>
        <pc:spChg chg="mod">
          <ac:chgData name="Devrizal Maruapey" userId="73835e99cd6025c3" providerId="LiveId" clId="{CE62D7BC-61E7-40D4-9135-90D04C41785F}" dt="2021-08-30T00:04:10.750" v="6" actId="5793"/>
          <ac:spMkLst>
            <pc:docMk/>
            <pc:sldMasterMk cId="3250872157" sldId="2147483648"/>
            <ac:spMk id="3" creationId="{00000000-0000-0000-0000-000000000000}"/>
          </ac:spMkLst>
        </pc:spChg>
        <pc:sldLayoutChg chg="addSp delSp modSp">
          <pc:chgData name="Devrizal Maruapey" userId="73835e99cd6025c3" providerId="LiveId" clId="{CE62D7BC-61E7-40D4-9135-90D04C41785F}" dt="2021-08-30T00:08:55.695" v="80"/>
          <pc:sldLayoutMkLst>
            <pc:docMk/>
            <pc:sldMasterMk cId="3250872157" sldId="2147483648"/>
            <pc:sldLayoutMk cId="1838215621" sldId="2147483655"/>
          </pc:sldLayoutMkLst>
          <pc:spChg chg="add del mod">
            <ac:chgData name="Devrizal Maruapey" userId="73835e99cd6025c3" providerId="LiveId" clId="{CE62D7BC-61E7-40D4-9135-90D04C41785F}" dt="2021-08-30T00:03:59.844" v="1"/>
            <ac:spMkLst>
              <pc:docMk/>
              <pc:sldMasterMk cId="3250872157" sldId="2147483648"/>
              <pc:sldLayoutMk cId="1838215621" sldId="2147483655"/>
              <ac:spMk id="5" creationId="{B1F0E954-B89C-4A82-B237-FD20C19CA7D1}"/>
            </ac:spMkLst>
          </pc:spChg>
          <pc:spChg chg="add del mod">
            <ac:chgData name="Devrizal Maruapey" userId="73835e99cd6025c3" providerId="LiveId" clId="{CE62D7BC-61E7-40D4-9135-90D04C41785F}" dt="2021-08-30T00:03:59.844" v="1"/>
            <ac:spMkLst>
              <pc:docMk/>
              <pc:sldMasterMk cId="3250872157" sldId="2147483648"/>
              <pc:sldLayoutMk cId="1838215621" sldId="2147483655"/>
              <ac:spMk id="6" creationId="{23FD7BAE-853E-4069-92C9-E210F2C23ADE}"/>
            </ac:spMkLst>
          </pc:spChg>
          <pc:spChg chg="add del mod">
            <ac:chgData name="Devrizal Maruapey" userId="73835e99cd6025c3" providerId="LiveId" clId="{CE62D7BC-61E7-40D4-9135-90D04C41785F}" dt="2021-08-30T00:03:59.844" v="1"/>
            <ac:spMkLst>
              <pc:docMk/>
              <pc:sldMasterMk cId="3250872157" sldId="2147483648"/>
              <pc:sldLayoutMk cId="1838215621" sldId="2147483655"/>
              <ac:spMk id="7" creationId="{D9A25D6C-0E1D-41C4-BBFC-77BDB23011F5}"/>
            </ac:spMkLst>
          </pc:spChg>
          <pc:spChg chg="add del mod">
            <ac:chgData name="Devrizal Maruapey" userId="73835e99cd6025c3" providerId="LiveId" clId="{CE62D7BC-61E7-40D4-9135-90D04C41785F}" dt="2021-08-30T00:03:59.844" v="1"/>
            <ac:spMkLst>
              <pc:docMk/>
              <pc:sldMasterMk cId="3250872157" sldId="2147483648"/>
              <pc:sldLayoutMk cId="1838215621" sldId="2147483655"/>
              <ac:spMk id="8" creationId="{A61B18DD-DF40-4855-92F9-873AA9312A55}"/>
            </ac:spMkLst>
          </pc:spChg>
          <pc:spChg chg="add del mod">
            <ac:chgData name="Devrizal Maruapey" userId="73835e99cd6025c3" providerId="LiveId" clId="{CE62D7BC-61E7-40D4-9135-90D04C41785F}" dt="2021-08-30T00:08:55.695" v="80"/>
            <ac:spMkLst>
              <pc:docMk/>
              <pc:sldMasterMk cId="3250872157" sldId="2147483648"/>
              <pc:sldLayoutMk cId="1838215621" sldId="2147483655"/>
              <ac:spMk id="9" creationId="{FA73CDB0-E8A2-4195-907B-F5C277C17DD5}"/>
            </ac:spMkLst>
          </pc:spChg>
          <pc:spChg chg="add del mod">
            <ac:chgData name="Devrizal Maruapey" userId="73835e99cd6025c3" providerId="LiveId" clId="{CE62D7BC-61E7-40D4-9135-90D04C41785F}" dt="2021-08-30T00:08:55.695" v="80"/>
            <ac:spMkLst>
              <pc:docMk/>
              <pc:sldMasterMk cId="3250872157" sldId="2147483648"/>
              <pc:sldLayoutMk cId="1838215621" sldId="2147483655"/>
              <ac:spMk id="10" creationId="{0F3D83AB-1F55-413D-9E4B-874FD894C19F}"/>
            </ac:spMkLst>
          </pc:spChg>
          <pc:spChg chg="add del mod">
            <ac:chgData name="Devrizal Maruapey" userId="73835e99cd6025c3" providerId="LiveId" clId="{CE62D7BC-61E7-40D4-9135-90D04C41785F}" dt="2021-08-30T00:08:55.695" v="80"/>
            <ac:spMkLst>
              <pc:docMk/>
              <pc:sldMasterMk cId="3250872157" sldId="2147483648"/>
              <pc:sldLayoutMk cId="1838215621" sldId="2147483655"/>
              <ac:spMk id="11" creationId="{A3246DD2-C069-4E6E-9E9A-8DD061E27FA7}"/>
            </ac:spMkLst>
          </pc:spChg>
          <pc:spChg chg="add del mod">
            <ac:chgData name="Devrizal Maruapey" userId="73835e99cd6025c3" providerId="LiveId" clId="{CE62D7BC-61E7-40D4-9135-90D04C41785F}" dt="2021-08-30T00:08:55.695" v="80"/>
            <ac:spMkLst>
              <pc:docMk/>
              <pc:sldMasterMk cId="3250872157" sldId="2147483648"/>
              <pc:sldLayoutMk cId="1838215621" sldId="2147483655"/>
              <ac:spMk id="12" creationId="{FB243BB5-67CE-4761-908E-69281FA04A28}"/>
            </ac:spMkLst>
          </pc:spChg>
        </pc:sldLayoutChg>
        <pc:sldLayoutChg chg="addSp delSp modSp new mod">
          <pc:chgData name="Devrizal Maruapey" userId="73835e99cd6025c3" providerId="LiveId" clId="{CE62D7BC-61E7-40D4-9135-90D04C41785F}" dt="2021-08-30T00:43:24.887" v="676" actId="255"/>
          <pc:sldLayoutMkLst>
            <pc:docMk/>
            <pc:sldMasterMk cId="3250872157" sldId="2147483648"/>
            <pc:sldLayoutMk cId="2204103335" sldId="2147483656"/>
          </pc:sldLayoutMkLst>
          <pc:spChg chg="del">
            <ac:chgData name="Devrizal Maruapey" userId="73835e99cd6025c3" providerId="LiveId" clId="{CE62D7BC-61E7-40D4-9135-90D04C41785F}" dt="2021-08-30T00:04:19.511" v="8" actId="478"/>
            <ac:spMkLst>
              <pc:docMk/>
              <pc:sldMasterMk cId="3250872157" sldId="2147483648"/>
              <pc:sldLayoutMk cId="2204103335" sldId="2147483656"/>
              <ac:spMk id="2" creationId="{A97E1DBE-EA84-47E4-B250-040C848A2D3F}"/>
            </ac:spMkLst>
          </pc:spChg>
          <pc:spChg chg="del">
            <ac:chgData name="Devrizal Maruapey" userId="73835e99cd6025c3" providerId="LiveId" clId="{CE62D7BC-61E7-40D4-9135-90D04C41785F}" dt="2021-08-30T00:04:19.511" v="8" actId="478"/>
            <ac:spMkLst>
              <pc:docMk/>
              <pc:sldMasterMk cId="3250872157" sldId="2147483648"/>
              <pc:sldLayoutMk cId="2204103335" sldId="2147483656"/>
              <ac:spMk id="3" creationId="{6292305F-E487-4607-9091-63BB19628452}"/>
            </ac:spMkLst>
          </pc:spChg>
          <pc:spChg chg="del">
            <ac:chgData name="Devrizal Maruapey" userId="73835e99cd6025c3" providerId="LiveId" clId="{CE62D7BC-61E7-40D4-9135-90D04C41785F}" dt="2021-08-30T00:04:19.511" v="8" actId="478"/>
            <ac:spMkLst>
              <pc:docMk/>
              <pc:sldMasterMk cId="3250872157" sldId="2147483648"/>
              <pc:sldLayoutMk cId="2204103335" sldId="2147483656"/>
              <ac:spMk id="4" creationId="{E97AEEDB-3B6A-40CA-902A-768D14671BE0}"/>
            </ac:spMkLst>
          </pc:spChg>
          <pc:spChg chg="del">
            <ac:chgData name="Devrizal Maruapey" userId="73835e99cd6025c3" providerId="LiveId" clId="{CE62D7BC-61E7-40D4-9135-90D04C41785F}" dt="2021-08-30T00:04:19.511" v="8" actId="478"/>
            <ac:spMkLst>
              <pc:docMk/>
              <pc:sldMasterMk cId="3250872157" sldId="2147483648"/>
              <pc:sldLayoutMk cId="2204103335" sldId="2147483656"/>
              <ac:spMk id="5" creationId="{0DE5155B-7319-4066-A485-7A46A15523E8}"/>
            </ac:spMkLst>
          </pc:spChg>
          <pc:spChg chg="add del mod">
            <ac:chgData name="Devrizal Maruapey" userId="73835e99cd6025c3" providerId="LiveId" clId="{CE62D7BC-61E7-40D4-9135-90D04C41785F}" dt="2021-08-30T00:06:37.584" v="42"/>
            <ac:spMkLst>
              <pc:docMk/>
              <pc:sldMasterMk cId="3250872157" sldId="2147483648"/>
              <pc:sldLayoutMk cId="2204103335" sldId="2147483656"/>
              <ac:spMk id="6" creationId="{0E3A991D-4826-4A99-A23A-A9047591EE6A}"/>
            </ac:spMkLst>
          </pc:spChg>
          <pc:spChg chg="add mod">
            <ac:chgData name="Devrizal Maruapey" userId="73835e99cd6025c3" providerId="LiveId" clId="{CE62D7BC-61E7-40D4-9135-90D04C41785F}" dt="2021-08-30T00:07:41.563" v="56" actId="554"/>
            <ac:spMkLst>
              <pc:docMk/>
              <pc:sldMasterMk cId="3250872157" sldId="2147483648"/>
              <pc:sldLayoutMk cId="2204103335" sldId="2147483656"/>
              <ac:spMk id="7" creationId="{2C4D1543-6ED0-4BDF-8454-DED189BD462C}"/>
            </ac:spMkLst>
          </pc:spChg>
          <pc:spChg chg="add mod">
            <ac:chgData name="Devrizal Maruapey" userId="73835e99cd6025c3" providerId="LiveId" clId="{CE62D7BC-61E7-40D4-9135-90D04C41785F}" dt="2021-08-30T00:08:07.257" v="63" actId="552"/>
            <ac:spMkLst>
              <pc:docMk/>
              <pc:sldMasterMk cId="3250872157" sldId="2147483648"/>
              <pc:sldLayoutMk cId="2204103335" sldId="2147483656"/>
              <ac:spMk id="8" creationId="{822D0437-0B05-4339-BA60-F0FDD135C1D4}"/>
            </ac:spMkLst>
          </pc:spChg>
          <pc:spChg chg="add mod">
            <ac:chgData name="Devrizal Maruapey" userId="73835e99cd6025c3" providerId="LiveId" clId="{CE62D7BC-61E7-40D4-9135-90D04C41785F}" dt="2021-08-30T00:43:24.887" v="676" actId="255"/>
            <ac:spMkLst>
              <pc:docMk/>
              <pc:sldMasterMk cId="3250872157" sldId="2147483648"/>
              <pc:sldLayoutMk cId="2204103335" sldId="2147483656"/>
              <ac:spMk id="9" creationId="{CA7039F5-226B-4D76-8B5D-EBA6BB05E526}"/>
            </ac:spMkLst>
          </pc:spChg>
          <pc:spChg chg="add del mod">
            <ac:chgData name="Devrizal Maruapey" userId="73835e99cd6025c3" providerId="LiveId" clId="{CE62D7BC-61E7-40D4-9135-90D04C41785F}" dt="2021-08-30T00:08:23.639" v="70" actId="21"/>
            <ac:spMkLst>
              <pc:docMk/>
              <pc:sldMasterMk cId="3250872157" sldId="2147483648"/>
              <pc:sldLayoutMk cId="2204103335" sldId="2147483656"/>
              <ac:spMk id="10" creationId="{9194B401-0865-46C2-8189-CB5EBC370DAA}"/>
            </ac:spMkLst>
          </pc:spChg>
          <pc:spChg chg="add del mod">
            <ac:chgData name="Devrizal Maruapey" userId="73835e99cd6025c3" providerId="LiveId" clId="{CE62D7BC-61E7-40D4-9135-90D04C41785F}" dt="2021-08-30T00:08:09.288" v="64" actId="21"/>
            <ac:spMkLst>
              <pc:docMk/>
              <pc:sldMasterMk cId="3250872157" sldId="2147483648"/>
              <pc:sldLayoutMk cId="2204103335" sldId="2147483656"/>
              <ac:spMk id="11" creationId="{E8BC4FF3-5A11-4FAD-BC36-6AFAF051CC81}"/>
            </ac:spMkLst>
          </pc:spChg>
          <pc:spChg chg="add del mod">
            <ac:chgData name="Devrizal Maruapey" userId="73835e99cd6025c3" providerId="LiveId" clId="{CE62D7BC-61E7-40D4-9135-90D04C41785F}" dt="2021-08-30T00:07:43.040" v="57" actId="21"/>
            <ac:spMkLst>
              <pc:docMk/>
              <pc:sldMasterMk cId="3250872157" sldId="2147483648"/>
              <pc:sldLayoutMk cId="2204103335" sldId="2147483656"/>
              <ac:spMk id="12" creationId="{CE2469C3-6153-406F-9E27-B676269AD5F8}"/>
            </ac:spMkLst>
          </pc:spChg>
          <pc:spChg chg="mod">
            <ac:chgData name="Devrizal Maruapey" userId="73835e99cd6025c3" providerId="LiveId" clId="{CE62D7BC-61E7-40D4-9135-90D04C41785F}" dt="2021-08-30T00:06:37.584" v="42"/>
            <ac:spMkLst>
              <pc:docMk/>
              <pc:sldMasterMk cId="3250872157" sldId="2147483648"/>
              <pc:sldLayoutMk cId="2204103335" sldId="2147483656"/>
              <ac:spMk id="14" creationId="{5C1EB168-C3C9-488D-8EEA-A8893D23CAE0}"/>
            </ac:spMkLst>
          </pc:spChg>
          <pc:picChg chg="add del mod">
            <ac:chgData name="Devrizal Maruapey" userId="73835e99cd6025c3" providerId="LiveId" clId="{CE62D7BC-61E7-40D4-9135-90D04C41785F}" dt="2021-08-30T00:06:37.584" v="42"/>
            <ac:picMkLst>
              <pc:docMk/>
              <pc:sldMasterMk cId="3250872157" sldId="2147483648"/>
              <pc:sldLayoutMk cId="2204103335" sldId="2147483656"/>
              <ac:picMk id="13" creationId="{D23C8AC9-02F6-410A-95EB-AFD274CCC90D}"/>
            </ac:picMkLst>
          </pc:picChg>
        </pc:sldLayoutChg>
        <pc:sldLayoutChg chg="addSp delSp modSp mod">
          <pc:chgData name="Devrizal Maruapey" userId="73835e99cd6025c3" providerId="LiveId" clId="{CE62D7BC-61E7-40D4-9135-90D04C41785F}" dt="2021-08-30T00:43:30.720" v="677" actId="255"/>
          <pc:sldLayoutMkLst>
            <pc:docMk/>
            <pc:sldMasterMk cId="3250872157" sldId="2147483648"/>
            <pc:sldLayoutMk cId="2891028930" sldId="2147483657"/>
          </pc:sldLayoutMkLst>
          <pc:spChg chg="add del mod">
            <ac:chgData name="Devrizal Maruapey" userId="73835e99cd6025c3" providerId="LiveId" clId="{CE62D7BC-61E7-40D4-9135-90D04C41785F}" dt="2021-08-30T00:10:50.400" v="102" actId="21"/>
            <ac:spMkLst>
              <pc:docMk/>
              <pc:sldMasterMk cId="3250872157" sldId="2147483648"/>
              <pc:sldLayoutMk cId="2891028930" sldId="2147483657"/>
              <ac:spMk id="2" creationId="{70A44E69-7580-4E81-963C-3C290D300285}"/>
            </ac:spMkLst>
          </pc:spChg>
          <pc:spChg chg="add del mod">
            <ac:chgData name="Devrizal Maruapey" userId="73835e99cd6025c3" providerId="LiveId" clId="{CE62D7BC-61E7-40D4-9135-90D04C41785F}" dt="2021-08-30T00:11:07.020" v="109" actId="21"/>
            <ac:spMkLst>
              <pc:docMk/>
              <pc:sldMasterMk cId="3250872157" sldId="2147483648"/>
              <pc:sldLayoutMk cId="2891028930" sldId="2147483657"/>
              <ac:spMk id="3" creationId="{A3DE1054-743F-49AA-BF5C-095D39511A1D}"/>
            </ac:spMkLst>
          </pc:spChg>
          <pc:spChg chg="add del mod">
            <ac:chgData name="Devrizal Maruapey" userId="73835e99cd6025c3" providerId="LiveId" clId="{CE62D7BC-61E7-40D4-9135-90D04C41785F}" dt="2021-08-30T00:10:50.400" v="102" actId="21"/>
            <ac:spMkLst>
              <pc:docMk/>
              <pc:sldMasterMk cId="3250872157" sldId="2147483648"/>
              <pc:sldLayoutMk cId="2891028930" sldId="2147483657"/>
              <ac:spMk id="4" creationId="{72FAE0EF-4679-4466-8363-17DA0AAE7DF8}"/>
            </ac:spMkLst>
          </pc:spChg>
          <pc:spChg chg="add del mod">
            <ac:chgData name="Devrizal Maruapey" userId="73835e99cd6025c3" providerId="LiveId" clId="{CE62D7BC-61E7-40D4-9135-90D04C41785F}" dt="2021-08-30T00:11:07.020" v="109" actId="21"/>
            <ac:spMkLst>
              <pc:docMk/>
              <pc:sldMasterMk cId="3250872157" sldId="2147483648"/>
              <pc:sldLayoutMk cId="2891028930" sldId="2147483657"/>
              <ac:spMk id="5" creationId="{F7902BB9-1921-4B8B-BC65-5BCB2B8D7547}"/>
            </ac:spMkLst>
          </pc:spChg>
          <pc:spChg chg="add mod">
            <ac:chgData name="Devrizal Maruapey" userId="73835e99cd6025c3" providerId="LiveId" clId="{CE62D7BC-61E7-40D4-9135-90D04C41785F}" dt="2021-08-30T00:43:30.720" v="677" actId="255"/>
            <ac:spMkLst>
              <pc:docMk/>
              <pc:sldMasterMk cId="3250872157" sldId="2147483648"/>
              <pc:sldLayoutMk cId="2891028930" sldId="2147483657"/>
              <ac:spMk id="6" creationId="{A89243CE-4CB3-4F45-B3FB-463120234548}"/>
            </ac:spMkLst>
          </pc:spChg>
          <pc:spChg chg="add mod">
            <ac:chgData name="Devrizal Maruapey" userId="73835e99cd6025c3" providerId="LiveId" clId="{CE62D7BC-61E7-40D4-9135-90D04C41785F}" dt="2021-08-30T00:11:03.889" v="106" actId="552"/>
            <ac:spMkLst>
              <pc:docMk/>
              <pc:sldMasterMk cId="3250872157" sldId="2147483648"/>
              <pc:sldLayoutMk cId="2891028930" sldId="2147483657"/>
              <ac:spMk id="7" creationId="{B3DB7328-AE72-4BB8-A4AA-8F5AFA58446E}"/>
            </ac:spMkLst>
          </pc:spChg>
          <pc:spChg chg="add mod">
            <ac:chgData name="Devrizal Maruapey" userId="73835e99cd6025c3" providerId="LiveId" clId="{CE62D7BC-61E7-40D4-9135-90D04C41785F}" dt="2021-08-30T00:43:30.720" v="677" actId="255"/>
            <ac:spMkLst>
              <pc:docMk/>
              <pc:sldMasterMk cId="3250872157" sldId="2147483648"/>
              <pc:sldLayoutMk cId="2891028930" sldId="2147483657"/>
              <ac:spMk id="8" creationId="{6B6F042E-63D1-4F91-842D-51936A6E3B81}"/>
            </ac:spMkLst>
          </pc:spChg>
          <pc:spChg chg="add mod">
            <ac:chgData name="Devrizal Maruapey" userId="73835e99cd6025c3" providerId="LiveId" clId="{CE62D7BC-61E7-40D4-9135-90D04C41785F}" dt="2021-08-30T00:11:05.404" v="108" actId="552"/>
            <ac:spMkLst>
              <pc:docMk/>
              <pc:sldMasterMk cId="3250872157" sldId="2147483648"/>
              <pc:sldLayoutMk cId="2891028930" sldId="2147483657"/>
              <ac:spMk id="9" creationId="{B5B8D107-4221-484C-B35D-36FBB68D20BB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3:37.717" v="678" actId="255"/>
          <pc:sldLayoutMkLst>
            <pc:docMk/>
            <pc:sldMasterMk cId="3250872157" sldId="2147483648"/>
            <pc:sldLayoutMk cId="3513179565" sldId="2147483658"/>
          </pc:sldLayoutMkLst>
          <pc:spChg chg="add del mod">
            <ac:chgData name="Devrizal Maruapey" userId="73835e99cd6025c3" providerId="LiveId" clId="{CE62D7BC-61E7-40D4-9135-90D04C41785F}" dt="2021-08-30T00:14:55.903" v="189" actId="21"/>
            <ac:spMkLst>
              <pc:docMk/>
              <pc:sldMasterMk cId="3250872157" sldId="2147483648"/>
              <pc:sldLayoutMk cId="3513179565" sldId="2147483658"/>
              <ac:spMk id="2" creationId="{28E0F4F1-150E-4022-A2D1-18591F2D447A}"/>
            </ac:spMkLst>
          </pc:spChg>
          <pc:spChg chg="add del mod">
            <ac:chgData name="Devrizal Maruapey" userId="73835e99cd6025c3" providerId="LiveId" clId="{CE62D7BC-61E7-40D4-9135-90D04C41785F}" dt="2021-08-30T00:15:22.942" v="197" actId="21"/>
            <ac:spMkLst>
              <pc:docMk/>
              <pc:sldMasterMk cId="3250872157" sldId="2147483648"/>
              <pc:sldLayoutMk cId="3513179565" sldId="2147483658"/>
              <ac:spMk id="3" creationId="{2371E6D5-6388-4510-B2A6-AFAEED43B0EA}"/>
            </ac:spMkLst>
          </pc:spChg>
          <pc:spChg chg="add del mod">
            <ac:chgData name="Devrizal Maruapey" userId="73835e99cd6025c3" providerId="LiveId" clId="{CE62D7BC-61E7-40D4-9135-90D04C41785F}" dt="2021-08-30T00:13:04.188" v="140" actId="21"/>
            <ac:spMkLst>
              <pc:docMk/>
              <pc:sldMasterMk cId="3250872157" sldId="2147483648"/>
              <pc:sldLayoutMk cId="3513179565" sldId="2147483658"/>
              <ac:spMk id="4" creationId="{B88819DB-6758-4A94-A824-4CDF2C9F1C41}"/>
            </ac:spMkLst>
          </pc:spChg>
          <pc:spChg chg="add del mod">
            <ac:chgData name="Devrizal Maruapey" userId="73835e99cd6025c3" providerId="LiveId" clId="{CE62D7BC-61E7-40D4-9135-90D04C41785F}" dt="2021-08-30T00:13:16.626" v="148" actId="21"/>
            <ac:spMkLst>
              <pc:docMk/>
              <pc:sldMasterMk cId="3250872157" sldId="2147483648"/>
              <pc:sldLayoutMk cId="3513179565" sldId="2147483658"/>
              <ac:spMk id="5" creationId="{B17E9297-F57A-456B-959C-D017F9F537B9}"/>
            </ac:spMkLst>
          </pc:spChg>
          <pc:spChg chg="add del mod">
            <ac:chgData name="Devrizal Maruapey" userId="73835e99cd6025c3" providerId="LiveId" clId="{CE62D7BC-61E7-40D4-9135-90D04C41785F}" dt="2021-08-30T00:15:33.428" v="203" actId="21"/>
            <ac:spMkLst>
              <pc:docMk/>
              <pc:sldMasterMk cId="3250872157" sldId="2147483648"/>
              <pc:sldLayoutMk cId="3513179565" sldId="2147483658"/>
              <ac:spMk id="6" creationId="{E3F48CEB-2513-4233-8942-903CA32619AB}"/>
            </ac:spMkLst>
          </pc:spChg>
          <pc:spChg chg="add del mod">
            <ac:chgData name="Devrizal Maruapey" userId="73835e99cd6025c3" providerId="LiveId" clId="{CE62D7BC-61E7-40D4-9135-90D04C41785F}" dt="2021-08-30T00:13:31.983" v="153" actId="21"/>
            <ac:spMkLst>
              <pc:docMk/>
              <pc:sldMasterMk cId="3250872157" sldId="2147483648"/>
              <pc:sldLayoutMk cId="3513179565" sldId="2147483658"/>
              <ac:spMk id="7" creationId="{CE5CB6B0-0527-4188-A878-4FD9D29A1EB6}"/>
            </ac:spMkLst>
          </pc:spChg>
          <pc:spChg chg="add del mod">
            <ac:chgData name="Devrizal Maruapey" userId="73835e99cd6025c3" providerId="LiveId" clId="{CE62D7BC-61E7-40D4-9135-90D04C41785F}" dt="2021-08-30T00:13:37.219" v="156" actId="21"/>
            <ac:spMkLst>
              <pc:docMk/>
              <pc:sldMasterMk cId="3250872157" sldId="2147483648"/>
              <pc:sldLayoutMk cId="3513179565" sldId="2147483658"/>
              <ac:spMk id="8" creationId="{2BCA823D-C475-4322-A164-5CFFFBAE46B3}"/>
            </ac:spMkLst>
          </pc:spChg>
          <pc:spChg chg="add del mod">
            <ac:chgData name="Devrizal Maruapey" userId="73835e99cd6025c3" providerId="LiveId" clId="{CE62D7BC-61E7-40D4-9135-90D04C41785F}" dt="2021-08-30T00:15:10.712" v="193" actId="21"/>
            <ac:spMkLst>
              <pc:docMk/>
              <pc:sldMasterMk cId="3250872157" sldId="2147483648"/>
              <pc:sldLayoutMk cId="3513179565" sldId="2147483658"/>
              <ac:spMk id="9" creationId="{23343400-FA20-4D58-B630-BF9CBA310DA6}"/>
            </ac:spMkLst>
          </pc:spChg>
          <pc:spChg chg="add del mod">
            <ac:chgData name="Devrizal Maruapey" userId="73835e99cd6025c3" providerId="LiveId" clId="{CE62D7BC-61E7-40D4-9135-90D04C41785F}" dt="2021-08-30T00:12:52.801" v="136" actId="21"/>
            <ac:spMkLst>
              <pc:docMk/>
              <pc:sldMasterMk cId="3250872157" sldId="2147483648"/>
              <pc:sldLayoutMk cId="3513179565" sldId="2147483658"/>
              <ac:spMk id="10" creationId="{9871104D-1582-4027-A336-4AF041B477D5}"/>
            </ac:spMkLst>
          </pc:spChg>
          <pc:spChg chg="add del mod">
            <ac:chgData name="Devrizal Maruapey" userId="73835e99cd6025c3" providerId="LiveId" clId="{CE62D7BC-61E7-40D4-9135-90D04C41785F}" dt="2021-08-30T00:12:59.224" v="139" actId="21"/>
            <ac:spMkLst>
              <pc:docMk/>
              <pc:sldMasterMk cId="3250872157" sldId="2147483648"/>
              <pc:sldLayoutMk cId="3513179565" sldId="2147483658"/>
              <ac:spMk id="11" creationId="{4FC0A921-BBFD-400F-AA36-714A2D820C43}"/>
            </ac:spMkLst>
          </pc:spChg>
          <pc:spChg chg="add del mod">
            <ac:chgData name="Devrizal Maruapey" userId="73835e99cd6025c3" providerId="LiveId" clId="{CE62D7BC-61E7-40D4-9135-90D04C41785F}" dt="2021-08-30T00:14:46.001" v="183" actId="21"/>
            <ac:spMkLst>
              <pc:docMk/>
              <pc:sldMasterMk cId="3250872157" sldId="2147483648"/>
              <pc:sldLayoutMk cId="3513179565" sldId="2147483658"/>
              <ac:spMk id="12" creationId="{E16B12FF-FEB7-40D7-9CFD-9C1E683FAAE3}"/>
            </ac:spMkLst>
          </pc:spChg>
          <pc:spChg chg="add del mod">
            <ac:chgData name="Devrizal Maruapey" userId="73835e99cd6025c3" providerId="LiveId" clId="{CE62D7BC-61E7-40D4-9135-90D04C41785F}" dt="2021-08-30T00:14:32.633" v="175" actId="21"/>
            <ac:spMkLst>
              <pc:docMk/>
              <pc:sldMasterMk cId="3250872157" sldId="2147483648"/>
              <pc:sldLayoutMk cId="3513179565" sldId="2147483658"/>
              <ac:spMk id="13" creationId="{70AF6824-5277-4827-B9ED-F34518161C52}"/>
            </ac:spMkLst>
          </pc:spChg>
          <pc:spChg chg="add mod">
            <ac:chgData name="Devrizal Maruapey" userId="73835e99cd6025c3" providerId="LiveId" clId="{CE62D7BC-61E7-40D4-9135-90D04C41785F}" dt="2021-08-30T00:43:37.717" v="678" actId="255"/>
            <ac:spMkLst>
              <pc:docMk/>
              <pc:sldMasterMk cId="3250872157" sldId="2147483648"/>
              <pc:sldLayoutMk cId="3513179565" sldId="2147483658"/>
              <ac:spMk id="14" creationId="{CF1F0C57-01F3-4172-851C-091B99AA29A8}"/>
            </ac:spMkLst>
          </pc:spChg>
          <pc:spChg chg="add mod">
            <ac:chgData name="Devrizal Maruapey" userId="73835e99cd6025c3" providerId="LiveId" clId="{CE62D7BC-61E7-40D4-9135-90D04C41785F}" dt="2021-08-30T00:15:20.069" v="195" actId="552"/>
            <ac:spMkLst>
              <pc:docMk/>
              <pc:sldMasterMk cId="3250872157" sldId="2147483648"/>
              <pc:sldLayoutMk cId="3513179565" sldId="2147483658"/>
              <ac:spMk id="15" creationId="{AE84BE48-61A8-448F-BA22-461BE06B6721}"/>
            </ac:spMkLst>
          </pc:spChg>
          <pc:spChg chg="add mod">
            <ac:chgData name="Devrizal Maruapey" userId="73835e99cd6025c3" providerId="LiveId" clId="{CE62D7BC-61E7-40D4-9135-90D04C41785F}" dt="2021-08-30T00:13:14.819" v="146" actId="552"/>
            <ac:spMkLst>
              <pc:docMk/>
              <pc:sldMasterMk cId="3250872157" sldId="2147483648"/>
              <pc:sldLayoutMk cId="3513179565" sldId="2147483658"/>
              <ac:spMk id="16" creationId="{4A7729C2-FA0F-4F69-8102-63658A6881AC}"/>
            </ac:spMkLst>
          </pc:spChg>
          <pc:spChg chg="add del mod">
            <ac:chgData name="Devrizal Maruapey" userId="73835e99cd6025c3" providerId="LiveId" clId="{CE62D7BC-61E7-40D4-9135-90D04C41785F}" dt="2021-08-30T00:13:09.991" v="144"/>
            <ac:spMkLst>
              <pc:docMk/>
              <pc:sldMasterMk cId="3250872157" sldId="2147483648"/>
              <pc:sldLayoutMk cId="3513179565" sldId="2147483658"/>
              <ac:spMk id="17" creationId="{6F16A19B-2857-4218-9C51-B15F096E7A78}"/>
            </ac:spMkLst>
          </pc:spChg>
          <pc:spChg chg="add mod">
            <ac:chgData name="Devrizal Maruapey" userId="73835e99cd6025c3" providerId="LiveId" clId="{CE62D7BC-61E7-40D4-9135-90D04C41785F}" dt="2021-08-30T00:43:37.717" v="678" actId="255"/>
            <ac:spMkLst>
              <pc:docMk/>
              <pc:sldMasterMk cId="3250872157" sldId="2147483648"/>
              <pc:sldLayoutMk cId="3513179565" sldId="2147483658"/>
              <ac:spMk id="18" creationId="{99BB6B5F-DAE2-4252-9A8C-125B3C769EDF}"/>
            </ac:spMkLst>
          </pc:spChg>
          <pc:spChg chg="add mod">
            <ac:chgData name="Devrizal Maruapey" userId="73835e99cd6025c3" providerId="LiveId" clId="{CE62D7BC-61E7-40D4-9135-90D04C41785F}" dt="2021-08-30T00:13:15.066" v="147"/>
            <ac:spMkLst>
              <pc:docMk/>
              <pc:sldMasterMk cId="3250872157" sldId="2147483648"/>
              <pc:sldLayoutMk cId="3513179565" sldId="2147483658"/>
              <ac:spMk id="19" creationId="{6FD3D69B-E59B-4255-86FF-0345FDF7EF8F}"/>
            </ac:spMkLst>
          </pc:spChg>
          <pc:spChg chg="add mod">
            <ac:chgData name="Devrizal Maruapey" userId="73835e99cd6025c3" providerId="LiveId" clId="{CE62D7BC-61E7-40D4-9135-90D04C41785F}" dt="2021-08-30T00:43:37.717" v="678" actId="255"/>
            <ac:spMkLst>
              <pc:docMk/>
              <pc:sldMasterMk cId="3250872157" sldId="2147483648"/>
              <pc:sldLayoutMk cId="3513179565" sldId="2147483658"/>
              <ac:spMk id="20" creationId="{52345902-D0DD-447D-988E-C5861B5E9DEE}"/>
            </ac:spMkLst>
          </pc:spChg>
          <pc:spChg chg="add mod">
            <ac:chgData name="Devrizal Maruapey" userId="73835e99cd6025c3" providerId="LiveId" clId="{CE62D7BC-61E7-40D4-9135-90D04C41785F}" dt="2021-08-30T00:13:35.661" v="155" actId="552"/>
            <ac:spMkLst>
              <pc:docMk/>
              <pc:sldMasterMk cId="3250872157" sldId="2147483648"/>
              <pc:sldLayoutMk cId="3513179565" sldId="2147483658"/>
              <ac:spMk id="21" creationId="{E3144899-921A-43BD-87D2-EC331C47F093}"/>
            </ac:spMkLst>
          </pc:spChg>
          <pc:spChg chg="add mod">
            <ac:chgData name="Devrizal Maruapey" userId="73835e99cd6025c3" providerId="LiveId" clId="{CE62D7BC-61E7-40D4-9135-90D04C41785F}" dt="2021-08-30T00:14:30.104" v="174" actId="552"/>
            <ac:spMkLst>
              <pc:docMk/>
              <pc:sldMasterMk cId="3250872157" sldId="2147483648"/>
              <pc:sldLayoutMk cId="3513179565" sldId="2147483658"/>
              <ac:spMk id="22" creationId="{F101B1CD-0EC5-40BD-9DC9-2B8E697F1B43}"/>
            </ac:spMkLst>
          </pc:spChg>
          <pc:spChg chg="add mod">
            <ac:chgData name="Devrizal Maruapey" userId="73835e99cd6025c3" providerId="LiveId" clId="{CE62D7BC-61E7-40D4-9135-90D04C41785F}" dt="2021-08-30T00:14:21.146" v="169"/>
            <ac:spMkLst>
              <pc:docMk/>
              <pc:sldMasterMk cId="3250872157" sldId="2147483648"/>
              <pc:sldLayoutMk cId="3513179565" sldId="2147483658"/>
              <ac:spMk id="23" creationId="{1DAE7168-51B3-4397-A6DE-75017088BF91}"/>
            </ac:spMkLst>
          </pc:spChg>
          <pc:spChg chg="add mod">
            <ac:chgData name="Devrizal Maruapey" userId="73835e99cd6025c3" providerId="LiveId" clId="{CE62D7BC-61E7-40D4-9135-90D04C41785F}" dt="2021-08-30T00:14:44.403" v="182" actId="552"/>
            <ac:spMkLst>
              <pc:docMk/>
              <pc:sldMasterMk cId="3250872157" sldId="2147483648"/>
              <pc:sldLayoutMk cId="3513179565" sldId="2147483658"/>
              <ac:spMk id="24" creationId="{5DC09B99-D2C1-4BC6-A7C1-0B25D7A3A797}"/>
            </ac:spMkLst>
          </pc:spChg>
          <pc:spChg chg="add mod">
            <ac:chgData name="Devrizal Maruapey" userId="73835e99cd6025c3" providerId="LiveId" clId="{CE62D7BC-61E7-40D4-9135-90D04C41785F}" dt="2021-08-30T00:14:54.147" v="188" actId="553"/>
            <ac:spMkLst>
              <pc:docMk/>
              <pc:sldMasterMk cId="3250872157" sldId="2147483648"/>
              <pc:sldLayoutMk cId="3513179565" sldId="2147483658"/>
              <ac:spMk id="25" creationId="{BB7648B5-B31D-4F3C-91D9-7D0E1842F0BC}"/>
            </ac:spMkLst>
          </pc:spChg>
          <pc:spChg chg="add mod">
            <ac:chgData name="Devrizal Maruapey" userId="73835e99cd6025c3" providerId="LiveId" clId="{CE62D7BC-61E7-40D4-9135-90D04C41785F}" dt="2021-08-30T00:15:20.367" v="196"/>
            <ac:spMkLst>
              <pc:docMk/>
              <pc:sldMasterMk cId="3250872157" sldId="2147483648"/>
              <pc:sldLayoutMk cId="3513179565" sldId="2147483658"/>
              <ac:spMk id="26" creationId="{727B9307-D607-4621-8D41-7121CACEE3DD}"/>
            </ac:spMkLst>
          </pc:spChg>
          <pc:spChg chg="add mod">
            <ac:chgData name="Devrizal Maruapey" userId="73835e99cd6025c3" providerId="LiveId" clId="{CE62D7BC-61E7-40D4-9135-90D04C41785F}" dt="2021-08-30T00:15:31.212" v="202" actId="552"/>
            <ac:spMkLst>
              <pc:docMk/>
              <pc:sldMasterMk cId="3250872157" sldId="2147483648"/>
              <pc:sldLayoutMk cId="3513179565" sldId="2147483658"/>
              <ac:spMk id="27" creationId="{50B8A606-5468-4922-BF98-C191EA97F32E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3:42.497" v="679" actId="255"/>
          <pc:sldLayoutMkLst>
            <pc:docMk/>
            <pc:sldMasterMk cId="3250872157" sldId="2147483648"/>
            <pc:sldLayoutMk cId="1520116212" sldId="2147483659"/>
          </pc:sldLayoutMkLst>
          <pc:spChg chg="add del mod">
            <ac:chgData name="Devrizal Maruapey" userId="73835e99cd6025c3" providerId="LiveId" clId="{CE62D7BC-61E7-40D4-9135-90D04C41785F}" dt="2021-08-30T00:17:18.015" v="238" actId="21"/>
            <ac:spMkLst>
              <pc:docMk/>
              <pc:sldMasterMk cId="3250872157" sldId="2147483648"/>
              <pc:sldLayoutMk cId="1520116212" sldId="2147483659"/>
              <ac:spMk id="2" creationId="{AC243A66-D3B2-44B5-A1E2-AB4FA6A4FD95}"/>
            </ac:spMkLst>
          </pc:spChg>
          <pc:spChg chg="add del mod">
            <ac:chgData name="Devrizal Maruapey" userId="73835e99cd6025c3" providerId="LiveId" clId="{CE62D7BC-61E7-40D4-9135-90D04C41785F}" dt="2021-08-30T00:16:59.464" v="232" actId="21"/>
            <ac:spMkLst>
              <pc:docMk/>
              <pc:sldMasterMk cId="3250872157" sldId="2147483648"/>
              <pc:sldLayoutMk cId="1520116212" sldId="2147483659"/>
              <ac:spMk id="3" creationId="{CDC62E72-35BA-4848-B78A-51B90BBE7E88}"/>
            </ac:spMkLst>
          </pc:spChg>
          <pc:spChg chg="add del mod">
            <ac:chgData name="Devrizal Maruapey" userId="73835e99cd6025c3" providerId="LiveId" clId="{CE62D7BC-61E7-40D4-9135-90D04C41785F}" dt="2021-08-30T00:16:59.464" v="232" actId="21"/>
            <ac:spMkLst>
              <pc:docMk/>
              <pc:sldMasterMk cId="3250872157" sldId="2147483648"/>
              <pc:sldLayoutMk cId="1520116212" sldId="2147483659"/>
              <ac:spMk id="4" creationId="{FAB2CD53-81CD-4203-AE5A-33ACFAB877D4}"/>
            </ac:spMkLst>
          </pc:spChg>
          <pc:spChg chg="add del mod">
            <ac:chgData name="Devrizal Maruapey" userId="73835e99cd6025c3" providerId="LiveId" clId="{CE62D7BC-61E7-40D4-9135-90D04C41785F}" dt="2021-08-30T00:17:35.663" v="244" actId="21"/>
            <ac:spMkLst>
              <pc:docMk/>
              <pc:sldMasterMk cId="3250872157" sldId="2147483648"/>
              <pc:sldLayoutMk cId="1520116212" sldId="2147483659"/>
              <ac:spMk id="5" creationId="{23F52DA1-48FD-43D8-943E-3E610E19E500}"/>
            </ac:spMkLst>
          </pc:spChg>
          <pc:spChg chg="add del mod">
            <ac:chgData name="Devrizal Maruapey" userId="73835e99cd6025c3" providerId="LiveId" clId="{CE62D7BC-61E7-40D4-9135-90D04C41785F}" dt="2021-08-30T00:17:35.663" v="244" actId="21"/>
            <ac:spMkLst>
              <pc:docMk/>
              <pc:sldMasterMk cId="3250872157" sldId="2147483648"/>
              <pc:sldLayoutMk cId="1520116212" sldId="2147483659"/>
              <ac:spMk id="6" creationId="{1EAABB77-C539-463A-ADB1-3733465DB78F}"/>
            </ac:spMkLst>
          </pc:spChg>
          <pc:spChg chg="add del mod">
            <ac:chgData name="Devrizal Maruapey" userId="73835e99cd6025c3" providerId="LiveId" clId="{CE62D7BC-61E7-40D4-9135-90D04C41785F}" dt="2021-08-30T00:17:35.663" v="244" actId="21"/>
            <ac:spMkLst>
              <pc:docMk/>
              <pc:sldMasterMk cId="3250872157" sldId="2147483648"/>
              <pc:sldLayoutMk cId="1520116212" sldId="2147483659"/>
              <ac:spMk id="7" creationId="{EBD3FEE7-270A-4CE2-8F15-E18490E64DC2}"/>
            </ac:spMkLst>
          </pc:spChg>
          <pc:spChg chg="add mod">
            <ac:chgData name="Devrizal Maruapey" userId="73835e99cd6025c3" providerId="LiveId" clId="{CE62D7BC-61E7-40D4-9135-90D04C41785F}" dt="2021-08-30T00:43:42.497" v="679" actId="255"/>
            <ac:spMkLst>
              <pc:docMk/>
              <pc:sldMasterMk cId="3250872157" sldId="2147483648"/>
              <pc:sldLayoutMk cId="1520116212" sldId="2147483659"/>
              <ac:spMk id="8" creationId="{DCF78AE1-0723-4426-9020-1D3DF6E5077F}"/>
            </ac:spMkLst>
          </pc:spChg>
          <pc:spChg chg="add mod">
            <ac:chgData name="Devrizal Maruapey" userId="73835e99cd6025c3" providerId="LiveId" clId="{CE62D7BC-61E7-40D4-9135-90D04C41785F}" dt="2021-08-30T00:17:01.915" v="233" actId="552"/>
            <ac:spMkLst>
              <pc:docMk/>
              <pc:sldMasterMk cId="3250872157" sldId="2147483648"/>
              <pc:sldLayoutMk cId="1520116212" sldId="2147483659"/>
              <ac:spMk id="9" creationId="{73E6075B-37A9-4B28-B542-578DB637023B}"/>
            </ac:spMkLst>
          </pc:spChg>
          <pc:spChg chg="add mod">
            <ac:chgData name="Devrizal Maruapey" userId="73835e99cd6025c3" providerId="LiveId" clId="{CE62D7BC-61E7-40D4-9135-90D04C41785F}" dt="2021-08-30T00:17:37.902" v="245" actId="552"/>
            <ac:spMkLst>
              <pc:docMk/>
              <pc:sldMasterMk cId="3250872157" sldId="2147483648"/>
              <pc:sldLayoutMk cId="1520116212" sldId="2147483659"/>
              <ac:spMk id="10" creationId="{91D3CCE7-7CB1-474E-BCF0-7C4024709B1A}"/>
            </ac:spMkLst>
          </pc:spChg>
          <pc:spChg chg="add mod">
            <ac:chgData name="Devrizal Maruapey" userId="73835e99cd6025c3" providerId="LiveId" clId="{CE62D7BC-61E7-40D4-9135-90D04C41785F}" dt="2021-08-30T00:43:42.497" v="679" actId="255"/>
            <ac:spMkLst>
              <pc:docMk/>
              <pc:sldMasterMk cId="3250872157" sldId="2147483648"/>
              <pc:sldLayoutMk cId="1520116212" sldId="2147483659"/>
              <ac:spMk id="11" creationId="{25B52934-C521-4C42-B95B-CEF4C6FBD421}"/>
            </ac:spMkLst>
          </pc:spChg>
          <pc:spChg chg="add mod">
            <ac:chgData name="Devrizal Maruapey" userId="73835e99cd6025c3" providerId="LiveId" clId="{CE62D7BC-61E7-40D4-9135-90D04C41785F}" dt="2021-08-30T00:17:40.736" v="246" actId="552"/>
            <ac:spMkLst>
              <pc:docMk/>
              <pc:sldMasterMk cId="3250872157" sldId="2147483648"/>
              <pc:sldLayoutMk cId="1520116212" sldId="2147483659"/>
              <ac:spMk id="12" creationId="{5D24C42C-9D79-47F2-A2D2-BC6C28911060}"/>
            </ac:spMkLst>
          </pc:spChg>
          <pc:spChg chg="add mod">
            <ac:chgData name="Devrizal Maruapey" userId="73835e99cd6025c3" providerId="LiveId" clId="{CE62D7BC-61E7-40D4-9135-90D04C41785F}" dt="2021-08-30T00:17:37.902" v="245" actId="552"/>
            <ac:spMkLst>
              <pc:docMk/>
              <pc:sldMasterMk cId="3250872157" sldId="2147483648"/>
              <pc:sldLayoutMk cId="1520116212" sldId="2147483659"/>
              <ac:spMk id="13" creationId="{0EB8E01F-CE30-4D9D-9BB5-3A156AF0DC79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3:49.643" v="680" actId="255"/>
          <pc:sldLayoutMkLst>
            <pc:docMk/>
            <pc:sldMasterMk cId="3250872157" sldId="2147483648"/>
            <pc:sldLayoutMk cId="561191778" sldId="2147483660"/>
          </pc:sldLayoutMkLst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2" creationId="{AB34AAE4-617D-4F10-B67F-00C8700595B7}"/>
            </ac:spMkLst>
          </pc:spChg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3" creationId="{7B678BF9-37DB-4CB5-935A-80EAD578C002}"/>
            </ac:spMkLst>
          </pc:spChg>
          <pc:spChg chg="add del mod">
            <ac:chgData name="Devrizal Maruapey" userId="73835e99cd6025c3" providerId="LiveId" clId="{CE62D7BC-61E7-40D4-9135-90D04C41785F}" dt="2021-08-30T00:22:58.416" v="308" actId="21"/>
            <ac:spMkLst>
              <pc:docMk/>
              <pc:sldMasterMk cId="3250872157" sldId="2147483648"/>
              <pc:sldLayoutMk cId="561191778" sldId="2147483660"/>
              <ac:spMk id="4" creationId="{633FAA94-292F-4700-9E21-54E514132D49}"/>
            </ac:spMkLst>
          </pc:spChg>
          <pc:spChg chg="add del mod">
            <ac:chgData name="Devrizal Maruapey" userId="73835e99cd6025c3" providerId="LiveId" clId="{CE62D7BC-61E7-40D4-9135-90D04C41785F}" dt="2021-08-30T00:22:58.416" v="308" actId="21"/>
            <ac:spMkLst>
              <pc:docMk/>
              <pc:sldMasterMk cId="3250872157" sldId="2147483648"/>
              <pc:sldLayoutMk cId="561191778" sldId="2147483660"/>
              <ac:spMk id="5" creationId="{8288BFA1-BAA6-452A-A557-7D0A182CC4A7}"/>
            </ac:spMkLst>
          </pc:spChg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6" creationId="{7B9548C7-9298-4B27-BBFE-5F8323C32D99}"/>
            </ac:spMkLst>
          </pc:spChg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7" creationId="{B885F62B-0E26-48C6-ACED-AC63464DC904}"/>
            </ac:spMkLst>
          </pc:spChg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8" creationId="{CB1F7F5F-17E6-4AB9-8441-0035BD71FE88}"/>
            </ac:spMkLst>
          </pc:spChg>
          <pc:spChg chg="add del mod">
            <ac:chgData name="Devrizal Maruapey" userId="73835e99cd6025c3" providerId="LiveId" clId="{CE62D7BC-61E7-40D4-9135-90D04C41785F}" dt="2021-08-30T00:22:41.311" v="298" actId="21"/>
            <ac:spMkLst>
              <pc:docMk/>
              <pc:sldMasterMk cId="3250872157" sldId="2147483648"/>
              <pc:sldLayoutMk cId="561191778" sldId="2147483660"/>
              <ac:spMk id="9" creationId="{676AD39F-75E1-426D-826A-483F3FA4AF57}"/>
            </ac:spMkLst>
          </pc:spChg>
          <pc:spChg chg="add del mod">
            <ac:chgData name="Devrizal Maruapey" userId="73835e99cd6025c3" providerId="LiveId" clId="{CE62D7BC-61E7-40D4-9135-90D04C41785F}" dt="2021-08-30T00:22:03.537" v="290" actId="21"/>
            <ac:spMkLst>
              <pc:docMk/>
              <pc:sldMasterMk cId="3250872157" sldId="2147483648"/>
              <pc:sldLayoutMk cId="561191778" sldId="2147483660"/>
              <ac:spMk id="10" creationId="{E10AF77F-4034-4A1C-AA88-0246C2D685B6}"/>
            </ac:spMkLst>
          </pc:spChg>
          <pc:spChg chg="add del mod">
            <ac:chgData name="Devrizal Maruapey" userId="73835e99cd6025c3" providerId="LiveId" clId="{CE62D7BC-61E7-40D4-9135-90D04C41785F}" dt="2021-08-30T00:22:03.537" v="290" actId="21"/>
            <ac:spMkLst>
              <pc:docMk/>
              <pc:sldMasterMk cId="3250872157" sldId="2147483648"/>
              <pc:sldLayoutMk cId="561191778" sldId="2147483660"/>
              <ac:spMk id="11" creationId="{70E793B2-F9D9-46E4-B043-7B3C541B0F8A}"/>
            </ac:spMkLst>
          </pc:spChg>
          <pc:spChg chg="add del mod">
            <ac:chgData name="Devrizal Maruapey" userId="73835e99cd6025c3" providerId="LiveId" clId="{CE62D7BC-61E7-40D4-9135-90D04C41785F}" dt="2021-08-30T00:22:03.537" v="290" actId="21"/>
            <ac:spMkLst>
              <pc:docMk/>
              <pc:sldMasterMk cId="3250872157" sldId="2147483648"/>
              <pc:sldLayoutMk cId="561191778" sldId="2147483660"/>
              <ac:spMk id="12" creationId="{7488F428-D8AF-48AF-B544-E425DE23666D}"/>
            </ac:spMkLst>
          </pc:spChg>
          <pc:spChg chg="add del mod">
            <ac:chgData name="Devrizal Maruapey" userId="73835e99cd6025c3" providerId="LiveId" clId="{CE62D7BC-61E7-40D4-9135-90D04C41785F}" dt="2021-08-30T00:21:05.372" v="274" actId="21"/>
            <ac:spMkLst>
              <pc:docMk/>
              <pc:sldMasterMk cId="3250872157" sldId="2147483648"/>
              <pc:sldLayoutMk cId="561191778" sldId="2147483660"/>
              <ac:spMk id="13" creationId="{0318D456-4D20-45A8-8892-F25E0B348ADE}"/>
            </ac:spMkLst>
          </pc:spChg>
          <pc:spChg chg="add del mod">
            <ac:chgData name="Devrizal Maruapey" userId="73835e99cd6025c3" providerId="LiveId" clId="{CE62D7BC-61E7-40D4-9135-90D04C41785F}" dt="2021-08-30T00:21:41.361" v="283" actId="21"/>
            <ac:spMkLst>
              <pc:docMk/>
              <pc:sldMasterMk cId="3250872157" sldId="2147483648"/>
              <pc:sldLayoutMk cId="561191778" sldId="2147483660"/>
              <ac:spMk id="14" creationId="{F65FE4D2-479F-4F1C-B756-4028FCB9E0C4}"/>
            </ac:spMkLst>
          </pc:spChg>
          <pc:spChg chg="add del mod">
            <ac:chgData name="Devrizal Maruapey" userId="73835e99cd6025c3" providerId="LiveId" clId="{CE62D7BC-61E7-40D4-9135-90D04C41785F}" dt="2021-08-30T00:21:30.022" v="280" actId="21"/>
            <ac:spMkLst>
              <pc:docMk/>
              <pc:sldMasterMk cId="3250872157" sldId="2147483648"/>
              <pc:sldLayoutMk cId="561191778" sldId="2147483660"/>
              <ac:spMk id="15" creationId="{4B9F289C-50BE-439F-80D1-B952872367CF}"/>
            </ac:spMkLst>
          </pc:spChg>
          <pc:spChg chg="add del mod">
            <ac:chgData name="Devrizal Maruapey" userId="73835e99cd6025c3" providerId="LiveId" clId="{CE62D7BC-61E7-40D4-9135-90D04C41785F}" dt="2021-08-30T00:21:30.022" v="280" actId="21"/>
            <ac:spMkLst>
              <pc:docMk/>
              <pc:sldMasterMk cId="3250872157" sldId="2147483648"/>
              <pc:sldLayoutMk cId="561191778" sldId="2147483660"/>
              <ac:spMk id="16" creationId="{63BA72A9-6278-4A0D-86E9-8E07E3FE0F67}"/>
            </ac:spMkLst>
          </pc:spChg>
          <pc:spChg chg="add del mod">
            <ac:chgData name="Devrizal Maruapey" userId="73835e99cd6025c3" providerId="LiveId" clId="{CE62D7BC-61E7-40D4-9135-90D04C41785F}" dt="2021-08-30T00:20:54.928" v="271" actId="21"/>
            <ac:spMkLst>
              <pc:docMk/>
              <pc:sldMasterMk cId="3250872157" sldId="2147483648"/>
              <pc:sldLayoutMk cId="561191778" sldId="2147483660"/>
              <ac:spMk id="17" creationId="{6C0A6E06-B770-418E-A7CF-551C2A19A839}"/>
            </ac:spMkLst>
          </pc:spChg>
          <pc:spChg chg="add mod">
            <ac:chgData name="Devrizal Maruapey" userId="73835e99cd6025c3" providerId="LiveId" clId="{CE62D7BC-61E7-40D4-9135-90D04C41785F}" dt="2021-08-30T00:43:49.643" v="680" actId="255"/>
            <ac:spMkLst>
              <pc:docMk/>
              <pc:sldMasterMk cId="3250872157" sldId="2147483648"/>
              <pc:sldLayoutMk cId="561191778" sldId="2147483660"/>
              <ac:spMk id="18" creationId="{89BBFF96-A012-4885-9173-AA7C9B0EF3AD}"/>
            </ac:spMkLst>
          </pc:spChg>
          <pc:spChg chg="add mod">
            <ac:chgData name="Devrizal Maruapey" userId="73835e99cd6025c3" providerId="LiveId" clId="{CE62D7BC-61E7-40D4-9135-90D04C41785F}" dt="2021-08-30T00:22:56.012" v="306" actId="552"/>
            <ac:spMkLst>
              <pc:docMk/>
              <pc:sldMasterMk cId="3250872157" sldId="2147483648"/>
              <pc:sldLayoutMk cId="561191778" sldId="2147483660"/>
              <ac:spMk id="19" creationId="{C0CC2182-DEEF-41D0-8358-0A87AAD29589}"/>
            </ac:spMkLst>
          </pc:spChg>
          <pc:spChg chg="add mod">
            <ac:chgData name="Devrizal Maruapey" userId="73835e99cd6025c3" providerId="LiveId" clId="{CE62D7BC-61E7-40D4-9135-90D04C41785F}" dt="2021-08-30T00:22:47.241" v="300" actId="552"/>
            <ac:spMkLst>
              <pc:docMk/>
              <pc:sldMasterMk cId="3250872157" sldId="2147483648"/>
              <pc:sldLayoutMk cId="561191778" sldId="2147483660"/>
              <ac:spMk id="20" creationId="{11D2C0F0-6921-482E-B891-859235E6F3D6}"/>
            </ac:spMkLst>
          </pc:spChg>
          <pc:spChg chg="add mod">
            <ac:chgData name="Devrizal Maruapey" userId="73835e99cd6025c3" providerId="LiveId" clId="{CE62D7BC-61E7-40D4-9135-90D04C41785F}" dt="2021-08-30T00:22:56.012" v="306" actId="552"/>
            <ac:spMkLst>
              <pc:docMk/>
              <pc:sldMasterMk cId="3250872157" sldId="2147483648"/>
              <pc:sldLayoutMk cId="561191778" sldId="2147483660"/>
              <ac:spMk id="21" creationId="{9D534F7F-5C9B-4B21-A7BB-6553D9521199}"/>
            </ac:spMkLst>
          </pc:spChg>
          <pc:spChg chg="add mod">
            <ac:chgData name="Devrizal Maruapey" userId="73835e99cd6025c3" providerId="LiveId" clId="{CE62D7BC-61E7-40D4-9135-90D04C41785F}" dt="2021-08-30T00:22:47.241" v="300" actId="552"/>
            <ac:spMkLst>
              <pc:docMk/>
              <pc:sldMasterMk cId="3250872157" sldId="2147483648"/>
              <pc:sldLayoutMk cId="561191778" sldId="2147483660"/>
              <ac:spMk id="22" creationId="{07EB1B10-9420-4A1B-842C-50BB83A2DF53}"/>
            </ac:spMkLst>
          </pc:spChg>
          <pc:spChg chg="add mod">
            <ac:chgData name="Devrizal Maruapey" userId="73835e99cd6025c3" providerId="LiveId" clId="{CE62D7BC-61E7-40D4-9135-90D04C41785F}" dt="2021-08-30T00:43:49.643" v="680" actId="255"/>
            <ac:spMkLst>
              <pc:docMk/>
              <pc:sldMasterMk cId="3250872157" sldId="2147483648"/>
              <pc:sldLayoutMk cId="561191778" sldId="2147483660"/>
              <ac:spMk id="23" creationId="{B44CC23E-96E8-4D91-A9DE-76FD59181A22}"/>
            </ac:spMkLst>
          </pc:spChg>
          <pc:spChg chg="add mod">
            <ac:chgData name="Devrizal Maruapey" userId="73835e99cd6025c3" providerId="LiveId" clId="{CE62D7BC-61E7-40D4-9135-90D04C41785F}" dt="2021-08-30T00:22:56.012" v="306" actId="552"/>
            <ac:spMkLst>
              <pc:docMk/>
              <pc:sldMasterMk cId="3250872157" sldId="2147483648"/>
              <pc:sldLayoutMk cId="561191778" sldId="2147483660"/>
              <ac:spMk id="24" creationId="{5AC54C43-F052-48BB-BC78-DAC3608C96DA}"/>
            </ac:spMkLst>
          </pc:spChg>
          <pc:spChg chg="add mod">
            <ac:chgData name="Devrizal Maruapey" userId="73835e99cd6025c3" providerId="LiveId" clId="{CE62D7BC-61E7-40D4-9135-90D04C41785F}" dt="2021-08-30T00:22:56.012" v="306" actId="552"/>
            <ac:spMkLst>
              <pc:docMk/>
              <pc:sldMasterMk cId="3250872157" sldId="2147483648"/>
              <pc:sldLayoutMk cId="561191778" sldId="2147483660"/>
              <ac:spMk id="25" creationId="{36FADAB7-8441-4D75-A8E1-3D45740617E2}"/>
            </ac:spMkLst>
          </pc:spChg>
          <pc:spChg chg="add mod">
            <ac:chgData name="Devrizal Maruapey" userId="73835e99cd6025c3" providerId="LiveId" clId="{CE62D7BC-61E7-40D4-9135-90D04C41785F}" dt="2021-08-30T00:22:21.573" v="295"/>
            <ac:spMkLst>
              <pc:docMk/>
              <pc:sldMasterMk cId="3250872157" sldId="2147483648"/>
              <pc:sldLayoutMk cId="561191778" sldId="2147483660"/>
              <ac:spMk id="26" creationId="{C55848CD-285A-41D3-B226-EE887CB2F9D7}"/>
            </ac:spMkLst>
          </pc:spChg>
          <pc:spChg chg="add mod">
            <ac:chgData name="Devrizal Maruapey" userId="73835e99cd6025c3" providerId="LiveId" clId="{CE62D7BC-61E7-40D4-9135-90D04C41785F}" dt="2021-08-30T00:22:21.573" v="295"/>
            <ac:spMkLst>
              <pc:docMk/>
              <pc:sldMasterMk cId="3250872157" sldId="2147483648"/>
              <pc:sldLayoutMk cId="561191778" sldId="2147483660"/>
              <ac:spMk id="27" creationId="{49F3D13E-52C3-4AA1-8287-CCB27D71084D}"/>
            </ac:spMkLst>
          </pc:spChg>
          <pc:spChg chg="add mod">
            <ac:chgData name="Devrizal Maruapey" userId="73835e99cd6025c3" providerId="LiveId" clId="{CE62D7BC-61E7-40D4-9135-90D04C41785F}" dt="2021-08-30T00:22:21.573" v="295"/>
            <ac:spMkLst>
              <pc:docMk/>
              <pc:sldMasterMk cId="3250872157" sldId="2147483648"/>
              <pc:sldLayoutMk cId="561191778" sldId="2147483660"/>
              <ac:spMk id="28" creationId="{4BA1B2E3-B011-4BF1-A89F-6C0CADB70796}"/>
            </ac:spMkLst>
          </pc:spChg>
          <pc:spChg chg="add mod">
            <ac:chgData name="Devrizal Maruapey" userId="73835e99cd6025c3" providerId="LiveId" clId="{CE62D7BC-61E7-40D4-9135-90D04C41785F}" dt="2021-08-30T00:22:21.573" v="295"/>
            <ac:spMkLst>
              <pc:docMk/>
              <pc:sldMasterMk cId="3250872157" sldId="2147483648"/>
              <pc:sldLayoutMk cId="561191778" sldId="2147483660"/>
              <ac:spMk id="29" creationId="{969E69B9-3684-44DF-ADA2-195F2D262A03}"/>
            </ac:spMkLst>
          </pc:spChg>
          <pc:spChg chg="add mod">
            <ac:chgData name="Devrizal Maruapey" userId="73835e99cd6025c3" providerId="LiveId" clId="{CE62D7BC-61E7-40D4-9135-90D04C41785F}" dt="2021-08-30T00:22:47.514" v="301"/>
            <ac:spMkLst>
              <pc:docMk/>
              <pc:sldMasterMk cId="3250872157" sldId="2147483648"/>
              <pc:sldLayoutMk cId="561191778" sldId="2147483660"/>
              <ac:spMk id="30" creationId="{03BB4131-5A37-4014-BD7B-CDBFC49DE2FD}"/>
            </ac:spMkLst>
          </pc:spChg>
          <pc:spChg chg="add mod">
            <ac:chgData name="Devrizal Maruapey" userId="73835e99cd6025c3" providerId="LiveId" clId="{CE62D7BC-61E7-40D4-9135-90D04C41785F}" dt="2021-08-30T00:22:47.514" v="301"/>
            <ac:spMkLst>
              <pc:docMk/>
              <pc:sldMasterMk cId="3250872157" sldId="2147483648"/>
              <pc:sldLayoutMk cId="561191778" sldId="2147483660"/>
              <ac:spMk id="31" creationId="{8775450B-0180-4CD1-820D-43E90A04D9A7}"/>
            </ac:spMkLst>
          </pc:spChg>
          <pc:spChg chg="add del mod">
            <ac:chgData name="Devrizal Maruapey" userId="73835e99cd6025c3" providerId="LiveId" clId="{CE62D7BC-61E7-40D4-9135-90D04C41785F}" dt="2021-08-30T00:22:52.385" v="304"/>
            <ac:spMkLst>
              <pc:docMk/>
              <pc:sldMasterMk cId="3250872157" sldId="2147483648"/>
              <pc:sldLayoutMk cId="561191778" sldId="2147483660"/>
              <ac:spMk id="32" creationId="{5A75EC6B-16E7-4030-ACD7-EE49A1BE58AA}"/>
            </ac:spMkLst>
          </pc:spChg>
          <pc:spChg chg="add del mod">
            <ac:chgData name="Devrizal Maruapey" userId="73835e99cd6025c3" providerId="LiveId" clId="{CE62D7BC-61E7-40D4-9135-90D04C41785F}" dt="2021-08-30T00:22:52.385" v="304"/>
            <ac:spMkLst>
              <pc:docMk/>
              <pc:sldMasterMk cId="3250872157" sldId="2147483648"/>
              <pc:sldLayoutMk cId="561191778" sldId="2147483660"/>
              <ac:spMk id="33" creationId="{2DDEABBA-B82C-4F37-B827-7C8C9BE3FE71}"/>
            </ac:spMkLst>
          </pc:spChg>
          <pc:spChg chg="add mod">
            <ac:chgData name="Devrizal Maruapey" userId="73835e99cd6025c3" providerId="LiveId" clId="{CE62D7BC-61E7-40D4-9135-90D04C41785F}" dt="2021-08-30T00:43:49.643" v="680" actId="255"/>
            <ac:spMkLst>
              <pc:docMk/>
              <pc:sldMasterMk cId="3250872157" sldId="2147483648"/>
              <pc:sldLayoutMk cId="561191778" sldId="2147483660"/>
              <ac:spMk id="34" creationId="{4483A4A7-2874-40C2-A204-C2077F35AA6E}"/>
            </ac:spMkLst>
          </pc:spChg>
          <pc:spChg chg="add mod">
            <ac:chgData name="Devrizal Maruapey" userId="73835e99cd6025c3" providerId="LiveId" clId="{CE62D7BC-61E7-40D4-9135-90D04C41785F}" dt="2021-08-30T00:22:56.249" v="307"/>
            <ac:spMkLst>
              <pc:docMk/>
              <pc:sldMasterMk cId="3250872157" sldId="2147483648"/>
              <pc:sldLayoutMk cId="561191778" sldId="2147483660"/>
              <ac:spMk id="35" creationId="{8FB04BA6-2785-42A7-B447-C570F686E7DA}"/>
            </ac:spMkLst>
          </pc:spChg>
          <pc:spChg chg="add mod">
            <ac:chgData name="Devrizal Maruapey" userId="73835e99cd6025c3" providerId="LiveId" clId="{CE62D7BC-61E7-40D4-9135-90D04C41785F}" dt="2021-08-30T00:22:56.249" v="307"/>
            <ac:spMkLst>
              <pc:docMk/>
              <pc:sldMasterMk cId="3250872157" sldId="2147483648"/>
              <pc:sldLayoutMk cId="561191778" sldId="2147483660"/>
              <ac:spMk id="36" creationId="{4B75FAE8-4BFB-4BC3-A6F1-F487A6111BDD}"/>
            </ac:spMkLst>
          </pc:spChg>
          <pc:spChg chg="add mod">
            <ac:chgData name="Devrizal Maruapey" userId="73835e99cd6025c3" providerId="LiveId" clId="{CE62D7BC-61E7-40D4-9135-90D04C41785F}" dt="2021-08-30T00:43:49.643" v="680" actId="255"/>
            <ac:spMkLst>
              <pc:docMk/>
              <pc:sldMasterMk cId="3250872157" sldId="2147483648"/>
              <pc:sldLayoutMk cId="561191778" sldId="2147483660"/>
              <ac:spMk id="37" creationId="{0116F694-0E1E-49EB-8506-89875F7D681E}"/>
            </ac:spMkLst>
          </pc:spChg>
          <pc:spChg chg="add mod">
            <ac:chgData name="Devrizal Maruapey" userId="73835e99cd6025c3" providerId="LiveId" clId="{CE62D7BC-61E7-40D4-9135-90D04C41785F}" dt="2021-08-30T00:22:56.249" v="307"/>
            <ac:spMkLst>
              <pc:docMk/>
              <pc:sldMasterMk cId="3250872157" sldId="2147483648"/>
              <pc:sldLayoutMk cId="561191778" sldId="2147483660"/>
              <ac:spMk id="38" creationId="{65E994A5-3278-4736-A046-581EA11FDC17}"/>
            </ac:spMkLst>
          </pc:spChg>
          <pc:spChg chg="add mod">
            <ac:chgData name="Devrizal Maruapey" userId="73835e99cd6025c3" providerId="LiveId" clId="{CE62D7BC-61E7-40D4-9135-90D04C41785F}" dt="2021-08-30T00:22:56.249" v="307"/>
            <ac:spMkLst>
              <pc:docMk/>
              <pc:sldMasterMk cId="3250872157" sldId="2147483648"/>
              <pc:sldLayoutMk cId="561191778" sldId="2147483660"/>
              <ac:spMk id="39" creationId="{17B095FC-0632-47FD-820E-AEF47725CCDA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3:55.752" v="681" actId="255"/>
          <pc:sldLayoutMkLst>
            <pc:docMk/>
            <pc:sldMasterMk cId="3250872157" sldId="2147483648"/>
            <pc:sldLayoutMk cId="530812192" sldId="2147483661"/>
          </pc:sldLayoutMkLst>
          <pc:spChg chg="del mod topLvl">
            <ac:chgData name="Devrizal Maruapey" userId="73835e99cd6025c3" providerId="LiveId" clId="{CE62D7BC-61E7-40D4-9135-90D04C41785F}" dt="2021-08-30T00:25:13.103" v="353" actId="21"/>
            <ac:spMkLst>
              <pc:docMk/>
              <pc:sldMasterMk cId="3250872157" sldId="2147483648"/>
              <pc:sldLayoutMk cId="530812192" sldId="2147483661"/>
              <ac:spMk id="3" creationId="{932E0647-A031-46FF-95A0-71F751D703F1}"/>
            </ac:spMkLst>
          </pc:spChg>
          <pc:spChg chg="del mod topLvl">
            <ac:chgData name="Devrizal Maruapey" userId="73835e99cd6025c3" providerId="LiveId" clId="{CE62D7BC-61E7-40D4-9135-90D04C41785F}" dt="2021-08-30T00:25:25.528" v="363" actId="21"/>
            <ac:spMkLst>
              <pc:docMk/>
              <pc:sldMasterMk cId="3250872157" sldId="2147483648"/>
              <pc:sldLayoutMk cId="530812192" sldId="2147483661"/>
              <ac:spMk id="4" creationId="{AC037A00-4895-46D3-96D8-C8F7CF6F7F65}"/>
            </ac:spMkLst>
          </pc:spChg>
          <pc:spChg chg="del mod topLvl">
            <ac:chgData name="Devrizal Maruapey" userId="73835e99cd6025c3" providerId="LiveId" clId="{CE62D7BC-61E7-40D4-9135-90D04C41785F}" dt="2021-08-30T00:25:13.103" v="353" actId="21"/>
            <ac:spMkLst>
              <pc:docMk/>
              <pc:sldMasterMk cId="3250872157" sldId="2147483648"/>
              <pc:sldLayoutMk cId="530812192" sldId="2147483661"/>
              <ac:spMk id="6" creationId="{2C542A5B-2078-406A-945D-C597184E3337}"/>
            </ac:spMkLst>
          </pc:spChg>
          <pc:spChg chg="del mod topLvl">
            <ac:chgData name="Devrizal Maruapey" userId="73835e99cd6025c3" providerId="LiveId" clId="{CE62D7BC-61E7-40D4-9135-90D04C41785F}" dt="2021-08-30T00:25:25.528" v="363" actId="21"/>
            <ac:spMkLst>
              <pc:docMk/>
              <pc:sldMasterMk cId="3250872157" sldId="2147483648"/>
              <pc:sldLayoutMk cId="530812192" sldId="2147483661"/>
              <ac:spMk id="7" creationId="{FAAAD53E-4054-4EA8-97F9-1791D47B5987}"/>
            </ac:spMkLst>
          </pc:spChg>
          <pc:spChg chg="del mod topLvl">
            <ac:chgData name="Devrizal Maruapey" userId="73835e99cd6025c3" providerId="LiveId" clId="{CE62D7BC-61E7-40D4-9135-90D04C41785F}" dt="2021-08-30T00:25:13.103" v="353" actId="21"/>
            <ac:spMkLst>
              <pc:docMk/>
              <pc:sldMasterMk cId="3250872157" sldId="2147483648"/>
              <pc:sldLayoutMk cId="530812192" sldId="2147483661"/>
              <ac:spMk id="9" creationId="{F64DE352-B8BE-40F0-B06A-86E6244AB41F}"/>
            </ac:spMkLst>
          </pc:spChg>
          <pc:spChg chg="del mod topLvl">
            <ac:chgData name="Devrizal Maruapey" userId="73835e99cd6025c3" providerId="LiveId" clId="{CE62D7BC-61E7-40D4-9135-90D04C41785F}" dt="2021-08-30T00:25:25.528" v="363" actId="21"/>
            <ac:spMkLst>
              <pc:docMk/>
              <pc:sldMasterMk cId="3250872157" sldId="2147483648"/>
              <pc:sldLayoutMk cId="530812192" sldId="2147483661"/>
              <ac:spMk id="10" creationId="{D7AFA2AE-96BB-4327-9BCA-1C33BBC7B3CD}"/>
            </ac:spMkLst>
          </pc:spChg>
          <pc:spChg chg="del mod topLvl">
            <ac:chgData name="Devrizal Maruapey" userId="73835e99cd6025c3" providerId="LiveId" clId="{CE62D7BC-61E7-40D4-9135-90D04C41785F}" dt="2021-08-30T00:25:13.103" v="353" actId="21"/>
            <ac:spMkLst>
              <pc:docMk/>
              <pc:sldMasterMk cId="3250872157" sldId="2147483648"/>
              <pc:sldLayoutMk cId="530812192" sldId="2147483661"/>
              <ac:spMk id="12" creationId="{A30B1E06-E821-49AE-9938-4A36E1869898}"/>
            </ac:spMkLst>
          </pc:spChg>
          <pc:spChg chg="del mod topLvl">
            <ac:chgData name="Devrizal Maruapey" userId="73835e99cd6025c3" providerId="LiveId" clId="{CE62D7BC-61E7-40D4-9135-90D04C41785F}" dt="2021-08-30T00:25:25.528" v="363" actId="21"/>
            <ac:spMkLst>
              <pc:docMk/>
              <pc:sldMasterMk cId="3250872157" sldId="2147483648"/>
              <pc:sldLayoutMk cId="530812192" sldId="2147483661"/>
              <ac:spMk id="13" creationId="{1BD1EC26-975B-4411-AFE2-230F6F673857}"/>
            </ac:spMkLst>
          </pc:spChg>
          <pc:spChg chg="del mod topLvl">
            <ac:chgData name="Devrizal Maruapey" userId="73835e99cd6025c3" providerId="LiveId" clId="{CE62D7BC-61E7-40D4-9135-90D04C41785F}" dt="2021-08-30T00:25:09.870" v="352" actId="21"/>
            <ac:spMkLst>
              <pc:docMk/>
              <pc:sldMasterMk cId="3250872157" sldId="2147483648"/>
              <pc:sldLayoutMk cId="530812192" sldId="2147483661"/>
              <ac:spMk id="15" creationId="{77EAAF95-B0F6-4B03-98F5-0B849E83902F}"/>
            </ac:spMkLst>
          </pc:spChg>
          <pc:spChg chg="del mod topLvl">
            <ac:chgData name="Devrizal Maruapey" userId="73835e99cd6025c3" providerId="LiveId" clId="{CE62D7BC-61E7-40D4-9135-90D04C41785F}" dt="2021-08-30T00:25:09.870" v="352" actId="21"/>
            <ac:spMkLst>
              <pc:docMk/>
              <pc:sldMasterMk cId="3250872157" sldId="2147483648"/>
              <pc:sldLayoutMk cId="530812192" sldId="2147483661"/>
              <ac:spMk id="16" creationId="{D8745E43-627C-4065-BF75-844EDB147717}"/>
            </ac:spMkLst>
          </pc:spChg>
          <pc:spChg chg="add del mod">
            <ac:chgData name="Devrizal Maruapey" userId="73835e99cd6025c3" providerId="LiveId" clId="{CE62D7BC-61E7-40D4-9135-90D04C41785F}" dt="2021-08-30T00:25:38.455" v="373" actId="21"/>
            <ac:spMkLst>
              <pc:docMk/>
              <pc:sldMasterMk cId="3250872157" sldId="2147483648"/>
              <pc:sldLayoutMk cId="530812192" sldId="2147483661"/>
              <ac:spMk id="17" creationId="{77C066CB-D1FE-4A36-A8BF-E3CEB87FFB2E}"/>
            </ac:spMkLst>
          </pc:spChg>
          <pc:spChg chg="add del mod">
            <ac:chgData name="Devrizal Maruapey" userId="73835e99cd6025c3" providerId="LiveId" clId="{CE62D7BC-61E7-40D4-9135-90D04C41785F}" dt="2021-08-30T00:25:38.455" v="373" actId="21"/>
            <ac:spMkLst>
              <pc:docMk/>
              <pc:sldMasterMk cId="3250872157" sldId="2147483648"/>
              <pc:sldLayoutMk cId="530812192" sldId="2147483661"/>
              <ac:spMk id="18" creationId="{F5E3A69F-CA33-44F4-B55E-BAE096274232}"/>
            </ac:spMkLst>
          </pc:spChg>
          <pc:spChg chg="add del mod">
            <ac:chgData name="Devrizal Maruapey" userId="73835e99cd6025c3" providerId="LiveId" clId="{CE62D7BC-61E7-40D4-9135-90D04C41785F}" dt="2021-08-30T00:25:38.455" v="373" actId="21"/>
            <ac:spMkLst>
              <pc:docMk/>
              <pc:sldMasterMk cId="3250872157" sldId="2147483648"/>
              <pc:sldLayoutMk cId="530812192" sldId="2147483661"/>
              <ac:spMk id="19" creationId="{9557FAD1-0E1C-484F-8592-7C5B0BB7E183}"/>
            </ac:spMkLst>
          </pc:spChg>
          <pc:spChg chg="add del mod">
            <ac:chgData name="Devrizal Maruapey" userId="73835e99cd6025c3" providerId="LiveId" clId="{CE62D7BC-61E7-40D4-9135-90D04C41785F}" dt="2021-08-30T00:25:38.455" v="373" actId="21"/>
            <ac:spMkLst>
              <pc:docMk/>
              <pc:sldMasterMk cId="3250872157" sldId="2147483648"/>
              <pc:sldLayoutMk cId="530812192" sldId="2147483661"/>
              <ac:spMk id="20" creationId="{1545A21D-D659-4669-AB81-8A08F1BA6D0D}"/>
            </ac:spMkLst>
          </pc:spChg>
          <pc:spChg chg="add del mod">
            <ac:chgData name="Devrizal Maruapey" userId="73835e99cd6025c3" providerId="LiveId" clId="{CE62D7BC-61E7-40D4-9135-90D04C41785F}" dt="2021-08-30T00:24:59.403" v="347" actId="21"/>
            <ac:spMkLst>
              <pc:docMk/>
              <pc:sldMasterMk cId="3250872157" sldId="2147483648"/>
              <pc:sldLayoutMk cId="530812192" sldId="2147483661"/>
              <ac:spMk id="21" creationId="{A8151A47-31AB-4D8F-ACCD-F64A0D70B2B6}"/>
            </ac:spMkLst>
          </pc:spChg>
          <pc:spChg chg="add mod">
            <ac:chgData name="Devrizal Maruapey" userId="73835e99cd6025c3" providerId="LiveId" clId="{CE62D7BC-61E7-40D4-9135-90D04C41785F}" dt="2021-08-30T00:43:55.752" v="681" actId="255"/>
            <ac:spMkLst>
              <pc:docMk/>
              <pc:sldMasterMk cId="3250872157" sldId="2147483648"/>
              <pc:sldLayoutMk cId="530812192" sldId="2147483661"/>
              <ac:spMk id="22" creationId="{EC3F19D3-2E81-4B2E-B126-DE91B9181D9A}"/>
            </ac:spMkLst>
          </pc:spChg>
          <pc:spChg chg="add mod">
            <ac:chgData name="Devrizal Maruapey" userId="73835e99cd6025c3" providerId="LiveId" clId="{CE62D7BC-61E7-40D4-9135-90D04C41785F}" dt="2021-08-30T00:25:18.561" v="355" actId="552"/>
            <ac:spMkLst>
              <pc:docMk/>
              <pc:sldMasterMk cId="3250872157" sldId="2147483648"/>
              <pc:sldLayoutMk cId="530812192" sldId="2147483661"/>
              <ac:spMk id="23" creationId="{44A5AA91-87EC-469E-9E36-6542FC72887E}"/>
            </ac:spMkLst>
          </pc:spChg>
          <pc:spChg chg="add mod">
            <ac:chgData name="Devrizal Maruapey" userId="73835e99cd6025c3" providerId="LiveId" clId="{CE62D7BC-61E7-40D4-9135-90D04C41785F}" dt="2021-08-30T00:25:31.729" v="365" actId="552"/>
            <ac:spMkLst>
              <pc:docMk/>
              <pc:sldMasterMk cId="3250872157" sldId="2147483648"/>
              <pc:sldLayoutMk cId="530812192" sldId="2147483661"/>
              <ac:spMk id="24" creationId="{81D0DBCE-1D98-44B1-B75E-FDF8AD51DE40}"/>
            </ac:spMkLst>
          </pc:spChg>
          <pc:spChg chg="add mod">
            <ac:chgData name="Devrizal Maruapey" userId="73835e99cd6025c3" providerId="LiveId" clId="{CE62D7BC-61E7-40D4-9135-90D04C41785F}" dt="2021-08-30T00:43:55.752" v="681" actId="255"/>
            <ac:spMkLst>
              <pc:docMk/>
              <pc:sldMasterMk cId="3250872157" sldId="2147483648"/>
              <pc:sldLayoutMk cId="530812192" sldId="2147483661"/>
              <ac:spMk id="25" creationId="{CF3C3988-3B00-46C2-890B-09D61F2C3CC9}"/>
            </ac:spMkLst>
          </pc:spChg>
          <pc:spChg chg="add mod">
            <ac:chgData name="Devrizal Maruapey" userId="73835e99cd6025c3" providerId="LiveId" clId="{CE62D7BC-61E7-40D4-9135-90D04C41785F}" dt="2021-08-30T00:25:20.099" v="357" actId="552"/>
            <ac:spMkLst>
              <pc:docMk/>
              <pc:sldMasterMk cId="3250872157" sldId="2147483648"/>
              <pc:sldLayoutMk cId="530812192" sldId="2147483661"/>
              <ac:spMk id="26" creationId="{0A4EB778-F99A-40BA-90FC-094E10C1CC79}"/>
            </ac:spMkLst>
          </pc:spChg>
          <pc:spChg chg="add mod">
            <ac:chgData name="Devrizal Maruapey" userId="73835e99cd6025c3" providerId="LiveId" clId="{CE62D7BC-61E7-40D4-9135-90D04C41785F}" dt="2021-08-30T00:43:55.752" v="681" actId="255"/>
            <ac:spMkLst>
              <pc:docMk/>
              <pc:sldMasterMk cId="3250872157" sldId="2147483648"/>
              <pc:sldLayoutMk cId="530812192" sldId="2147483661"/>
              <ac:spMk id="27" creationId="{A97E20CB-1C27-4D43-A35F-7813EAB6FB74}"/>
            </ac:spMkLst>
          </pc:spChg>
          <pc:spChg chg="add mod">
            <ac:chgData name="Devrizal Maruapey" userId="73835e99cd6025c3" providerId="LiveId" clId="{CE62D7BC-61E7-40D4-9135-90D04C41785F}" dt="2021-08-30T00:25:21.857" v="359" actId="552"/>
            <ac:spMkLst>
              <pc:docMk/>
              <pc:sldMasterMk cId="3250872157" sldId="2147483648"/>
              <pc:sldLayoutMk cId="530812192" sldId="2147483661"/>
              <ac:spMk id="28" creationId="{57125F3B-216B-4116-8BE7-D36D03AB50B6}"/>
            </ac:spMkLst>
          </pc:spChg>
          <pc:spChg chg="add mod">
            <ac:chgData name="Devrizal Maruapey" userId="73835e99cd6025c3" providerId="LiveId" clId="{CE62D7BC-61E7-40D4-9135-90D04C41785F}" dt="2021-08-30T00:43:55.752" v="681" actId="255"/>
            <ac:spMkLst>
              <pc:docMk/>
              <pc:sldMasterMk cId="3250872157" sldId="2147483648"/>
              <pc:sldLayoutMk cId="530812192" sldId="2147483661"/>
              <ac:spMk id="29" creationId="{77B1AE7B-1196-42E6-B922-2535096020C7}"/>
            </ac:spMkLst>
          </pc:spChg>
          <pc:spChg chg="add mod">
            <ac:chgData name="Devrizal Maruapey" userId="73835e99cd6025c3" providerId="LiveId" clId="{CE62D7BC-61E7-40D4-9135-90D04C41785F}" dt="2021-08-30T00:25:23.343" v="361" actId="552"/>
            <ac:spMkLst>
              <pc:docMk/>
              <pc:sldMasterMk cId="3250872157" sldId="2147483648"/>
              <pc:sldLayoutMk cId="530812192" sldId="2147483661"/>
              <ac:spMk id="30" creationId="{F833FE30-D4D4-4753-8559-F2D1FCC1845A}"/>
            </ac:spMkLst>
          </pc:spChg>
          <pc:spChg chg="add mod">
            <ac:chgData name="Devrizal Maruapey" userId="73835e99cd6025c3" providerId="LiveId" clId="{CE62D7BC-61E7-40D4-9135-90D04C41785F}" dt="2021-08-30T00:27:18.716" v="406" actId="14100"/>
            <ac:spMkLst>
              <pc:docMk/>
              <pc:sldMasterMk cId="3250872157" sldId="2147483648"/>
              <pc:sldLayoutMk cId="530812192" sldId="2147483661"/>
              <ac:spMk id="31" creationId="{AD519676-88AC-4532-B9CB-E5982A282A31}"/>
            </ac:spMkLst>
          </pc:spChg>
          <pc:spChg chg="add mod">
            <ac:chgData name="Devrizal Maruapey" userId="73835e99cd6025c3" providerId="LiveId" clId="{CE62D7BC-61E7-40D4-9135-90D04C41785F}" dt="2021-08-30T00:25:23.587" v="362"/>
            <ac:spMkLst>
              <pc:docMk/>
              <pc:sldMasterMk cId="3250872157" sldId="2147483648"/>
              <pc:sldLayoutMk cId="530812192" sldId="2147483661"/>
              <ac:spMk id="32" creationId="{DA5CF1A9-3F56-4BDF-A7D4-F6D755582FFA}"/>
            </ac:spMkLst>
          </pc:spChg>
          <pc:spChg chg="add mod">
            <ac:chgData name="Devrizal Maruapey" userId="73835e99cd6025c3" providerId="LiveId" clId="{CE62D7BC-61E7-40D4-9135-90D04C41785F}" dt="2021-08-30T00:25:33.136" v="367" actId="552"/>
            <ac:spMkLst>
              <pc:docMk/>
              <pc:sldMasterMk cId="3250872157" sldId="2147483648"/>
              <pc:sldLayoutMk cId="530812192" sldId="2147483661"/>
              <ac:spMk id="33" creationId="{953D0525-2451-497C-84F8-DA438EB81535}"/>
            </ac:spMkLst>
          </pc:spChg>
          <pc:spChg chg="add mod">
            <ac:chgData name="Devrizal Maruapey" userId="73835e99cd6025c3" providerId="LiveId" clId="{CE62D7BC-61E7-40D4-9135-90D04C41785F}" dt="2021-08-30T00:25:34.446" v="369" actId="552"/>
            <ac:spMkLst>
              <pc:docMk/>
              <pc:sldMasterMk cId="3250872157" sldId="2147483648"/>
              <pc:sldLayoutMk cId="530812192" sldId="2147483661"/>
              <ac:spMk id="34" creationId="{7D4662BA-02FB-4F27-AB57-1001C22C229B}"/>
            </ac:spMkLst>
          </pc:spChg>
          <pc:spChg chg="add mod">
            <ac:chgData name="Devrizal Maruapey" userId="73835e99cd6025c3" providerId="LiveId" clId="{CE62D7BC-61E7-40D4-9135-90D04C41785F}" dt="2021-08-30T00:25:35.986" v="371" actId="552"/>
            <ac:spMkLst>
              <pc:docMk/>
              <pc:sldMasterMk cId="3250872157" sldId="2147483648"/>
              <pc:sldLayoutMk cId="530812192" sldId="2147483661"/>
              <ac:spMk id="35" creationId="{2ED3CAD0-F5E1-45D5-8B17-DB0104E6AAF3}"/>
            </ac:spMkLst>
          </pc:spChg>
          <pc:spChg chg="add mod">
            <ac:chgData name="Devrizal Maruapey" userId="73835e99cd6025c3" providerId="LiveId" clId="{CE62D7BC-61E7-40D4-9135-90D04C41785F}" dt="2021-08-30T00:25:36.484" v="372"/>
            <ac:spMkLst>
              <pc:docMk/>
              <pc:sldMasterMk cId="3250872157" sldId="2147483648"/>
              <pc:sldLayoutMk cId="530812192" sldId="2147483661"/>
              <ac:spMk id="36" creationId="{C279FE08-3DDC-477A-AE5C-136A8B55C9F3}"/>
            </ac:spMkLst>
          </pc:spChg>
          <pc:grpChg chg="add del mod">
            <ac:chgData name="Devrizal Maruapey" userId="73835e99cd6025c3" providerId="LiveId" clId="{CE62D7BC-61E7-40D4-9135-90D04C41785F}" dt="2021-08-30T00:24:14.740" v="335" actId="165"/>
            <ac:grpSpMkLst>
              <pc:docMk/>
              <pc:sldMasterMk cId="3250872157" sldId="2147483648"/>
              <pc:sldLayoutMk cId="530812192" sldId="2147483661"/>
              <ac:grpSpMk id="2" creationId="{166F969F-E74F-4ECB-8E85-43A9E6B03604}"/>
            </ac:grpSpMkLst>
          </pc:grpChg>
          <pc:grpChg chg="add del mod">
            <ac:chgData name="Devrizal Maruapey" userId="73835e99cd6025c3" providerId="LiveId" clId="{CE62D7BC-61E7-40D4-9135-90D04C41785F}" dt="2021-08-30T00:24:14.740" v="335" actId="165"/>
            <ac:grpSpMkLst>
              <pc:docMk/>
              <pc:sldMasterMk cId="3250872157" sldId="2147483648"/>
              <pc:sldLayoutMk cId="530812192" sldId="2147483661"/>
              <ac:grpSpMk id="5" creationId="{C1327E18-8A09-46AE-9FA8-881E94554D13}"/>
            </ac:grpSpMkLst>
          </pc:grpChg>
          <pc:grpChg chg="add del mod">
            <ac:chgData name="Devrizal Maruapey" userId="73835e99cd6025c3" providerId="LiveId" clId="{CE62D7BC-61E7-40D4-9135-90D04C41785F}" dt="2021-08-30T00:24:14.740" v="335" actId="165"/>
            <ac:grpSpMkLst>
              <pc:docMk/>
              <pc:sldMasterMk cId="3250872157" sldId="2147483648"/>
              <pc:sldLayoutMk cId="530812192" sldId="2147483661"/>
              <ac:grpSpMk id="8" creationId="{7A7E6139-CA76-4FB9-81A8-2EB6D5B47F88}"/>
            </ac:grpSpMkLst>
          </pc:grpChg>
          <pc:grpChg chg="add del mod">
            <ac:chgData name="Devrizal Maruapey" userId="73835e99cd6025c3" providerId="LiveId" clId="{CE62D7BC-61E7-40D4-9135-90D04C41785F}" dt="2021-08-30T00:24:14.740" v="335" actId="165"/>
            <ac:grpSpMkLst>
              <pc:docMk/>
              <pc:sldMasterMk cId="3250872157" sldId="2147483648"/>
              <pc:sldLayoutMk cId="530812192" sldId="2147483661"/>
              <ac:grpSpMk id="11" creationId="{825C943B-5328-49FC-A47B-784A1F8A0EA2}"/>
            </ac:grpSpMkLst>
          </pc:grpChg>
          <pc:grpChg chg="add del mod">
            <ac:chgData name="Devrizal Maruapey" userId="73835e99cd6025c3" providerId="LiveId" clId="{CE62D7BC-61E7-40D4-9135-90D04C41785F}" dt="2021-08-30T00:24:14.740" v="335" actId="165"/>
            <ac:grpSpMkLst>
              <pc:docMk/>
              <pc:sldMasterMk cId="3250872157" sldId="2147483648"/>
              <pc:sldLayoutMk cId="530812192" sldId="2147483661"/>
              <ac:grpSpMk id="14" creationId="{32DE4BA4-598B-4C5E-B425-74459409A73C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0:44:02.401" v="682" actId="255"/>
          <pc:sldLayoutMkLst>
            <pc:docMk/>
            <pc:sldMasterMk cId="3250872157" sldId="2147483648"/>
            <pc:sldLayoutMk cId="53869388" sldId="2147483662"/>
          </pc:sldLayoutMkLst>
          <pc:spChg chg="del mod topLvl">
            <ac:chgData name="Devrizal Maruapey" userId="73835e99cd6025c3" providerId="LiveId" clId="{CE62D7BC-61E7-40D4-9135-90D04C41785F}" dt="2021-08-30T00:28:03.335" v="422" actId="21"/>
            <ac:spMkLst>
              <pc:docMk/>
              <pc:sldMasterMk cId="3250872157" sldId="2147483648"/>
              <pc:sldLayoutMk cId="53869388" sldId="2147483662"/>
              <ac:spMk id="3" creationId="{250F6F4D-F50B-414A-B22B-5DE6BD48A624}"/>
            </ac:spMkLst>
          </pc:spChg>
          <pc:spChg chg="del mod topLvl">
            <ac:chgData name="Devrizal Maruapey" userId="73835e99cd6025c3" providerId="LiveId" clId="{CE62D7BC-61E7-40D4-9135-90D04C41785F}" dt="2021-08-30T00:28:08.037" v="425" actId="21"/>
            <ac:spMkLst>
              <pc:docMk/>
              <pc:sldMasterMk cId="3250872157" sldId="2147483648"/>
              <pc:sldLayoutMk cId="53869388" sldId="2147483662"/>
              <ac:spMk id="4" creationId="{1240AC90-A6EB-46DE-9F63-532D6A0DE29F}"/>
            </ac:spMkLst>
          </pc:spChg>
          <pc:spChg chg="del mod topLvl">
            <ac:chgData name="Devrizal Maruapey" userId="73835e99cd6025c3" providerId="LiveId" clId="{CE62D7BC-61E7-40D4-9135-90D04C41785F}" dt="2021-08-30T00:28:44.565" v="444" actId="21"/>
            <ac:spMkLst>
              <pc:docMk/>
              <pc:sldMasterMk cId="3250872157" sldId="2147483648"/>
              <pc:sldLayoutMk cId="53869388" sldId="2147483662"/>
              <ac:spMk id="6" creationId="{1734213E-C851-4D8F-A55B-8F3D27C194F4}"/>
            </ac:spMkLst>
          </pc:spChg>
          <pc:spChg chg="del mod topLvl">
            <ac:chgData name="Devrizal Maruapey" userId="73835e99cd6025c3" providerId="LiveId" clId="{CE62D7BC-61E7-40D4-9135-90D04C41785F}" dt="2021-08-30T00:28:44.565" v="444" actId="21"/>
            <ac:spMkLst>
              <pc:docMk/>
              <pc:sldMasterMk cId="3250872157" sldId="2147483648"/>
              <pc:sldLayoutMk cId="53869388" sldId="2147483662"/>
              <ac:spMk id="7" creationId="{47B2A16F-2968-4C5B-A918-6A5324521B98}"/>
            </ac:spMkLst>
          </pc:spChg>
          <pc:spChg chg="del mod topLvl">
            <ac:chgData name="Devrizal Maruapey" userId="73835e99cd6025c3" providerId="LiveId" clId="{CE62D7BC-61E7-40D4-9135-90D04C41785F}" dt="2021-08-30T00:28:19.051" v="430" actId="21"/>
            <ac:spMkLst>
              <pc:docMk/>
              <pc:sldMasterMk cId="3250872157" sldId="2147483648"/>
              <pc:sldLayoutMk cId="53869388" sldId="2147483662"/>
              <ac:spMk id="9" creationId="{B8CCE6D9-D765-48C8-BC4E-D87783045744}"/>
            </ac:spMkLst>
          </pc:spChg>
          <pc:spChg chg="del mod topLvl">
            <ac:chgData name="Devrizal Maruapey" userId="73835e99cd6025c3" providerId="LiveId" clId="{CE62D7BC-61E7-40D4-9135-90D04C41785F}" dt="2021-08-30T00:28:23.617" v="433" actId="21"/>
            <ac:spMkLst>
              <pc:docMk/>
              <pc:sldMasterMk cId="3250872157" sldId="2147483648"/>
              <pc:sldLayoutMk cId="53869388" sldId="2147483662"/>
              <ac:spMk id="10" creationId="{D6607EB1-CD1B-4898-BAA9-A5510FB8C8F2}"/>
            </ac:spMkLst>
          </pc:spChg>
          <pc:spChg chg="del mod topLvl">
            <ac:chgData name="Devrizal Maruapey" userId="73835e99cd6025c3" providerId="LiveId" clId="{CE62D7BC-61E7-40D4-9135-90D04C41785F}" dt="2021-08-30T00:30:11.344" v="448" actId="21"/>
            <ac:spMkLst>
              <pc:docMk/>
              <pc:sldMasterMk cId="3250872157" sldId="2147483648"/>
              <pc:sldLayoutMk cId="53869388" sldId="2147483662"/>
              <ac:spMk id="12" creationId="{878B9DAC-62AB-4C67-BBA9-73C05E668870}"/>
            </ac:spMkLst>
          </pc:spChg>
          <pc:spChg chg="del mod topLvl">
            <ac:chgData name="Devrizal Maruapey" userId="73835e99cd6025c3" providerId="LiveId" clId="{CE62D7BC-61E7-40D4-9135-90D04C41785F}" dt="2021-08-30T00:30:14.562" v="450" actId="21"/>
            <ac:spMkLst>
              <pc:docMk/>
              <pc:sldMasterMk cId="3250872157" sldId="2147483648"/>
              <pc:sldLayoutMk cId="53869388" sldId="2147483662"/>
              <ac:spMk id="13" creationId="{312A93C6-D56F-4ECA-8529-1CCB6071FFAC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15" creationId="{0F37A5A4-5362-4269-8528-AB787E71C84D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16" creationId="{270DC082-8E70-4560-AFEF-75691C29FDEB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18" creationId="{FA81B8EB-D1C9-4A6C-A199-5F1E479339C5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19" creationId="{B96C61A9-9A7F-4C02-A4AD-D1E2E2FB3F45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21" creationId="{67F5BA03-E326-4931-BEB9-1AD1B6BE8BC7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22" creationId="{C6B287AD-BD99-4A2C-B300-BE6453D96BFD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24" creationId="{2CBC89CC-E23A-43BC-A106-F70E68EEAE6E}"/>
            </ac:spMkLst>
          </pc:spChg>
          <pc:spChg chg="mod">
            <ac:chgData name="Devrizal Maruapey" userId="73835e99cd6025c3" providerId="LiveId" clId="{CE62D7BC-61E7-40D4-9135-90D04C41785F}" dt="2021-08-30T00:27:20.865" v="407"/>
            <ac:spMkLst>
              <pc:docMk/>
              <pc:sldMasterMk cId="3250872157" sldId="2147483648"/>
              <pc:sldLayoutMk cId="53869388" sldId="2147483662"/>
              <ac:spMk id="25" creationId="{DD71C3AA-4A4C-4E57-B7E0-BB2E4308B00C}"/>
            </ac:spMkLst>
          </pc:spChg>
          <pc:spChg chg="add mod">
            <ac:chgData name="Devrizal Maruapey" userId="73835e99cd6025c3" providerId="LiveId" clId="{CE62D7BC-61E7-40D4-9135-90D04C41785F}" dt="2021-08-30T00:44:02.401" v="682" actId="255"/>
            <ac:spMkLst>
              <pc:docMk/>
              <pc:sldMasterMk cId="3250872157" sldId="2147483648"/>
              <pc:sldLayoutMk cId="53869388" sldId="2147483662"/>
              <ac:spMk id="26" creationId="{0EA6C386-50EF-456C-82CC-0F7E59F94108}"/>
            </ac:spMkLst>
          </pc:spChg>
          <pc:spChg chg="add mod">
            <ac:chgData name="Devrizal Maruapey" userId="73835e99cd6025c3" providerId="LiveId" clId="{CE62D7BC-61E7-40D4-9135-90D04C41785F}" dt="2021-08-30T00:28:06.328" v="424" actId="552"/>
            <ac:spMkLst>
              <pc:docMk/>
              <pc:sldMasterMk cId="3250872157" sldId="2147483648"/>
              <pc:sldLayoutMk cId="53869388" sldId="2147483662"/>
              <ac:spMk id="27" creationId="{4B687716-B41C-46CE-93F4-437C95C85308}"/>
            </ac:spMkLst>
          </pc:spChg>
          <pc:spChg chg="add mod">
            <ac:chgData name="Devrizal Maruapey" userId="73835e99cd6025c3" providerId="LiveId" clId="{CE62D7BC-61E7-40D4-9135-90D04C41785F}" dt="2021-08-30T00:44:02.401" v="682" actId="255"/>
            <ac:spMkLst>
              <pc:docMk/>
              <pc:sldMasterMk cId="3250872157" sldId="2147483648"/>
              <pc:sldLayoutMk cId="53869388" sldId="2147483662"/>
              <ac:spMk id="28" creationId="{BD89A846-AE1C-4D8F-8F1F-082EFB84618D}"/>
            </ac:spMkLst>
          </pc:spChg>
          <pc:spChg chg="add mod">
            <ac:chgData name="Devrizal Maruapey" userId="73835e99cd6025c3" providerId="LiveId" clId="{CE62D7BC-61E7-40D4-9135-90D04C41785F}" dt="2021-08-30T00:28:21.868" v="432" actId="552"/>
            <ac:spMkLst>
              <pc:docMk/>
              <pc:sldMasterMk cId="3250872157" sldId="2147483648"/>
              <pc:sldLayoutMk cId="53869388" sldId="2147483662"/>
              <ac:spMk id="29" creationId="{97F58C96-E162-4681-ACA2-74FC7BED71D7}"/>
            </ac:spMkLst>
          </pc:spChg>
          <pc:spChg chg="add mod">
            <ac:chgData name="Devrizal Maruapey" userId="73835e99cd6025c3" providerId="LiveId" clId="{CE62D7BC-61E7-40D4-9135-90D04C41785F}" dt="2021-08-30T00:44:02.401" v="682" actId="255"/>
            <ac:spMkLst>
              <pc:docMk/>
              <pc:sldMasterMk cId="3250872157" sldId="2147483648"/>
              <pc:sldLayoutMk cId="53869388" sldId="2147483662"/>
              <ac:spMk id="30" creationId="{BFBAEF46-B681-42FD-A3BF-E8E452BF4587}"/>
            </ac:spMkLst>
          </pc:spChg>
          <pc:spChg chg="add mod">
            <ac:chgData name="Devrizal Maruapey" userId="73835e99cd6025c3" providerId="LiveId" clId="{CE62D7BC-61E7-40D4-9135-90D04C41785F}" dt="2021-08-30T00:28:42.919" v="443" actId="553"/>
            <ac:spMkLst>
              <pc:docMk/>
              <pc:sldMasterMk cId="3250872157" sldId="2147483648"/>
              <pc:sldLayoutMk cId="53869388" sldId="2147483662"/>
              <ac:spMk id="31" creationId="{F202EBF9-FD52-4E37-8F7D-AFF4FE17BDB8}"/>
            </ac:spMkLst>
          </pc:spChg>
          <pc:spChg chg="add mod">
            <ac:chgData name="Devrizal Maruapey" userId="73835e99cd6025c3" providerId="LiveId" clId="{CE62D7BC-61E7-40D4-9135-90D04C41785F}" dt="2021-08-30T00:44:02.401" v="682" actId="255"/>
            <ac:spMkLst>
              <pc:docMk/>
              <pc:sldMasterMk cId="3250872157" sldId="2147483648"/>
              <pc:sldLayoutMk cId="53869388" sldId="2147483662"/>
              <ac:spMk id="32" creationId="{258F1876-5ABC-4BD2-80D2-3D1901324DFC}"/>
            </ac:spMkLst>
          </pc:spChg>
          <pc:spChg chg="add mod">
            <ac:chgData name="Devrizal Maruapey" userId="73835e99cd6025c3" providerId="LiveId" clId="{CE62D7BC-61E7-40D4-9135-90D04C41785F}" dt="2021-08-30T00:30:13.147" v="449" actId="553"/>
            <ac:spMkLst>
              <pc:docMk/>
              <pc:sldMasterMk cId="3250872157" sldId="2147483648"/>
              <pc:sldLayoutMk cId="53869388" sldId="2147483662"/>
              <ac:spMk id="33" creationId="{294A0959-A4E6-4530-9FDB-7ECAC0F6B8AF}"/>
            </ac:spMkLst>
          </pc:spChg>
          <pc:grpChg chg="add del mod">
            <ac:chgData name="Devrizal Maruapey" userId="73835e99cd6025c3" providerId="LiveId" clId="{CE62D7BC-61E7-40D4-9135-90D04C41785F}" dt="2021-08-30T00:27:36.238" v="412" actId="165"/>
            <ac:grpSpMkLst>
              <pc:docMk/>
              <pc:sldMasterMk cId="3250872157" sldId="2147483648"/>
              <pc:sldLayoutMk cId="53869388" sldId="2147483662"/>
              <ac:grpSpMk id="2" creationId="{9F4E0B89-494A-4F8A-B388-5657762B4209}"/>
            </ac:grpSpMkLst>
          </pc:grpChg>
          <pc:grpChg chg="add del mod">
            <ac:chgData name="Devrizal Maruapey" userId="73835e99cd6025c3" providerId="LiveId" clId="{CE62D7BC-61E7-40D4-9135-90D04C41785F}" dt="2021-08-30T00:27:38.060" v="414" actId="165"/>
            <ac:grpSpMkLst>
              <pc:docMk/>
              <pc:sldMasterMk cId="3250872157" sldId="2147483648"/>
              <pc:sldLayoutMk cId="53869388" sldId="2147483662"/>
              <ac:grpSpMk id="5" creationId="{A3C40504-4B27-44CE-8419-A74DE9A6DEB9}"/>
            </ac:grpSpMkLst>
          </pc:grpChg>
          <pc:grpChg chg="add del mod">
            <ac:chgData name="Devrizal Maruapey" userId="73835e99cd6025c3" providerId="LiveId" clId="{CE62D7BC-61E7-40D4-9135-90D04C41785F}" dt="2021-08-30T00:27:37.524" v="413" actId="165"/>
            <ac:grpSpMkLst>
              <pc:docMk/>
              <pc:sldMasterMk cId="3250872157" sldId="2147483648"/>
              <pc:sldLayoutMk cId="53869388" sldId="2147483662"/>
              <ac:grpSpMk id="8" creationId="{6671BCCD-1305-437F-BB5C-80FA6A3696E9}"/>
            </ac:grpSpMkLst>
          </pc:grpChg>
          <pc:grpChg chg="add del mod">
            <ac:chgData name="Devrizal Maruapey" userId="73835e99cd6025c3" providerId="LiveId" clId="{CE62D7BC-61E7-40D4-9135-90D04C41785F}" dt="2021-08-30T00:27:38.428" v="415" actId="165"/>
            <ac:grpSpMkLst>
              <pc:docMk/>
              <pc:sldMasterMk cId="3250872157" sldId="2147483648"/>
              <pc:sldLayoutMk cId="53869388" sldId="2147483662"/>
              <ac:grpSpMk id="11" creationId="{A388531D-A46B-4CFF-AD96-54BE48082BF5}"/>
            </ac:grpSpMkLst>
          </pc:grpChg>
          <pc:grpChg chg="add del mod">
            <ac:chgData name="Devrizal Maruapey" userId="73835e99cd6025c3" providerId="LiveId" clId="{CE62D7BC-61E7-40D4-9135-90D04C41785F}" dt="2021-08-30T00:27:21.551" v="408"/>
            <ac:grpSpMkLst>
              <pc:docMk/>
              <pc:sldMasterMk cId="3250872157" sldId="2147483648"/>
              <pc:sldLayoutMk cId="53869388" sldId="2147483662"/>
              <ac:grpSpMk id="14" creationId="{3AFFC8B6-8321-4DC0-A8E5-D19724F3A7CA}"/>
            </ac:grpSpMkLst>
          </pc:grpChg>
          <pc:grpChg chg="add del mod">
            <ac:chgData name="Devrizal Maruapey" userId="73835e99cd6025c3" providerId="LiveId" clId="{CE62D7BC-61E7-40D4-9135-90D04C41785F}" dt="2021-08-30T00:27:21.551" v="408"/>
            <ac:grpSpMkLst>
              <pc:docMk/>
              <pc:sldMasterMk cId="3250872157" sldId="2147483648"/>
              <pc:sldLayoutMk cId="53869388" sldId="2147483662"/>
              <ac:grpSpMk id="17" creationId="{5E86568B-BDBB-4996-8816-BC517C2AD6FB}"/>
            </ac:grpSpMkLst>
          </pc:grpChg>
          <pc:grpChg chg="add del mod">
            <ac:chgData name="Devrizal Maruapey" userId="73835e99cd6025c3" providerId="LiveId" clId="{CE62D7BC-61E7-40D4-9135-90D04C41785F}" dt="2021-08-30T00:27:21.551" v="408"/>
            <ac:grpSpMkLst>
              <pc:docMk/>
              <pc:sldMasterMk cId="3250872157" sldId="2147483648"/>
              <pc:sldLayoutMk cId="53869388" sldId="2147483662"/>
              <ac:grpSpMk id="20" creationId="{CBF2220C-20F6-4B96-B6E3-84CD8D4E17A6}"/>
            </ac:grpSpMkLst>
          </pc:grpChg>
          <pc:grpChg chg="add del mod">
            <ac:chgData name="Devrizal Maruapey" userId="73835e99cd6025c3" providerId="LiveId" clId="{CE62D7BC-61E7-40D4-9135-90D04C41785F}" dt="2021-08-30T00:27:21.551" v="408"/>
            <ac:grpSpMkLst>
              <pc:docMk/>
              <pc:sldMasterMk cId="3250872157" sldId="2147483648"/>
              <pc:sldLayoutMk cId="53869388" sldId="2147483662"/>
              <ac:grpSpMk id="23" creationId="{EE6182AE-1346-4CEF-9ACE-292389FE9524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0:44:08.020" v="683" actId="255"/>
          <pc:sldLayoutMkLst>
            <pc:docMk/>
            <pc:sldMasterMk cId="3250872157" sldId="2147483648"/>
            <pc:sldLayoutMk cId="3901210815" sldId="2147483663"/>
          </pc:sldLayoutMkLst>
          <pc:spChg chg="add del mod">
            <ac:chgData name="Devrizal Maruapey" userId="73835e99cd6025c3" providerId="LiveId" clId="{CE62D7BC-61E7-40D4-9135-90D04C41785F}" dt="2021-08-30T00:33:50.729" v="489" actId="21"/>
            <ac:spMkLst>
              <pc:docMk/>
              <pc:sldMasterMk cId="3250872157" sldId="2147483648"/>
              <pc:sldLayoutMk cId="3901210815" sldId="2147483663"/>
              <ac:spMk id="2" creationId="{791AF41B-97A6-4BF5-899D-21938F08CE2D}"/>
            </ac:spMkLst>
          </pc:spChg>
          <pc:spChg chg="add del mod">
            <ac:chgData name="Devrizal Maruapey" userId="73835e99cd6025c3" providerId="LiveId" clId="{CE62D7BC-61E7-40D4-9135-90D04C41785F}" dt="2021-08-30T00:35:41.481" v="534" actId="21"/>
            <ac:spMkLst>
              <pc:docMk/>
              <pc:sldMasterMk cId="3250872157" sldId="2147483648"/>
              <pc:sldLayoutMk cId="3901210815" sldId="2147483663"/>
              <ac:spMk id="3" creationId="{58253AC5-4B91-4951-ABF3-A26BFE12AD4A}"/>
            </ac:spMkLst>
          </pc:spChg>
          <pc:spChg chg="add del mod">
            <ac:chgData name="Devrizal Maruapey" userId="73835e99cd6025c3" providerId="LiveId" clId="{CE62D7BC-61E7-40D4-9135-90D04C41785F}" dt="2021-08-30T00:35:41.481" v="534" actId="21"/>
            <ac:spMkLst>
              <pc:docMk/>
              <pc:sldMasterMk cId="3250872157" sldId="2147483648"/>
              <pc:sldLayoutMk cId="3901210815" sldId="2147483663"/>
              <ac:spMk id="4" creationId="{46586980-17C7-49ED-B277-4FD75EDDAE6F}"/>
            </ac:spMkLst>
          </pc:spChg>
          <pc:spChg chg="add del mod">
            <ac:chgData name="Devrizal Maruapey" userId="73835e99cd6025c3" providerId="LiveId" clId="{CE62D7BC-61E7-40D4-9135-90D04C41785F}" dt="2021-08-30T00:35:41.481" v="534" actId="21"/>
            <ac:spMkLst>
              <pc:docMk/>
              <pc:sldMasterMk cId="3250872157" sldId="2147483648"/>
              <pc:sldLayoutMk cId="3901210815" sldId="2147483663"/>
              <ac:spMk id="5" creationId="{8144E8C4-E0CC-4592-B813-AA7F5BCB387A}"/>
            </ac:spMkLst>
          </pc:spChg>
          <pc:spChg chg="add del mod">
            <ac:chgData name="Devrizal Maruapey" userId="73835e99cd6025c3" providerId="LiveId" clId="{CE62D7BC-61E7-40D4-9135-90D04C41785F}" dt="2021-08-30T00:33:27.185" v="482" actId="21"/>
            <ac:spMkLst>
              <pc:docMk/>
              <pc:sldMasterMk cId="3250872157" sldId="2147483648"/>
              <pc:sldLayoutMk cId="3901210815" sldId="2147483663"/>
              <ac:spMk id="6" creationId="{FBA4F395-51D5-45A1-B4D7-7485ADE299BD}"/>
            </ac:spMkLst>
          </pc:spChg>
          <pc:spChg chg="add del mod">
            <ac:chgData name="Devrizal Maruapey" userId="73835e99cd6025c3" providerId="LiveId" clId="{CE62D7BC-61E7-40D4-9135-90D04C41785F}" dt="2021-08-30T00:34:10.537" v="496" actId="21"/>
            <ac:spMkLst>
              <pc:docMk/>
              <pc:sldMasterMk cId="3250872157" sldId="2147483648"/>
              <pc:sldLayoutMk cId="3901210815" sldId="2147483663"/>
              <ac:spMk id="7" creationId="{CE25246D-85F8-485A-B39A-52D26162EF38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8" creationId="{C24FC98D-2DCA-41FF-80FD-19B6DC2FF79F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9" creationId="{9D2FEC20-4B03-46AA-8E19-6FC4250F149D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10" creationId="{15D3601E-3E24-45C5-BA1B-6E70BF865F83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11" creationId="{325A780E-382D-42B8-93B0-591A582F250E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12" creationId="{C1D06945-CA3A-4FED-B526-968B33F0010D}"/>
            </ac:spMkLst>
          </pc:spChg>
          <pc:spChg chg="add del mod">
            <ac:chgData name="Devrizal Maruapey" userId="73835e99cd6025c3" providerId="LiveId" clId="{CE62D7BC-61E7-40D4-9135-90D04C41785F}" dt="2021-08-30T00:34:55.678" v="515" actId="21"/>
            <ac:spMkLst>
              <pc:docMk/>
              <pc:sldMasterMk cId="3250872157" sldId="2147483648"/>
              <pc:sldLayoutMk cId="3901210815" sldId="2147483663"/>
              <ac:spMk id="13" creationId="{7476EF58-A5F1-4A57-8FCC-B6C1753D1983}"/>
            </ac:spMkLst>
          </pc:spChg>
          <pc:spChg chg="add mod">
            <ac:chgData name="Devrizal Maruapey" userId="73835e99cd6025c3" providerId="LiveId" clId="{CE62D7BC-61E7-40D4-9135-90D04C41785F}" dt="2021-08-30T00:44:08.020" v="683" actId="255"/>
            <ac:spMkLst>
              <pc:docMk/>
              <pc:sldMasterMk cId="3250872157" sldId="2147483648"/>
              <pc:sldLayoutMk cId="3901210815" sldId="2147483663"/>
              <ac:spMk id="14" creationId="{3B8E3B88-DE4A-4541-A37D-E6E009FC148B}"/>
            </ac:spMkLst>
          </pc:spChg>
          <pc:spChg chg="add mod">
            <ac:chgData name="Devrizal Maruapey" userId="73835e99cd6025c3" providerId="LiveId" clId="{CE62D7BC-61E7-40D4-9135-90D04C41785F}" dt="2021-08-30T00:34:18.420" v="499" actId="552"/>
            <ac:spMkLst>
              <pc:docMk/>
              <pc:sldMasterMk cId="3250872157" sldId="2147483648"/>
              <pc:sldLayoutMk cId="3901210815" sldId="2147483663"/>
              <ac:spMk id="15" creationId="{4E073755-9F7E-4FF0-AD3C-D674F72C1CBB}"/>
            </ac:spMkLst>
          </pc:spChg>
          <pc:spChg chg="add mod ord">
            <ac:chgData name="Devrizal Maruapey" userId="73835e99cd6025c3" providerId="LiveId" clId="{CE62D7BC-61E7-40D4-9135-90D04C41785F}" dt="2021-08-30T00:34:13.598" v="498" actId="167"/>
            <ac:spMkLst>
              <pc:docMk/>
              <pc:sldMasterMk cId="3250872157" sldId="2147483648"/>
              <pc:sldLayoutMk cId="3901210815" sldId="2147483663"/>
              <ac:spMk id="16" creationId="{0705EB77-AB83-480A-AFD3-812A39596601}"/>
            </ac:spMkLst>
          </pc:spChg>
          <pc:spChg chg="add del mod">
            <ac:chgData name="Devrizal Maruapey" userId="73835e99cd6025c3" providerId="LiveId" clId="{CE62D7BC-61E7-40D4-9135-90D04C41785F}" dt="2021-08-30T00:34:32.738" v="503" actId="21"/>
            <ac:spMkLst>
              <pc:docMk/>
              <pc:sldMasterMk cId="3250872157" sldId="2147483648"/>
              <pc:sldLayoutMk cId="3901210815" sldId="2147483663"/>
              <ac:spMk id="17" creationId="{7D8D363F-939A-4871-9323-050475E8BD70}"/>
            </ac:spMkLst>
          </pc:spChg>
          <pc:spChg chg="add mod">
            <ac:chgData name="Devrizal Maruapey" userId="73835e99cd6025c3" providerId="LiveId" clId="{CE62D7BC-61E7-40D4-9135-90D04C41785F}" dt="2021-08-30T00:44:08.020" v="683" actId="255"/>
            <ac:spMkLst>
              <pc:docMk/>
              <pc:sldMasterMk cId="3250872157" sldId="2147483648"/>
              <pc:sldLayoutMk cId="3901210815" sldId="2147483663"/>
              <ac:spMk id="18" creationId="{91E9ECE5-CEE8-4299-B990-0910B51D7E16}"/>
            </ac:spMkLst>
          </pc:spChg>
          <pc:spChg chg="add mod">
            <ac:chgData name="Devrizal Maruapey" userId="73835e99cd6025c3" providerId="LiveId" clId="{CE62D7BC-61E7-40D4-9135-90D04C41785F}" dt="2021-08-30T00:34:58.516" v="516" actId="552"/>
            <ac:spMkLst>
              <pc:docMk/>
              <pc:sldMasterMk cId="3250872157" sldId="2147483648"/>
              <pc:sldLayoutMk cId="3901210815" sldId="2147483663"/>
              <ac:spMk id="19" creationId="{3ACB1CEE-6D1F-4508-B5BD-A8B7714F27CD}"/>
            </ac:spMkLst>
          </pc:spChg>
          <pc:spChg chg="add mod">
            <ac:chgData name="Devrizal Maruapey" userId="73835e99cd6025c3" providerId="LiveId" clId="{CE62D7BC-61E7-40D4-9135-90D04C41785F}" dt="2021-08-30T00:44:08.020" v="683" actId="255"/>
            <ac:spMkLst>
              <pc:docMk/>
              <pc:sldMasterMk cId="3250872157" sldId="2147483648"/>
              <pc:sldLayoutMk cId="3901210815" sldId="2147483663"/>
              <ac:spMk id="20" creationId="{C740A7AD-8C94-46BD-A0A0-F2013DF4BD15}"/>
            </ac:spMkLst>
          </pc:spChg>
          <pc:spChg chg="add mod">
            <ac:chgData name="Devrizal Maruapey" userId="73835e99cd6025c3" providerId="LiveId" clId="{CE62D7BC-61E7-40D4-9135-90D04C41785F}" dt="2021-08-30T00:34:58.516" v="516" actId="552"/>
            <ac:spMkLst>
              <pc:docMk/>
              <pc:sldMasterMk cId="3250872157" sldId="2147483648"/>
              <pc:sldLayoutMk cId="3901210815" sldId="2147483663"/>
              <ac:spMk id="21" creationId="{F5BAF86C-24D3-434A-9038-0735BF25598D}"/>
            </ac:spMkLst>
          </pc:spChg>
          <pc:spChg chg="add mod">
            <ac:chgData name="Devrizal Maruapey" userId="73835e99cd6025c3" providerId="LiveId" clId="{CE62D7BC-61E7-40D4-9135-90D04C41785F}" dt="2021-08-30T00:44:08.020" v="683" actId="255"/>
            <ac:spMkLst>
              <pc:docMk/>
              <pc:sldMasterMk cId="3250872157" sldId="2147483648"/>
              <pc:sldLayoutMk cId="3901210815" sldId="2147483663"/>
              <ac:spMk id="22" creationId="{93794B2C-EAD2-4ECC-AED9-5680F7AAA251}"/>
            </ac:spMkLst>
          </pc:spChg>
          <pc:spChg chg="add mod">
            <ac:chgData name="Devrizal Maruapey" userId="73835e99cd6025c3" providerId="LiveId" clId="{CE62D7BC-61E7-40D4-9135-90D04C41785F}" dt="2021-08-30T00:34:58.516" v="516" actId="552"/>
            <ac:spMkLst>
              <pc:docMk/>
              <pc:sldMasterMk cId="3250872157" sldId="2147483648"/>
              <pc:sldLayoutMk cId="3901210815" sldId="2147483663"/>
              <ac:spMk id="23" creationId="{8E53FA55-7370-4BA8-95C6-55B679169DBE}"/>
            </ac:spMkLst>
          </pc:spChg>
          <pc:spChg chg="add mod ord">
            <ac:chgData name="Devrizal Maruapey" userId="73835e99cd6025c3" providerId="LiveId" clId="{CE62D7BC-61E7-40D4-9135-90D04C41785F}" dt="2021-08-30T00:35:39.277" v="533" actId="167"/>
            <ac:spMkLst>
              <pc:docMk/>
              <pc:sldMasterMk cId="3250872157" sldId="2147483648"/>
              <pc:sldLayoutMk cId="3901210815" sldId="2147483663"/>
              <ac:spMk id="24" creationId="{316182D4-2E9A-4278-A2DE-4375802FFBBA}"/>
            </ac:spMkLst>
          </pc:spChg>
          <pc:spChg chg="add mod ord">
            <ac:chgData name="Devrizal Maruapey" userId="73835e99cd6025c3" providerId="LiveId" clId="{CE62D7BC-61E7-40D4-9135-90D04C41785F}" dt="2021-08-30T00:35:39.277" v="533" actId="167"/>
            <ac:spMkLst>
              <pc:docMk/>
              <pc:sldMasterMk cId="3250872157" sldId="2147483648"/>
              <pc:sldLayoutMk cId="3901210815" sldId="2147483663"/>
              <ac:spMk id="25" creationId="{1641169E-D9D6-48FC-8202-8EE985ED61E8}"/>
            </ac:spMkLst>
          </pc:spChg>
          <pc:spChg chg="add mod ord">
            <ac:chgData name="Devrizal Maruapey" userId="73835e99cd6025c3" providerId="LiveId" clId="{CE62D7BC-61E7-40D4-9135-90D04C41785F}" dt="2021-08-30T00:35:39.277" v="533" actId="167"/>
            <ac:spMkLst>
              <pc:docMk/>
              <pc:sldMasterMk cId="3250872157" sldId="2147483648"/>
              <pc:sldLayoutMk cId="3901210815" sldId="2147483663"/>
              <ac:spMk id="26" creationId="{C66B68A9-DB88-42A7-98B1-432F96F02729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4:14.307" v="684" actId="255"/>
          <pc:sldLayoutMkLst>
            <pc:docMk/>
            <pc:sldMasterMk cId="3250872157" sldId="2147483648"/>
            <pc:sldLayoutMk cId="3436111887" sldId="2147483664"/>
          </pc:sldLayoutMkLst>
          <pc:spChg chg="add del mod">
            <ac:chgData name="Devrizal Maruapey" userId="73835e99cd6025c3" providerId="LiveId" clId="{CE62D7BC-61E7-40D4-9135-90D04C41785F}" dt="2021-08-30T00:38:10.164" v="592" actId="21"/>
            <ac:spMkLst>
              <pc:docMk/>
              <pc:sldMasterMk cId="3250872157" sldId="2147483648"/>
              <pc:sldLayoutMk cId="3436111887" sldId="2147483664"/>
              <ac:spMk id="2" creationId="{087F8F2D-0E26-4C08-AC55-E42721A0D105}"/>
            </ac:spMkLst>
          </pc:spChg>
          <pc:spChg chg="add del mod">
            <ac:chgData name="Devrizal Maruapey" userId="73835e99cd6025c3" providerId="LiveId" clId="{CE62D7BC-61E7-40D4-9135-90D04C41785F}" dt="2021-08-30T00:37:30.053" v="564" actId="21"/>
            <ac:spMkLst>
              <pc:docMk/>
              <pc:sldMasterMk cId="3250872157" sldId="2147483648"/>
              <pc:sldLayoutMk cId="3436111887" sldId="2147483664"/>
              <ac:spMk id="3" creationId="{87166D6D-8CDF-4DF0-A5F2-7327DC773C44}"/>
            </ac:spMkLst>
          </pc:spChg>
          <pc:spChg chg="add del mod">
            <ac:chgData name="Devrizal Maruapey" userId="73835e99cd6025c3" providerId="LiveId" clId="{CE62D7BC-61E7-40D4-9135-90D04C41785F}" dt="2021-08-30T00:37:42.298" v="573" actId="21"/>
            <ac:spMkLst>
              <pc:docMk/>
              <pc:sldMasterMk cId="3250872157" sldId="2147483648"/>
              <pc:sldLayoutMk cId="3436111887" sldId="2147483664"/>
              <ac:spMk id="4" creationId="{028FC73E-EEFB-417C-94A0-4C3005A1E5D3}"/>
            </ac:spMkLst>
          </pc:spChg>
          <pc:spChg chg="add del mod">
            <ac:chgData name="Devrizal Maruapey" userId="73835e99cd6025c3" providerId="LiveId" clId="{CE62D7BC-61E7-40D4-9135-90D04C41785F}" dt="2021-08-30T00:38:10.164" v="592" actId="21"/>
            <ac:spMkLst>
              <pc:docMk/>
              <pc:sldMasterMk cId="3250872157" sldId="2147483648"/>
              <pc:sldLayoutMk cId="3436111887" sldId="2147483664"/>
              <ac:spMk id="5" creationId="{B8AA9776-7060-4AC2-94B7-5CBF71A689F8}"/>
            </ac:spMkLst>
          </pc:spChg>
          <pc:spChg chg="add del mod">
            <ac:chgData name="Devrizal Maruapey" userId="73835e99cd6025c3" providerId="LiveId" clId="{CE62D7BC-61E7-40D4-9135-90D04C41785F}" dt="2021-08-30T00:38:10.164" v="592" actId="21"/>
            <ac:spMkLst>
              <pc:docMk/>
              <pc:sldMasterMk cId="3250872157" sldId="2147483648"/>
              <pc:sldLayoutMk cId="3436111887" sldId="2147483664"/>
              <ac:spMk id="6" creationId="{C9EED9BA-E05D-4D8B-8544-58B1165F9409}"/>
            </ac:spMkLst>
          </pc:spChg>
          <pc:spChg chg="add del mod">
            <ac:chgData name="Devrizal Maruapey" userId="73835e99cd6025c3" providerId="LiveId" clId="{CE62D7BC-61E7-40D4-9135-90D04C41785F}" dt="2021-08-30T00:38:10.164" v="592" actId="21"/>
            <ac:spMkLst>
              <pc:docMk/>
              <pc:sldMasterMk cId="3250872157" sldId="2147483648"/>
              <pc:sldLayoutMk cId="3436111887" sldId="2147483664"/>
              <ac:spMk id="7" creationId="{1180D269-4065-497F-A78E-980C89A005C7}"/>
            </ac:spMkLst>
          </pc:spChg>
          <pc:spChg chg="add del mod">
            <ac:chgData name="Devrizal Maruapey" userId="73835e99cd6025c3" providerId="LiveId" clId="{CE62D7BC-61E7-40D4-9135-90D04C41785F}" dt="2021-08-30T00:37:30.053" v="564" actId="21"/>
            <ac:spMkLst>
              <pc:docMk/>
              <pc:sldMasterMk cId="3250872157" sldId="2147483648"/>
              <pc:sldLayoutMk cId="3436111887" sldId="2147483664"/>
              <ac:spMk id="8" creationId="{00DD135F-47B4-4741-9C4A-2DF807A6207A}"/>
            </ac:spMkLst>
          </pc:spChg>
          <pc:spChg chg="add del mod">
            <ac:chgData name="Devrizal Maruapey" userId="73835e99cd6025c3" providerId="LiveId" clId="{CE62D7BC-61E7-40D4-9135-90D04C41785F}" dt="2021-08-30T00:37:42.298" v="573" actId="21"/>
            <ac:spMkLst>
              <pc:docMk/>
              <pc:sldMasterMk cId="3250872157" sldId="2147483648"/>
              <pc:sldLayoutMk cId="3436111887" sldId="2147483664"/>
              <ac:spMk id="9" creationId="{611B9F4F-39D0-48F3-BB2F-A66BBA379ACE}"/>
            </ac:spMkLst>
          </pc:spChg>
          <pc:spChg chg="add del mod">
            <ac:chgData name="Devrizal Maruapey" userId="73835e99cd6025c3" providerId="LiveId" clId="{CE62D7BC-61E7-40D4-9135-90D04C41785F}" dt="2021-08-30T00:37:30.053" v="564" actId="21"/>
            <ac:spMkLst>
              <pc:docMk/>
              <pc:sldMasterMk cId="3250872157" sldId="2147483648"/>
              <pc:sldLayoutMk cId="3436111887" sldId="2147483664"/>
              <ac:spMk id="10" creationId="{BAD47D0E-8280-4992-B8D1-5447CCFDC704}"/>
            </ac:spMkLst>
          </pc:spChg>
          <pc:spChg chg="add del mod">
            <ac:chgData name="Devrizal Maruapey" userId="73835e99cd6025c3" providerId="LiveId" clId="{CE62D7BC-61E7-40D4-9135-90D04C41785F}" dt="2021-08-30T00:37:42.298" v="573" actId="21"/>
            <ac:spMkLst>
              <pc:docMk/>
              <pc:sldMasterMk cId="3250872157" sldId="2147483648"/>
              <pc:sldLayoutMk cId="3436111887" sldId="2147483664"/>
              <ac:spMk id="11" creationId="{ADDC6209-E71C-40DD-86D6-B8A6984EF293}"/>
            </ac:spMkLst>
          </pc:spChg>
          <pc:spChg chg="add del mod">
            <ac:chgData name="Devrizal Maruapey" userId="73835e99cd6025c3" providerId="LiveId" clId="{CE62D7BC-61E7-40D4-9135-90D04C41785F}" dt="2021-08-30T00:37:30.053" v="564" actId="21"/>
            <ac:spMkLst>
              <pc:docMk/>
              <pc:sldMasterMk cId="3250872157" sldId="2147483648"/>
              <pc:sldLayoutMk cId="3436111887" sldId="2147483664"/>
              <ac:spMk id="12" creationId="{384E01D4-2D56-4103-96DE-697AF414E490}"/>
            </ac:spMkLst>
          </pc:spChg>
          <pc:spChg chg="add del mod">
            <ac:chgData name="Devrizal Maruapey" userId="73835e99cd6025c3" providerId="LiveId" clId="{CE62D7BC-61E7-40D4-9135-90D04C41785F}" dt="2021-08-30T00:37:42.298" v="573" actId="21"/>
            <ac:spMkLst>
              <pc:docMk/>
              <pc:sldMasterMk cId="3250872157" sldId="2147483648"/>
              <pc:sldLayoutMk cId="3436111887" sldId="2147483664"/>
              <ac:spMk id="13" creationId="{68CAC29C-A3BB-4631-8A43-4B234FDFAA0C}"/>
            </ac:spMkLst>
          </pc:spChg>
          <pc:spChg chg="add mod">
            <ac:chgData name="Devrizal Maruapey" userId="73835e99cd6025c3" providerId="LiveId" clId="{CE62D7BC-61E7-40D4-9135-90D04C41785F}" dt="2021-08-30T00:44:14.307" v="684" actId="255"/>
            <ac:spMkLst>
              <pc:docMk/>
              <pc:sldMasterMk cId="3250872157" sldId="2147483648"/>
              <pc:sldLayoutMk cId="3436111887" sldId="2147483664"/>
              <ac:spMk id="14" creationId="{31C641DC-F2D0-4F16-A066-03D0432639D3}"/>
            </ac:spMkLst>
          </pc:spChg>
          <pc:spChg chg="add mod">
            <ac:chgData name="Devrizal Maruapey" userId="73835e99cd6025c3" providerId="LiveId" clId="{CE62D7BC-61E7-40D4-9135-90D04C41785F}" dt="2021-08-30T00:37:35.492" v="566" actId="552"/>
            <ac:spMkLst>
              <pc:docMk/>
              <pc:sldMasterMk cId="3250872157" sldId="2147483648"/>
              <pc:sldLayoutMk cId="3436111887" sldId="2147483664"/>
              <ac:spMk id="15" creationId="{5C8FB3D5-D14C-4EF1-B4A8-7B9E6FB6F6CD}"/>
            </ac:spMkLst>
          </pc:spChg>
          <pc:spChg chg="add mod ord">
            <ac:chgData name="Devrizal Maruapey" userId="73835e99cd6025c3" providerId="LiveId" clId="{CE62D7BC-61E7-40D4-9135-90D04C41785F}" dt="2021-08-30T00:38:12.371" v="593" actId="167"/>
            <ac:spMkLst>
              <pc:docMk/>
              <pc:sldMasterMk cId="3250872157" sldId="2147483648"/>
              <pc:sldLayoutMk cId="3436111887" sldId="2147483664"/>
              <ac:spMk id="16" creationId="{5858F956-619B-4FFC-88C8-8DD2D59AB447}"/>
            </ac:spMkLst>
          </pc:spChg>
          <pc:spChg chg="add mod">
            <ac:chgData name="Devrizal Maruapey" userId="73835e99cd6025c3" providerId="LiveId" clId="{CE62D7BC-61E7-40D4-9135-90D04C41785F}" dt="2021-08-30T00:44:14.307" v="684" actId="255"/>
            <ac:spMkLst>
              <pc:docMk/>
              <pc:sldMasterMk cId="3250872157" sldId="2147483648"/>
              <pc:sldLayoutMk cId="3436111887" sldId="2147483664"/>
              <ac:spMk id="17" creationId="{310BD5FF-50A6-4BD2-9081-0344C637253D}"/>
            </ac:spMkLst>
          </pc:spChg>
          <pc:spChg chg="add mod">
            <ac:chgData name="Devrizal Maruapey" userId="73835e99cd6025c3" providerId="LiveId" clId="{CE62D7BC-61E7-40D4-9135-90D04C41785F}" dt="2021-08-30T00:37:36.980" v="568" actId="552"/>
            <ac:spMkLst>
              <pc:docMk/>
              <pc:sldMasterMk cId="3250872157" sldId="2147483648"/>
              <pc:sldLayoutMk cId="3436111887" sldId="2147483664"/>
              <ac:spMk id="18" creationId="{48BC1230-8A0B-4636-8E9A-0B370825C97B}"/>
            </ac:spMkLst>
          </pc:spChg>
          <pc:spChg chg="add mod">
            <ac:chgData name="Devrizal Maruapey" userId="73835e99cd6025c3" providerId="LiveId" clId="{CE62D7BC-61E7-40D4-9135-90D04C41785F}" dt="2021-08-30T00:44:14.307" v="684" actId="255"/>
            <ac:spMkLst>
              <pc:docMk/>
              <pc:sldMasterMk cId="3250872157" sldId="2147483648"/>
              <pc:sldLayoutMk cId="3436111887" sldId="2147483664"/>
              <ac:spMk id="19" creationId="{E667E3D2-6CBA-415F-8516-91779DB46A1A}"/>
            </ac:spMkLst>
          </pc:spChg>
          <pc:spChg chg="add mod">
            <ac:chgData name="Devrizal Maruapey" userId="73835e99cd6025c3" providerId="LiveId" clId="{CE62D7BC-61E7-40D4-9135-90D04C41785F}" dt="2021-08-30T00:37:38.418" v="570" actId="552"/>
            <ac:spMkLst>
              <pc:docMk/>
              <pc:sldMasterMk cId="3250872157" sldId="2147483648"/>
              <pc:sldLayoutMk cId="3436111887" sldId="2147483664"/>
              <ac:spMk id="20" creationId="{7719620D-8874-4807-84A8-88F5EC40AE34}"/>
            </ac:spMkLst>
          </pc:spChg>
          <pc:spChg chg="add mod">
            <ac:chgData name="Devrizal Maruapey" userId="73835e99cd6025c3" providerId="LiveId" clId="{CE62D7BC-61E7-40D4-9135-90D04C41785F}" dt="2021-08-30T00:44:14.307" v="684" actId="255"/>
            <ac:spMkLst>
              <pc:docMk/>
              <pc:sldMasterMk cId="3250872157" sldId="2147483648"/>
              <pc:sldLayoutMk cId="3436111887" sldId="2147483664"/>
              <ac:spMk id="21" creationId="{94B271EE-B736-4035-894B-8E944441F539}"/>
            </ac:spMkLst>
          </pc:spChg>
          <pc:spChg chg="add mod">
            <ac:chgData name="Devrizal Maruapey" userId="73835e99cd6025c3" providerId="LiveId" clId="{CE62D7BC-61E7-40D4-9135-90D04C41785F}" dt="2021-08-30T00:37:39.806" v="572" actId="552"/>
            <ac:spMkLst>
              <pc:docMk/>
              <pc:sldMasterMk cId="3250872157" sldId="2147483648"/>
              <pc:sldLayoutMk cId="3436111887" sldId="2147483664"/>
              <ac:spMk id="22" creationId="{7BB7D3B6-C950-4056-80E4-3E47E4B65E70}"/>
            </ac:spMkLst>
          </pc:spChg>
          <pc:spChg chg="add del mod">
            <ac:chgData name="Devrizal Maruapey" userId="73835e99cd6025c3" providerId="LiveId" clId="{CE62D7BC-61E7-40D4-9135-90D04C41785F}" dt="2021-08-30T00:37:55.570" v="579"/>
            <ac:spMkLst>
              <pc:docMk/>
              <pc:sldMasterMk cId="3250872157" sldId="2147483648"/>
              <pc:sldLayoutMk cId="3436111887" sldId="2147483664"/>
              <ac:spMk id="23" creationId="{42C74147-58A4-4D7E-8226-17940E355A4A}"/>
            </ac:spMkLst>
          </pc:spChg>
          <pc:spChg chg="add del mod">
            <ac:chgData name="Devrizal Maruapey" userId="73835e99cd6025c3" providerId="LiveId" clId="{CE62D7BC-61E7-40D4-9135-90D04C41785F}" dt="2021-08-30T00:37:55.570" v="579"/>
            <ac:spMkLst>
              <pc:docMk/>
              <pc:sldMasterMk cId="3250872157" sldId="2147483648"/>
              <pc:sldLayoutMk cId="3436111887" sldId="2147483664"/>
              <ac:spMk id="24" creationId="{092167C3-A36C-466C-8F18-2223EA2C1F34}"/>
            </ac:spMkLst>
          </pc:spChg>
          <pc:spChg chg="add del mod">
            <ac:chgData name="Devrizal Maruapey" userId="73835e99cd6025c3" providerId="LiveId" clId="{CE62D7BC-61E7-40D4-9135-90D04C41785F}" dt="2021-08-30T00:37:55.570" v="579"/>
            <ac:spMkLst>
              <pc:docMk/>
              <pc:sldMasterMk cId="3250872157" sldId="2147483648"/>
              <pc:sldLayoutMk cId="3436111887" sldId="2147483664"/>
              <ac:spMk id="25" creationId="{DC8087E2-561C-4625-8954-F8C6ACEC4B58}"/>
            </ac:spMkLst>
          </pc:spChg>
          <pc:spChg chg="add del mod">
            <ac:chgData name="Devrizal Maruapey" userId="73835e99cd6025c3" providerId="LiveId" clId="{CE62D7BC-61E7-40D4-9135-90D04C41785F}" dt="2021-08-30T00:37:55.570" v="579"/>
            <ac:spMkLst>
              <pc:docMk/>
              <pc:sldMasterMk cId="3250872157" sldId="2147483648"/>
              <pc:sldLayoutMk cId="3436111887" sldId="2147483664"/>
              <ac:spMk id="26" creationId="{1E79A31D-1C06-4F2B-B0C7-DC107822E7F4}"/>
            </ac:spMkLst>
          </pc:spChg>
          <pc:spChg chg="add mod ord">
            <ac:chgData name="Devrizal Maruapey" userId="73835e99cd6025c3" providerId="LiveId" clId="{CE62D7BC-61E7-40D4-9135-90D04C41785F}" dt="2021-08-30T00:38:12.371" v="593" actId="167"/>
            <ac:spMkLst>
              <pc:docMk/>
              <pc:sldMasterMk cId="3250872157" sldId="2147483648"/>
              <pc:sldLayoutMk cId="3436111887" sldId="2147483664"/>
              <ac:spMk id="27" creationId="{71773994-A625-4D55-A1A0-58D40F68DFB7}"/>
            </ac:spMkLst>
          </pc:spChg>
          <pc:spChg chg="add mod ord">
            <ac:chgData name="Devrizal Maruapey" userId="73835e99cd6025c3" providerId="LiveId" clId="{CE62D7BC-61E7-40D4-9135-90D04C41785F}" dt="2021-08-30T00:38:12.371" v="593" actId="167"/>
            <ac:spMkLst>
              <pc:docMk/>
              <pc:sldMasterMk cId="3250872157" sldId="2147483648"/>
              <pc:sldLayoutMk cId="3436111887" sldId="2147483664"/>
              <ac:spMk id="28" creationId="{659D073F-70B8-47F1-9C8B-8D0880C02121}"/>
            </ac:spMkLst>
          </pc:spChg>
          <pc:spChg chg="add del mod">
            <ac:chgData name="Devrizal Maruapey" userId="73835e99cd6025c3" providerId="LiveId" clId="{CE62D7BC-61E7-40D4-9135-90D04C41785F}" dt="2021-08-30T00:38:03.700" v="587"/>
            <ac:spMkLst>
              <pc:docMk/>
              <pc:sldMasterMk cId="3250872157" sldId="2147483648"/>
              <pc:sldLayoutMk cId="3436111887" sldId="2147483664"/>
              <ac:spMk id="29" creationId="{40C1BE2C-AE95-4AE7-ACB8-0AC44BDDABEC}"/>
            </ac:spMkLst>
          </pc:spChg>
          <pc:spChg chg="add mod ord">
            <ac:chgData name="Devrizal Maruapey" userId="73835e99cd6025c3" providerId="LiveId" clId="{CE62D7BC-61E7-40D4-9135-90D04C41785F}" dt="2021-08-30T00:38:12.371" v="593" actId="167"/>
            <ac:spMkLst>
              <pc:docMk/>
              <pc:sldMasterMk cId="3250872157" sldId="2147483648"/>
              <pc:sldLayoutMk cId="3436111887" sldId="2147483664"/>
              <ac:spMk id="30" creationId="{640B9697-EA8E-47F4-94EE-47FF55980EFC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4:20.039" v="685" actId="255"/>
          <pc:sldLayoutMkLst>
            <pc:docMk/>
            <pc:sldMasterMk cId="3250872157" sldId="2147483648"/>
            <pc:sldLayoutMk cId="2605034869" sldId="2147483665"/>
          </pc:sldLayoutMkLst>
          <pc:spChg chg="add del mod">
            <ac:chgData name="Devrizal Maruapey" userId="73835e99cd6025c3" providerId="LiveId" clId="{CE62D7BC-61E7-40D4-9135-90D04C41785F}" dt="2021-08-30T00:42:22.159" v="654" actId="21"/>
            <ac:spMkLst>
              <pc:docMk/>
              <pc:sldMasterMk cId="3250872157" sldId="2147483648"/>
              <pc:sldLayoutMk cId="2605034869" sldId="2147483665"/>
              <ac:spMk id="2" creationId="{63637D22-79AF-4E87-87E5-0D578845D929}"/>
            </ac:spMkLst>
          </pc:spChg>
          <pc:spChg chg="add del mod">
            <ac:chgData name="Devrizal Maruapey" userId="73835e99cd6025c3" providerId="LiveId" clId="{CE62D7BC-61E7-40D4-9135-90D04C41785F}" dt="2021-08-30T00:41:30.926" v="631" actId="21"/>
            <ac:spMkLst>
              <pc:docMk/>
              <pc:sldMasterMk cId="3250872157" sldId="2147483648"/>
              <pc:sldLayoutMk cId="2605034869" sldId="2147483665"/>
              <ac:spMk id="3" creationId="{EDCF9569-F14B-469D-AB99-16FF5B641307}"/>
            </ac:spMkLst>
          </pc:spChg>
          <pc:spChg chg="add del mod">
            <ac:chgData name="Devrizal Maruapey" userId="73835e99cd6025c3" providerId="LiveId" clId="{CE62D7BC-61E7-40D4-9135-90D04C41785F}" dt="2021-08-30T00:42:49.810" v="669" actId="21"/>
            <ac:spMkLst>
              <pc:docMk/>
              <pc:sldMasterMk cId="3250872157" sldId="2147483648"/>
              <pc:sldLayoutMk cId="2605034869" sldId="2147483665"/>
              <ac:spMk id="4" creationId="{8A6868C3-BD0C-478D-A077-D563741CE2EE}"/>
            </ac:spMkLst>
          </pc:spChg>
          <pc:spChg chg="add del mod">
            <ac:chgData name="Devrizal Maruapey" userId="73835e99cd6025c3" providerId="LiveId" clId="{CE62D7BC-61E7-40D4-9135-90D04C41785F}" dt="2021-08-30T00:42:22.159" v="654" actId="21"/>
            <ac:spMkLst>
              <pc:docMk/>
              <pc:sldMasterMk cId="3250872157" sldId="2147483648"/>
              <pc:sldLayoutMk cId="2605034869" sldId="2147483665"/>
              <ac:spMk id="5" creationId="{5A2ED14F-CA1F-4981-8D15-3503374013E8}"/>
            </ac:spMkLst>
          </pc:spChg>
          <pc:spChg chg="add del mod">
            <ac:chgData name="Devrizal Maruapey" userId="73835e99cd6025c3" providerId="LiveId" clId="{CE62D7BC-61E7-40D4-9135-90D04C41785F}" dt="2021-08-30T00:41:30.926" v="631" actId="21"/>
            <ac:spMkLst>
              <pc:docMk/>
              <pc:sldMasterMk cId="3250872157" sldId="2147483648"/>
              <pc:sldLayoutMk cId="2605034869" sldId="2147483665"/>
              <ac:spMk id="6" creationId="{C61224A2-C1D5-4334-B974-7983193F0C86}"/>
            </ac:spMkLst>
          </pc:spChg>
          <pc:spChg chg="add del mod">
            <ac:chgData name="Devrizal Maruapey" userId="73835e99cd6025c3" providerId="LiveId" clId="{CE62D7BC-61E7-40D4-9135-90D04C41785F}" dt="2021-08-30T00:42:49.810" v="669" actId="21"/>
            <ac:spMkLst>
              <pc:docMk/>
              <pc:sldMasterMk cId="3250872157" sldId="2147483648"/>
              <pc:sldLayoutMk cId="2605034869" sldId="2147483665"/>
              <ac:spMk id="7" creationId="{70E211C3-FF70-4EB6-BA16-BFF4290C743C}"/>
            </ac:spMkLst>
          </pc:spChg>
          <pc:spChg chg="add del mod">
            <ac:chgData name="Devrizal Maruapey" userId="73835e99cd6025c3" providerId="LiveId" clId="{CE62D7BC-61E7-40D4-9135-90D04C41785F}" dt="2021-08-30T00:42:21.200" v="653" actId="21"/>
            <ac:spMkLst>
              <pc:docMk/>
              <pc:sldMasterMk cId="3250872157" sldId="2147483648"/>
              <pc:sldLayoutMk cId="2605034869" sldId="2147483665"/>
              <ac:spMk id="8" creationId="{B9540F6B-C78F-4A2F-A14C-9F728D8B1DFE}"/>
            </ac:spMkLst>
          </pc:spChg>
          <pc:spChg chg="add del mod">
            <ac:chgData name="Devrizal Maruapey" userId="73835e99cd6025c3" providerId="LiveId" clId="{CE62D7BC-61E7-40D4-9135-90D04C41785F}" dt="2021-08-30T00:41:30.926" v="631" actId="21"/>
            <ac:spMkLst>
              <pc:docMk/>
              <pc:sldMasterMk cId="3250872157" sldId="2147483648"/>
              <pc:sldLayoutMk cId="2605034869" sldId="2147483665"/>
              <ac:spMk id="9" creationId="{DED204CD-0CD7-477C-BC52-97ED16B9680D}"/>
            </ac:spMkLst>
          </pc:spChg>
          <pc:spChg chg="add del mod">
            <ac:chgData name="Devrizal Maruapey" userId="73835e99cd6025c3" providerId="LiveId" clId="{CE62D7BC-61E7-40D4-9135-90D04C41785F}" dt="2021-08-30T00:42:49.810" v="669" actId="21"/>
            <ac:spMkLst>
              <pc:docMk/>
              <pc:sldMasterMk cId="3250872157" sldId="2147483648"/>
              <pc:sldLayoutMk cId="2605034869" sldId="2147483665"/>
              <ac:spMk id="10" creationId="{8891EF97-CD0F-4C7F-9F60-46FF81E87C45}"/>
            </ac:spMkLst>
          </pc:spChg>
          <pc:spChg chg="add mod">
            <ac:chgData name="Devrizal Maruapey" userId="73835e99cd6025c3" providerId="LiveId" clId="{CE62D7BC-61E7-40D4-9135-90D04C41785F}" dt="2021-08-30T00:42:16.025" v="648" actId="552"/>
            <ac:spMkLst>
              <pc:docMk/>
              <pc:sldMasterMk cId="3250872157" sldId="2147483648"/>
              <pc:sldLayoutMk cId="2605034869" sldId="2147483665"/>
              <ac:spMk id="11" creationId="{D9268D18-1071-4F7B-B160-DABCEBF24FAB}"/>
            </ac:spMkLst>
          </pc:spChg>
          <pc:spChg chg="add mod">
            <ac:chgData name="Devrizal Maruapey" userId="73835e99cd6025c3" providerId="LiveId" clId="{CE62D7BC-61E7-40D4-9135-90D04C41785F}" dt="2021-08-30T00:44:20.039" v="685" actId="255"/>
            <ac:spMkLst>
              <pc:docMk/>
              <pc:sldMasterMk cId="3250872157" sldId="2147483648"/>
              <pc:sldLayoutMk cId="2605034869" sldId="2147483665"/>
              <ac:spMk id="12" creationId="{517CC2E2-B0C3-4FDE-BF08-01D745D82AFC}"/>
            </ac:spMkLst>
          </pc:spChg>
          <pc:spChg chg="add mod">
            <ac:chgData name="Devrizal Maruapey" userId="73835e99cd6025c3" providerId="LiveId" clId="{CE62D7BC-61E7-40D4-9135-90D04C41785F}" dt="2021-08-30T00:41:37.401" v="633" actId="552"/>
            <ac:spMkLst>
              <pc:docMk/>
              <pc:sldMasterMk cId="3250872157" sldId="2147483648"/>
              <pc:sldLayoutMk cId="2605034869" sldId="2147483665"/>
              <ac:spMk id="13" creationId="{EA50AD05-455E-4436-8238-BDEE4CDF1852}"/>
            </ac:spMkLst>
          </pc:spChg>
          <pc:spChg chg="add mod">
            <ac:chgData name="Devrizal Maruapey" userId="73835e99cd6025c3" providerId="LiveId" clId="{CE62D7BC-61E7-40D4-9135-90D04C41785F}" dt="2021-08-30T00:44:20.039" v="685" actId="255"/>
            <ac:spMkLst>
              <pc:docMk/>
              <pc:sldMasterMk cId="3250872157" sldId="2147483648"/>
              <pc:sldLayoutMk cId="2605034869" sldId="2147483665"/>
              <ac:spMk id="14" creationId="{807AA920-C42C-42F9-9BDA-35937DA8B5D1}"/>
            </ac:spMkLst>
          </pc:spChg>
          <pc:spChg chg="add mod">
            <ac:chgData name="Devrizal Maruapey" userId="73835e99cd6025c3" providerId="LiveId" clId="{CE62D7BC-61E7-40D4-9135-90D04C41785F}" dt="2021-08-30T00:41:38.994" v="635" actId="552"/>
            <ac:spMkLst>
              <pc:docMk/>
              <pc:sldMasterMk cId="3250872157" sldId="2147483648"/>
              <pc:sldLayoutMk cId="2605034869" sldId="2147483665"/>
              <ac:spMk id="15" creationId="{53B1A8E9-2BE6-4537-A2E3-29B7D8010B14}"/>
            </ac:spMkLst>
          </pc:spChg>
          <pc:spChg chg="add mod">
            <ac:chgData name="Devrizal Maruapey" userId="73835e99cd6025c3" providerId="LiveId" clId="{CE62D7BC-61E7-40D4-9135-90D04C41785F}" dt="2021-08-30T00:44:20.039" v="685" actId="255"/>
            <ac:spMkLst>
              <pc:docMk/>
              <pc:sldMasterMk cId="3250872157" sldId="2147483648"/>
              <pc:sldLayoutMk cId="2605034869" sldId="2147483665"/>
              <ac:spMk id="16" creationId="{386E25B5-0D8C-44FC-95E5-68A617F3DF8C}"/>
            </ac:spMkLst>
          </pc:spChg>
          <pc:spChg chg="add mod">
            <ac:chgData name="Devrizal Maruapey" userId="73835e99cd6025c3" providerId="LiveId" clId="{CE62D7BC-61E7-40D4-9135-90D04C41785F}" dt="2021-08-30T00:41:50.253" v="641" actId="552"/>
            <ac:spMkLst>
              <pc:docMk/>
              <pc:sldMasterMk cId="3250872157" sldId="2147483648"/>
              <pc:sldLayoutMk cId="2605034869" sldId="2147483665"/>
              <ac:spMk id="17" creationId="{FA443D2E-0E99-4E41-934F-DC7D96470F20}"/>
            </ac:spMkLst>
          </pc:spChg>
          <pc:spChg chg="add mod">
            <ac:chgData name="Devrizal Maruapey" userId="73835e99cd6025c3" providerId="LiveId" clId="{CE62D7BC-61E7-40D4-9135-90D04C41785F}" dt="2021-08-30T00:42:17.428" v="650" actId="552"/>
            <ac:spMkLst>
              <pc:docMk/>
              <pc:sldMasterMk cId="3250872157" sldId="2147483648"/>
              <pc:sldLayoutMk cId="2605034869" sldId="2147483665"/>
              <ac:spMk id="18" creationId="{3F16E874-29D7-42F0-B54C-0C4850685E83}"/>
            </ac:spMkLst>
          </pc:spChg>
          <pc:spChg chg="add mod">
            <ac:chgData name="Devrizal Maruapey" userId="73835e99cd6025c3" providerId="LiveId" clId="{CE62D7BC-61E7-40D4-9135-90D04C41785F}" dt="2021-08-30T00:42:18.853" v="652" actId="552"/>
            <ac:spMkLst>
              <pc:docMk/>
              <pc:sldMasterMk cId="3250872157" sldId="2147483648"/>
              <pc:sldLayoutMk cId="2605034869" sldId="2147483665"/>
              <ac:spMk id="19" creationId="{25ABB9DE-8236-49AD-AE0C-94D7DB00F66F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47:09.922" v="736" actId="21"/>
          <pc:sldLayoutMkLst>
            <pc:docMk/>
            <pc:sldMasterMk cId="3250872157" sldId="2147483648"/>
            <pc:sldLayoutMk cId="1202142716" sldId="2147483666"/>
          </pc:sldLayoutMkLst>
          <pc:spChg chg="add del mod">
            <ac:chgData name="Devrizal Maruapey" userId="73835e99cd6025c3" providerId="LiveId" clId="{CE62D7BC-61E7-40D4-9135-90D04C41785F}" dt="2021-08-30T00:46:28.250" v="724" actId="21"/>
            <ac:spMkLst>
              <pc:docMk/>
              <pc:sldMasterMk cId="3250872157" sldId="2147483648"/>
              <pc:sldLayoutMk cId="1202142716" sldId="2147483666"/>
              <ac:spMk id="5" creationId="{6D5E71D1-9703-4F54-96A1-B148C691A195}"/>
            </ac:spMkLst>
          </pc:spChg>
          <pc:spChg chg="add del mod">
            <ac:chgData name="Devrizal Maruapey" userId="73835e99cd6025c3" providerId="LiveId" clId="{CE62D7BC-61E7-40D4-9135-90D04C41785F}" dt="2021-08-30T00:46:28.250" v="724" actId="21"/>
            <ac:spMkLst>
              <pc:docMk/>
              <pc:sldMasterMk cId="3250872157" sldId="2147483648"/>
              <pc:sldLayoutMk cId="1202142716" sldId="2147483666"/>
              <ac:spMk id="6" creationId="{96D8D9B1-B327-4BDA-9564-268C8C99743D}"/>
            </ac:spMkLst>
          </pc:spChg>
          <pc:spChg chg="add del mod">
            <ac:chgData name="Devrizal Maruapey" userId="73835e99cd6025c3" providerId="LiveId" clId="{CE62D7BC-61E7-40D4-9135-90D04C41785F}" dt="2021-08-30T00:46:28.250" v="724" actId="21"/>
            <ac:spMkLst>
              <pc:docMk/>
              <pc:sldMasterMk cId="3250872157" sldId="2147483648"/>
              <pc:sldLayoutMk cId="1202142716" sldId="2147483666"/>
              <ac:spMk id="7" creationId="{BDFC9D18-C593-4A92-B374-9AF14ADB2DB7}"/>
            </ac:spMkLst>
          </pc:spChg>
          <pc:spChg chg="add del mod">
            <ac:chgData name="Devrizal Maruapey" userId="73835e99cd6025c3" providerId="LiveId" clId="{CE62D7BC-61E7-40D4-9135-90D04C41785F}" dt="2021-08-30T00:46:57.837" v="729" actId="21"/>
            <ac:spMkLst>
              <pc:docMk/>
              <pc:sldMasterMk cId="3250872157" sldId="2147483648"/>
              <pc:sldLayoutMk cId="1202142716" sldId="2147483666"/>
              <ac:spMk id="8" creationId="{8043BA2D-9DB1-4E3A-93CF-FDB9AFB9777D}"/>
            </ac:spMkLst>
          </pc:spChg>
          <pc:spChg chg="add del mod">
            <ac:chgData name="Devrizal Maruapey" userId="73835e99cd6025c3" providerId="LiveId" clId="{CE62D7BC-61E7-40D4-9135-90D04C41785F}" dt="2021-08-30T00:47:09.922" v="736" actId="21"/>
            <ac:spMkLst>
              <pc:docMk/>
              <pc:sldMasterMk cId="3250872157" sldId="2147483648"/>
              <pc:sldLayoutMk cId="1202142716" sldId="2147483666"/>
              <ac:spMk id="9" creationId="{E960EAE4-EDA6-4061-98BF-11B63C29B309}"/>
            </ac:spMkLst>
          </pc:spChg>
          <pc:spChg chg="add del mod">
            <ac:chgData name="Devrizal Maruapey" userId="73835e99cd6025c3" providerId="LiveId" clId="{CE62D7BC-61E7-40D4-9135-90D04C41785F}" dt="2021-08-30T00:46:57.837" v="729" actId="21"/>
            <ac:spMkLst>
              <pc:docMk/>
              <pc:sldMasterMk cId="3250872157" sldId="2147483648"/>
              <pc:sldLayoutMk cId="1202142716" sldId="2147483666"/>
              <ac:spMk id="10" creationId="{FBCFF3BB-31E2-4214-9056-3F5BBA124930}"/>
            </ac:spMkLst>
          </pc:spChg>
          <pc:spChg chg="add del mod">
            <ac:chgData name="Devrizal Maruapey" userId="73835e99cd6025c3" providerId="LiveId" clId="{CE62D7BC-61E7-40D4-9135-90D04C41785F}" dt="2021-08-30T00:47:09.922" v="736" actId="21"/>
            <ac:spMkLst>
              <pc:docMk/>
              <pc:sldMasterMk cId="3250872157" sldId="2147483648"/>
              <pc:sldLayoutMk cId="1202142716" sldId="2147483666"/>
              <ac:spMk id="11" creationId="{E4D7EF30-B220-45D1-B633-711BBA0EFB00}"/>
            </ac:spMkLst>
          </pc:spChg>
          <pc:spChg chg="add del mod">
            <ac:chgData name="Devrizal Maruapey" userId="73835e99cd6025c3" providerId="LiveId" clId="{CE62D7BC-61E7-40D4-9135-90D04C41785F}" dt="2021-08-30T00:46:57.837" v="729" actId="21"/>
            <ac:spMkLst>
              <pc:docMk/>
              <pc:sldMasterMk cId="3250872157" sldId="2147483648"/>
              <pc:sldLayoutMk cId="1202142716" sldId="2147483666"/>
              <ac:spMk id="12" creationId="{7234D6BD-E323-4D2B-B0C9-5C7697A5A1E5}"/>
            </ac:spMkLst>
          </pc:spChg>
          <pc:spChg chg="add del mod">
            <ac:chgData name="Devrizal Maruapey" userId="73835e99cd6025c3" providerId="LiveId" clId="{CE62D7BC-61E7-40D4-9135-90D04C41785F}" dt="2021-08-30T00:47:09.922" v="736" actId="21"/>
            <ac:spMkLst>
              <pc:docMk/>
              <pc:sldMasterMk cId="3250872157" sldId="2147483648"/>
              <pc:sldLayoutMk cId="1202142716" sldId="2147483666"/>
              <ac:spMk id="13" creationId="{BBCC4115-C02D-44C3-9EEA-ED7F6A4A5031}"/>
            </ac:spMkLst>
          </pc:spChg>
          <pc:spChg chg="add del mod ord">
            <ac:chgData name="Devrizal Maruapey" userId="73835e99cd6025c3" providerId="LiveId" clId="{CE62D7BC-61E7-40D4-9135-90D04C41785F}" dt="2021-08-30T00:46:04.638" v="712"/>
            <ac:spMkLst>
              <pc:docMk/>
              <pc:sldMasterMk cId="3250872157" sldId="2147483648"/>
              <pc:sldLayoutMk cId="1202142716" sldId="2147483666"/>
              <ac:spMk id="14" creationId="{C6687ED6-2AD4-465D-8C73-EE9387C599F2}"/>
            </ac:spMkLst>
          </pc:spChg>
          <pc:spChg chg="add del mod">
            <ac:chgData name="Devrizal Maruapey" userId="73835e99cd6025c3" providerId="LiveId" clId="{CE62D7BC-61E7-40D4-9135-90D04C41785F}" dt="2021-08-30T00:45:51.251" v="702"/>
            <ac:spMkLst>
              <pc:docMk/>
              <pc:sldMasterMk cId="3250872157" sldId="2147483648"/>
              <pc:sldLayoutMk cId="1202142716" sldId="2147483666"/>
              <ac:spMk id="15" creationId="{0AE46757-3D6D-4B2B-946F-EDD4CC6AED9F}"/>
            </ac:spMkLst>
          </pc:spChg>
          <pc:spChg chg="add del mod">
            <ac:chgData name="Devrizal Maruapey" userId="73835e99cd6025c3" providerId="LiveId" clId="{CE62D7BC-61E7-40D4-9135-90D04C41785F}" dt="2021-08-30T00:45:51.251" v="702"/>
            <ac:spMkLst>
              <pc:docMk/>
              <pc:sldMasterMk cId="3250872157" sldId="2147483648"/>
              <pc:sldLayoutMk cId="1202142716" sldId="2147483666"/>
              <ac:spMk id="16" creationId="{FC68FDD8-C0D9-45B7-AE4C-BBF8EF04D656}"/>
            </ac:spMkLst>
          </pc:spChg>
          <pc:spChg chg="add del mod">
            <ac:chgData name="Devrizal Maruapey" userId="73835e99cd6025c3" providerId="LiveId" clId="{CE62D7BC-61E7-40D4-9135-90D04C41785F}" dt="2021-08-30T00:45:51.251" v="702"/>
            <ac:spMkLst>
              <pc:docMk/>
              <pc:sldMasterMk cId="3250872157" sldId="2147483648"/>
              <pc:sldLayoutMk cId="1202142716" sldId="2147483666"/>
              <ac:spMk id="17" creationId="{71428167-F042-49B9-AE82-F0AD9AB7A905}"/>
            </ac:spMkLst>
          </pc:spChg>
          <pc:spChg chg="add mod">
            <ac:chgData name="Devrizal Maruapey" userId="73835e99cd6025c3" providerId="LiveId" clId="{CE62D7BC-61E7-40D4-9135-90D04C41785F}" dt="2021-08-30T00:47:04.772" v="731" actId="552"/>
            <ac:spMkLst>
              <pc:docMk/>
              <pc:sldMasterMk cId="3250872157" sldId="2147483648"/>
              <pc:sldLayoutMk cId="1202142716" sldId="2147483666"/>
              <ac:spMk id="18" creationId="{73C742EA-852A-45D0-8A94-A9E734330B26}"/>
            </ac:spMkLst>
          </pc:spChg>
          <pc:spChg chg="add mod">
            <ac:chgData name="Devrizal Maruapey" userId="73835e99cd6025c3" providerId="LiveId" clId="{CE62D7BC-61E7-40D4-9135-90D04C41785F}" dt="2021-08-30T00:47:04.772" v="731" actId="552"/>
            <ac:spMkLst>
              <pc:docMk/>
              <pc:sldMasterMk cId="3250872157" sldId="2147483648"/>
              <pc:sldLayoutMk cId="1202142716" sldId="2147483666"/>
              <ac:spMk id="19" creationId="{355CC048-EFA2-4CF1-9E57-D51E3DBAD62A}"/>
            </ac:spMkLst>
          </pc:spChg>
          <pc:spChg chg="add mod">
            <ac:chgData name="Devrizal Maruapey" userId="73835e99cd6025c3" providerId="LiveId" clId="{CE62D7BC-61E7-40D4-9135-90D04C41785F}" dt="2021-08-30T00:46:23.367" v="719" actId="552"/>
            <ac:spMkLst>
              <pc:docMk/>
              <pc:sldMasterMk cId="3250872157" sldId="2147483648"/>
              <pc:sldLayoutMk cId="1202142716" sldId="2147483666"/>
              <ac:spMk id="20" creationId="{AE0E794B-3E79-4EDC-BB4C-125A7BEB8D05}"/>
            </ac:spMkLst>
          </pc:spChg>
          <pc:spChg chg="add del mod ord">
            <ac:chgData name="Devrizal Maruapey" userId="73835e99cd6025c3" providerId="LiveId" clId="{CE62D7BC-61E7-40D4-9135-90D04C41785F}" dt="2021-08-30T00:46:06.450" v="713"/>
            <ac:spMkLst>
              <pc:docMk/>
              <pc:sldMasterMk cId="3250872157" sldId="2147483648"/>
              <pc:sldLayoutMk cId="1202142716" sldId="2147483666"/>
              <ac:spMk id="21" creationId="{9603DDC6-11BC-4A87-8BAA-9C1C892D2D67}"/>
            </ac:spMkLst>
          </pc:spChg>
          <pc:spChg chg="add del mod ord">
            <ac:chgData name="Devrizal Maruapey" userId="73835e99cd6025c3" providerId="LiveId" clId="{CE62D7BC-61E7-40D4-9135-90D04C41785F}" dt="2021-08-30T00:46:08.117" v="714"/>
            <ac:spMkLst>
              <pc:docMk/>
              <pc:sldMasterMk cId="3250872157" sldId="2147483648"/>
              <pc:sldLayoutMk cId="1202142716" sldId="2147483666"/>
              <ac:spMk id="22" creationId="{252B9450-7B5D-4DE6-9D21-B3E3DB4523C2}"/>
            </ac:spMkLst>
          </pc:spChg>
          <pc:spChg chg="mod">
            <ac:chgData name="Devrizal Maruapey" userId="73835e99cd6025c3" providerId="LiveId" clId="{CE62D7BC-61E7-40D4-9135-90D04C41785F}" dt="2021-08-30T00:46:04.638" v="712"/>
            <ac:spMkLst>
              <pc:docMk/>
              <pc:sldMasterMk cId="3250872157" sldId="2147483648"/>
              <pc:sldLayoutMk cId="1202142716" sldId="2147483666"/>
              <ac:spMk id="23" creationId="{C2E9A77F-517E-4683-AE46-DA5AF3AB0B7A}"/>
            </ac:spMkLst>
          </pc:spChg>
          <pc:spChg chg="mod">
            <ac:chgData name="Devrizal Maruapey" userId="73835e99cd6025c3" providerId="LiveId" clId="{CE62D7BC-61E7-40D4-9135-90D04C41785F}" dt="2021-08-30T00:46:06.450" v="713"/>
            <ac:spMkLst>
              <pc:docMk/>
              <pc:sldMasterMk cId="3250872157" sldId="2147483648"/>
              <pc:sldLayoutMk cId="1202142716" sldId="2147483666"/>
              <ac:spMk id="24" creationId="{159F4D11-F162-4ACE-A863-2046E407D522}"/>
            </ac:spMkLst>
          </pc:spChg>
          <pc:spChg chg="mod">
            <ac:chgData name="Devrizal Maruapey" userId="73835e99cd6025c3" providerId="LiveId" clId="{CE62D7BC-61E7-40D4-9135-90D04C41785F}" dt="2021-08-30T00:46:08.117" v="714"/>
            <ac:spMkLst>
              <pc:docMk/>
              <pc:sldMasterMk cId="3250872157" sldId="2147483648"/>
              <pc:sldLayoutMk cId="1202142716" sldId="2147483666"/>
              <ac:spMk id="25" creationId="{22B4FA0A-1D1A-433C-862B-F7BCDF1E7F7A}"/>
            </ac:spMkLst>
          </pc:spChg>
          <pc:spChg chg="add mod">
            <ac:chgData name="Devrizal Maruapey" userId="73835e99cd6025c3" providerId="LiveId" clId="{CE62D7BC-61E7-40D4-9135-90D04C41785F}" dt="2021-08-30T00:46:24.709" v="721" actId="552"/>
            <ac:spMkLst>
              <pc:docMk/>
              <pc:sldMasterMk cId="3250872157" sldId="2147483648"/>
              <pc:sldLayoutMk cId="1202142716" sldId="2147483666"/>
              <ac:spMk id="26" creationId="{5D3AF6DF-565D-4ABC-B54F-512A77EF08DB}"/>
            </ac:spMkLst>
          </pc:spChg>
          <pc:spChg chg="add mod">
            <ac:chgData name="Devrizal Maruapey" userId="73835e99cd6025c3" providerId="LiveId" clId="{CE62D7BC-61E7-40D4-9135-90D04C41785F}" dt="2021-08-30T00:46:26.048" v="723" actId="552"/>
            <ac:spMkLst>
              <pc:docMk/>
              <pc:sldMasterMk cId="3250872157" sldId="2147483648"/>
              <pc:sldLayoutMk cId="1202142716" sldId="2147483666"/>
              <ac:spMk id="27" creationId="{B695B610-4825-48AB-B7A4-5F2DED285782}"/>
            </ac:spMkLst>
          </pc:spChg>
          <pc:spChg chg="add mod">
            <ac:chgData name="Devrizal Maruapey" userId="73835e99cd6025c3" providerId="LiveId" clId="{CE62D7BC-61E7-40D4-9135-90D04C41785F}" dt="2021-08-30T00:47:06.230" v="733" actId="552"/>
            <ac:spMkLst>
              <pc:docMk/>
              <pc:sldMasterMk cId="3250872157" sldId="2147483648"/>
              <pc:sldLayoutMk cId="1202142716" sldId="2147483666"/>
              <ac:spMk id="28" creationId="{7166F573-6D42-4043-B0A1-27B026664074}"/>
            </ac:spMkLst>
          </pc:spChg>
          <pc:spChg chg="add mod">
            <ac:chgData name="Devrizal Maruapey" userId="73835e99cd6025c3" providerId="LiveId" clId="{CE62D7BC-61E7-40D4-9135-90D04C41785F}" dt="2021-08-30T00:47:06.230" v="733" actId="552"/>
            <ac:spMkLst>
              <pc:docMk/>
              <pc:sldMasterMk cId="3250872157" sldId="2147483648"/>
              <pc:sldLayoutMk cId="1202142716" sldId="2147483666"/>
              <ac:spMk id="29" creationId="{DF2E79AC-B05E-4F9E-8B18-A9310D1F22D1}"/>
            </ac:spMkLst>
          </pc:spChg>
          <pc:spChg chg="add mod">
            <ac:chgData name="Devrizal Maruapey" userId="73835e99cd6025c3" providerId="LiveId" clId="{CE62D7BC-61E7-40D4-9135-90D04C41785F}" dt="2021-08-30T00:47:07.700" v="735" actId="552"/>
            <ac:spMkLst>
              <pc:docMk/>
              <pc:sldMasterMk cId="3250872157" sldId="2147483648"/>
              <pc:sldLayoutMk cId="1202142716" sldId="2147483666"/>
              <ac:spMk id="30" creationId="{9FDCBBF0-7B90-4887-A3F1-A7C56E7D1DAA}"/>
            </ac:spMkLst>
          </pc:spChg>
          <pc:spChg chg="add mod">
            <ac:chgData name="Devrizal Maruapey" userId="73835e99cd6025c3" providerId="LiveId" clId="{CE62D7BC-61E7-40D4-9135-90D04C41785F}" dt="2021-08-30T00:47:07.700" v="735" actId="552"/>
            <ac:spMkLst>
              <pc:docMk/>
              <pc:sldMasterMk cId="3250872157" sldId="2147483648"/>
              <pc:sldLayoutMk cId="1202142716" sldId="2147483666"/>
              <ac:spMk id="31" creationId="{AEA7AC71-3F44-4873-B1BB-F76E07AE8298}"/>
            </ac:spMkLst>
          </pc:spChg>
          <pc:picChg chg="add del mod">
            <ac:chgData name="Devrizal Maruapey" userId="73835e99cd6025c3" providerId="LiveId" clId="{CE62D7BC-61E7-40D4-9135-90D04C41785F}" dt="2021-08-30T00:46:04.638" v="712"/>
            <ac:picMkLst>
              <pc:docMk/>
              <pc:sldMasterMk cId="3250872157" sldId="2147483648"/>
              <pc:sldLayoutMk cId="1202142716" sldId="2147483666"/>
              <ac:picMk id="2" creationId="{641067E7-FEFD-4932-9ED1-A0715C748CDB}"/>
            </ac:picMkLst>
          </pc:picChg>
          <pc:picChg chg="add del mod">
            <ac:chgData name="Devrizal Maruapey" userId="73835e99cd6025c3" providerId="LiveId" clId="{CE62D7BC-61E7-40D4-9135-90D04C41785F}" dt="2021-08-30T00:46:06.450" v="713"/>
            <ac:picMkLst>
              <pc:docMk/>
              <pc:sldMasterMk cId="3250872157" sldId="2147483648"/>
              <pc:sldLayoutMk cId="1202142716" sldId="2147483666"/>
              <ac:picMk id="3" creationId="{8D76F925-ACD5-4412-8CAE-49A832F69B5C}"/>
            </ac:picMkLst>
          </pc:picChg>
          <pc:picChg chg="add del mod">
            <ac:chgData name="Devrizal Maruapey" userId="73835e99cd6025c3" providerId="LiveId" clId="{CE62D7BC-61E7-40D4-9135-90D04C41785F}" dt="2021-08-30T00:46:08.117" v="714"/>
            <ac:picMkLst>
              <pc:docMk/>
              <pc:sldMasterMk cId="3250872157" sldId="2147483648"/>
              <pc:sldLayoutMk cId="1202142716" sldId="2147483666"/>
              <ac:picMk id="4" creationId="{1B8ABEED-E109-403B-B0E4-81A191F4622E}"/>
            </ac:picMkLst>
          </pc:picChg>
        </pc:sldLayoutChg>
        <pc:sldLayoutChg chg="addSp delSp modSp mod">
          <pc:chgData name="Devrizal Maruapey" userId="73835e99cd6025c3" providerId="LiveId" clId="{CE62D7BC-61E7-40D4-9135-90D04C41785F}" dt="2021-08-30T00:48:57.670" v="782" actId="21"/>
          <pc:sldLayoutMkLst>
            <pc:docMk/>
            <pc:sldMasterMk cId="3250872157" sldId="2147483648"/>
            <pc:sldLayoutMk cId="3546639170" sldId="2147483667"/>
          </pc:sldLayoutMkLst>
          <pc:spChg chg="add del mod">
            <ac:chgData name="Devrizal Maruapey" userId="73835e99cd6025c3" providerId="LiveId" clId="{CE62D7BC-61E7-40D4-9135-90D04C41785F}" dt="2021-08-30T00:48:26.189" v="765" actId="21"/>
            <ac:spMkLst>
              <pc:docMk/>
              <pc:sldMasterMk cId="3250872157" sldId="2147483648"/>
              <pc:sldLayoutMk cId="3546639170" sldId="2147483667"/>
              <ac:spMk id="2" creationId="{05B7AA50-7D38-4CA4-B6F8-2366C791F527}"/>
            </ac:spMkLst>
          </pc:spChg>
          <pc:spChg chg="add del mod">
            <ac:chgData name="Devrizal Maruapey" userId="73835e99cd6025c3" providerId="LiveId" clId="{CE62D7BC-61E7-40D4-9135-90D04C41785F}" dt="2021-08-30T00:48:40.923" v="772" actId="21"/>
            <ac:spMkLst>
              <pc:docMk/>
              <pc:sldMasterMk cId="3250872157" sldId="2147483648"/>
              <pc:sldLayoutMk cId="3546639170" sldId="2147483667"/>
              <ac:spMk id="3" creationId="{808FC940-1B6C-4170-BB11-0ABAA3A244DA}"/>
            </ac:spMkLst>
          </pc:spChg>
          <pc:spChg chg="add del mod">
            <ac:chgData name="Devrizal Maruapey" userId="73835e99cd6025c3" providerId="LiveId" clId="{CE62D7BC-61E7-40D4-9135-90D04C41785F}" dt="2021-08-30T00:48:26.189" v="765" actId="21"/>
            <ac:spMkLst>
              <pc:docMk/>
              <pc:sldMasterMk cId="3250872157" sldId="2147483648"/>
              <pc:sldLayoutMk cId="3546639170" sldId="2147483667"/>
              <ac:spMk id="4" creationId="{0FACC063-AA06-4E01-A374-76ED3E428AB4}"/>
            </ac:spMkLst>
          </pc:spChg>
          <pc:spChg chg="add del mod">
            <ac:chgData name="Devrizal Maruapey" userId="73835e99cd6025c3" providerId="LiveId" clId="{CE62D7BC-61E7-40D4-9135-90D04C41785F}" dt="2021-08-30T00:48:40.923" v="772" actId="21"/>
            <ac:spMkLst>
              <pc:docMk/>
              <pc:sldMasterMk cId="3250872157" sldId="2147483648"/>
              <pc:sldLayoutMk cId="3546639170" sldId="2147483667"/>
              <ac:spMk id="5" creationId="{E635EFC4-9DFD-4B8C-8274-E236458B5E64}"/>
            </ac:spMkLst>
          </pc:spChg>
          <pc:spChg chg="add del mod">
            <ac:chgData name="Devrizal Maruapey" userId="73835e99cd6025c3" providerId="LiveId" clId="{CE62D7BC-61E7-40D4-9135-90D04C41785F}" dt="2021-08-30T00:48:26.189" v="765" actId="21"/>
            <ac:spMkLst>
              <pc:docMk/>
              <pc:sldMasterMk cId="3250872157" sldId="2147483648"/>
              <pc:sldLayoutMk cId="3546639170" sldId="2147483667"/>
              <ac:spMk id="6" creationId="{946575CE-87EF-48C5-B89A-094595D3FA93}"/>
            </ac:spMkLst>
          </pc:spChg>
          <pc:spChg chg="add del mod">
            <ac:chgData name="Devrizal Maruapey" userId="73835e99cd6025c3" providerId="LiveId" clId="{CE62D7BC-61E7-40D4-9135-90D04C41785F}" dt="2021-08-30T00:48:40.923" v="772" actId="21"/>
            <ac:spMkLst>
              <pc:docMk/>
              <pc:sldMasterMk cId="3250872157" sldId="2147483648"/>
              <pc:sldLayoutMk cId="3546639170" sldId="2147483667"/>
              <ac:spMk id="7" creationId="{EEC8ADA2-B716-4610-8145-E02EF27A7D21}"/>
            </ac:spMkLst>
          </pc:spChg>
          <pc:spChg chg="add del mod">
            <ac:chgData name="Devrizal Maruapey" userId="73835e99cd6025c3" providerId="LiveId" clId="{CE62D7BC-61E7-40D4-9135-90D04C41785F}" dt="2021-08-30T00:48:57.670" v="782" actId="21"/>
            <ac:spMkLst>
              <pc:docMk/>
              <pc:sldMasterMk cId="3250872157" sldId="2147483648"/>
              <pc:sldLayoutMk cId="3546639170" sldId="2147483667"/>
              <ac:spMk id="8" creationId="{4F1FBBFB-E3C8-4AF3-AF80-0D2602986B42}"/>
            </ac:spMkLst>
          </pc:spChg>
          <pc:spChg chg="add del mod">
            <ac:chgData name="Devrizal Maruapey" userId="73835e99cd6025c3" providerId="LiveId" clId="{CE62D7BC-61E7-40D4-9135-90D04C41785F}" dt="2021-08-30T00:48:57.670" v="782" actId="21"/>
            <ac:spMkLst>
              <pc:docMk/>
              <pc:sldMasterMk cId="3250872157" sldId="2147483648"/>
              <pc:sldLayoutMk cId="3546639170" sldId="2147483667"/>
              <ac:spMk id="9" creationId="{44DF63B1-A298-4CA4-AD2C-4983288A69B9}"/>
            </ac:spMkLst>
          </pc:spChg>
          <pc:spChg chg="add del mod">
            <ac:chgData name="Devrizal Maruapey" userId="73835e99cd6025c3" providerId="LiveId" clId="{CE62D7BC-61E7-40D4-9135-90D04C41785F}" dt="2021-08-30T00:48:57.670" v="782" actId="21"/>
            <ac:spMkLst>
              <pc:docMk/>
              <pc:sldMasterMk cId="3250872157" sldId="2147483648"/>
              <pc:sldLayoutMk cId="3546639170" sldId="2147483667"/>
              <ac:spMk id="10" creationId="{FBEE72F8-662D-4C6A-A929-E2DC842FDBF6}"/>
            </ac:spMkLst>
          </pc:spChg>
          <pc:spChg chg="add mod">
            <ac:chgData name="Devrizal Maruapey" userId="73835e99cd6025c3" providerId="LiveId" clId="{CE62D7BC-61E7-40D4-9135-90D04C41785F}" dt="2021-08-30T00:48:52.766" v="777" actId="552"/>
            <ac:spMkLst>
              <pc:docMk/>
              <pc:sldMasterMk cId="3250872157" sldId="2147483648"/>
              <pc:sldLayoutMk cId="3546639170" sldId="2147483667"/>
              <ac:spMk id="11" creationId="{8EA2D358-7318-4028-9DDF-2C97C2D4AB59}"/>
            </ac:spMkLst>
          </pc:spChg>
          <pc:spChg chg="add mod">
            <ac:chgData name="Devrizal Maruapey" userId="73835e99cd6025c3" providerId="LiveId" clId="{CE62D7BC-61E7-40D4-9135-90D04C41785F}" dt="2021-08-30T00:48:35.586" v="767" actId="552"/>
            <ac:spMkLst>
              <pc:docMk/>
              <pc:sldMasterMk cId="3250872157" sldId="2147483648"/>
              <pc:sldLayoutMk cId="3546639170" sldId="2147483667"/>
              <ac:spMk id="12" creationId="{FB50CA9C-9106-4680-B926-16E0B1872E1C}"/>
            </ac:spMkLst>
          </pc:spChg>
          <pc:spChg chg="add mod">
            <ac:chgData name="Devrizal Maruapey" userId="73835e99cd6025c3" providerId="LiveId" clId="{CE62D7BC-61E7-40D4-9135-90D04C41785F}" dt="2021-08-30T00:48:35.586" v="767" actId="552"/>
            <ac:spMkLst>
              <pc:docMk/>
              <pc:sldMasterMk cId="3250872157" sldId="2147483648"/>
              <pc:sldLayoutMk cId="3546639170" sldId="2147483667"/>
              <ac:spMk id="13" creationId="{63259771-DCBC-456C-887B-185E1E0307C6}"/>
            </ac:spMkLst>
          </pc:spChg>
          <pc:spChg chg="add mod">
            <ac:chgData name="Devrizal Maruapey" userId="73835e99cd6025c3" providerId="LiveId" clId="{CE62D7BC-61E7-40D4-9135-90D04C41785F}" dt="2021-08-30T00:48:37.138" v="769" actId="552"/>
            <ac:spMkLst>
              <pc:docMk/>
              <pc:sldMasterMk cId="3250872157" sldId="2147483648"/>
              <pc:sldLayoutMk cId="3546639170" sldId="2147483667"/>
              <ac:spMk id="14" creationId="{C5AE0278-7382-4B43-8DE5-BDF9F057AE5C}"/>
            </ac:spMkLst>
          </pc:spChg>
          <pc:spChg chg="add mod">
            <ac:chgData name="Devrizal Maruapey" userId="73835e99cd6025c3" providerId="LiveId" clId="{CE62D7BC-61E7-40D4-9135-90D04C41785F}" dt="2021-08-30T00:48:37.138" v="769" actId="552"/>
            <ac:spMkLst>
              <pc:docMk/>
              <pc:sldMasterMk cId="3250872157" sldId="2147483648"/>
              <pc:sldLayoutMk cId="3546639170" sldId="2147483667"/>
              <ac:spMk id="15" creationId="{3943D67A-A653-48BC-8AB6-B96924C63454}"/>
            </ac:spMkLst>
          </pc:spChg>
          <pc:spChg chg="add mod">
            <ac:chgData name="Devrizal Maruapey" userId="73835e99cd6025c3" providerId="LiveId" clId="{CE62D7BC-61E7-40D4-9135-90D04C41785F}" dt="2021-08-30T00:48:38.716" v="771" actId="552"/>
            <ac:spMkLst>
              <pc:docMk/>
              <pc:sldMasterMk cId="3250872157" sldId="2147483648"/>
              <pc:sldLayoutMk cId="3546639170" sldId="2147483667"/>
              <ac:spMk id="16" creationId="{1F245B29-D371-4468-B487-0E104ED0EB6D}"/>
            </ac:spMkLst>
          </pc:spChg>
          <pc:spChg chg="add mod">
            <ac:chgData name="Devrizal Maruapey" userId="73835e99cd6025c3" providerId="LiveId" clId="{CE62D7BC-61E7-40D4-9135-90D04C41785F}" dt="2021-08-30T00:48:38.716" v="771" actId="552"/>
            <ac:spMkLst>
              <pc:docMk/>
              <pc:sldMasterMk cId="3250872157" sldId="2147483648"/>
              <pc:sldLayoutMk cId="3546639170" sldId="2147483667"/>
              <ac:spMk id="17" creationId="{90E61028-C59D-474D-AA47-15D1F364A9F9}"/>
            </ac:spMkLst>
          </pc:spChg>
          <pc:spChg chg="add mod">
            <ac:chgData name="Devrizal Maruapey" userId="73835e99cd6025c3" providerId="LiveId" clId="{CE62D7BC-61E7-40D4-9135-90D04C41785F}" dt="2021-08-30T00:48:54.157" v="779" actId="552"/>
            <ac:spMkLst>
              <pc:docMk/>
              <pc:sldMasterMk cId="3250872157" sldId="2147483648"/>
              <pc:sldLayoutMk cId="3546639170" sldId="2147483667"/>
              <ac:spMk id="18" creationId="{C1111513-629C-4D39-99DC-EF4F25217AF1}"/>
            </ac:spMkLst>
          </pc:spChg>
          <pc:spChg chg="add mod">
            <ac:chgData name="Devrizal Maruapey" userId="73835e99cd6025c3" providerId="LiveId" clId="{CE62D7BC-61E7-40D4-9135-90D04C41785F}" dt="2021-08-30T00:48:55.537" v="781" actId="552"/>
            <ac:spMkLst>
              <pc:docMk/>
              <pc:sldMasterMk cId="3250872157" sldId="2147483648"/>
              <pc:sldLayoutMk cId="3546639170" sldId="2147483667"/>
              <ac:spMk id="19" creationId="{7CC86432-28D4-4E85-B07E-AFB6098A58BA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50:03.917" v="812" actId="21"/>
          <pc:sldLayoutMkLst>
            <pc:docMk/>
            <pc:sldMasterMk cId="3250872157" sldId="2147483648"/>
            <pc:sldLayoutMk cId="2734675864" sldId="2147483668"/>
          </pc:sldLayoutMkLst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2" creationId="{616BA242-48C8-4DA7-BB16-60D5A5FF6A64}"/>
            </ac:spMkLst>
          </pc:spChg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3" creationId="{A5DA73D2-3FA9-4F43-944F-865985A26CC4}"/>
            </ac:spMkLst>
          </pc:spChg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4" creationId="{6EEFADA9-4D28-4864-B289-31DAEAF6AD13}"/>
            </ac:spMkLst>
          </pc:spChg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5" creationId="{92AC1A08-228A-40C1-9B8A-02278995520E}"/>
            </ac:spMkLst>
          </pc:spChg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6" creationId="{C853771E-64CD-4AF2-8561-4193FBA2068D}"/>
            </ac:spMkLst>
          </pc:spChg>
          <pc:spChg chg="add del mod">
            <ac:chgData name="Devrizal Maruapey" userId="73835e99cd6025c3" providerId="LiveId" clId="{CE62D7BC-61E7-40D4-9135-90D04C41785F}" dt="2021-08-30T00:49:53.448" v="805" actId="21"/>
            <ac:spMkLst>
              <pc:docMk/>
              <pc:sldMasterMk cId="3250872157" sldId="2147483648"/>
              <pc:sldLayoutMk cId="2734675864" sldId="2147483668"/>
              <ac:spMk id="7" creationId="{E37B954F-2BC1-493A-BC23-9439682CDE80}"/>
            </ac:spMkLst>
          </pc:spChg>
          <pc:spChg chg="add del mod">
            <ac:chgData name="Devrizal Maruapey" userId="73835e99cd6025c3" providerId="LiveId" clId="{CE62D7BC-61E7-40D4-9135-90D04C41785F}" dt="2021-08-30T00:50:03.917" v="812" actId="21"/>
            <ac:spMkLst>
              <pc:docMk/>
              <pc:sldMasterMk cId="3250872157" sldId="2147483648"/>
              <pc:sldLayoutMk cId="2734675864" sldId="2147483668"/>
              <ac:spMk id="8" creationId="{0EB5D73F-F5EA-4BFC-BB60-818DD34BB14B}"/>
            </ac:spMkLst>
          </pc:spChg>
          <pc:spChg chg="add del mod">
            <ac:chgData name="Devrizal Maruapey" userId="73835e99cd6025c3" providerId="LiveId" clId="{CE62D7BC-61E7-40D4-9135-90D04C41785F}" dt="2021-08-30T00:50:03.917" v="812" actId="21"/>
            <ac:spMkLst>
              <pc:docMk/>
              <pc:sldMasterMk cId="3250872157" sldId="2147483648"/>
              <pc:sldLayoutMk cId="2734675864" sldId="2147483668"/>
              <ac:spMk id="9" creationId="{0F038620-9FFF-4924-9C9C-8C62CE6AA3E3}"/>
            </ac:spMkLst>
          </pc:spChg>
          <pc:spChg chg="add del mod">
            <ac:chgData name="Devrizal Maruapey" userId="73835e99cd6025c3" providerId="LiveId" clId="{CE62D7BC-61E7-40D4-9135-90D04C41785F}" dt="2021-08-30T00:50:03.917" v="812" actId="21"/>
            <ac:spMkLst>
              <pc:docMk/>
              <pc:sldMasterMk cId="3250872157" sldId="2147483648"/>
              <pc:sldLayoutMk cId="2734675864" sldId="2147483668"/>
              <ac:spMk id="10" creationId="{5160F44E-41E9-4A08-B1C8-AD754D00E4AD}"/>
            </ac:spMkLst>
          </pc:spChg>
          <pc:spChg chg="add mod">
            <ac:chgData name="Devrizal Maruapey" userId="73835e99cd6025c3" providerId="LiveId" clId="{CE62D7BC-61E7-40D4-9135-90D04C41785F}" dt="2021-08-30T00:49:58.723" v="807" actId="552"/>
            <ac:spMkLst>
              <pc:docMk/>
              <pc:sldMasterMk cId="3250872157" sldId="2147483648"/>
              <pc:sldLayoutMk cId="2734675864" sldId="2147483668"/>
              <ac:spMk id="11" creationId="{73F084AF-3DF0-4F4D-A9D2-6D7DD4ABD93D}"/>
            </ac:spMkLst>
          </pc:spChg>
          <pc:spChg chg="add mod">
            <ac:chgData name="Devrizal Maruapey" userId="73835e99cd6025c3" providerId="LiveId" clId="{CE62D7BC-61E7-40D4-9135-90D04C41785F}" dt="2021-08-30T00:49:58.723" v="807" actId="552"/>
            <ac:spMkLst>
              <pc:docMk/>
              <pc:sldMasterMk cId="3250872157" sldId="2147483648"/>
              <pc:sldLayoutMk cId="2734675864" sldId="2147483668"/>
              <ac:spMk id="12" creationId="{EC47B064-9B88-47DD-95C9-792E33BFD4D3}"/>
            </ac:spMkLst>
          </pc:spChg>
          <pc:spChg chg="add mod">
            <ac:chgData name="Devrizal Maruapey" userId="73835e99cd6025c3" providerId="LiveId" clId="{CE62D7BC-61E7-40D4-9135-90D04C41785F}" dt="2021-08-30T00:49:58.723" v="807" actId="552"/>
            <ac:spMkLst>
              <pc:docMk/>
              <pc:sldMasterMk cId="3250872157" sldId="2147483648"/>
              <pc:sldLayoutMk cId="2734675864" sldId="2147483668"/>
              <ac:spMk id="13" creationId="{CAB3C04A-544D-4061-BA5D-9FB628B8FD7C}"/>
            </ac:spMkLst>
          </pc:spChg>
          <pc:spChg chg="add mod">
            <ac:chgData name="Devrizal Maruapey" userId="73835e99cd6025c3" providerId="LiveId" clId="{CE62D7BC-61E7-40D4-9135-90D04C41785F}" dt="2021-08-30T00:50:00.124" v="809" actId="552"/>
            <ac:spMkLst>
              <pc:docMk/>
              <pc:sldMasterMk cId="3250872157" sldId="2147483648"/>
              <pc:sldLayoutMk cId="2734675864" sldId="2147483668"/>
              <ac:spMk id="14" creationId="{8D518FF0-5218-446B-9046-526CC417ABDC}"/>
            </ac:spMkLst>
          </pc:spChg>
          <pc:spChg chg="add mod">
            <ac:chgData name="Devrizal Maruapey" userId="73835e99cd6025c3" providerId="LiveId" clId="{CE62D7BC-61E7-40D4-9135-90D04C41785F}" dt="2021-08-30T00:50:00.124" v="809" actId="552"/>
            <ac:spMkLst>
              <pc:docMk/>
              <pc:sldMasterMk cId="3250872157" sldId="2147483648"/>
              <pc:sldLayoutMk cId="2734675864" sldId="2147483668"/>
              <ac:spMk id="15" creationId="{52D278B9-EBC0-4240-840F-BBE497FCA0D5}"/>
            </ac:spMkLst>
          </pc:spChg>
          <pc:spChg chg="add mod">
            <ac:chgData name="Devrizal Maruapey" userId="73835e99cd6025c3" providerId="LiveId" clId="{CE62D7BC-61E7-40D4-9135-90D04C41785F}" dt="2021-08-30T00:50:00.124" v="809" actId="552"/>
            <ac:spMkLst>
              <pc:docMk/>
              <pc:sldMasterMk cId="3250872157" sldId="2147483648"/>
              <pc:sldLayoutMk cId="2734675864" sldId="2147483668"/>
              <ac:spMk id="16" creationId="{4427F5A4-F02C-49C9-8563-8CDCA973C4FF}"/>
            </ac:spMkLst>
          </pc:spChg>
          <pc:spChg chg="add mod">
            <ac:chgData name="Devrizal Maruapey" userId="73835e99cd6025c3" providerId="LiveId" clId="{CE62D7BC-61E7-40D4-9135-90D04C41785F}" dt="2021-08-30T00:50:01.556" v="811" actId="552"/>
            <ac:spMkLst>
              <pc:docMk/>
              <pc:sldMasterMk cId="3250872157" sldId="2147483648"/>
              <pc:sldLayoutMk cId="2734675864" sldId="2147483668"/>
              <ac:spMk id="17" creationId="{B47F8260-0B6F-419B-B712-02C624EAF6B3}"/>
            </ac:spMkLst>
          </pc:spChg>
          <pc:spChg chg="add mod">
            <ac:chgData name="Devrizal Maruapey" userId="73835e99cd6025c3" providerId="LiveId" clId="{CE62D7BC-61E7-40D4-9135-90D04C41785F}" dt="2021-08-30T00:50:01.556" v="811" actId="552"/>
            <ac:spMkLst>
              <pc:docMk/>
              <pc:sldMasterMk cId="3250872157" sldId="2147483648"/>
              <pc:sldLayoutMk cId="2734675864" sldId="2147483668"/>
              <ac:spMk id="18" creationId="{6AB0882B-1132-4429-B568-B283F7808134}"/>
            </ac:spMkLst>
          </pc:spChg>
          <pc:spChg chg="add mod">
            <ac:chgData name="Devrizal Maruapey" userId="73835e99cd6025c3" providerId="LiveId" clId="{CE62D7BC-61E7-40D4-9135-90D04C41785F}" dt="2021-08-30T00:50:01.556" v="811" actId="552"/>
            <ac:spMkLst>
              <pc:docMk/>
              <pc:sldMasterMk cId="3250872157" sldId="2147483648"/>
              <pc:sldLayoutMk cId="2734675864" sldId="2147483668"/>
              <ac:spMk id="19" creationId="{B3F5D054-C0BC-4E08-A895-F352619AC4B1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0:57:51.449" v="910" actId="21"/>
          <pc:sldLayoutMkLst>
            <pc:docMk/>
            <pc:sldMasterMk cId="3250872157" sldId="2147483648"/>
            <pc:sldLayoutMk cId="3733896054" sldId="2147483669"/>
          </pc:sldLayoutMkLst>
          <pc:spChg chg="add del mod">
            <ac:chgData name="Devrizal Maruapey" userId="73835e99cd6025c3" providerId="LiveId" clId="{CE62D7BC-61E7-40D4-9135-90D04C41785F}" dt="2021-08-30T00:57:06.776" v="904" actId="21"/>
            <ac:spMkLst>
              <pc:docMk/>
              <pc:sldMasterMk cId="3250872157" sldId="2147483648"/>
              <pc:sldLayoutMk cId="3733896054" sldId="2147483669"/>
              <ac:spMk id="2" creationId="{7C09BBAA-4EB6-46A3-921A-A54D19F93B05}"/>
            </ac:spMkLst>
          </pc:spChg>
          <pc:spChg chg="add del mod">
            <ac:chgData name="Devrizal Maruapey" userId="73835e99cd6025c3" providerId="LiveId" clId="{CE62D7BC-61E7-40D4-9135-90D04C41785F}" dt="2021-08-30T00:57:51.449" v="910" actId="21"/>
            <ac:spMkLst>
              <pc:docMk/>
              <pc:sldMasterMk cId="3250872157" sldId="2147483648"/>
              <pc:sldLayoutMk cId="3733896054" sldId="2147483669"/>
              <ac:spMk id="3" creationId="{C46A3FF3-DC5E-44E3-B5BF-6F87B0029386}"/>
            </ac:spMkLst>
          </pc:spChg>
          <pc:spChg chg="add del mod">
            <ac:chgData name="Devrizal Maruapey" userId="73835e99cd6025c3" providerId="LiveId" clId="{CE62D7BC-61E7-40D4-9135-90D04C41785F}" dt="2021-08-30T00:55:41.840" v="869" actId="21"/>
            <ac:spMkLst>
              <pc:docMk/>
              <pc:sldMasterMk cId="3250872157" sldId="2147483648"/>
              <pc:sldLayoutMk cId="3733896054" sldId="2147483669"/>
              <ac:spMk id="4" creationId="{0155CA99-0847-4AF5-BD6C-7EAAE3E9B837}"/>
            </ac:spMkLst>
          </pc:spChg>
          <pc:spChg chg="add del mod">
            <ac:chgData name="Devrizal Maruapey" userId="73835e99cd6025c3" providerId="LiveId" clId="{CE62D7BC-61E7-40D4-9135-90D04C41785F}" dt="2021-08-30T00:53:59.048" v="843" actId="21"/>
            <ac:spMkLst>
              <pc:docMk/>
              <pc:sldMasterMk cId="3250872157" sldId="2147483648"/>
              <pc:sldLayoutMk cId="3733896054" sldId="2147483669"/>
              <ac:spMk id="5" creationId="{55211799-CDD3-4610-A28C-FA0FE2C5C902}"/>
            </ac:spMkLst>
          </pc:spChg>
          <pc:spChg chg="add del mod">
            <ac:chgData name="Devrizal Maruapey" userId="73835e99cd6025c3" providerId="LiveId" clId="{CE62D7BC-61E7-40D4-9135-90D04C41785F}" dt="2021-08-30T00:56:50.754" v="897" actId="21"/>
            <ac:spMkLst>
              <pc:docMk/>
              <pc:sldMasterMk cId="3250872157" sldId="2147483648"/>
              <pc:sldLayoutMk cId="3733896054" sldId="2147483669"/>
              <ac:spMk id="6" creationId="{BFD22245-C7A7-4D33-A252-7C63D098E460}"/>
            </ac:spMkLst>
          </pc:spChg>
          <pc:spChg chg="add del mod">
            <ac:chgData name="Devrizal Maruapey" userId="73835e99cd6025c3" providerId="LiveId" clId="{CE62D7BC-61E7-40D4-9135-90D04C41785F}" dt="2021-08-30T00:56:50.754" v="897" actId="21"/>
            <ac:spMkLst>
              <pc:docMk/>
              <pc:sldMasterMk cId="3250872157" sldId="2147483648"/>
              <pc:sldLayoutMk cId="3733896054" sldId="2147483669"/>
              <ac:spMk id="7" creationId="{70139490-ED17-484E-9783-EA330307535B}"/>
            </ac:spMkLst>
          </pc:spChg>
          <pc:spChg chg="add del mod">
            <ac:chgData name="Devrizal Maruapey" userId="73835e99cd6025c3" providerId="LiveId" clId="{CE62D7BC-61E7-40D4-9135-90D04C41785F}" dt="2021-08-30T00:54:39.644" v="854" actId="21"/>
            <ac:spMkLst>
              <pc:docMk/>
              <pc:sldMasterMk cId="3250872157" sldId="2147483648"/>
              <pc:sldLayoutMk cId="3733896054" sldId="2147483669"/>
              <ac:spMk id="8" creationId="{6E4B939D-4C7E-4F88-B5D9-5CF7137C980D}"/>
            </ac:spMkLst>
          </pc:spChg>
          <pc:spChg chg="add del mod">
            <ac:chgData name="Devrizal Maruapey" userId="73835e99cd6025c3" providerId="LiveId" clId="{CE62D7BC-61E7-40D4-9135-90D04C41785F}" dt="2021-08-30T00:54:16.250" v="847" actId="21"/>
            <ac:spMkLst>
              <pc:docMk/>
              <pc:sldMasterMk cId="3250872157" sldId="2147483648"/>
              <pc:sldLayoutMk cId="3733896054" sldId="2147483669"/>
              <ac:spMk id="9" creationId="{EE0D567E-30FA-4881-93A1-E55F2DD0A78D}"/>
            </ac:spMkLst>
          </pc:spChg>
          <pc:spChg chg="add del mod">
            <ac:chgData name="Devrizal Maruapey" userId="73835e99cd6025c3" providerId="LiveId" clId="{CE62D7BC-61E7-40D4-9135-90D04C41785F}" dt="2021-08-30T00:55:59.990" v="878" actId="21"/>
            <ac:spMkLst>
              <pc:docMk/>
              <pc:sldMasterMk cId="3250872157" sldId="2147483648"/>
              <pc:sldLayoutMk cId="3733896054" sldId="2147483669"/>
              <ac:spMk id="10" creationId="{40B26F7B-6E83-48F8-85F6-642A805ED0C7}"/>
            </ac:spMkLst>
          </pc:spChg>
          <pc:spChg chg="add del mod">
            <ac:chgData name="Devrizal Maruapey" userId="73835e99cd6025c3" providerId="LiveId" clId="{CE62D7BC-61E7-40D4-9135-90D04C41785F}" dt="2021-08-30T00:55:59.990" v="878" actId="21"/>
            <ac:spMkLst>
              <pc:docMk/>
              <pc:sldMasterMk cId="3250872157" sldId="2147483648"/>
              <pc:sldLayoutMk cId="3733896054" sldId="2147483669"/>
              <ac:spMk id="11" creationId="{F2DE8383-FB2E-4B11-AA7B-B340D351D56C}"/>
            </ac:spMkLst>
          </pc:spChg>
          <pc:spChg chg="add del mod">
            <ac:chgData name="Devrizal Maruapey" userId="73835e99cd6025c3" providerId="LiveId" clId="{CE62D7BC-61E7-40D4-9135-90D04C41785F}" dt="2021-08-30T00:55:59.990" v="878" actId="21"/>
            <ac:spMkLst>
              <pc:docMk/>
              <pc:sldMasterMk cId="3250872157" sldId="2147483648"/>
              <pc:sldLayoutMk cId="3733896054" sldId="2147483669"/>
              <ac:spMk id="12" creationId="{AEC20983-9DBD-4387-B5BB-7DFCCE35F008}"/>
            </ac:spMkLst>
          </pc:spChg>
          <pc:spChg chg="add del mod">
            <ac:chgData name="Devrizal Maruapey" userId="73835e99cd6025c3" providerId="LiveId" clId="{CE62D7BC-61E7-40D4-9135-90D04C41785F}" dt="2021-08-30T00:55:59.990" v="878" actId="21"/>
            <ac:spMkLst>
              <pc:docMk/>
              <pc:sldMasterMk cId="3250872157" sldId="2147483648"/>
              <pc:sldLayoutMk cId="3733896054" sldId="2147483669"/>
              <ac:spMk id="13" creationId="{8D9A4E26-FB17-4F02-941F-D0D7E1119259}"/>
            </ac:spMkLst>
          </pc:spChg>
          <pc:spChg chg="add mod">
            <ac:chgData name="Devrizal Maruapey" userId="73835e99cd6025c3" providerId="LiveId" clId="{CE62D7BC-61E7-40D4-9135-90D04C41785F}" dt="2021-08-30T00:56:03.332" v="879" actId="552"/>
            <ac:spMkLst>
              <pc:docMk/>
              <pc:sldMasterMk cId="3250872157" sldId="2147483648"/>
              <pc:sldLayoutMk cId="3733896054" sldId="2147483669"/>
              <ac:spMk id="14" creationId="{75254BE5-134A-468E-BEBD-C05035A34E58}"/>
            </ac:spMkLst>
          </pc:spChg>
          <pc:spChg chg="add mod">
            <ac:chgData name="Devrizal Maruapey" userId="73835e99cd6025c3" providerId="LiveId" clId="{CE62D7BC-61E7-40D4-9135-90D04C41785F}" dt="2021-08-30T00:54:41.478" v="855" actId="552"/>
            <ac:spMkLst>
              <pc:docMk/>
              <pc:sldMasterMk cId="3250872157" sldId="2147483648"/>
              <pc:sldLayoutMk cId="3733896054" sldId="2147483669"/>
              <ac:spMk id="15" creationId="{04BBB7BC-8DDC-45DB-8E19-45AE5971292A}"/>
            </ac:spMkLst>
          </pc:spChg>
          <pc:spChg chg="add mod">
            <ac:chgData name="Devrizal Maruapey" userId="73835e99cd6025c3" providerId="LiveId" clId="{CE62D7BC-61E7-40D4-9135-90D04C41785F}" dt="2021-08-30T00:56:53.512" v="898" actId="552"/>
            <ac:spMkLst>
              <pc:docMk/>
              <pc:sldMasterMk cId="3250872157" sldId="2147483648"/>
              <pc:sldLayoutMk cId="3733896054" sldId="2147483669"/>
              <ac:spMk id="16" creationId="{F054AB82-A704-4533-A83E-0CA684072500}"/>
            </ac:spMkLst>
          </pc:spChg>
          <pc:spChg chg="add mod">
            <ac:chgData name="Devrizal Maruapey" userId="73835e99cd6025c3" providerId="LiveId" clId="{CE62D7BC-61E7-40D4-9135-90D04C41785F}" dt="2021-08-30T00:55:39.475" v="868" actId="552"/>
            <ac:spMkLst>
              <pc:docMk/>
              <pc:sldMasterMk cId="3250872157" sldId="2147483648"/>
              <pc:sldLayoutMk cId="3733896054" sldId="2147483669"/>
              <ac:spMk id="17" creationId="{040BAA9E-C0DB-4129-BE42-DDFD11254F18}"/>
            </ac:spMkLst>
          </pc:spChg>
          <pc:spChg chg="add mod">
            <ac:chgData name="Devrizal Maruapey" userId="73835e99cd6025c3" providerId="LiveId" clId="{CE62D7BC-61E7-40D4-9135-90D04C41785F}" dt="2021-08-30T00:56:03.332" v="879" actId="552"/>
            <ac:spMkLst>
              <pc:docMk/>
              <pc:sldMasterMk cId="3250872157" sldId="2147483648"/>
              <pc:sldLayoutMk cId="3733896054" sldId="2147483669"/>
              <ac:spMk id="18" creationId="{1E0A5BF5-22FB-4FD5-85DC-5CA7A37DCF52}"/>
            </ac:spMkLst>
          </pc:spChg>
          <pc:spChg chg="add mod">
            <ac:chgData name="Devrizal Maruapey" userId="73835e99cd6025c3" providerId="LiveId" clId="{CE62D7BC-61E7-40D4-9135-90D04C41785F}" dt="2021-08-30T00:56:03.332" v="879" actId="552"/>
            <ac:spMkLst>
              <pc:docMk/>
              <pc:sldMasterMk cId="3250872157" sldId="2147483648"/>
              <pc:sldLayoutMk cId="3733896054" sldId="2147483669"/>
              <ac:spMk id="19" creationId="{B214E882-AF8F-4468-A476-E66F944C2B2B}"/>
            </ac:spMkLst>
          </pc:spChg>
          <pc:spChg chg="add mod">
            <ac:chgData name="Devrizal Maruapey" userId="73835e99cd6025c3" providerId="LiveId" clId="{CE62D7BC-61E7-40D4-9135-90D04C41785F}" dt="2021-08-30T00:56:03.332" v="879" actId="552"/>
            <ac:spMkLst>
              <pc:docMk/>
              <pc:sldMasterMk cId="3250872157" sldId="2147483648"/>
              <pc:sldLayoutMk cId="3733896054" sldId="2147483669"/>
              <ac:spMk id="20" creationId="{1F6DA27B-C646-4060-BC51-5BC8FDC8F58A}"/>
            </ac:spMkLst>
          </pc:spChg>
          <pc:spChg chg="add mod">
            <ac:chgData name="Devrizal Maruapey" userId="73835e99cd6025c3" providerId="LiveId" clId="{CE62D7BC-61E7-40D4-9135-90D04C41785F}" dt="2021-08-30T00:56:03.332" v="879" actId="552"/>
            <ac:spMkLst>
              <pc:docMk/>
              <pc:sldMasterMk cId="3250872157" sldId="2147483648"/>
              <pc:sldLayoutMk cId="3733896054" sldId="2147483669"/>
              <ac:spMk id="21" creationId="{76038D40-903D-4AFE-94BA-3FEB82D1B033}"/>
            </ac:spMkLst>
          </pc:spChg>
          <pc:spChg chg="add del mod">
            <ac:chgData name="Devrizal Maruapey" userId="73835e99cd6025c3" providerId="LiveId" clId="{CE62D7BC-61E7-40D4-9135-90D04C41785F}" dt="2021-08-30T00:56:25.833" v="888" actId="21"/>
            <ac:spMkLst>
              <pc:docMk/>
              <pc:sldMasterMk cId="3250872157" sldId="2147483648"/>
              <pc:sldLayoutMk cId="3733896054" sldId="2147483669"/>
              <ac:spMk id="22" creationId="{0A5E21A8-CA28-452F-910A-8E23D6ED9F9D}"/>
            </ac:spMkLst>
          </pc:spChg>
          <pc:spChg chg="add del mod">
            <ac:chgData name="Devrizal Maruapey" userId="73835e99cd6025c3" providerId="LiveId" clId="{CE62D7BC-61E7-40D4-9135-90D04C41785F}" dt="2021-08-30T00:56:25.833" v="888" actId="21"/>
            <ac:spMkLst>
              <pc:docMk/>
              <pc:sldMasterMk cId="3250872157" sldId="2147483648"/>
              <pc:sldLayoutMk cId="3733896054" sldId="2147483669"/>
              <ac:spMk id="23" creationId="{F43A3107-224F-4AB2-8126-D499191A94F0}"/>
            </ac:spMkLst>
          </pc:spChg>
          <pc:spChg chg="add mod">
            <ac:chgData name="Devrizal Maruapey" userId="73835e99cd6025c3" providerId="LiveId" clId="{CE62D7BC-61E7-40D4-9135-90D04C41785F}" dt="2021-08-30T00:56:53.512" v="898" actId="552"/>
            <ac:spMkLst>
              <pc:docMk/>
              <pc:sldMasterMk cId="3250872157" sldId="2147483648"/>
              <pc:sldLayoutMk cId="3733896054" sldId="2147483669"/>
              <ac:spMk id="24" creationId="{908F474E-394F-4674-B0FE-3A39C9DB4068}"/>
            </ac:spMkLst>
          </pc:spChg>
          <pc:spChg chg="add mod">
            <ac:chgData name="Devrizal Maruapey" userId="73835e99cd6025c3" providerId="LiveId" clId="{CE62D7BC-61E7-40D4-9135-90D04C41785F}" dt="2021-08-30T00:56:53.512" v="898" actId="552"/>
            <ac:spMkLst>
              <pc:docMk/>
              <pc:sldMasterMk cId="3250872157" sldId="2147483648"/>
              <pc:sldLayoutMk cId="3733896054" sldId="2147483669"/>
              <ac:spMk id="25" creationId="{A16AD020-0A6C-40E7-9374-F0C687A9EB32}"/>
            </ac:spMkLst>
          </pc:spChg>
          <pc:spChg chg="add mod">
            <ac:chgData name="Devrizal Maruapey" userId="73835e99cd6025c3" providerId="LiveId" clId="{CE62D7BC-61E7-40D4-9135-90D04C41785F}" dt="2021-08-30T00:57:02.917" v="903" actId="552"/>
            <ac:spMkLst>
              <pc:docMk/>
              <pc:sldMasterMk cId="3250872157" sldId="2147483648"/>
              <pc:sldLayoutMk cId="3733896054" sldId="2147483669"/>
              <ac:spMk id="26" creationId="{13CB9B55-09DC-4132-BEBD-60AC37AFB759}"/>
            </ac:spMkLst>
          </pc:spChg>
          <pc:spChg chg="add mod">
            <ac:chgData name="Devrizal Maruapey" userId="73835e99cd6025c3" providerId="LiveId" clId="{CE62D7BC-61E7-40D4-9135-90D04C41785F}" dt="2021-08-30T00:57:41.827" v="909" actId="552"/>
            <ac:spMkLst>
              <pc:docMk/>
              <pc:sldMasterMk cId="3250872157" sldId="2147483648"/>
              <pc:sldLayoutMk cId="3733896054" sldId="2147483669"/>
              <ac:spMk id="27" creationId="{DA9A34FB-A2D0-4585-9764-44AD2F792202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00:55.968" v="970" actId="21"/>
          <pc:sldLayoutMkLst>
            <pc:docMk/>
            <pc:sldMasterMk cId="3250872157" sldId="2147483648"/>
            <pc:sldLayoutMk cId="2845850650" sldId="2147483670"/>
          </pc:sldLayoutMkLst>
          <pc:spChg chg="add del mod">
            <ac:chgData name="Devrizal Maruapey" userId="73835e99cd6025c3" providerId="LiveId" clId="{CE62D7BC-61E7-40D4-9135-90D04C41785F}" dt="2021-08-30T01:00:55.968" v="970" actId="21"/>
            <ac:spMkLst>
              <pc:docMk/>
              <pc:sldMasterMk cId="3250872157" sldId="2147483648"/>
              <pc:sldLayoutMk cId="2845850650" sldId="2147483670"/>
              <ac:spMk id="2" creationId="{0284F1FD-774A-4C81-BCA8-D8356A85E019}"/>
            </ac:spMkLst>
          </pc:spChg>
          <pc:spChg chg="add del mod">
            <ac:chgData name="Devrizal Maruapey" userId="73835e99cd6025c3" providerId="LiveId" clId="{CE62D7BC-61E7-40D4-9135-90D04C41785F}" dt="2021-08-30T01:00:37.466" v="957" actId="21"/>
            <ac:spMkLst>
              <pc:docMk/>
              <pc:sldMasterMk cId="3250872157" sldId="2147483648"/>
              <pc:sldLayoutMk cId="2845850650" sldId="2147483670"/>
              <ac:spMk id="3" creationId="{08BADE86-A3F9-4888-B199-70DA728EC93F}"/>
            </ac:spMkLst>
          </pc:spChg>
          <pc:spChg chg="add del mod">
            <ac:chgData name="Devrizal Maruapey" userId="73835e99cd6025c3" providerId="LiveId" clId="{CE62D7BC-61E7-40D4-9135-90D04C41785F}" dt="2021-08-30T01:00:37.466" v="957" actId="21"/>
            <ac:spMkLst>
              <pc:docMk/>
              <pc:sldMasterMk cId="3250872157" sldId="2147483648"/>
              <pc:sldLayoutMk cId="2845850650" sldId="2147483670"/>
              <ac:spMk id="4" creationId="{06EE6551-A7C0-48B4-A96F-507F75F71B3C}"/>
            </ac:spMkLst>
          </pc:spChg>
          <pc:spChg chg="add del mod">
            <ac:chgData name="Devrizal Maruapey" userId="73835e99cd6025c3" providerId="LiveId" clId="{CE62D7BC-61E7-40D4-9135-90D04C41785F}" dt="2021-08-30T01:00:55.968" v="970" actId="21"/>
            <ac:spMkLst>
              <pc:docMk/>
              <pc:sldMasterMk cId="3250872157" sldId="2147483648"/>
              <pc:sldLayoutMk cId="2845850650" sldId="2147483670"/>
              <ac:spMk id="5" creationId="{02BBECF1-D0EC-427C-9D59-560C3A47887E}"/>
            </ac:spMkLst>
          </pc:spChg>
          <pc:spChg chg="add del mod">
            <ac:chgData name="Devrizal Maruapey" userId="73835e99cd6025c3" providerId="LiveId" clId="{CE62D7BC-61E7-40D4-9135-90D04C41785F}" dt="2021-08-30T01:00:37.466" v="957" actId="21"/>
            <ac:spMkLst>
              <pc:docMk/>
              <pc:sldMasterMk cId="3250872157" sldId="2147483648"/>
              <pc:sldLayoutMk cId="2845850650" sldId="2147483670"/>
              <ac:spMk id="6" creationId="{BB8B0D26-920C-4280-9E69-8F9408F72E4B}"/>
            </ac:spMkLst>
          </pc:spChg>
          <pc:spChg chg="add del mod">
            <ac:chgData name="Devrizal Maruapey" userId="73835e99cd6025c3" providerId="LiveId" clId="{CE62D7BC-61E7-40D4-9135-90D04C41785F}" dt="2021-08-30T01:00:37.466" v="957" actId="21"/>
            <ac:spMkLst>
              <pc:docMk/>
              <pc:sldMasterMk cId="3250872157" sldId="2147483648"/>
              <pc:sldLayoutMk cId="2845850650" sldId="2147483670"/>
              <ac:spMk id="7" creationId="{CA2FFAE8-C9D8-4766-B221-E0E4316D8D01}"/>
            </ac:spMkLst>
          </pc:spChg>
          <pc:spChg chg="add del mod">
            <ac:chgData name="Devrizal Maruapey" userId="73835e99cd6025c3" providerId="LiveId" clId="{CE62D7BC-61E7-40D4-9135-90D04C41785F}" dt="2021-08-30T01:00:55.968" v="970" actId="21"/>
            <ac:spMkLst>
              <pc:docMk/>
              <pc:sldMasterMk cId="3250872157" sldId="2147483648"/>
              <pc:sldLayoutMk cId="2845850650" sldId="2147483670"/>
              <ac:spMk id="8" creationId="{802842F7-B526-433C-8027-0C6D3387D893}"/>
            </ac:spMkLst>
          </pc:spChg>
          <pc:spChg chg="add del mod">
            <ac:chgData name="Devrizal Maruapey" userId="73835e99cd6025c3" providerId="LiveId" clId="{CE62D7BC-61E7-40D4-9135-90D04C41785F}" dt="2021-08-30T01:00:39.022" v="958" actId="21"/>
            <ac:spMkLst>
              <pc:docMk/>
              <pc:sldMasterMk cId="3250872157" sldId="2147483648"/>
              <pc:sldLayoutMk cId="2845850650" sldId="2147483670"/>
              <ac:spMk id="9" creationId="{CE7B2796-BFAF-4452-A4D3-3270B725D4B5}"/>
            </ac:spMkLst>
          </pc:spChg>
          <pc:spChg chg="add del mod">
            <ac:chgData name="Devrizal Maruapey" userId="73835e99cd6025c3" providerId="LiveId" clId="{CE62D7BC-61E7-40D4-9135-90D04C41785F}" dt="2021-08-30T01:00:39.022" v="958" actId="21"/>
            <ac:spMkLst>
              <pc:docMk/>
              <pc:sldMasterMk cId="3250872157" sldId="2147483648"/>
              <pc:sldLayoutMk cId="2845850650" sldId="2147483670"/>
              <ac:spMk id="10" creationId="{B8D666CD-44BB-492B-9C55-6DEB7631A1D6}"/>
            </ac:spMkLst>
          </pc:spChg>
          <pc:spChg chg="add mod">
            <ac:chgData name="Devrizal Maruapey" userId="73835e99cd6025c3" providerId="LiveId" clId="{CE62D7BC-61E7-40D4-9135-90D04C41785F}" dt="2021-08-30T01:00:49.279" v="965" actId="552"/>
            <ac:spMkLst>
              <pc:docMk/>
              <pc:sldMasterMk cId="3250872157" sldId="2147483648"/>
              <pc:sldLayoutMk cId="2845850650" sldId="2147483670"/>
              <ac:spMk id="11" creationId="{19383212-F28B-4823-B2E0-7F90E7474888}"/>
            </ac:spMkLst>
          </pc:spChg>
          <pc:spChg chg="add mod">
            <ac:chgData name="Devrizal Maruapey" userId="73835e99cd6025c3" providerId="LiveId" clId="{CE62D7BC-61E7-40D4-9135-90D04C41785F}" dt="2021-08-30T01:00:49.279" v="965" actId="552"/>
            <ac:spMkLst>
              <pc:docMk/>
              <pc:sldMasterMk cId="3250872157" sldId="2147483648"/>
              <pc:sldLayoutMk cId="2845850650" sldId="2147483670"/>
              <ac:spMk id="12" creationId="{0ECFC999-6F55-4BD8-BA05-C1FD21128F43}"/>
            </ac:spMkLst>
          </pc:spChg>
          <pc:spChg chg="add mod">
            <ac:chgData name="Devrizal Maruapey" userId="73835e99cd6025c3" providerId="LiveId" clId="{CE62D7BC-61E7-40D4-9135-90D04C41785F}" dt="2021-08-30T01:00:49.279" v="965" actId="552"/>
            <ac:spMkLst>
              <pc:docMk/>
              <pc:sldMasterMk cId="3250872157" sldId="2147483648"/>
              <pc:sldLayoutMk cId="2845850650" sldId="2147483670"/>
              <ac:spMk id="13" creationId="{C299ECE6-962E-40A0-9776-A59D31746BFF}"/>
            </ac:spMkLst>
          </pc:spChg>
          <pc:spChg chg="add del mod">
            <ac:chgData name="Devrizal Maruapey" userId="73835e99cd6025c3" providerId="LiveId" clId="{CE62D7BC-61E7-40D4-9135-90D04C41785F}" dt="2021-08-30T01:00:48.742" v="964"/>
            <ac:spMkLst>
              <pc:docMk/>
              <pc:sldMasterMk cId="3250872157" sldId="2147483648"/>
              <pc:sldLayoutMk cId="2845850650" sldId="2147483670"/>
              <ac:spMk id="14" creationId="{D6C73F94-56D3-42AD-AEA6-8486F4E2ABA1}"/>
            </ac:spMkLst>
          </pc:spChg>
          <pc:spChg chg="add del mod">
            <ac:chgData name="Devrizal Maruapey" userId="73835e99cd6025c3" providerId="LiveId" clId="{CE62D7BC-61E7-40D4-9135-90D04C41785F}" dt="2021-08-30T01:00:48.742" v="964"/>
            <ac:spMkLst>
              <pc:docMk/>
              <pc:sldMasterMk cId="3250872157" sldId="2147483648"/>
              <pc:sldLayoutMk cId="2845850650" sldId="2147483670"/>
              <ac:spMk id="15" creationId="{9E906CD0-EE43-4ED5-8AB1-1DB129DD5111}"/>
            </ac:spMkLst>
          </pc:spChg>
          <pc:spChg chg="add del mod">
            <ac:chgData name="Devrizal Maruapey" userId="73835e99cd6025c3" providerId="LiveId" clId="{CE62D7BC-61E7-40D4-9135-90D04C41785F}" dt="2021-08-30T01:00:48.742" v="964"/>
            <ac:spMkLst>
              <pc:docMk/>
              <pc:sldMasterMk cId="3250872157" sldId="2147483648"/>
              <pc:sldLayoutMk cId="2845850650" sldId="2147483670"/>
              <ac:spMk id="16" creationId="{3DC9AB17-F51D-4FCA-9FF1-D69293DD4184}"/>
            </ac:spMkLst>
          </pc:spChg>
          <pc:spChg chg="add mod">
            <ac:chgData name="Devrizal Maruapey" userId="73835e99cd6025c3" providerId="LiveId" clId="{CE62D7BC-61E7-40D4-9135-90D04C41785F}" dt="2021-08-30T01:00:52.291" v="967" actId="552"/>
            <ac:spMkLst>
              <pc:docMk/>
              <pc:sldMasterMk cId="3250872157" sldId="2147483648"/>
              <pc:sldLayoutMk cId="2845850650" sldId="2147483670"/>
              <ac:spMk id="17" creationId="{DCA1C7C6-D014-4550-8DB3-F686386720F5}"/>
            </ac:spMkLst>
          </pc:spChg>
          <pc:spChg chg="add mod">
            <ac:chgData name="Devrizal Maruapey" userId="73835e99cd6025c3" providerId="LiveId" clId="{CE62D7BC-61E7-40D4-9135-90D04C41785F}" dt="2021-08-30T01:00:52.291" v="967" actId="552"/>
            <ac:spMkLst>
              <pc:docMk/>
              <pc:sldMasterMk cId="3250872157" sldId="2147483648"/>
              <pc:sldLayoutMk cId="2845850650" sldId="2147483670"/>
              <ac:spMk id="18" creationId="{473AC936-7579-4059-A154-DD9E7326FAA0}"/>
            </ac:spMkLst>
          </pc:spChg>
          <pc:spChg chg="add mod">
            <ac:chgData name="Devrizal Maruapey" userId="73835e99cd6025c3" providerId="LiveId" clId="{CE62D7BC-61E7-40D4-9135-90D04C41785F}" dt="2021-08-30T01:00:52.291" v="967" actId="552"/>
            <ac:spMkLst>
              <pc:docMk/>
              <pc:sldMasterMk cId="3250872157" sldId="2147483648"/>
              <pc:sldLayoutMk cId="2845850650" sldId="2147483670"/>
              <ac:spMk id="19" creationId="{ADED3694-00FB-4430-929E-ACE02CFB2E39}"/>
            </ac:spMkLst>
          </pc:spChg>
          <pc:spChg chg="add mod">
            <ac:chgData name="Devrizal Maruapey" userId="73835e99cd6025c3" providerId="LiveId" clId="{CE62D7BC-61E7-40D4-9135-90D04C41785F}" dt="2021-08-30T01:00:53.810" v="969" actId="552"/>
            <ac:spMkLst>
              <pc:docMk/>
              <pc:sldMasterMk cId="3250872157" sldId="2147483648"/>
              <pc:sldLayoutMk cId="2845850650" sldId="2147483670"/>
              <ac:spMk id="20" creationId="{73B890E6-5C8E-440F-8A3E-3DF2A8A5887C}"/>
            </ac:spMkLst>
          </pc:spChg>
          <pc:spChg chg="add mod">
            <ac:chgData name="Devrizal Maruapey" userId="73835e99cd6025c3" providerId="LiveId" clId="{CE62D7BC-61E7-40D4-9135-90D04C41785F}" dt="2021-08-30T01:00:53.810" v="969" actId="552"/>
            <ac:spMkLst>
              <pc:docMk/>
              <pc:sldMasterMk cId="3250872157" sldId="2147483648"/>
              <pc:sldLayoutMk cId="2845850650" sldId="2147483670"/>
              <ac:spMk id="21" creationId="{6AC2549B-CBBB-4EAC-8EF3-6ABCE8D5C06D}"/>
            </ac:spMkLst>
          </pc:spChg>
          <pc:spChg chg="add mod">
            <ac:chgData name="Devrizal Maruapey" userId="73835e99cd6025c3" providerId="LiveId" clId="{CE62D7BC-61E7-40D4-9135-90D04C41785F}" dt="2021-08-30T01:00:53.810" v="969" actId="552"/>
            <ac:spMkLst>
              <pc:docMk/>
              <pc:sldMasterMk cId="3250872157" sldId="2147483648"/>
              <pc:sldLayoutMk cId="2845850650" sldId="2147483670"/>
              <ac:spMk id="22" creationId="{9D53A9FB-D3C4-4DFE-A8F2-CE147AE1AFFA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03:19.543" v="1018" actId="552"/>
          <pc:sldLayoutMkLst>
            <pc:docMk/>
            <pc:sldMasterMk cId="3250872157" sldId="2147483648"/>
            <pc:sldLayoutMk cId="1037117735" sldId="2147483671"/>
          </pc:sldLayoutMkLst>
          <pc:spChg chg="add del mod">
            <ac:chgData name="Devrizal Maruapey" userId="73835e99cd6025c3" providerId="LiveId" clId="{CE62D7BC-61E7-40D4-9135-90D04C41785F}" dt="2021-08-30T01:02:10.552" v="993" actId="21"/>
            <ac:spMkLst>
              <pc:docMk/>
              <pc:sldMasterMk cId="3250872157" sldId="2147483648"/>
              <pc:sldLayoutMk cId="1037117735" sldId="2147483671"/>
              <ac:spMk id="2" creationId="{EC9D03AF-D893-4448-A08A-21AB33BDC105}"/>
            </ac:spMkLst>
          </pc:spChg>
          <pc:spChg chg="add del mod">
            <ac:chgData name="Devrizal Maruapey" userId="73835e99cd6025c3" providerId="LiveId" clId="{CE62D7BC-61E7-40D4-9135-90D04C41785F}" dt="2021-08-30T01:02:10.552" v="993" actId="21"/>
            <ac:spMkLst>
              <pc:docMk/>
              <pc:sldMasterMk cId="3250872157" sldId="2147483648"/>
              <pc:sldLayoutMk cId="1037117735" sldId="2147483671"/>
              <ac:spMk id="3" creationId="{5D3A64E1-0DFD-49C1-91CA-E1688C288E74}"/>
            </ac:spMkLst>
          </pc:spChg>
          <pc:spChg chg="add del mod">
            <ac:chgData name="Devrizal Maruapey" userId="73835e99cd6025c3" providerId="LiveId" clId="{CE62D7BC-61E7-40D4-9135-90D04C41785F}" dt="2021-08-30T01:03:15.758" v="1016" actId="21"/>
            <ac:spMkLst>
              <pc:docMk/>
              <pc:sldMasterMk cId="3250872157" sldId="2147483648"/>
              <pc:sldLayoutMk cId="1037117735" sldId="2147483671"/>
              <ac:spMk id="4" creationId="{6E46E684-0DE8-4C5C-BBB7-FC7374E10019}"/>
            </ac:spMkLst>
          </pc:spChg>
          <pc:spChg chg="add del mod">
            <ac:chgData name="Devrizal Maruapey" userId="73835e99cd6025c3" providerId="LiveId" clId="{CE62D7BC-61E7-40D4-9135-90D04C41785F}" dt="2021-08-30T01:03:17.414" v="1017" actId="21"/>
            <ac:spMkLst>
              <pc:docMk/>
              <pc:sldMasterMk cId="3250872157" sldId="2147483648"/>
              <pc:sldLayoutMk cId="1037117735" sldId="2147483671"/>
              <ac:spMk id="5" creationId="{C5FD077B-B64D-4BB1-9AAE-7421743F93AB}"/>
            </ac:spMkLst>
          </pc:spChg>
          <pc:spChg chg="add del mod">
            <ac:chgData name="Devrizal Maruapey" userId="73835e99cd6025c3" providerId="LiveId" clId="{CE62D7BC-61E7-40D4-9135-90D04C41785F}" dt="2021-08-30T01:03:09.041" v="1013" actId="21"/>
            <ac:spMkLst>
              <pc:docMk/>
              <pc:sldMasterMk cId="3250872157" sldId="2147483648"/>
              <pc:sldLayoutMk cId="1037117735" sldId="2147483671"/>
              <ac:spMk id="6" creationId="{A621AADD-7342-40E9-A51F-35BF21954A93}"/>
            </ac:spMkLst>
          </pc:spChg>
          <pc:spChg chg="add del mod">
            <ac:chgData name="Devrizal Maruapey" userId="73835e99cd6025c3" providerId="LiveId" clId="{CE62D7BC-61E7-40D4-9135-90D04C41785F}" dt="2021-08-30T01:03:17.414" v="1017" actId="21"/>
            <ac:spMkLst>
              <pc:docMk/>
              <pc:sldMasterMk cId="3250872157" sldId="2147483648"/>
              <pc:sldLayoutMk cId="1037117735" sldId="2147483671"/>
              <ac:spMk id="7" creationId="{2F4EFBAE-7011-48D7-865A-EC8190D6B0FE}"/>
            </ac:spMkLst>
          </pc:spChg>
          <pc:spChg chg="add mod">
            <ac:chgData name="Devrizal Maruapey" userId="73835e99cd6025c3" providerId="LiveId" clId="{CE62D7BC-61E7-40D4-9135-90D04C41785F}" dt="2021-08-30T01:03:19.543" v="1018" actId="552"/>
            <ac:spMkLst>
              <pc:docMk/>
              <pc:sldMasterMk cId="3250872157" sldId="2147483648"/>
              <pc:sldLayoutMk cId="1037117735" sldId="2147483671"/>
              <ac:spMk id="8" creationId="{70FFCDEB-C957-4191-ADFF-1B808D0F9E13}"/>
            </ac:spMkLst>
          </pc:spChg>
          <pc:spChg chg="add mod">
            <ac:chgData name="Devrizal Maruapey" userId="73835e99cd6025c3" providerId="LiveId" clId="{CE62D7BC-61E7-40D4-9135-90D04C41785F}" dt="2021-08-30T01:03:14.216" v="1015" actId="552"/>
            <ac:spMkLst>
              <pc:docMk/>
              <pc:sldMasterMk cId="3250872157" sldId="2147483648"/>
              <pc:sldLayoutMk cId="1037117735" sldId="2147483671"/>
              <ac:spMk id="9" creationId="{C922659D-A276-4A2F-8B20-B7EA3D796ECC}"/>
            </ac:spMkLst>
          </pc:spChg>
          <pc:spChg chg="add mod">
            <ac:chgData name="Devrizal Maruapey" userId="73835e99cd6025c3" providerId="LiveId" clId="{CE62D7BC-61E7-40D4-9135-90D04C41785F}" dt="2021-08-30T01:03:19.543" v="1018" actId="552"/>
            <ac:spMkLst>
              <pc:docMk/>
              <pc:sldMasterMk cId="3250872157" sldId="2147483648"/>
              <pc:sldLayoutMk cId="1037117735" sldId="2147483671"/>
              <ac:spMk id="10" creationId="{07ABF735-EDA5-4F00-AA80-28731A668888}"/>
            </ac:spMkLst>
          </pc:spChg>
          <pc:spChg chg="add mod">
            <ac:chgData name="Devrizal Maruapey" userId="73835e99cd6025c3" providerId="LiveId" clId="{CE62D7BC-61E7-40D4-9135-90D04C41785F}" dt="2021-08-30T01:03:19.543" v="1018" actId="552"/>
            <ac:spMkLst>
              <pc:docMk/>
              <pc:sldMasterMk cId="3250872157" sldId="2147483648"/>
              <pc:sldLayoutMk cId="1037117735" sldId="2147483671"/>
              <ac:spMk id="11" creationId="{CC04EFF3-3BC5-4EED-BBFC-9103984C7575}"/>
            </ac:spMkLst>
          </pc:spChg>
          <pc:spChg chg="add mod">
            <ac:chgData name="Devrizal Maruapey" userId="73835e99cd6025c3" providerId="LiveId" clId="{CE62D7BC-61E7-40D4-9135-90D04C41785F}" dt="2021-08-30T01:03:14.216" v="1015" actId="552"/>
            <ac:spMkLst>
              <pc:docMk/>
              <pc:sldMasterMk cId="3250872157" sldId="2147483648"/>
              <pc:sldLayoutMk cId="1037117735" sldId="2147483671"/>
              <ac:spMk id="12" creationId="{E76777AB-FB84-42E7-98C1-0616D41B08A3}"/>
            </ac:spMkLst>
          </pc:spChg>
          <pc:spChg chg="add mod">
            <ac:chgData name="Devrizal Maruapey" userId="73835e99cd6025c3" providerId="LiveId" clId="{CE62D7BC-61E7-40D4-9135-90D04C41785F}" dt="2021-08-30T01:03:14.216" v="1015" actId="552"/>
            <ac:spMkLst>
              <pc:docMk/>
              <pc:sldMasterMk cId="3250872157" sldId="2147483648"/>
              <pc:sldLayoutMk cId="1037117735" sldId="2147483671"/>
              <ac:spMk id="13" creationId="{FFE67440-E548-4FE8-BD55-8E71914B5189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06:25.579" v="1080" actId="120"/>
          <pc:sldLayoutMkLst>
            <pc:docMk/>
            <pc:sldMasterMk cId="3250872157" sldId="2147483648"/>
            <pc:sldLayoutMk cId="3512020104" sldId="2147483672"/>
          </pc:sldLayoutMkLst>
          <pc:spChg chg="add del mod">
            <ac:chgData name="Devrizal Maruapey" userId="73835e99cd6025c3" providerId="LiveId" clId="{CE62D7BC-61E7-40D4-9135-90D04C41785F}" dt="2021-08-30T01:05:24.324" v="1053" actId="21"/>
            <ac:spMkLst>
              <pc:docMk/>
              <pc:sldMasterMk cId="3250872157" sldId="2147483648"/>
              <pc:sldLayoutMk cId="3512020104" sldId="2147483672"/>
              <ac:spMk id="2" creationId="{F5F5C9F8-57ED-4141-9E46-69D85C8C7E55}"/>
            </ac:spMkLst>
          </pc:spChg>
          <pc:spChg chg="add del mod">
            <ac:chgData name="Devrizal Maruapey" userId="73835e99cd6025c3" providerId="LiveId" clId="{CE62D7BC-61E7-40D4-9135-90D04C41785F}" dt="2021-08-30T01:05:24.324" v="1053" actId="21"/>
            <ac:spMkLst>
              <pc:docMk/>
              <pc:sldMasterMk cId="3250872157" sldId="2147483648"/>
              <pc:sldLayoutMk cId="3512020104" sldId="2147483672"/>
              <ac:spMk id="3" creationId="{CA71C10D-6F82-44C5-BCCD-8EF1945F7206}"/>
            </ac:spMkLst>
          </pc:spChg>
          <pc:spChg chg="add del mod">
            <ac:chgData name="Devrizal Maruapey" userId="73835e99cd6025c3" providerId="LiveId" clId="{CE62D7BC-61E7-40D4-9135-90D04C41785F}" dt="2021-08-30T01:05:24.324" v="1053" actId="21"/>
            <ac:spMkLst>
              <pc:docMk/>
              <pc:sldMasterMk cId="3250872157" sldId="2147483648"/>
              <pc:sldLayoutMk cId="3512020104" sldId="2147483672"/>
              <ac:spMk id="4" creationId="{B40C8D54-5C98-446B-8434-A1D56682DBB7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5" creationId="{ADD42F0B-72C4-47F8-A8AB-7E1C16D313F2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6" creationId="{4D9A5072-758D-403D-B47C-929E1ACE2D7F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7" creationId="{A1564E42-EAAF-4D7D-93E6-508B903CD61C}"/>
            </ac:spMkLst>
          </pc:spChg>
          <pc:spChg chg="add del mod">
            <ac:chgData name="Devrizal Maruapey" userId="73835e99cd6025c3" providerId="LiveId" clId="{CE62D7BC-61E7-40D4-9135-90D04C41785F}" dt="2021-08-30T01:05:05.436" v="1050" actId="21"/>
            <ac:spMkLst>
              <pc:docMk/>
              <pc:sldMasterMk cId="3250872157" sldId="2147483648"/>
              <pc:sldLayoutMk cId="3512020104" sldId="2147483672"/>
              <ac:spMk id="8" creationId="{91003048-D063-4E39-82D0-F7B43D1784CD}"/>
            </ac:spMkLst>
          </pc:spChg>
          <pc:spChg chg="add del mod">
            <ac:chgData name="Devrizal Maruapey" userId="73835e99cd6025c3" providerId="LiveId" clId="{CE62D7BC-61E7-40D4-9135-90D04C41785F}" dt="2021-08-30T01:05:03.594" v="1049" actId="21"/>
            <ac:spMkLst>
              <pc:docMk/>
              <pc:sldMasterMk cId="3250872157" sldId="2147483648"/>
              <pc:sldLayoutMk cId="3512020104" sldId="2147483672"/>
              <ac:spMk id="9" creationId="{A8B91A78-7813-46F4-B397-502D9B1B5084}"/>
            </ac:spMkLst>
          </pc:spChg>
          <pc:spChg chg="add del mod">
            <ac:chgData name="Devrizal Maruapey" userId="73835e99cd6025c3" providerId="LiveId" clId="{CE62D7BC-61E7-40D4-9135-90D04C41785F}" dt="2021-08-30T01:05:03.594" v="1049" actId="21"/>
            <ac:spMkLst>
              <pc:docMk/>
              <pc:sldMasterMk cId="3250872157" sldId="2147483648"/>
              <pc:sldLayoutMk cId="3512020104" sldId="2147483672"/>
              <ac:spMk id="10" creationId="{AA4AC6A1-92BE-43FF-BC91-90763F4F1A20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11" creationId="{81343F47-0224-4DF7-A9EC-93756A75A79B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12" creationId="{0350E605-D88C-49A2-A640-A75C2069F249}"/>
            </ac:spMkLst>
          </pc:spChg>
          <pc:spChg chg="add del mod">
            <ac:chgData name="Devrizal Maruapey" userId="73835e99cd6025c3" providerId="LiveId" clId="{CE62D7BC-61E7-40D4-9135-90D04C41785F}" dt="2021-08-30T01:05:42.953" v="1063" actId="21"/>
            <ac:spMkLst>
              <pc:docMk/>
              <pc:sldMasterMk cId="3250872157" sldId="2147483648"/>
              <pc:sldLayoutMk cId="3512020104" sldId="2147483672"/>
              <ac:spMk id="13" creationId="{8250C99C-EF65-4B5C-ABCB-FA112B0DC0CF}"/>
            </ac:spMkLst>
          </pc:spChg>
          <pc:spChg chg="add mod">
            <ac:chgData name="Devrizal Maruapey" userId="73835e99cd6025c3" providerId="LiveId" clId="{CE62D7BC-61E7-40D4-9135-90D04C41785F}" dt="2021-08-30T01:06:25.579" v="1080" actId="120"/>
            <ac:spMkLst>
              <pc:docMk/>
              <pc:sldMasterMk cId="3250872157" sldId="2147483648"/>
              <pc:sldLayoutMk cId="3512020104" sldId="2147483672"/>
              <ac:spMk id="14" creationId="{08ED144F-CA56-4264-8F5F-964694CC2AB1}"/>
            </ac:spMkLst>
          </pc:spChg>
          <pc:spChg chg="add mod">
            <ac:chgData name="Devrizal Maruapey" userId="73835e99cd6025c3" providerId="LiveId" clId="{CE62D7BC-61E7-40D4-9135-90D04C41785F}" dt="2021-08-30T01:05:52.605" v="1069" actId="552"/>
            <ac:spMkLst>
              <pc:docMk/>
              <pc:sldMasterMk cId="3250872157" sldId="2147483648"/>
              <pc:sldLayoutMk cId="3512020104" sldId="2147483672"/>
              <ac:spMk id="15" creationId="{E2A53E61-8414-434A-A795-121CA3BC9768}"/>
            </ac:spMkLst>
          </pc:spChg>
          <pc:spChg chg="add mod">
            <ac:chgData name="Devrizal Maruapey" userId="73835e99cd6025c3" providerId="LiveId" clId="{CE62D7BC-61E7-40D4-9135-90D04C41785F}" dt="2021-08-30T01:05:30.322" v="1056" actId="552"/>
            <ac:spMkLst>
              <pc:docMk/>
              <pc:sldMasterMk cId="3250872157" sldId="2147483648"/>
              <pc:sldLayoutMk cId="3512020104" sldId="2147483672"/>
              <ac:spMk id="16" creationId="{08FA28E8-51EF-4332-9D48-CA14B279C04E}"/>
            </ac:spMkLst>
          </pc:spChg>
          <pc:spChg chg="add mod">
            <ac:chgData name="Devrizal Maruapey" userId="73835e99cd6025c3" providerId="LiveId" clId="{CE62D7BC-61E7-40D4-9135-90D04C41785F}" dt="2021-08-30T01:06:25.579" v="1080" actId="120"/>
            <ac:spMkLst>
              <pc:docMk/>
              <pc:sldMasterMk cId="3250872157" sldId="2147483648"/>
              <pc:sldLayoutMk cId="3512020104" sldId="2147483672"/>
              <ac:spMk id="17" creationId="{5FD2E97E-0752-4E1D-97B0-44795D84F86D}"/>
            </ac:spMkLst>
          </pc:spChg>
          <pc:spChg chg="add mod">
            <ac:chgData name="Devrizal Maruapey" userId="73835e99cd6025c3" providerId="LiveId" clId="{CE62D7BC-61E7-40D4-9135-90D04C41785F}" dt="2021-08-30T01:05:30.513" v="1057"/>
            <ac:spMkLst>
              <pc:docMk/>
              <pc:sldMasterMk cId="3250872157" sldId="2147483648"/>
              <pc:sldLayoutMk cId="3512020104" sldId="2147483672"/>
              <ac:spMk id="18" creationId="{384EB5AF-8B3A-4500-9BA0-76F8B5F8B7DD}"/>
            </ac:spMkLst>
          </pc:spChg>
          <pc:spChg chg="add mod">
            <ac:chgData name="Devrizal Maruapey" userId="73835e99cd6025c3" providerId="LiveId" clId="{CE62D7BC-61E7-40D4-9135-90D04C41785F}" dt="2021-08-30T01:05:55.228" v="1071" actId="552"/>
            <ac:spMkLst>
              <pc:docMk/>
              <pc:sldMasterMk cId="3250872157" sldId="2147483648"/>
              <pc:sldLayoutMk cId="3512020104" sldId="2147483672"/>
              <ac:spMk id="19" creationId="{E149E6C6-C4E5-42AE-93F5-3786CE37B8DB}"/>
            </ac:spMkLst>
          </pc:spChg>
          <pc:spChg chg="add mod">
            <ac:chgData name="Devrizal Maruapey" userId="73835e99cd6025c3" providerId="LiveId" clId="{CE62D7BC-61E7-40D4-9135-90D04C41785F}" dt="2021-08-30T01:06:25.579" v="1080" actId="120"/>
            <ac:spMkLst>
              <pc:docMk/>
              <pc:sldMasterMk cId="3250872157" sldId="2147483648"/>
              <pc:sldLayoutMk cId="3512020104" sldId="2147483672"/>
              <ac:spMk id="20" creationId="{A815502C-95D0-4223-A748-F8C5A4234B3D}"/>
            </ac:spMkLst>
          </pc:spChg>
          <pc:spChg chg="add mod">
            <ac:chgData name="Devrizal Maruapey" userId="73835e99cd6025c3" providerId="LiveId" clId="{CE62D7BC-61E7-40D4-9135-90D04C41785F}" dt="2021-08-30T01:05:52.605" v="1069" actId="552"/>
            <ac:spMkLst>
              <pc:docMk/>
              <pc:sldMasterMk cId="3250872157" sldId="2147483648"/>
              <pc:sldLayoutMk cId="3512020104" sldId="2147483672"/>
              <ac:spMk id="21" creationId="{B29CEAD0-5EF5-4A5C-94C4-DB1C5413BF29}"/>
            </ac:spMkLst>
          </pc:spChg>
          <pc:spChg chg="add mod">
            <ac:chgData name="Devrizal Maruapey" userId="73835e99cd6025c3" providerId="LiveId" clId="{CE62D7BC-61E7-40D4-9135-90D04C41785F}" dt="2021-08-30T01:05:52.605" v="1069" actId="552"/>
            <ac:spMkLst>
              <pc:docMk/>
              <pc:sldMasterMk cId="3250872157" sldId="2147483648"/>
              <pc:sldLayoutMk cId="3512020104" sldId="2147483672"/>
              <ac:spMk id="22" creationId="{E91D1FA9-60C5-47DD-AE61-704287CF98B6}"/>
            </ac:spMkLst>
          </pc:spChg>
          <pc:spChg chg="add mod">
            <ac:chgData name="Devrizal Maruapey" userId="73835e99cd6025c3" providerId="LiveId" clId="{CE62D7BC-61E7-40D4-9135-90D04C41785F}" dt="2021-08-30T01:06:25.579" v="1080" actId="120"/>
            <ac:spMkLst>
              <pc:docMk/>
              <pc:sldMasterMk cId="3250872157" sldId="2147483648"/>
              <pc:sldLayoutMk cId="3512020104" sldId="2147483672"/>
              <ac:spMk id="23" creationId="{E85501E8-FF41-4E5F-B0DE-0BC097585DA8}"/>
            </ac:spMkLst>
          </pc:spChg>
          <pc:spChg chg="add del mod">
            <ac:chgData name="Devrizal Maruapey" userId="73835e99cd6025c3" providerId="LiveId" clId="{CE62D7BC-61E7-40D4-9135-90D04C41785F}" dt="2021-08-30T01:05:49.533" v="1068"/>
            <ac:spMkLst>
              <pc:docMk/>
              <pc:sldMasterMk cId="3250872157" sldId="2147483648"/>
              <pc:sldLayoutMk cId="3512020104" sldId="2147483672"/>
              <ac:spMk id="24" creationId="{0E4D64A5-7BB6-4465-9A58-7301468C9AD9}"/>
            </ac:spMkLst>
          </pc:spChg>
          <pc:spChg chg="add mod">
            <ac:chgData name="Devrizal Maruapey" userId="73835e99cd6025c3" providerId="LiveId" clId="{CE62D7BC-61E7-40D4-9135-90D04C41785F}" dt="2021-08-30T01:05:55.228" v="1071" actId="552"/>
            <ac:spMkLst>
              <pc:docMk/>
              <pc:sldMasterMk cId="3250872157" sldId="2147483648"/>
              <pc:sldLayoutMk cId="3512020104" sldId="2147483672"/>
              <ac:spMk id="25" creationId="{64FFE721-9BE1-442D-BC12-B93B69446AC0}"/>
            </ac:spMkLst>
          </pc:spChg>
          <pc:spChg chg="add mod">
            <ac:chgData name="Devrizal Maruapey" userId="73835e99cd6025c3" providerId="LiveId" clId="{CE62D7BC-61E7-40D4-9135-90D04C41785F}" dt="2021-08-30T01:05:55.228" v="1071" actId="552"/>
            <ac:spMkLst>
              <pc:docMk/>
              <pc:sldMasterMk cId="3250872157" sldId="2147483648"/>
              <pc:sldLayoutMk cId="3512020104" sldId="2147483672"/>
              <ac:spMk id="26" creationId="{1C6F2AF1-D4E7-45F6-8762-BF5C2CD7E9A3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10:16.504" v="1159" actId="21"/>
          <pc:sldLayoutMkLst>
            <pc:docMk/>
            <pc:sldMasterMk cId="3250872157" sldId="2147483648"/>
            <pc:sldLayoutMk cId="2239728398" sldId="2147483673"/>
          </pc:sldLayoutMkLst>
          <pc:spChg chg="add del mod">
            <ac:chgData name="Devrizal Maruapey" userId="73835e99cd6025c3" providerId="LiveId" clId="{CE62D7BC-61E7-40D4-9135-90D04C41785F}" dt="2021-08-30T01:10:16.504" v="1159" actId="21"/>
            <ac:spMkLst>
              <pc:docMk/>
              <pc:sldMasterMk cId="3250872157" sldId="2147483648"/>
              <pc:sldLayoutMk cId="2239728398" sldId="2147483673"/>
              <ac:spMk id="2" creationId="{69BC2804-1239-4E85-A842-7ACBEA30C7F8}"/>
            </ac:spMkLst>
          </pc:spChg>
          <pc:spChg chg="add del mod">
            <ac:chgData name="Devrizal Maruapey" userId="73835e99cd6025c3" providerId="LiveId" clId="{CE62D7BC-61E7-40D4-9135-90D04C41785F}" dt="2021-08-30T01:09:59.207" v="1150" actId="21"/>
            <ac:spMkLst>
              <pc:docMk/>
              <pc:sldMasterMk cId="3250872157" sldId="2147483648"/>
              <pc:sldLayoutMk cId="2239728398" sldId="2147483673"/>
              <ac:spMk id="3" creationId="{AC400BC0-AC96-4E9F-A06D-5C506F23FED2}"/>
            </ac:spMkLst>
          </pc:spChg>
          <pc:spChg chg="add del mod">
            <ac:chgData name="Devrizal Maruapey" userId="73835e99cd6025c3" providerId="LiveId" clId="{CE62D7BC-61E7-40D4-9135-90D04C41785F}" dt="2021-08-30T01:09:59.207" v="1150" actId="21"/>
            <ac:spMkLst>
              <pc:docMk/>
              <pc:sldMasterMk cId="3250872157" sldId="2147483648"/>
              <pc:sldLayoutMk cId="2239728398" sldId="2147483673"/>
              <ac:spMk id="4" creationId="{BE110E05-69F2-46CF-A7EA-40057AE7787F}"/>
            </ac:spMkLst>
          </pc:spChg>
          <pc:spChg chg="add del mod">
            <ac:chgData name="Devrizal Maruapey" userId="73835e99cd6025c3" providerId="LiveId" clId="{CE62D7BC-61E7-40D4-9135-90D04C41785F}" dt="2021-08-30T01:10:16.504" v="1159" actId="21"/>
            <ac:spMkLst>
              <pc:docMk/>
              <pc:sldMasterMk cId="3250872157" sldId="2147483648"/>
              <pc:sldLayoutMk cId="2239728398" sldId="2147483673"/>
              <ac:spMk id="5" creationId="{E5E62669-AA66-4E34-A206-1B212A10660F}"/>
            </ac:spMkLst>
          </pc:spChg>
          <pc:spChg chg="add del mod">
            <ac:chgData name="Devrizal Maruapey" userId="73835e99cd6025c3" providerId="LiveId" clId="{CE62D7BC-61E7-40D4-9135-90D04C41785F}" dt="2021-08-30T01:08:42.844" v="1125" actId="21"/>
            <ac:spMkLst>
              <pc:docMk/>
              <pc:sldMasterMk cId="3250872157" sldId="2147483648"/>
              <pc:sldLayoutMk cId="2239728398" sldId="2147483673"/>
              <ac:spMk id="6" creationId="{7B1F0BBE-F8D7-464F-82AB-A63B3C26E734}"/>
            </ac:spMkLst>
          </pc:spChg>
          <pc:spChg chg="add del mod">
            <ac:chgData name="Devrizal Maruapey" userId="73835e99cd6025c3" providerId="LiveId" clId="{CE62D7BC-61E7-40D4-9135-90D04C41785F}" dt="2021-08-30T01:08:26.778" v="1118" actId="21"/>
            <ac:spMkLst>
              <pc:docMk/>
              <pc:sldMasterMk cId="3250872157" sldId="2147483648"/>
              <pc:sldLayoutMk cId="2239728398" sldId="2147483673"/>
              <ac:spMk id="7" creationId="{E3524237-C827-40EA-BD6E-FC728DF7E182}"/>
            </ac:spMkLst>
          </pc:spChg>
          <pc:spChg chg="add del mod">
            <ac:chgData name="Devrizal Maruapey" userId="73835e99cd6025c3" providerId="LiveId" clId="{CE62D7BC-61E7-40D4-9135-90D04C41785F}" dt="2021-08-30T01:08:26.778" v="1118" actId="21"/>
            <ac:spMkLst>
              <pc:docMk/>
              <pc:sldMasterMk cId="3250872157" sldId="2147483648"/>
              <pc:sldLayoutMk cId="2239728398" sldId="2147483673"/>
              <ac:spMk id="8" creationId="{F28FA337-2E92-4259-BF75-A0115592A0EC}"/>
            </ac:spMkLst>
          </pc:spChg>
          <pc:spChg chg="add del mod">
            <ac:chgData name="Devrizal Maruapey" userId="73835e99cd6025c3" providerId="LiveId" clId="{CE62D7BC-61E7-40D4-9135-90D04C41785F}" dt="2021-08-30T01:08:42.844" v="1125" actId="21"/>
            <ac:spMkLst>
              <pc:docMk/>
              <pc:sldMasterMk cId="3250872157" sldId="2147483648"/>
              <pc:sldLayoutMk cId="2239728398" sldId="2147483673"/>
              <ac:spMk id="9" creationId="{84A8FDDE-23BE-40BE-A584-E624C49DD37E}"/>
            </ac:spMkLst>
          </pc:spChg>
          <pc:spChg chg="add del mod">
            <ac:chgData name="Devrizal Maruapey" userId="73835e99cd6025c3" providerId="LiveId" clId="{CE62D7BC-61E7-40D4-9135-90D04C41785F}" dt="2021-08-30T01:10:16.504" v="1159" actId="21"/>
            <ac:spMkLst>
              <pc:docMk/>
              <pc:sldMasterMk cId="3250872157" sldId="2147483648"/>
              <pc:sldLayoutMk cId="2239728398" sldId="2147483673"/>
              <ac:spMk id="10" creationId="{56C2632B-B0F9-4BB0-8DDE-1C16EA1EA86D}"/>
            </ac:spMkLst>
          </pc:spChg>
          <pc:spChg chg="add del mod">
            <ac:chgData name="Devrizal Maruapey" userId="73835e99cd6025c3" providerId="LiveId" clId="{CE62D7BC-61E7-40D4-9135-90D04C41785F}" dt="2021-08-30T01:09:59.207" v="1150" actId="21"/>
            <ac:spMkLst>
              <pc:docMk/>
              <pc:sldMasterMk cId="3250872157" sldId="2147483648"/>
              <pc:sldLayoutMk cId="2239728398" sldId="2147483673"/>
              <ac:spMk id="11" creationId="{9D3CD09E-4B64-46C7-8DB9-E55E891CC85A}"/>
            </ac:spMkLst>
          </pc:spChg>
          <pc:spChg chg="add del mod">
            <ac:chgData name="Devrizal Maruapey" userId="73835e99cd6025c3" providerId="LiveId" clId="{CE62D7BC-61E7-40D4-9135-90D04C41785F}" dt="2021-08-30T01:09:59.207" v="1150" actId="21"/>
            <ac:spMkLst>
              <pc:docMk/>
              <pc:sldMasterMk cId="3250872157" sldId="2147483648"/>
              <pc:sldLayoutMk cId="2239728398" sldId="2147483673"/>
              <ac:spMk id="12" creationId="{5BF13CF4-CB80-41B1-B892-ED2AB6560BCC}"/>
            </ac:spMkLst>
          </pc:spChg>
          <pc:spChg chg="add del mod">
            <ac:chgData name="Devrizal Maruapey" userId="73835e99cd6025c3" providerId="LiveId" clId="{CE62D7BC-61E7-40D4-9135-90D04C41785F}" dt="2021-08-30T01:10:16.504" v="1159" actId="21"/>
            <ac:spMkLst>
              <pc:docMk/>
              <pc:sldMasterMk cId="3250872157" sldId="2147483648"/>
              <pc:sldLayoutMk cId="2239728398" sldId="2147483673"/>
              <ac:spMk id="13" creationId="{D067EE37-D422-40E0-9963-D27965D79A81}"/>
            </ac:spMkLst>
          </pc:spChg>
          <pc:spChg chg="add del mod">
            <ac:chgData name="Devrizal Maruapey" userId="73835e99cd6025c3" providerId="LiveId" clId="{CE62D7BC-61E7-40D4-9135-90D04C41785F}" dt="2021-08-30T01:08:18.766" v="1117" actId="21"/>
            <ac:spMkLst>
              <pc:docMk/>
              <pc:sldMasterMk cId="3250872157" sldId="2147483648"/>
              <pc:sldLayoutMk cId="2239728398" sldId="2147483673"/>
              <ac:spMk id="14" creationId="{CE8E6C29-811D-49CF-B947-82163A99158A}"/>
            </ac:spMkLst>
          </pc:spChg>
          <pc:spChg chg="add del mod">
            <ac:chgData name="Devrizal Maruapey" userId="73835e99cd6025c3" providerId="LiveId" clId="{CE62D7BC-61E7-40D4-9135-90D04C41785F}" dt="2021-08-30T01:08:09.690" v="1113" actId="21"/>
            <ac:spMkLst>
              <pc:docMk/>
              <pc:sldMasterMk cId="3250872157" sldId="2147483648"/>
              <pc:sldLayoutMk cId="2239728398" sldId="2147483673"/>
              <ac:spMk id="15" creationId="{1707FA8B-FCEB-4530-99BD-EDDE382D293E}"/>
            </ac:spMkLst>
          </pc:spChg>
          <pc:spChg chg="add del mod">
            <ac:chgData name="Devrizal Maruapey" userId="73835e99cd6025c3" providerId="LiveId" clId="{CE62D7BC-61E7-40D4-9135-90D04C41785F}" dt="2021-08-30T01:08:09.690" v="1113" actId="21"/>
            <ac:spMkLst>
              <pc:docMk/>
              <pc:sldMasterMk cId="3250872157" sldId="2147483648"/>
              <pc:sldLayoutMk cId="2239728398" sldId="2147483673"/>
              <ac:spMk id="16" creationId="{601A5A2B-8AF1-4E73-A435-1EC538EB7B4B}"/>
            </ac:spMkLst>
          </pc:spChg>
          <pc:spChg chg="add del mod">
            <ac:chgData name="Devrizal Maruapey" userId="73835e99cd6025c3" providerId="LiveId" clId="{CE62D7BC-61E7-40D4-9135-90D04C41785F}" dt="2021-08-30T01:08:18.766" v="1117" actId="21"/>
            <ac:spMkLst>
              <pc:docMk/>
              <pc:sldMasterMk cId="3250872157" sldId="2147483648"/>
              <pc:sldLayoutMk cId="2239728398" sldId="2147483673"/>
              <ac:spMk id="17" creationId="{8D7C398E-5AC9-49F4-8BF8-677CFC582E57}"/>
            </ac:spMkLst>
          </pc:spChg>
          <pc:spChg chg="add mod">
            <ac:chgData name="Devrizal Maruapey" userId="73835e99cd6025c3" providerId="LiveId" clId="{CE62D7BC-61E7-40D4-9135-90D04C41785F}" dt="2021-08-30T01:08:33.648" v="1120" actId="552"/>
            <ac:spMkLst>
              <pc:docMk/>
              <pc:sldMasterMk cId="3250872157" sldId="2147483648"/>
              <pc:sldLayoutMk cId="2239728398" sldId="2147483673"/>
              <ac:spMk id="18" creationId="{B0AF73F4-762E-438C-8E8A-8189C727534A}"/>
            </ac:spMkLst>
          </pc:spChg>
          <pc:spChg chg="add mod">
            <ac:chgData name="Devrizal Maruapey" userId="73835e99cd6025c3" providerId="LiveId" clId="{CE62D7BC-61E7-40D4-9135-90D04C41785F}" dt="2021-08-30T01:08:33.648" v="1120" actId="552"/>
            <ac:spMkLst>
              <pc:docMk/>
              <pc:sldMasterMk cId="3250872157" sldId="2147483648"/>
              <pc:sldLayoutMk cId="2239728398" sldId="2147483673"/>
              <ac:spMk id="19" creationId="{39142BCA-3227-434C-B361-AABCF1C4D336}"/>
            </ac:spMkLst>
          </pc:spChg>
          <pc:spChg chg="add mod">
            <ac:chgData name="Devrizal Maruapey" userId="73835e99cd6025c3" providerId="LiveId" clId="{CE62D7BC-61E7-40D4-9135-90D04C41785F}" dt="2021-08-30T01:08:33.648" v="1120" actId="552"/>
            <ac:spMkLst>
              <pc:docMk/>
              <pc:sldMasterMk cId="3250872157" sldId="2147483648"/>
              <pc:sldLayoutMk cId="2239728398" sldId="2147483673"/>
              <ac:spMk id="20" creationId="{6FE02EC9-3EB4-4F63-A10F-6B7F72951885}"/>
            </ac:spMkLst>
          </pc:spChg>
          <pc:spChg chg="add mod">
            <ac:chgData name="Devrizal Maruapey" userId="73835e99cd6025c3" providerId="LiveId" clId="{CE62D7BC-61E7-40D4-9135-90D04C41785F}" dt="2021-08-30T01:08:40.885" v="1123" actId="552"/>
            <ac:spMkLst>
              <pc:docMk/>
              <pc:sldMasterMk cId="3250872157" sldId="2147483648"/>
              <pc:sldLayoutMk cId="2239728398" sldId="2147483673"/>
              <ac:spMk id="21" creationId="{8F6BB38E-3158-4D14-8FB3-F9339F6204E1}"/>
            </ac:spMkLst>
          </pc:spChg>
          <pc:spChg chg="add mod">
            <ac:chgData name="Devrizal Maruapey" userId="73835e99cd6025c3" providerId="LiveId" clId="{CE62D7BC-61E7-40D4-9135-90D04C41785F}" dt="2021-08-30T01:09:35.881" v="1143" actId="1076"/>
            <ac:spMkLst>
              <pc:docMk/>
              <pc:sldMasterMk cId="3250872157" sldId="2147483648"/>
              <pc:sldLayoutMk cId="2239728398" sldId="2147483673"/>
              <ac:spMk id="22" creationId="{78331867-79F0-4AF5-B9DD-B8846FEA50CE}"/>
            </ac:spMkLst>
          </pc:spChg>
          <pc:spChg chg="add mod">
            <ac:chgData name="Devrizal Maruapey" userId="73835e99cd6025c3" providerId="LiveId" clId="{CE62D7BC-61E7-40D4-9135-90D04C41785F}" dt="2021-08-30T01:09:35.881" v="1143" actId="1076"/>
            <ac:spMkLst>
              <pc:docMk/>
              <pc:sldMasterMk cId="3250872157" sldId="2147483648"/>
              <pc:sldLayoutMk cId="2239728398" sldId="2147483673"/>
              <ac:spMk id="23" creationId="{80658EE3-CDEB-4067-98DE-47B885A9BFDC}"/>
            </ac:spMkLst>
          </pc:spChg>
          <pc:spChg chg="add mod">
            <ac:chgData name="Devrizal Maruapey" userId="73835e99cd6025c3" providerId="LiveId" clId="{CE62D7BC-61E7-40D4-9135-90D04C41785F}" dt="2021-08-30T01:09:35.881" v="1143" actId="1076"/>
            <ac:spMkLst>
              <pc:docMk/>
              <pc:sldMasterMk cId="3250872157" sldId="2147483648"/>
              <pc:sldLayoutMk cId="2239728398" sldId="2147483673"/>
              <ac:spMk id="24" creationId="{232C4CC1-9B59-4508-8B90-B8DA3A1A40CA}"/>
            </ac:spMkLst>
          </pc:spChg>
          <pc:spChg chg="add mod">
            <ac:chgData name="Devrizal Maruapey" userId="73835e99cd6025c3" providerId="LiveId" clId="{CE62D7BC-61E7-40D4-9135-90D04C41785F}" dt="2021-08-30T01:09:35.881" v="1143" actId="1076"/>
            <ac:spMkLst>
              <pc:docMk/>
              <pc:sldMasterMk cId="3250872157" sldId="2147483648"/>
              <pc:sldLayoutMk cId="2239728398" sldId="2147483673"/>
              <ac:spMk id="25" creationId="{4C5045F0-73A9-41BE-9D75-069B09021D29}"/>
            </ac:spMkLst>
          </pc:spChg>
          <pc:spChg chg="add del mod">
            <ac:chgData name="Devrizal Maruapey" userId="73835e99cd6025c3" providerId="LiveId" clId="{CE62D7BC-61E7-40D4-9135-90D04C41785F}" dt="2021-08-30T01:08:56.907" v="1128"/>
            <ac:spMkLst>
              <pc:docMk/>
              <pc:sldMasterMk cId="3250872157" sldId="2147483648"/>
              <pc:sldLayoutMk cId="2239728398" sldId="2147483673"/>
              <ac:spMk id="26" creationId="{B437E941-4239-4760-99C0-FA9E3D4B55B7}"/>
            </ac:spMkLst>
          </pc:spChg>
          <pc:spChg chg="add mod">
            <ac:chgData name="Devrizal Maruapey" userId="73835e99cd6025c3" providerId="LiveId" clId="{CE62D7BC-61E7-40D4-9135-90D04C41785F}" dt="2021-08-30T01:10:11.969" v="1156" actId="552"/>
            <ac:spMkLst>
              <pc:docMk/>
              <pc:sldMasterMk cId="3250872157" sldId="2147483648"/>
              <pc:sldLayoutMk cId="2239728398" sldId="2147483673"/>
              <ac:spMk id="27" creationId="{736D6FCE-5283-486B-BCAE-5890B8B19A74}"/>
            </ac:spMkLst>
          </pc:spChg>
          <pc:spChg chg="add mod">
            <ac:chgData name="Devrizal Maruapey" userId="73835e99cd6025c3" providerId="LiveId" clId="{CE62D7BC-61E7-40D4-9135-90D04C41785F}" dt="2021-08-30T01:10:11.969" v="1156" actId="552"/>
            <ac:spMkLst>
              <pc:docMk/>
              <pc:sldMasterMk cId="3250872157" sldId="2147483648"/>
              <pc:sldLayoutMk cId="2239728398" sldId="2147483673"/>
              <ac:spMk id="28" creationId="{DD382429-71D8-4F5D-9BBD-5A39B2E57172}"/>
            </ac:spMkLst>
          </pc:spChg>
          <pc:spChg chg="add mod">
            <ac:chgData name="Devrizal Maruapey" userId="73835e99cd6025c3" providerId="LiveId" clId="{CE62D7BC-61E7-40D4-9135-90D04C41785F}" dt="2021-08-30T01:10:11.969" v="1156" actId="552"/>
            <ac:spMkLst>
              <pc:docMk/>
              <pc:sldMasterMk cId="3250872157" sldId="2147483648"/>
              <pc:sldLayoutMk cId="2239728398" sldId="2147483673"/>
              <ac:spMk id="29" creationId="{70E01E3E-D264-4878-9ECB-A3092B326685}"/>
            </ac:spMkLst>
          </pc:spChg>
          <pc:spChg chg="add mod">
            <ac:chgData name="Devrizal Maruapey" userId="73835e99cd6025c3" providerId="LiveId" clId="{CE62D7BC-61E7-40D4-9135-90D04C41785F}" dt="2021-08-30T01:10:07.055" v="1153" actId="552"/>
            <ac:spMkLst>
              <pc:docMk/>
              <pc:sldMasterMk cId="3250872157" sldId="2147483648"/>
              <pc:sldLayoutMk cId="2239728398" sldId="2147483673"/>
              <ac:spMk id="30" creationId="{C0CD6007-021C-4E26-ADC0-479336383322}"/>
            </ac:spMkLst>
          </pc:spChg>
          <pc:spChg chg="add mod">
            <ac:chgData name="Devrizal Maruapey" userId="73835e99cd6025c3" providerId="LiveId" clId="{CE62D7BC-61E7-40D4-9135-90D04C41785F}" dt="2021-08-30T01:10:08.471" v="1155" actId="552"/>
            <ac:spMkLst>
              <pc:docMk/>
              <pc:sldMasterMk cId="3250872157" sldId="2147483648"/>
              <pc:sldLayoutMk cId="2239728398" sldId="2147483673"/>
              <ac:spMk id="31" creationId="{60345B42-01C5-4E3C-BD21-0116362F0142}"/>
            </ac:spMkLst>
          </pc:spChg>
          <pc:spChg chg="add mod">
            <ac:chgData name="Devrizal Maruapey" userId="73835e99cd6025c3" providerId="LiveId" clId="{CE62D7BC-61E7-40D4-9135-90D04C41785F}" dt="2021-08-30T01:10:13.585" v="1158" actId="552"/>
            <ac:spMkLst>
              <pc:docMk/>
              <pc:sldMasterMk cId="3250872157" sldId="2147483648"/>
              <pc:sldLayoutMk cId="2239728398" sldId="2147483673"/>
              <ac:spMk id="32" creationId="{76D45479-2CC2-4AE3-BD41-0335735610CE}"/>
            </ac:spMkLst>
          </pc:spChg>
          <pc:spChg chg="add mod">
            <ac:chgData name="Devrizal Maruapey" userId="73835e99cd6025c3" providerId="LiveId" clId="{CE62D7BC-61E7-40D4-9135-90D04C41785F}" dt="2021-08-30T01:10:13.585" v="1158" actId="552"/>
            <ac:spMkLst>
              <pc:docMk/>
              <pc:sldMasterMk cId="3250872157" sldId="2147483648"/>
              <pc:sldLayoutMk cId="2239728398" sldId="2147483673"/>
              <ac:spMk id="33" creationId="{8BDA7C81-227C-4EBD-B0A0-3C8180D7D621}"/>
            </ac:spMkLst>
          </pc:spChg>
          <pc:spChg chg="add mod">
            <ac:chgData name="Devrizal Maruapey" userId="73835e99cd6025c3" providerId="LiveId" clId="{CE62D7BC-61E7-40D4-9135-90D04C41785F}" dt="2021-08-30T01:10:13.585" v="1158" actId="552"/>
            <ac:spMkLst>
              <pc:docMk/>
              <pc:sldMasterMk cId="3250872157" sldId="2147483648"/>
              <pc:sldLayoutMk cId="2239728398" sldId="2147483673"/>
              <ac:spMk id="34" creationId="{668DD45F-D18D-46AE-B77B-B775E0F3299E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22:34.008" v="1270" actId="21"/>
          <pc:sldLayoutMkLst>
            <pc:docMk/>
            <pc:sldMasterMk cId="3250872157" sldId="2147483648"/>
            <pc:sldLayoutMk cId="1048096714" sldId="2147483674"/>
          </pc:sldLayoutMkLst>
          <pc:spChg chg="add del mod">
            <ac:chgData name="Devrizal Maruapey" userId="73835e99cd6025c3" providerId="LiveId" clId="{CE62D7BC-61E7-40D4-9135-90D04C41785F}" dt="2021-08-30T01:19:40.190" v="1198" actId="21"/>
            <ac:spMkLst>
              <pc:docMk/>
              <pc:sldMasterMk cId="3250872157" sldId="2147483648"/>
              <pc:sldLayoutMk cId="1048096714" sldId="2147483674"/>
              <ac:spMk id="2" creationId="{1EF4438E-DFAA-4504-93E2-A3D68140C854}"/>
            </ac:spMkLst>
          </pc:spChg>
          <pc:spChg chg="add del mod">
            <ac:chgData name="Devrizal Maruapey" userId="73835e99cd6025c3" providerId="LiveId" clId="{CE62D7BC-61E7-40D4-9135-90D04C41785F}" dt="2021-08-30T01:22:34.008" v="1270" actId="21"/>
            <ac:spMkLst>
              <pc:docMk/>
              <pc:sldMasterMk cId="3250872157" sldId="2147483648"/>
              <pc:sldLayoutMk cId="1048096714" sldId="2147483674"/>
              <ac:spMk id="3" creationId="{23FE3326-0542-4454-87A4-956FE85D21E1}"/>
            </ac:spMkLst>
          </pc:spChg>
          <pc:spChg chg="del mod topLvl">
            <ac:chgData name="Devrizal Maruapey" userId="73835e99cd6025c3" providerId="LiveId" clId="{CE62D7BC-61E7-40D4-9135-90D04C41785F}" dt="2021-08-30T01:21:09.257" v="1223" actId="21"/>
            <ac:spMkLst>
              <pc:docMk/>
              <pc:sldMasterMk cId="3250872157" sldId="2147483648"/>
              <pc:sldLayoutMk cId="1048096714" sldId="2147483674"/>
              <ac:spMk id="5" creationId="{19BE53B4-305F-4213-A22E-CD9BA0C8BD61}"/>
            </ac:spMkLst>
          </pc:spChg>
          <pc:spChg chg="del mod topLvl">
            <ac:chgData name="Devrizal Maruapey" userId="73835e99cd6025c3" providerId="LiveId" clId="{CE62D7BC-61E7-40D4-9135-90D04C41785F}" dt="2021-08-30T01:21:09.257" v="1223" actId="21"/>
            <ac:spMkLst>
              <pc:docMk/>
              <pc:sldMasterMk cId="3250872157" sldId="2147483648"/>
              <pc:sldLayoutMk cId="1048096714" sldId="2147483674"/>
              <ac:spMk id="6" creationId="{0DEC324C-6109-4924-A533-CC4DAC5CE5B3}"/>
            </ac:spMkLst>
          </pc:spChg>
          <pc:spChg chg="add del mod">
            <ac:chgData name="Devrizal Maruapey" userId="73835e99cd6025c3" providerId="LiveId" clId="{CE62D7BC-61E7-40D4-9135-90D04C41785F}" dt="2021-08-30T01:21:26.145" v="1230" actId="21"/>
            <ac:spMkLst>
              <pc:docMk/>
              <pc:sldMasterMk cId="3250872157" sldId="2147483648"/>
              <pc:sldLayoutMk cId="1048096714" sldId="2147483674"/>
              <ac:spMk id="7" creationId="{3C693496-CA37-46A0-A2C6-E181701B28C3}"/>
            </ac:spMkLst>
          </pc:spChg>
          <pc:spChg chg="add del mod">
            <ac:chgData name="Devrizal Maruapey" userId="73835e99cd6025c3" providerId="LiveId" clId="{CE62D7BC-61E7-40D4-9135-90D04C41785F}" dt="2021-08-30T01:22:22.785" v="1262" actId="21"/>
            <ac:spMkLst>
              <pc:docMk/>
              <pc:sldMasterMk cId="3250872157" sldId="2147483648"/>
              <pc:sldLayoutMk cId="1048096714" sldId="2147483674"/>
              <ac:spMk id="8" creationId="{EB163C28-0119-447A-93E5-2BA7B2C124A8}"/>
            </ac:spMkLst>
          </pc:spChg>
          <pc:spChg chg="add del mod">
            <ac:chgData name="Devrizal Maruapey" userId="73835e99cd6025c3" providerId="LiveId" clId="{CE62D7BC-61E7-40D4-9135-90D04C41785F}" dt="2021-08-30T01:21:51.693" v="1242" actId="21"/>
            <ac:spMkLst>
              <pc:docMk/>
              <pc:sldMasterMk cId="3250872157" sldId="2147483648"/>
              <pc:sldLayoutMk cId="1048096714" sldId="2147483674"/>
              <ac:spMk id="9" creationId="{B74870AD-3189-4C3E-96A9-54921DB2B2AA}"/>
            </ac:spMkLst>
          </pc:spChg>
          <pc:spChg chg="add del mod">
            <ac:chgData name="Devrizal Maruapey" userId="73835e99cd6025c3" providerId="LiveId" clId="{CE62D7BC-61E7-40D4-9135-90D04C41785F}" dt="2021-08-30T01:22:12.530" v="1254" actId="21"/>
            <ac:spMkLst>
              <pc:docMk/>
              <pc:sldMasterMk cId="3250872157" sldId="2147483648"/>
              <pc:sldLayoutMk cId="1048096714" sldId="2147483674"/>
              <ac:spMk id="10" creationId="{1BD5035A-2FEB-4A81-94A6-4DDD5E388404}"/>
            </ac:spMkLst>
          </pc:spChg>
          <pc:spChg chg="del mod topLvl">
            <ac:chgData name="Devrizal Maruapey" userId="73835e99cd6025c3" providerId="LiveId" clId="{CE62D7BC-61E7-40D4-9135-90D04C41785F}" dt="2021-08-30T01:21:37.225" v="1235" actId="21"/>
            <ac:spMkLst>
              <pc:docMk/>
              <pc:sldMasterMk cId="3250872157" sldId="2147483648"/>
              <pc:sldLayoutMk cId="1048096714" sldId="2147483674"/>
              <ac:spMk id="12" creationId="{189A0BA9-E741-40FD-BB47-4EB45A444540}"/>
            </ac:spMkLst>
          </pc:spChg>
          <pc:spChg chg="del mod topLvl">
            <ac:chgData name="Devrizal Maruapey" userId="73835e99cd6025c3" providerId="LiveId" clId="{CE62D7BC-61E7-40D4-9135-90D04C41785F}" dt="2021-08-30T01:21:37.225" v="1235" actId="21"/>
            <ac:spMkLst>
              <pc:docMk/>
              <pc:sldMasterMk cId="3250872157" sldId="2147483648"/>
              <pc:sldLayoutMk cId="1048096714" sldId="2147483674"/>
              <ac:spMk id="13" creationId="{45F229B1-DEA3-4F41-BDE6-CA1E06E918DC}"/>
            </ac:spMkLst>
          </pc:spChg>
          <pc:spChg chg="del mod topLvl">
            <ac:chgData name="Devrizal Maruapey" userId="73835e99cd6025c3" providerId="LiveId" clId="{CE62D7BC-61E7-40D4-9135-90D04C41785F}" dt="2021-08-30T01:21:58.420" v="1245" actId="21"/>
            <ac:spMkLst>
              <pc:docMk/>
              <pc:sldMasterMk cId="3250872157" sldId="2147483648"/>
              <pc:sldLayoutMk cId="1048096714" sldId="2147483674"/>
              <ac:spMk id="15" creationId="{FFF7245E-BEF3-4AFC-8BDA-319A2AC705E6}"/>
            </ac:spMkLst>
          </pc:spChg>
          <pc:spChg chg="del mod topLvl">
            <ac:chgData name="Devrizal Maruapey" userId="73835e99cd6025c3" providerId="LiveId" clId="{CE62D7BC-61E7-40D4-9135-90D04C41785F}" dt="2021-08-30T01:22:02.919" v="1248" actId="21"/>
            <ac:spMkLst>
              <pc:docMk/>
              <pc:sldMasterMk cId="3250872157" sldId="2147483648"/>
              <pc:sldLayoutMk cId="1048096714" sldId="2147483674"/>
              <ac:spMk id="16" creationId="{A2C2E22F-E48F-47B5-93E9-F5EC7D458A64}"/>
            </ac:spMkLst>
          </pc:spChg>
          <pc:spChg chg="add mod">
            <ac:chgData name="Devrizal Maruapey" userId="73835e99cd6025c3" providerId="LiveId" clId="{CE62D7BC-61E7-40D4-9135-90D04C41785F}" dt="2021-08-30T01:21:07.295" v="1222" actId="552"/>
            <ac:spMkLst>
              <pc:docMk/>
              <pc:sldMasterMk cId="3250872157" sldId="2147483648"/>
              <pc:sldLayoutMk cId="1048096714" sldId="2147483674"/>
              <ac:spMk id="17" creationId="{84811D57-4701-448A-9A18-5E49635AB070}"/>
            </ac:spMkLst>
          </pc:spChg>
          <pc:spChg chg="add mod">
            <ac:chgData name="Devrizal Maruapey" userId="73835e99cd6025c3" providerId="LiveId" clId="{CE62D7BC-61E7-40D4-9135-90D04C41785F}" dt="2021-08-30T01:22:07.662" v="1251" actId="552"/>
            <ac:spMkLst>
              <pc:docMk/>
              <pc:sldMasterMk cId="3250872157" sldId="2147483648"/>
              <pc:sldLayoutMk cId="1048096714" sldId="2147483674"/>
              <ac:spMk id="18" creationId="{0323AE26-44A2-4495-BE09-4C3E82B7C8A3}"/>
            </ac:spMkLst>
          </pc:spChg>
          <pc:spChg chg="add mod">
            <ac:chgData name="Devrizal Maruapey" userId="73835e99cd6025c3" providerId="LiveId" clId="{CE62D7BC-61E7-40D4-9135-90D04C41785F}" dt="2021-08-30T01:21:07.295" v="1222" actId="552"/>
            <ac:spMkLst>
              <pc:docMk/>
              <pc:sldMasterMk cId="3250872157" sldId="2147483648"/>
              <pc:sldLayoutMk cId="1048096714" sldId="2147483674"/>
              <ac:spMk id="19" creationId="{EE82EE50-C80A-4E0C-BE00-4F326413F95E}"/>
            </ac:spMkLst>
          </pc:spChg>
          <pc:spChg chg="add mod">
            <ac:chgData name="Devrizal Maruapey" userId="73835e99cd6025c3" providerId="LiveId" clId="{CE62D7BC-61E7-40D4-9135-90D04C41785F}" dt="2021-08-30T01:19:38.257" v="1197" actId="552"/>
            <ac:spMkLst>
              <pc:docMk/>
              <pc:sldMasterMk cId="3250872157" sldId="2147483648"/>
              <pc:sldLayoutMk cId="1048096714" sldId="2147483674"/>
              <ac:spMk id="20" creationId="{4C9E21C2-49CD-4D7B-AA75-7391D5A5529C}"/>
            </ac:spMkLst>
          </pc:spChg>
          <pc:spChg chg="add mod">
            <ac:chgData name="Devrizal Maruapey" userId="73835e99cd6025c3" providerId="LiveId" clId="{CE62D7BC-61E7-40D4-9135-90D04C41785F}" dt="2021-08-30T01:21:35.276" v="1234" actId="552"/>
            <ac:spMkLst>
              <pc:docMk/>
              <pc:sldMasterMk cId="3250872157" sldId="2147483648"/>
              <pc:sldLayoutMk cId="1048096714" sldId="2147483674"/>
              <ac:spMk id="21" creationId="{7DF0CEC6-FF6D-4B76-91FA-6D7470DADFC2}"/>
            </ac:spMkLst>
          </pc:spChg>
          <pc:spChg chg="add mod">
            <ac:chgData name="Devrizal Maruapey" userId="73835e99cd6025c3" providerId="LiveId" clId="{CE62D7BC-61E7-40D4-9135-90D04C41785F}" dt="2021-08-30T01:21:35.276" v="1234" actId="552"/>
            <ac:spMkLst>
              <pc:docMk/>
              <pc:sldMasterMk cId="3250872157" sldId="2147483648"/>
              <pc:sldLayoutMk cId="1048096714" sldId="2147483674"/>
              <ac:spMk id="22" creationId="{F79AD8B6-C58D-4306-A4D6-D89B9B8AD0A2}"/>
            </ac:spMkLst>
          </pc:spChg>
          <pc:spChg chg="add mod">
            <ac:chgData name="Devrizal Maruapey" userId="73835e99cd6025c3" providerId="LiveId" clId="{CE62D7BC-61E7-40D4-9135-90D04C41785F}" dt="2021-08-30T01:21:24.457" v="1229" actId="555"/>
            <ac:spMkLst>
              <pc:docMk/>
              <pc:sldMasterMk cId="3250872157" sldId="2147483648"/>
              <pc:sldLayoutMk cId="1048096714" sldId="2147483674"/>
              <ac:spMk id="23" creationId="{931866E9-9783-49ED-A6D1-61670D44536B}"/>
            </ac:spMkLst>
          </pc:spChg>
          <pc:spChg chg="add mod">
            <ac:chgData name="Devrizal Maruapey" userId="73835e99cd6025c3" providerId="LiveId" clId="{CE62D7BC-61E7-40D4-9135-90D04C41785F}" dt="2021-08-30T01:22:01.772" v="1247" actId="552"/>
            <ac:spMkLst>
              <pc:docMk/>
              <pc:sldMasterMk cId="3250872157" sldId="2147483648"/>
              <pc:sldLayoutMk cId="1048096714" sldId="2147483674"/>
              <ac:spMk id="24" creationId="{12A96912-B4BC-4F94-A63C-D2C7E5CB299E}"/>
            </ac:spMkLst>
          </pc:spChg>
          <pc:spChg chg="add mod">
            <ac:chgData name="Devrizal Maruapey" userId="73835e99cd6025c3" providerId="LiveId" clId="{CE62D7BC-61E7-40D4-9135-90D04C41785F}" dt="2021-08-30T01:22:01.772" v="1247" actId="552"/>
            <ac:spMkLst>
              <pc:docMk/>
              <pc:sldMasterMk cId="3250872157" sldId="2147483648"/>
              <pc:sldLayoutMk cId="1048096714" sldId="2147483674"/>
              <ac:spMk id="25" creationId="{496C3A28-D1F4-4CD7-8DE0-5F603007D38C}"/>
            </ac:spMkLst>
          </pc:spChg>
          <pc:spChg chg="add mod">
            <ac:chgData name="Devrizal Maruapey" userId="73835e99cd6025c3" providerId="LiveId" clId="{CE62D7BC-61E7-40D4-9135-90D04C41785F}" dt="2021-08-30T01:21:50.200" v="1241" actId="552"/>
            <ac:spMkLst>
              <pc:docMk/>
              <pc:sldMasterMk cId="3250872157" sldId="2147483648"/>
              <pc:sldLayoutMk cId="1048096714" sldId="2147483674"/>
              <ac:spMk id="26" creationId="{888DCDC6-2D48-425E-9A6D-E88A8181BBBF}"/>
            </ac:spMkLst>
          </pc:spChg>
          <pc:spChg chg="add del mod">
            <ac:chgData name="Devrizal Maruapey" userId="73835e99cd6025c3" providerId="LiveId" clId="{CE62D7BC-61E7-40D4-9135-90D04C41785F}" dt="2021-08-30T01:22:10.725" v="1253" actId="21"/>
            <ac:spMkLst>
              <pc:docMk/>
              <pc:sldMasterMk cId="3250872157" sldId="2147483648"/>
              <pc:sldLayoutMk cId="1048096714" sldId="2147483674"/>
              <ac:spMk id="27" creationId="{6433AE3E-BBB3-4823-BA62-4E5850695FB6}"/>
            </ac:spMkLst>
          </pc:spChg>
          <pc:spChg chg="add mod">
            <ac:chgData name="Devrizal Maruapey" userId="73835e99cd6025c3" providerId="LiveId" clId="{CE62D7BC-61E7-40D4-9135-90D04C41785F}" dt="2021-08-30T01:22:21.022" v="1261" actId="552"/>
            <ac:spMkLst>
              <pc:docMk/>
              <pc:sldMasterMk cId="3250872157" sldId="2147483648"/>
              <pc:sldLayoutMk cId="1048096714" sldId="2147483674"/>
              <ac:spMk id="28" creationId="{63C48F15-636E-4578-9D5C-B3FB5A551DCF}"/>
            </ac:spMkLst>
          </pc:spChg>
          <pc:spChg chg="add mod">
            <ac:chgData name="Devrizal Maruapey" userId="73835e99cd6025c3" providerId="LiveId" clId="{CE62D7BC-61E7-40D4-9135-90D04C41785F}" dt="2021-08-30T01:22:32.473" v="1269" actId="552"/>
            <ac:spMkLst>
              <pc:docMk/>
              <pc:sldMasterMk cId="3250872157" sldId="2147483648"/>
              <pc:sldLayoutMk cId="1048096714" sldId="2147483674"/>
              <ac:spMk id="29" creationId="{81D871B7-80E5-463E-ABAF-97B0B022FF05}"/>
            </ac:spMkLst>
          </pc:spChg>
          <pc:grpChg chg="add del mod">
            <ac:chgData name="Devrizal Maruapey" userId="73835e99cd6025c3" providerId="LiveId" clId="{CE62D7BC-61E7-40D4-9135-90D04C41785F}" dt="2021-08-30T01:20:05.366" v="1201" actId="165"/>
            <ac:grpSpMkLst>
              <pc:docMk/>
              <pc:sldMasterMk cId="3250872157" sldId="2147483648"/>
              <pc:sldLayoutMk cId="1048096714" sldId="2147483674"/>
              <ac:grpSpMk id="4" creationId="{6B9A0109-280D-4830-A73A-7CCE8E7AD167}"/>
            </ac:grpSpMkLst>
          </pc:grpChg>
          <pc:grpChg chg="add del mod">
            <ac:chgData name="Devrizal Maruapey" userId="73835e99cd6025c3" providerId="LiveId" clId="{CE62D7BC-61E7-40D4-9135-90D04C41785F}" dt="2021-08-30T01:20:07.056" v="1202" actId="165"/>
            <ac:grpSpMkLst>
              <pc:docMk/>
              <pc:sldMasterMk cId="3250872157" sldId="2147483648"/>
              <pc:sldLayoutMk cId="1048096714" sldId="2147483674"/>
              <ac:grpSpMk id="11" creationId="{5CE20BE8-6D8D-474D-AD82-7EC7AC248C54}"/>
            </ac:grpSpMkLst>
          </pc:grpChg>
          <pc:grpChg chg="add del mod">
            <ac:chgData name="Devrizal Maruapey" userId="73835e99cd6025c3" providerId="LiveId" clId="{CE62D7BC-61E7-40D4-9135-90D04C41785F}" dt="2021-08-30T01:20:07.056" v="1202" actId="165"/>
            <ac:grpSpMkLst>
              <pc:docMk/>
              <pc:sldMasterMk cId="3250872157" sldId="2147483648"/>
              <pc:sldLayoutMk cId="1048096714" sldId="2147483674"/>
              <ac:grpSpMk id="14" creationId="{28112714-0073-46B9-9FB7-D30EF2DFA615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1:25:41.202" v="1342" actId="255"/>
          <pc:sldLayoutMkLst>
            <pc:docMk/>
            <pc:sldMasterMk cId="3250872157" sldId="2147483648"/>
            <pc:sldLayoutMk cId="1853281087" sldId="2147483675"/>
          </pc:sldLayoutMkLst>
          <pc:spChg chg="add del mod">
            <ac:chgData name="Devrizal Maruapey" userId="73835e99cd6025c3" providerId="LiveId" clId="{CE62D7BC-61E7-40D4-9135-90D04C41785F}" dt="2021-08-30T01:24:58.057" v="1329" actId="21"/>
            <ac:spMkLst>
              <pc:docMk/>
              <pc:sldMasterMk cId="3250872157" sldId="2147483648"/>
              <pc:sldLayoutMk cId="1853281087" sldId="2147483675"/>
              <ac:spMk id="2" creationId="{F809E064-B0EE-4FD0-9D4E-AF59F42A19AD}"/>
            </ac:spMkLst>
          </pc:spChg>
          <pc:spChg chg="add del mod">
            <ac:chgData name="Devrizal Maruapey" userId="73835e99cd6025c3" providerId="LiveId" clId="{CE62D7BC-61E7-40D4-9135-90D04C41785F}" dt="2021-08-30T01:24:58.057" v="1329" actId="21"/>
            <ac:spMkLst>
              <pc:docMk/>
              <pc:sldMasterMk cId="3250872157" sldId="2147483648"/>
              <pc:sldLayoutMk cId="1853281087" sldId="2147483675"/>
              <ac:spMk id="3" creationId="{0BE96C96-8C79-4E79-B5DE-EBD17D47B5AC}"/>
            </ac:spMkLst>
          </pc:spChg>
          <pc:spChg chg="add del mod">
            <ac:chgData name="Devrizal Maruapey" userId="73835e99cd6025c3" providerId="LiveId" clId="{CE62D7BC-61E7-40D4-9135-90D04C41785F}" dt="2021-08-30T01:24:35.400" v="1318" actId="21"/>
            <ac:spMkLst>
              <pc:docMk/>
              <pc:sldMasterMk cId="3250872157" sldId="2147483648"/>
              <pc:sldLayoutMk cId="1853281087" sldId="2147483675"/>
              <ac:spMk id="4" creationId="{4ECA55B9-05F0-464D-8A19-7220181F8896}"/>
            </ac:spMkLst>
          </pc:spChg>
          <pc:spChg chg="add del mod">
            <ac:chgData name="Devrizal Maruapey" userId="73835e99cd6025c3" providerId="LiveId" clId="{CE62D7BC-61E7-40D4-9135-90D04C41785F}" dt="2021-08-30T01:24:45.924" v="1322" actId="21"/>
            <ac:spMkLst>
              <pc:docMk/>
              <pc:sldMasterMk cId="3250872157" sldId="2147483648"/>
              <pc:sldLayoutMk cId="1853281087" sldId="2147483675"/>
              <ac:spMk id="5" creationId="{85EC07B8-9857-4072-A71D-AEE997FE0F23}"/>
            </ac:spMkLst>
          </pc:spChg>
          <pc:spChg chg="add del mod">
            <ac:chgData name="Devrizal Maruapey" userId="73835e99cd6025c3" providerId="LiveId" clId="{CE62D7BC-61E7-40D4-9135-90D04C41785F}" dt="2021-08-30T01:24:45.924" v="1322" actId="21"/>
            <ac:spMkLst>
              <pc:docMk/>
              <pc:sldMasterMk cId="3250872157" sldId="2147483648"/>
              <pc:sldLayoutMk cId="1853281087" sldId="2147483675"/>
              <ac:spMk id="6" creationId="{2C97030F-D518-4052-A946-5C0EE8438E50}"/>
            </ac:spMkLst>
          </pc:spChg>
          <pc:spChg chg="add del mod">
            <ac:chgData name="Devrizal Maruapey" userId="73835e99cd6025c3" providerId="LiveId" clId="{CE62D7BC-61E7-40D4-9135-90D04C41785F}" dt="2021-08-30T01:24:45.924" v="1322" actId="21"/>
            <ac:spMkLst>
              <pc:docMk/>
              <pc:sldMasterMk cId="3250872157" sldId="2147483648"/>
              <pc:sldLayoutMk cId="1853281087" sldId="2147483675"/>
              <ac:spMk id="7" creationId="{45EF9DDF-A6D4-4892-B8C7-8F1EB2267FEE}"/>
            </ac:spMkLst>
          </pc:spChg>
          <pc:spChg chg="add del mod">
            <ac:chgData name="Devrizal Maruapey" userId="73835e99cd6025c3" providerId="LiveId" clId="{CE62D7BC-61E7-40D4-9135-90D04C41785F}" dt="2021-08-30T01:24:45.924" v="1322" actId="21"/>
            <ac:spMkLst>
              <pc:docMk/>
              <pc:sldMasterMk cId="3250872157" sldId="2147483648"/>
              <pc:sldLayoutMk cId="1853281087" sldId="2147483675"/>
              <ac:spMk id="8" creationId="{BF08925B-4904-415B-89B4-AFF241C2F695}"/>
            </ac:spMkLst>
          </pc:spChg>
          <pc:spChg chg="add del mod">
            <ac:chgData name="Devrizal Maruapey" userId="73835e99cd6025c3" providerId="LiveId" clId="{CE62D7BC-61E7-40D4-9135-90D04C41785F}" dt="2021-08-30T01:24:26.899" v="1313" actId="21"/>
            <ac:spMkLst>
              <pc:docMk/>
              <pc:sldMasterMk cId="3250872157" sldId="2147483648"/>
              <pc:sldLayoutMk cId="1853281087" sldId="2147483675"/>
              <ac:spMk id="9" creationId="{EEA53793-91BE-4854-80ED-10A61B98414C}"/>
            </ac:spMkLst>
          </pc:spChg>
          <pc:spChg chg="add del mod">
            <ac:chgData name="Devrizal Maruapey" userId="73835e99cd6025c3" providerId="LiveId" clId="{CE62D7BC-61E7-40D4-9135-90D04C41785F}" dt="2021-08-30T01:24:26.899" v="1313" actId="21"/>
            <ac:spMkLst>
              <pc:docMk/>
              <pc:sldMasterMk cId="3250872157" sldId="2147483648"/>
              <pc:sldLayoutMk cId="1853281087" sldId="2147483675"/>
              <ac:spMk id="10" creationId="{4443756A-6935-4637-88EC-DE9AB672D7ED}"/>
            </ac:spMkLst>
          </pc:spChg>
          <pc:spChg chg="add mod">
            <ac:chgData name="Devrizal Maruapey" userId="73835e99cd6025c3" providerId="LiveId" clId="{CE62D7BC-61E7-40D4-9135-90D04C41785F}" dt="2021-08-30T01:24:50.258" v="1324" actId="552"/>
            <ac:spMkLst>
              <pc:docMk/>
              <pc:sldMasterMk cId="3250872157" sldId="2147483648"/>
              <pc:sldLayoutMk cId="1853281087" sldId="2147483675"/>
              <ac:spMk id="11" creationId="{3EB5F311-6900-4507-B9BA-FE21CB520939}"/>
            </ac:spMkLst>
          </pc:spChg>
          <pc:spChg chg="add mod">
            <ac:chgData name="Devrizal Maruapey" userId="73835e99cd6025c3" providerId="LiveId" clId="{CE62D7BC-61E7-40D4-9135-90D04C41785F}" dt="2021-08-30T01:24:50.258" v="1324" actId="552"/>
            <ac:spMkLst>
              <pc:docMk/>
              <pc:sldMasterMk cId="3250872157" sldId="2147483648"/>
              <pc:sldLayoutMk cId="1853281087" sldId="2147483675"/>
              <ac:spMk id="12" creationId="{55E43795-9276-4D17-97EA-B351A5384BBD}"/>
            </ac:spMkLst>
          </pc:spChg>
          <pc:spChg chg="add mod">
            <ac:chgData name="Devrizal Maruapey" userId="73835e99cd6025c3" providerId="LiveId" clId="{CE62D7BC-61E7-40D4-9135-90D04C41785F}" dt="2021-08-30T01:25:41.202" v="1342" actId="255"/>
            <ac:spMkLst>
              <pc:docMk/>
              <pc:sldMasterMk cId="3250872157" sldId="2147483648"/>
              <pc:sldLayoutMk cId="1853281087" sldId="2147483675"/>
              <ac:spMk id="13" creationId="{C149E11D-5FCB-4B59-9408-CE92250740F4}"/>
            </ac:spMkLst>
          </pc:spChg>
          <pc:spChg chg="add mod">
            <ac:chgData name="Devrizal Maruapey" userId="73835e99cd6025c3" providerId="LiveId" clId="{CE62D7BC-61E7-40D4-9135-90D04C41785F}" dt="2021-08-30T01:24:55.737" v="1328" actId="207"/>
            <ac:spMkLst>
              <pc:docMk/>
              <pc:sldMasterMk cId="3250872157" sldId="2147483648"/>
              <pc:sldLayoutMk cId="1853281087" sldId="2147483675"/>
              <ac:spMk id="14" creationId="{64E64C5D-4D81-421F-8A7F-56912378F008}"/>
            </ac:spMkLst>
          </pc:spChg>
          <pc:spChg chg="add mod">
            <ac:chgData name="Devrizal Maruapey" userId="73835e99cd6025c3" providerId="LiveId" clId="{CE62D7BC-61E7-40D4-9135-90D04C41785F}" dt="2021-08-30T01:24:55.737" v="1328" actId="207"/>
            <ac:spMkLst>
              <pc:docMk/>
              <pc:sldMasterMk cId="3250872157" sldId="2147483648"/>
              <pc:sldLayoutMk cId="1853281087" sldId="2147483675"/>
              <ac:spMk id="15" creationId="{284000A6-E0C9-402B-9A23-D38DA8EC3C76}"/>
            </ac:spMkLst>
          </pc:spChg>
          <pc:spChg chg="add mod">
            <ac:chgData name="Devrizal Maruapey" userId="73835e99cd6025c3" providerId="LiveId" clId="{CE62D7BC-61E7-40D4-9135-90D04C41785F}" dt="2021-08-30T01:25:41.202" v="1342" actId="255"/>
            <ac:spMkLst>
              <pc:docMk/>
              <pc:sldMasterMk cId="3250872157" sldId="2147483648"/>
              <pc:sldLayoutMk cId="1853281087" sldId="2147483675"/>
              <ac:spMk id="16" creationId="{957B12F9-91E6-46E5-88DC-D7EDF5170A8B}"/>
            </ac:spMkLst>
          </pc:spChg>
          <pc:spChg chg="add mod">
            <ac:chgData name="Devrizal Maruapey" userId="73835e99cd6025c3" providerId="LiveId" clId="{CE62D7BC-61E7-40D4-9135-90D04C41785F}" dt="2021-08-30T01:24:52.662" v="1327"/>
            <ac:spMkLst>
              <pc:docMk/>
              <pc:sldMasterMk cId="3250872157" sldId="2147483648"/>
              <pc:sldLayoutMk cId="1853281087" sldId="2147483675"/>
              <ac:spMk id="17" creationId="{F919C3D9-09C4-409A-B84B-06F8A44BB2F4}"/>
            </ac:spMkLst>
          </pc:spChg>
          <pc:spChg chg="add mod">
            <ac:chgData name="Devrizal Maruapey" userId="73835e99cd6025c3" providerId="LiveId" clId="{CE62D7BC-61E7-40D4-9135-90D04C41785F}" dt="2021-08-30T01:24:52.662" v="1327"/>
            <ac:spMkLst>
              <pc:docMk/>
              <pc:sldMasterMk cId="3250872157" sldId="2147483648"/>
              <pc:sldLayoutMk cId="1853281087" sldId="2147483675"/>
              <ac:spMk id="18" creationId="{30CD70DB-A054-4A57-8A2B-E33B987E9F7B}"/>
            </ac:spMkLst>
          </pc:spChg>
          <pc:spChg chg="add mod">
            <ac:chgData name="Devrizal Maruapey" userId="73835e99cd6025c3" providerId="LiveId" clId="{CE62D7BC-61E7-40D4-9135-90D04C41785F}" dt="2021-08-30T01:25:41.202" v="1342" actId="255"/>
            <ac:spMkLst>
              <pc:docMk/>
              <pc:sldMasterMk cId="3250872157" sldId="2147483648"/>
              <pc:sldLayoutMk cId="1853281087" sldId="2147483675"/>
              <ac:spMk id="19" creationId="{B7469BD2-0500-43F1-B651-335061666F9B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27:07.521" v="1367" actId="21"/>
          <pc:sldLayoutMkLst>
            <pc:docMk/>
            <pc:sldMasterMk cId="3250872157" sldId="2147483648"/>
            <pc:sldLayoutMk cId="2186457957" sldId="2147483676"/>
          </pc:sldLayoutMkLst>
          <pc:spChg chg="add del mod">
            <ac:chgData name="Devrizal Maruapey" userId="73835e99cd6025c3" providerId="LiveId" clId="{CE62D7BC-61E7-40D4-9135-90D04C41785F}" dt="2021-08-30T01:26:58.566" v="1362" actId="21"/>
            <ac:spMkLst>
              <pc:docMk/>
              <pc:sldMasterMk cId="3250872157" sldId="2147483648"/>
              <pc:sldLayoutMk cId="2186457957" sldId="2147483676"/>
              <ac:spMk id="2" creationId="{0691358B-8392-4E59-A236-04137BDA0A8B}"/>
            </ac:spMkLst>
          </pc:spChg>
          <pc:spChg chg="add del mod">
            <ac:chgData name="Devrizal Maruapey" userId="73835e99cd6025c3" providerId="LiveId" clId="{CE62D7BC-61E7-40D4-9135-90D04C41785F}" dt="2021-08-30T01:26:58.566" v="1362" actId="21"/>
            <ac:spMkLst>
              <pc:docMk/>
              <pc:sldMasterMk cId="3250872157" sldId="2147483648"/>
              <pc:sldLayoutMk cId="2186457957" sldId="2147483676"/>
              <ac:spMk id="3" creationId="{81EDBFED-9F5A-45A9-A3AD-153BC8605B51}"/>
            </ac:spMkLst>
          </pc:spChg>
          <pc:spChg chg="add del mod">
            <ac:chgData name="Devrizal Maruapey" userId="73835e99cd6025c3" providerId="LiveId" clId="{CE62D7BC-61E7-40D4-9135-90D04C41785F}" dt="2021-08-30T01:27:07.521" v="1367" actId="21"/>
            <ac:spMkLst>
              <pc:docMk/>
              <pc:sldMasterMk cId="3250872157" sldId="2147483648"/>
              <pc:sldLayoutMk cId="2186457957" sldId="2147483676"/>
              <ac:spMk id="4" creationId="{981BCEE4-5996-4553-983E-302CA1BBCD0A}"/>
            </ac:spMkLst>
          </pc:spChg>
          <pc:spChg chg="add del mod">
            <ac:chgData name="Devrizal Maruapey" userId="73835e99cd6025c3" providerId="LiveId" clId="{CE62D7BC-61E7-40D4-9135-90D04C41785F}" dt="2021-08-30T01:26:58.566" v="1362" actId="21"/>
            <ac:spMkLst>
              <pc:docMk/>
              <pc:sldMasterMk cId="3250872157" sldId="2147483648"/>
              <pc:sldLayoutMk cId="2186457957" sldId="2147483676"/>
              <ac:spMk id="5" creationId="{49F8D744-C150-4E4D-8EB2-C88BA36387A0}"/>
            </ac:spMkLst>
          </pc:spChg>
          <pc:spChg chg="add del mod">
            <ac:chgData name="Devrizal Maruapey" userId="73835e99cd6025c3" providerId="LiveId" clId="{CE62D7BC-61E7-40D4-9135-90D04C41785F}" dt="2021-08-30T01:26:58.566" v="1362" actId="21"/>
            <ac:spMkLst>
              <pc:docMk/>
              <pc:sldMasterMk cId="3250872157" sldId="2147483648"/>
              <pc:sldLayoutMk cId="2186457957" sldId="2147483676"/>
              <ac:spMk id="6" creationId="{D0B6BD4F-3CEA-41B5-9561-EDFA9887ED20}"/>
            </ac:spMkLst>
          </pc:spChg>
          <pc:spChg chg="add del mod">
            <ac:chgData name="Devrizal Maruapey" userId="73835e99cd6025c3" providerId="LiveId" clId="{CE62D7BC-61E7-40D4-9135-90D04C41785F}" dt="2021-08-30T01:27:07.521" v="1367" actId="21"/>
            <ac:spMkLst>
              <pc:docMk/>
              <pc:sldMasterMk cId="3250872157" sldId="2147483648"/>
              <pc:sldLayoutMk cId="2186457957" sldId="2147483676"/>
              <ac:spMk id="7" creationId="{21CA2132-6469-4A67-BB06-70173BC96585}"/>
            </ac:spMkLst>
          </pc:spChg>
          <pc:spChg chg="add mod">
            <ac:chgData name="Devrizal Maruapey" userId="73835e99cd6025c3" providerId="LiveId" clId="{CE62D7BC-61E7-40D4-9135-90D04C41785F}" dt="2021-08-30T01:27:04.431" v="1364" actId="552"/>
            <ac:spMkLst>
              <pc:docMk/>
              <pc:sldMasterMk cId="3250872157" sldId="2147483648"/>
              <pc:sldLayoutMk cId="2186457957" sldId="2147483676"/>
              <ac:spMk id="8" creationId="{9FACDF7A-59DB-4D1A-B8C4-2AEBFEFB5088}"/>
            </ac:spMkLst>
          </pc:spChg>
          <pc:spChg chg="add mod">
            <ac:chgData name="Devrizal Maruapey" userId="73835e99cd6025c3" providerId="LiveId" clId="{CE62D7BC-61E7-40D4-9135-90D04C41785F}" dt="2021-08-30T01:27:04.431" v="1364" actId="552"/>
            <ac:spMkLst>
              <pc:docMk/>
              <pc:sldMasterMk cId="3250872157" sldId="2147483648"/>
              <pc:sldLayoutMk cId="2186457957" sldId="2147483676"/>
              <ac:spMk id="9" creationId="{E0252E3A-691B-41EC-9890-EC3BBA6A0AB7}"/>
            </ac:spMkLst>
          </pc:spChg>
          <pc:spChg chg="add mod">
            <ac:chgData name="Devrizal Maruapey" userId="73835e99cd6025c3" providerId="LiveId" clId="{CE62D7BC-61E7-40D4-9135-90D04C41785F}" dt="2021-08-30T01:27:04.431" v="1364" actId="552"/>
            <ac:spMkLst>
              <pc:docMk/>
              <pc:sldMasterMk cId="3250872157" sldId="2147483648"/>
              <pc:sldLayoutMk cId="2186457957" sldId="2147483676"/>
              <ac:spMk id="10" creationId="{C2CCA36F-558D-4920-B86B-2AB104DCAF8A}"/>
            </ac:spMkLst>
          </pc:spChg>
          <pc:spChg chg="add mod">
            <ac:chgData name="Devrizal Maruapey" userId="73835e99cd6025c3" providerId="LiveId" clId="{CE62D7BC-61E7-40D4-9135-90D04C41785F}" dt="2021-08-30T01:27:05.831" v="1366" actId="552"/>
            <ac:spMkLst>
              <pc:docMk/>
              <pc:sldMasterMk cId="3250872157" sldId="2147483648"/>
              <pc:sldLayoutMk cId="2186457957" sldId="2147483676"/>
              <ac:spMk id="11" creationId="{6A3F3B47-D821-47A6-AA0F-B39370EA127E}"/>
            </ac:spMkLst>
          </pc:spChg>
          <pc:spChg chg="add mod">
            <ac:chgData name="Devrizal Maruapey" userId="73835e99cd6025c3" providerId="LiveId" clId="{CE62D7BC-61E7-40D4-9135-90D04C41785F}" dt="2021-08-30T01:27:05.831" v="1366" actId="552"/>
            <ac:spMkLst>
              <pc:docMk/>
              <pc:sldMasterMk cId="3250872157" sldId="2147483648"/>
              <pc:sldLayoutMk cId="2186457957" sldId="2147483676"/>
              <ac:spMk id="12" creationId="{3ABB97F3-A1FC-4AA1-B6BD-9C5FAFC10803}"/>
            </ac:spMkLst>
          </pc:spChg>
          <pc:spChg chg="add mod">
            <ac:chgData name="Devrizal Maruapey" userId="73835e99cd6025c3" providerId="LiveId" clId="{CE62D7BC-61E7-40D4-9135-90D04C41785F}" dt="2021-08-30T01:27:05.831" v="1366" actId="552"/>
            <ac:spMkLst>
              <pc:docMk/>
              <pc:sldMasterMk cId="3250872157" sldId="2147483648"/>
              <pc:sldLayoutMk cId="2186457957" sldId="2147483676"/>
              <ac:spMk id="13" creationId="{90C33613-BCA2-4AB1-98C4-088C973A5AD5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29:17.491" v="1419" actId="21"/>
          <pc:sldLayoutMkLst>
            <pc:docMk/>
            <pc:sldMasterMk cId="3250872157" sldId="2147483648"/>
            <pc:sldLayoutMk cId="3010286511" sldId="2147483677"/>
          </pc:sldLayoutMkLst>
          <pc:spChg chg="del mod topLvl">
            <ac:chgData name="Devrizal Maruapey" userId="73835e99cd6025c3" providerId="LiveId" clId="{CE62D7BC-61E7-40D4-9135-90D04C41785F}" dt="2021-08-30T01:29:03.718" v="1414" actId="21"/>
            <ac:spMkLst>
              <pc:docMk/>
              <pc:sldMasterMk cId="3250872157" sldId="2147483648"/>
              <pc:sldLayoutMk cId="3010286511" sldId="2147483677"/>
              <ac:spMk id="3" creationId="{7EC1D450-DCE8-47B3-8790-E30A3A779271}"/>
            </ac:spMkLst>
          </pc:spChg>
          <pc:spChg chg="del mod topLvl">
            <ac:chgData name="Devrizal Maruapey" userId="73835e99cd6025c3" providerId="LiveId" clId="{CE62D7BC-61E7-40D4-9135-90D04C41785F}" dt="2021-08-30T01:29:17.491" v="1419" actId="21"/>
            <ac:spMkLst>
              <pc:docMk/>
              <pc:sldMasterMk cId="3250872157" sldId="2147483648"/>
              <pc:sldLayoutMk cId="3010286511" sldId="2147483677"/>
              <ac:spMk id="4" creationId="{A925C436-96A3-49B8-8C52-150837D66B2B}"/>
            </ac:spMkLst>
          </pc:spChg>
          <pc:spChg chg="del mod topLvl">
            <ac:chgData name="Devrizal Maruapey" userId="73835e99cd6025c3" providerId="LiveId" clId="{CE62D7BC-61E7-40D4-9135-90D04C41785F}" dt="2021-08-30T01:29:03.718" v="1414" actId="21"/>
            <ac:spMkLst>
              <pc:docMk/>
              <pc:sldMasterMk cId="3250872157" sldId="2147483648"/>
              <pc:sldLayoutMk cId="3010286511" sldId="2147483677"/>
              <ac:spMk id="6" creationId="{BF736DCD-6FBC-464F-A462-A083E3141C48}"/>
            </ac:spMkLst>
          </pc:spChg>
          <pc:spChg chg="del mod topLvl">
            <ac:chgData name="Devrizal Maruapey" userId="73835e99cd6025c3" providerId="LiveId" clId="{CE62D7BC-61E7-40D4-9135-90D04C41785F}" dt="2021-08-30T01:29:17.491" v="1419" actId="21"/>
            <ac:spMkLst>
              <pc:docMk/>
              <pc:sldMasterMk cId="3250872157" sldId="2147483648"/>
              <pc:sldLayoutMk cId="3010286511" sldId="2147483677"/>
              <ac:spMk id="7" creationId="{5177AE9D-F370-43E6-9A4A-477B7162B5B2}"/>
            </ac:spMkLst>
          </pc:spChg>
          <pc:spChg chg="del mod topLvl">
            <ac:chgData name="Devrizal Maruapey" userId="73835e99cd6025c3" providerId="LiveId" clId="{CE62D7BC-61E7-40D4-9135-90D04C41785F}" dt="2021-08-30T01:29:03.718" v="1414" actId="21"/>
            <ac:spMkLst>
              <pc:docMk/>
              <pc:sldMasterMk cId="3250872157" sldId="2147483648"/>
              <pc:sldLayoutMk cId="3010286511" sldId="2147483677"/>
              <ac:spMk id="9" creationId="{1D9E28DC-AA7A-46C5-8274-468F4E7DB4C0}"/>
            </ac:spMkLst>
          </pc:spChg>
          <pc:spChg chg="del mod topLvl">
            <ac:chgData name="Devrizal Maruapey" userId="73835e99cd6025c3" providerId="LiveId" clId="{CE62D7BC-61E7-40D4-9135-90D04C41785F}" dt="2021-08-30T01:29:17.491" v="1419" actId="21"/>
            <ac:spMkLst>
              <pc:docMk/>
              <pc:sldMasterMk cId="3250872157" sldId="2147483648"/>
              <pc:sldLayoutMk cId="3010286511" sldId="2147483677"/>
              <ac:spMk id="10" creationId="{52C51011-C9BA-42DE-8110-2D6C9B854035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2" creationId="{8CAAED4C-78BE-4267-9AF4-26EAF28ACFC3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3" creationId="{5452D231-1C28-4D2A-8B6D-1D27B063DCC7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5" creationId="{920F3CEE-592F-439C-B0F1-87012371BEFF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6" creationId="{ABB4C7CB-49BC-4E0D-A1DD-AC02E3AD774B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8" creationId="{3E9908DA-9DE9-4CD8-9BDC-6F8AC35A465A}"/>
            </ac:spMkLst>
          </pc:spChg>
          <pc:spChg chg="del mod topLvl">
            <ac:chgData name="Devrizal Maruapey" userId="73835e99cd6025c3" providerId="LiveId" clId="{CE62D7BC-61E7-40D4-9135-90D04C41785F}" dt="2021-08-30T01:29:02.192" v="1413" actId="21"/>
            <ac:spMkLst>
              <pc:docMk/>
              <pc:sldMasterMk cId="3250872157" sldId="2147483648"/>
              <pc:sldLayoutMk cId="3010286511" sldId="2147483677"/>
              <ac:spMk id="19" creationId="{941FA3FD-8192-4C0C-8DEB-AFA482968A90}"/>
            </ac:spMkLst>
          </pc:spChg>
          <pc:spChg chg="add mod">
            <ac:chgData name="Devrizal Maruapey" userId="73835e99cd6025c3" providerId="LiveId" clId="{CE62D7BC-61E7-40D4-9135-90D04C41785F}" dt="2021-08-30T01:29:09.489" v="1416" actId="552"/>
            <ac:spMkLst>
              <pc:docMk/>
              <pc:sldMasterMk cId="3250872157" sldId="2147483648"/>
              <pc:sldLayoutMk cId="3010286511" sldId="2147483677"/>
              <ac:spMk id="20" creationId="{2956E8B6-F9C3-4C63-A439-220ACEFB63E4}"/>
            </ac:spMkLst>
          </pc:spChg>
          <pc:spChg chg="add mod">
            <ac:chgData name="Devrizal Maruapey" userId="73835e99cd6025c3" providerId="LiveId" clId="{CE62D7BC-61E7-40D4-9135-90D04C41785F}" dt="2021-08-30T01:29:09.489" v="1416" actId="552"/>
            <ac:spMkLst>
              <pc:docMk/>
              <pc:sldMasterMk cId="3250872157" sldId="2147483648"/>
              <pc:sldLayoutMk cId="3010286511" sldId="2147483677"/>
              <ac:spMk id="21" creationId="{B228A205-9422-46A4-866F-CC65C3CECDF8}"/>
            </ac:spMkLst>
          </pc:spChg>
          <pc:spChg chg="add mod">
            <ac:chgData name="Devrizal Maruapey" userId="73835e99cd6025c3" providerId="LiveId" clId="{CE62D7BC-61E7-40D4-9135-90D04C41785F}" dt="2021-08-30T01:29:09.489" v="1416" actId="552"/>
            <ac:spMkLst>
              <pc:docMk/>
              <pc:sldMasterMk cId="3250872157" sldId="2147483648"/>
              <pc:sldLayoutMk cId="3010286511" sldId="2147483677"/>
              <ac:spMk id="22" creationId="{B1743E7A-980D-416D-BF32-0DBD577C25F0}"/>
            </ac:spMkLst>
          </pc:spChg>
          <pc:spChg chg="add mod">
            <ac:chgData name="Devrizal Maruapey" userId="73835e99cd6025c3" providerId="LiveId" clId="{CE62D7BC-61E7-40D4-9135-90D04C41785F}" dt="2021-08-30T01:29:09.489" v="1416" actId="552"/>
            <ac:spMkLst>
              <pc:docMk/>
              <pc:sldMasterMk cId="3250872157" sldId="2147483648"/>
              <pc:sldLayoutMk cId="3010286511" sldId="2147483677"/>
              <ac:spMk id="23" creationId="{8C85CF54-CB03-4B5F-9D6D-3EAD8A81E0F5}"/>
            </ac:spMkLst>
          </pc:spChg>
          <pc:spChg chg="add mod">
            <ac:chgData name="Devrizal Maruapey" userId="73835e99cd6025c3" providerId="LiveId" clId="{CE62D7BC-61E7-40D4-9135-90D04C41785F}" dt="2021-08-30T01:29:12.670" v="1417" actId="552"/>
            <ac:spMkLst>
              <pc:docMk/>
              <pc:sldMasterMk cId="3250872157" sldId="2147483648"/>
              <pc:sldLayoutMk cId="3010286511" sldId="2147483677"/>
              <ac:spMk id="24" creationId="{1883321B-28B8-4C33-95C8-0FD352D15578}"/>
            </ac:spMkLst>
          </pc:spChg>
          <pc:spChg chg="add mod">
            <ac:chgData name="Devrizal Maruapey" userId="73835e99cd6025c3" providerId="LiveId" clId="{CE62D7BC-61E7-40D4-9135-90D04C41785F}" dt="2021-08-30T01:29:12.670" v="1417" actId="552"/>
            <ac:spMkLst>
              <pc:docMk/>
              <pc:sldMasterMk cId="3250872157" sldId="2147483648"/>
              <pc:sldLayoutMk cId="3010286511" sldId="2147483677"/>
              <ac:spMk id="25" creationId="{D7FF0480-15C0-489E-894D-6FCD3B52A23A}"/>
            </ac:spMkLst>
          </pc:spChg>
          <pc:spChg chg="add mod">
            <ac:chgData name="Devrizal Maruapey" userId="73835e99cd6025c3" providerId="LiveId" clId="{CE62D7BC-61E7-40D4-9135-90D04C41785F}" dt="2021-08-30T01:28:33.248" v="1399"/>
            <ac:spMkLst>
              <pc:docMk/>
              <pc:sldMasterMk cId="3250872157" sldId="2147483648"/>
              <pc:sldLayoutMk cId="3010286511" sldId="2147483677"/>
              <ac:spMk id="26" creationId="{F1DAA03F-397E-4466-BB84-C87198AD3EB1}"/>
            </ac:spMkLst>
          </pc:spChg>
          <pc:spChg chg="add mod">
            <ac:chgData name="Devrizal Maruapey" userId="73835e99cd6025c3" providerId="LiveId" clId="{CE62D7BC-61E7-40D4-9135-90D04C41785F}" dt="2021-08-30T01:28:33.248" v="1399"/>
            <ac:spMkLst>
              <pc:docMk/>
              <pc:sldMasterMk cId="3250872157" sldId="2147483648"/>
              <pc:sldLayoutMk cId="3010286511" sldId="2147483677"/>
              <ac:spMk id="27" creationId="{4E2BF0BB-9F09-45E9-9712-B12250082536}"/>
            </ac:spMkLst>
          </pc:spChg>
          <pc:spChg chg="add mod">
            <ac:chgData name="Devrizal Maruapey" userId="73835e99cd6025c3" providerId="LiveId" clId="{CE62D7BC-61E7-40D4-9135-90D04C41785F}" dt="2021-08-30T01:28:33.248" v="1399"/>
            <ac:spMkLst>
              <pc:docMk/>
              <pc:sldMasterMk cId="3250872157" sldId="2147483648"/>
              <pc:sldLayoutMk cId="3010286511" sldId="2147483677"/>
              <ac:spMk id="28" creationId="{B4DBFD22-CDE0-4DC9-81EF-408313BA2A4D}"/>
            </ac:spMkLst>
          </pc:spChg>
          <pc:spChg chg="add mod">
            <ac:chgData name="Devrizal Maruapey" userId="73835e99cd6025c3" providerId="LiveId" clId="{CE62D7BC-61E7-40D4-9135-90D04C41785F}" dt="2021-08-30T01:29:12.670" v="1417" actId="552"/>
            <ac:spMkLst>
              <pc:docMk/>
              <pc:sldMasterMk cId="3250872157" sldId="2147483648"/>
              <pc:sldLayoutMk cId="3010286511" sldId="2147483677"/>
              <ac:spMk id="29" creationId="{80F94617-7009-4EC4-B5AC-154CC9B7378F}"/>
            </ac:spMkLst>
          </pc:spChg>
          <pc:spChg chg="add mod">
            <ac:chgData name="Devrizal Maruapey" userId="73835e99cd6025c3" providerId="LiveId" clId="{CE62D7BC-61E7-40D4-9135-90D04C41785F}" dt="2021-08-30T01:29:12.670" v="1417" actId="552"/>
            <ac:spMkLst>
              <pc:docMk/>
              <pc:sldMasterMk cId="3250872157" sldId="2147483648"/>
              <pc:sldLayoutMk cId="3010286511" sldId="2147483677"/>
              <ac:spMk id="30" creationId="{FDD0F020-6A1B-4E95-9CA4-DFF3C771E314}"/>
            </ac:spMkLst>
          </pc:spChg>
          <pc:spChg chg="add mod">
            <ac:chgData name="Devrizal Maruapey" userId="73835e99cd6025c3" providerId="LiveId" clId="{CE62D7BC-61E7-40D4-9135-90D04C41785F}" dt="2021-08-30T01:29:15.773" v="1418" actId="552"/>
            <ac:spMkLst>
              <pc:docMk/>
              <pc:sldMasterMk cId="3250872157" sldId="2147483648"/>
              <pc:sldLayoutMk cId="3010286511" sldId="2147483677"/>
              <ac:spMk id="31" creationId="{43A8BBD0-E9EB-46E7-B3A4-00E2EFE29926}"/>
            </ac:spMkLst>
          </pc:spChg>
          <pc:spChg chg="add mod">
            <ac:chgData name="Devrizal Maruapey" userId="73835e99cd6025c3" providerId="LiveId" clId="{CE62D7BC-61E7-40D4-9135-90D04C41785F}" dt="2021-08-30T01:29:15.773" v="1418" actId="552"/>
            <ac:spMkLst>
              <pc:docMk/>
              <pc:sldMasterMk cId="3250872157" sldId="2147483648"/>
              <pc:sldLayoutMk cId="3010286511" sldId="2147483677"/>
              <ac:spMk id="32" creationId="{CFBA883C-9EE9-4E21-BB70-B4F6FEEA018A}"/>
            </ac:spMkLst>
          </pc:spChg>
          <pc:spChg chg="add mod">
            <ac:chgData name="Devrizal Maruapey" userId="73835e99cd6025c3" providerId="LiveId" clId="{CE62D7BC-61E7-40D4-9135-90D04C41785F}" dt="2021-08-30T01:29:15.773" v="1418" actId="552"/>
            <ac:spMkLst>
              <pc:docMk/>
              <pc:sldMasterMk cId="3250872157" sldId="2147483648"/>
              <pc:sldLayoutMk cId="3010286511" sldId="2147483677"/>
              <ac:spMk id="33" creationId="{E9AF80A7-F999-402A-AF6D-ABF0205945F7}"/>
            </ac:spMkLst>
          </pc:spChg>
          <pc:spChg chg="add mod">
            <ac:chgData name="Devrizal Maruapey" userId="73835e99cd6025c3" providerId="LiveId" clId="{CE62D7BC-61E7-40D4-9135-90D04C41785F}" dt="2021-08-30T01:29:15.773" v="1418" actId="552"/>
            <ac:spMkLst>
              <pc:docMk/>
              <pc:sldMasterMk cId="3250872157" sldId="2147483648"/>
              <pc:sldLayoutMk cId="3010286511" sldId="2147483677"/>
              <ac:spMk id="34" creationId="{2ACB7AA2-41F5-4697-A7C0-2106BCB3BA60}"/>
            </ac:spMkLst>
          </pc:s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2" creationId="{096A5E97-DC33-4F45-964F-1CDD23429716}"/>
            </ac:grpSpMkLst>
          </pc:gr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5" creationId="{6E638F9A-7BCA-4627-8B2B-56CDB9E4A98F}"/>
            </ac:grpSpMkLst>
          </pc:gr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8" creationId="{D78E79D8-F93F-4DEC-947E-CF89319CA1C7}"/>
            </ac:grpSpMkLst>
          </pc:gr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11" creationId="{D92B56AC-6432-46C3-BB7F-F0147647911E}"/>
            </ac:grpSpMkLst>
          </pc:gr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14" creationId="{A90209F8-20D2-4265-BA7B-7C0B69335EFB}"/>
            </ac:grpSpMkLst>
          </pc:grpChg>
          <pc:grpChg chg="add del mod">
            <ac:chgData name="Devrizal Maruapey" userId="73835e99cd6025c3" providerId="LiveId" clId="{CE62D7BC-61E7-40D4-9135-90D04C41785F}" dt="2021-08-30T01:27:50.524" v="1382" actId="165"/>
            <ac:grpSpMkLst>
              <pc:docMk/>
              <pc:sldMasterMk cId="3250872157" sldId="2147483648"/>
              <pc:sldLayoutMk cId="3010286511" sldId="2147483677"/>
              <ac:grpSpMk id="17" creationId="{7FC2E249-C92D-4658-84DE-34D7DAC9FC6D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1:31:03.601" v="1465" actId="21"/>
          <pc:sldLayoutMkLst>
            <pc:docMk/>
            <pc:sldMasterMk cId="3250872157" sldId="2147483648"/>
            <pc:sldLayoutMk cId="3537211686" sldId="2147483678"/>
          </pc:sldLayoutMkLst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2" creationId="{4615B14D-1A72-4912-9870-A750274CE720}"/>
            </ac:spMkLst>
          </pc:spChg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3" creationId="{88E8DA02-0DCF-4282-87A6-6D6DF4B6156C}"/>
            </ac:spMkLst>
          </pc:spChg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4" creationId="{DD1E37C6-8126-410E-A4D7-9511EFA5B963}"/>
            </ac:spMkLst>
          </pc:spChg>
          <pc:spChg chg="add del mod">
            <ac:chgData name="Devrizal Maruapey" userId="73835e99cd6025c3" providerId="LiveId" clId="{CE62D7BC-61E7-40D4-9135-90D04C41785F}" dt="2021-08-30T01:30:36.887" v="1450" actId="21"/>
            <ac:spMkLst>
              <pc:docMk/>
              <pc:sldMasterMk cId="3250872157" sldId="2147483648"/>
              <pc:sldLayoutMk cId="3537211686" sldId="2147483678"/>
              <ac:spMk id="5" creationId="{000F68DC-A590-42B1-A7C7-7D7DF7B26F26}"/>
            </ac:spMkLst>
          </pc:spChg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6" creationId="{1B16D603-D019-4B22-9386-B08E3802538A}"/>
            </ac:spMkLst>
          </pc:spChg>
          <pc:spChg chg="add del mod">
            <ac:chgData name="Devrizal Maruapey" userId="73835e99cd6025c3" providerId="LiveId" clId="{CE62D7BC-61E7-40D4-9135-90D04C41785F}" dt="2021-08-30T01:30:36.887" v="1450" actId="21"/>
            <ac:spMkLst>
              <pc:docMk/>
              <pc:sldMasterMk cId="3250872157" sldId="2147483648"/>
              <pc:sldLayoutMk cId="3537211686" sldId="2147483678"/>
              <ac:spMk id="7" creationId="{A7537FBA-87B0-4E9A-AD19-B992922C17A3}"/>
            </ac:spMkLst>
          </pc:spChg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8" creationId="{96446E1D-58F2-4265-AE2D-4A16E19679AA}"/>
            </ac:spMkLst>
          </pc:spChg>
          <pc:spChg chg="add del mod">
            <ac:chgData name="Devrizal Maruapey" userId="73835e99cd6025c3" providerId="LiveId" clId="{CE62D7BC-61E7-40D4-9135-90D04C41785F}" dt="2021-08-30T01:30:36.887" v="1450" actId="21"/>
            <ac:spMkLst>
              <pc:docMk/>
              <pc:sldMasterMk cId="3250872157" sldId="2147483648"/>
              <pc:sldLayoutMk cId="3537211686" sldId="2147483678"/>
              <ac:spMk id="9" creationId="{259FFC6B-4496-4470-B4AF-ABF7C0F42D88}"/>
            </ac:spMkLst>
          </pc:spChg>
          <pc:spChg chg="add del mod">
            <ac:chgData name="Devrizal Maruapey" userId="73835e99cd6025c3" providerId="LiveId" clId="{CE62D7BC-61E7-40D4-9135-90D04C41785F}" dt="2021-08-30T01:31:03.601" v="1465" actId="21"/>
            <ac:spMkLst>
              <pc:docMk/>
              <pc:sldMasterMk cId="3250872157" sldId="2147483648"/>
              <pc:sldLayoutMk cId="3537211686" sldId="2147483678"/>
              <ac:spMk id="10" creationId="{0AE22690-D6C9-4B65-BE34-845F92D06D94}"/>
            </ac:spMkLst>
          </pc:spChg>
          <pc:spChg chg="add mod">
            <ac:chgData name="Devrizal Maruapey" userId="73835e99cd6025c3" providerId="LiveId" clId="{CE62D7BC-61E7-40D4-9135-90D04C41785F}" dt="2021-08-30T01:30:44.526" v="1454" actId="552"/>
            <ac:spMkLst>
              <pc:docMk/>
              <pc:sldMasterMk cId="3250872157" sldId="2147483648"/>
              <pc:sldLayoutMk cId="3537211686" sldId="2147483678"/>
              <ac:spMk id="11" creationId="{27864791-9A06-4565-B87C-727C570E7998}"/>
            </ac:spMkLst>
          </pc:spChg>
          <pc:spChg chg="add mod">
            <ac:chgData name="Devrizal Maruapey" userId="73835e99cd6025c3" providerId="LiveId" clId="{CE62D7BC-61E7-40D4-9135-90D04C41785F}" dt="2021-08-30T01:30:44.526" v="1454" actId="552"/>
            <ac:spMkLst>
              <pc:docMk/>
              <pc:sldMasterMk cId="3250872157" sldId="2147483648"/>
              <pc:sldLayoutMk cId="3537211686" sldId="2147483678"/>
              <ac:spMk id="12" creationId="{413DB4A4-0905-4C5E-B1A6-282C7986E998}"/>
            </ac:spMkLst>
          </pc:spChg>
          <pc:spChg chg="add mod">
            <ac:chgData name="Devrizal Maruapey" userId="73835e99cd6025c3" providerId="LiveId" clId="{CE62D7BC-61E7-40D4-9135-90D04C41785F}" dt="2021-08-30T01:30:57.337" v="1460" actId="552"/>
            <ac:spMkLst>
              <pc:docMk/>
              <pc:sldMasterMk cId="3250872157" sldId="2147483648"/>
              <pc:sldLayoutMk cId="3537211686" sldId="2147483678"/>
              <ac:spMk id="13" creationId="{26C04B53-C035-4B06-A423-BEA7587C13C2}"/>
            </ac:spMkLst>
          </pc:spChg>
          <pc:spChg chg="add mod">
            <ac:chgData name="Devrizal Maruapey" userId="73835e99cd6025c3" providerId="LiveId" clId="{CE62D7BC-61E7-40D4-9135-90D04C41785F}" dt="2021-08-30T01:30:08.589" v="1442"/>
            <ac:spMkLst>
              <pc:docMk/>
              <pc:sldMasterMk cId="3250872157" sldId="2147483648"/>
              <pc:sldLayoutMk cId="3537211686" sldId="2147483678"/>
              <ac:spMk id="14" creationId="{0CAC0A56-0107-40F0-99E2-E3150091764C}"/>
            </ac:spMkLst>
          </pc:spChg>
          <pc:spChg chg="add mod">
            <ac:chgData name="Devrizal Maruapey" userId="73835e99cd6025c3" providerId="LiveId" clId="{CE62D7BC-61E7-40D4-9135-90D04C41785F}" dt="2021-08-30T01:30:08.589" v="1442"/>
            <ac:spMkLst>
              <pc:docMk/>
              <pc:sldMasterMk cId="3250872157" sldId="2147483648"/>
              <pc:sldLayoutMk cId="3537211686" sldId="2147483678"/>
              <ac:spMk id="15" creationId="{CAEAC19B-CC7A-4DD4-93BD-FAB4636AF140}"/>
            </ac:spMkLst>
          </pc:spChg>
          <pc:spChg chg="add mod">
            <ac:chgData name="Devrizal Maruapey" userId="73835e99cd6025c3" providerId="LiveId" clId="{CE62D7BC-61E7-40D4-9135-90D04C41785F}" dt="2021-08-30T01:30:08.589" v="1442"/>
            <ac:spMkLst>
              <pc:docMk/>
              <pc:sldMasterMk cId="3250872157" sldId="2147483648"/>
              <pc:sldLayoutMk cId="3537211686" sldId="2147483678"/>
              <ac:spMk id="16" creationId="{BA4179F5-F15E-4297-B204-69D95176D346}"/>
            </ac:spMkLst>
          </pc:spChg>
          <pc:spChg chg="add mod">
            <ac:chgData name="Devrizal Maruapey" userId="73835e99cd6025c3" providerId="LiveId" clId="{CE62D7BC-61E7-40D4-9135-90D04C41785F}" dt="2021-08-30T01:30:48.388" v="1456" actId="552"/>
            <ac:spMkLst>
              <pc:docMk/>
              <pc:sldMasterMk cId="3250872157" sldId="2147483648"/>
              <pc:sldLayoutMk cId="3537211686" sldId="2147483678"/>
              <ac:spMk id="17" creationId="{834D47CA-2F0B-47C7-94A7-3422563DE29C}"/>
            </ac:spMkLst>
          </pc:spChg>
          <pc:spChg chg="add mod">
            <ac:chgData name="Devrizal Maruapey" userId="73835e99cd6025c3" providerId="LiveId" clId="{CE62D7BC-61E7-40D4-9135-90D04C41785F}" dt="2021-08-30T01:30:48.388" v="1456" actId="552"/>
            <ac:spMkLst>
              <pc:docMk/>
              <pc:sldMasterMk cId="3250872157" sldId="2147483648"/>
              <pc:sldLayoutMk cId="3537211686" sldId="2147483678"/>
              <ac:spMk id="18" creationId="{3C58B540-8B34-412F-972E-BF5F1AE35E1A}"/>
            </ac:spMkLst>
          </pc:spChg>
          <pc:spChg chg="add mod">
            <ac:chgData name="Devrizal Maruapey" userId="73835e99cd6025c3" providerId="LiveId" clId="{CE62D7BC-61E7-40D4-9135-90D04C41785F}" dt="2021-08-30T01:30:50.423" v="1458" actId="552"/>
            <ac:spMkLst>
              <pc:docMk/>
              <pc:sldMasterMk cId="3250872157" sldId="2147483648"/>
              <pc:sldLayoutMk cId="3537211686" sldId="2147483678"/>
              <ac:spMk id="19" creationId="{0CBBDD37-0EA1-4490-B47D-F1756E45065F}"/>
            </ac:spMkLst>
          </pc:spChg>
          <pc:spChg chg="add mod">
            <ac:chgData name="Devrizal Maruapey" userId="73835e99cd6025c3" providerId="LiveId" clId="{CE62D7BC-61E7-40D4-9135-90D04C41785F}" dt="2021-08-30T01:30:50.423" v="1458" actId="552"/>
            <ac:spMkLst>
              <pc:docMk/>
              <pc:sldMasterMk cId="3250872157" sldId="2147483648"/>
              <pc:sldLayoutMk cId="3537211686" sldId="2147483678"/>
              <ac:spMk id="20" creationId="{D8AAEF3B-E52A-447A-8C3E-B4F8E5685D9A}"/>
            </ac:spMkLst>
          </pc:spChg>
          <pc:spChg chg="add mod">
            <ac:chgData name="Devrizal Maruapey" userId="73835e99cd6025c3" providerId="LiveId" clId="{CE62D7BC-61E7-40D4-9135-90D04C41785F}" dt="2021-08-30T01:30:58.985" v="1462" actId="552"/>
            <ac:spMkLst>
              <pc:docMk/>
              <pc:sldMasterMk cId="3250872157" sldId="2147483648"/>
              <pc:sldLayoutMk cId="3537211686" sldId="2147483678"/>
              <ac:spMk id="21" creationId="{A9951C4D-BD7A-4ED7-BB9D-91459E2E0411}"/>
            </ac:spMkLst>
          </pc:spChg>
          <pc:spChg chg="add mod">
            <ac:chgData name="Devrizal Maruapey" userId="73835e99cd6025c3" providerId="LiveId" clId="{CE62D7BC-61E7-40D4-9135-90D04C41785F}" dt="2021-08-30T01:31:00.451" v="1464" actId="552"/>
            <ac:spMkLst>
              <pc:docMk/>
              <pc:sldMasterMk cId="3250872157" sldId="2147483648"/>
              <pc:sldLayoutMk cId="3537211686" sldId="2147483678"/>
              <ac:spMk id="22" creationId="{00D34B22-C467-457D-9373-0710DBC1370A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35:38.587" v="1574" actId="21"/>
          <pc:sldLayoutMkLst>
            <pc:docMk/>
            <pc:sldMasterMk cId="3250872157" sldId="2147483648"/>
            <pc:sldLayoutMk cId="703689492" sldId="2147483679"/>
          </pc:sldLayoutMkLst>
          <pc:spChg chg="add del mod">
            <ac:chgData name="Devrizal Maruapey" userId="73835e99cd6025c3" providerId="LiveId" clId="{CE62D7BC-61E7-40D4-9135-90D04C41785F}" dt="2021-08-30T01:31:53.372" v="1487" actId="21"/>
            <ac:spMkLst>
              <pc:docMk/>
              <pc:sldMasterMk cId="3250872157" sldId="2147483648"/>
              <pc:sldLayoutMk cId="703689492" sldId="2147483679"/>
              <ac:spMk id="2" creationId="{B45AC603-CE4F-4860-8FE5-D492312842FF}"/>
            </ac:spMkLst>
          </pc:spChg>
          <pc:spChg chg="add del mod">
            <ac:chgData name="Devrizal Maruapey" userId="73835e99cd6025c3" providerId="LiveId" clId="{CE62D7BC-61E7-40D4-9135-90D04C41785F}" dt="2021-08-30T01:33:07.408" v="1511" actId="21"/>
            <ac:spMkLst>
              <pc:docMk/>
              <pc:sldMasterMk cId="3250872157" sldId="2147483648"/>
              <pc:sldLayoutMk cId="703689492" sldId="2147483679"/>
              <ac:spMk id="3" creationId="{6CA1A0D3-6C74-47EB-BD0A-886E7A572292}"/>
            </ac:spMkLst>
          </pc:spChg>
          <pc:spChg chg="add del mod">
            <ac:chgData name="Devrizal Maruapey" userId="73835e99cd6025c3" providerId="LiveId" clId="{CE62D7BC-61E7-40D4-9135-90D04C41785F}" dt="2021-08-30T01:33:07.408" v="1511" actId="21"/>
            <ac:spMkLst>
              <pc:docMk/>
              <pc:sldMasterMk cId="3250872157" sldId="2147483648"/>
              <pc:sldLayoutMk cId="703689492" sldId="2147483679"/>
              <ac:spMk id="4" creationId="{76998CB2-4730-4D6B-B6C8-4582C12B55CC}"/>
            </ac:spMkLst>
          </pc:spChg>
          <pc:spChg chg="add del mod">
            <ac:chgData name="Devrizal Maruapey" userId="73835e99cd6025c3" providerId="LiveId" clId="{CE62D7BC-61E7-40D4-9135-90D04C41785F}" dt="2021-08-30T01:33:07.408" v="1511" actId="21"/>
            <ac:spMkLst>
              <pc:docMk/>
              <pc:sldMasterMk cId="3250872157" sldId="2147483648"/>
              <pc:sldLayoutMk cId="703689492" sldId="2147483679"/>
              <ac:spMk id="5" creationId="{165F201E-E26A-4CB8-94E5-FE2E508CD6B0}"/>
            </ac:spMkLst>
          </pc:spChg>
          <pc:spChg chg="add del mod">
            <ac:chgData name="Devrizal Maruapey" userId="73835e99cd6025c3" providerId="LiveId" clId="{CE62D7BC-61E7-40D4-9135-90D04C41785F}" dt="2021-08-30T01:35:38.587" v="1574" actId="21"/>
            <ac:spMkLst>
              <pc:docMk/>
              <pc:sldMasterMk cId="3250872157" sldId="2147483648"/>
              <pc:sldLayoutMk cId="703689492" sldId="2147483679"/>
              <ac:spMk id="6" creationId="{15AF8576-A543-4548-BE17-543440BA7328}"/>
            </ac:spMkLst>
          </pc:spChg>
          <pc:spChg chg="del mod topLvl">
            <ac:chgData name="Devrizal Maruapey" userId="73835e99cd6025c3" providerId="LiveId" clId="{CE62D7BC-61E7-40D4-9135-90D04C41785F}" dt="2021-08-30T01:33:59.143" v="1523" actId="21"/>
            <ac:spMkLst>
              <pc:docMk/>
              <pc:sldMasterMk cId="3250872157" sldId="2147483648"/>
              <pc:sldLayoutMk cId="703689492" sldId="2147483679"/>
              <ac:spMk id="8" creationId="{75BCE672-A14E-44DE-9FC2-F43073C7119F}"/>
            </ac:spMkLst>
          </pc:spChg>
          <pc:spChg chg="del mod topLvl">
            <ac:chgData name="Devrizal Maruapey" userId="73835e99cd6025c3" providerId="LiveId" clId="{CE62D7BC-61E7-40D4-9135-90D04C41785F}" dt="2021-08-30T01:33:59.143" v="1523" actId="21"/>
            <ac:spMkLst>
              <pc:docMk/>
              <pc:sldMasterMk cId="3250872157" sldId="2147483648"/>
              <pc:sldLayoutMk cId="703689492" sldId="2147483679"/>
              <ac:spMk id="9" creationId="{CD3E1D5D-879B-4BAF-8E87-463CBB2589B7}"/>
            </ac:spMkLst>
          </pc:spChg>
          <pc:spChg chg="add del mod">
            <ac:chgData name="Devrizal Maruapey" userId="73835e99cd6025c3" providerId="LiveId" clId="{CE62D7BC-61E7-40D4-9135-90D04C41785F}" dt="2021-08-30T01:35:04.914" v="1555" actId="21"/>
            <ac:spMkLst>
              <pc:docMk/>
              <pc:sldMasterMk cId="3250872157" sldId="2147483648"/>
              <pc:sldLayoutMk cId="703689492" sldId="2147483679"/>
              <ac:spMk id="10" creationId="{E98B3655-457D-49AD-888B-80C092128A7E}"/>
            </ac:spMkLst>
          </pc:spChg>
          <pc:spChg chg="del mod topLvl">
            <ac:chgData name="Devrizal Maruapey" userId="73835e99cd6025c3" providerId="LiveId" clId="{CE62D7BC-61E7-40D4-9135-90D04C41785F}" dt="2021-08-30T01:34:38.069" v="1544" actId="21"/>
            <ac:spMkLst>
              <pc:docMk/>
              <pc:sldMasterMk cId="3250872157" sldId="2147483648"/>
              <pc:sldLayoutMk cId="703689492" sldId="2147483679"/>
              <ac:spMk id="12" creationId="{168AA703-6367-48E0-9461-8C6AACAEA9A3}"/>
            </ac:spMkLst>
          </pc:spChg>
          <pc:spChg chg="del mod topLvl">
            <ac:chgData name="Devrizal Maruapey" userId="73835e99cd6025c3" providerId="LiveId" clId="{CE62D7BC-61E7-40D4-9135-90D04C41785F}" dt="2021-08-30T01:34:38.069" v="1544" actId="21"/>
            <ac:spMkLst>
              <pc:docMk/>
              <pc:sldMasterMk cId="3250872157" sldId="2147483648"/>
              <pc:sldLayoutMk cId="703689492" sldId="2147483679"/>
              <ac:spMk id="13" creationId="{319BEBE5-0640-4A42-857D-EBAD169FDA63}"/>
            </ac:spMkLst>
          </pc:spChg>
          <pc:spChg chg="add del mod">
            <ac:chgData name="Devrizal Maruapey" userId="73835e99cd6025c3" providerId="LiveId" clId="{CE62D7BC-61E7-40D4-9135-90D04C41785F}" dt="2021-08-30T01:35:14.662" v="1561" actId="21"/>
            <ac:spMkLst>
              <pc:docMk/>
              <pc:sldMasterMk cId="3250872157" sldId="2147483648"/>
              <pc:sldLayoutMk cId="703689492" sldId="2147483679"/>
              <ac:spMk id="14" creationId="{EEB356CE-7202-4D24-A6FF-D6E2F4F91101}"/>
            </ac:spMkLst>
          </pc:spChg>
          <pc:spChg chg="del mod topLvl">
            <ac:chgData name="Devrizal Maruapey" userId="73835e99cd6025c3" providerId="LiveId" clId="{CE62D7BC-61E7-40D4-9135-90D04C41785F}" dt="2021-08-30T01:34:24.992" v="1537" actId="21"/>
            <ac:spMkLst>
              <pc:docMk/>
              <pc:sldMasterMk cId="3250872157" sldId="2147483648"/>
              <pc:sldLayoutMk cId="703689492" sldId="2147483679"/>
              <ac:spMk id="16" creationId="{4F89AAB9-552F-4936-9F01-A0538909508A}"/>
            </ac:spMkLst>
          </pc:spChg>
          <pc:spChg chg="del mod topLvl">
            <ac:chgData name="Devrizal Maruapey" userId="73835e99cd6025c3" providerId="LiveId" clId="{CE62D7BC-61E7-40D4-9135-90D04C41785F}" dt="2021-08-30T01:34:24.992" v="1537" actId="21"/>
            <ac:spMkLst>
              <pc:docMk/>
              <pc:sldMasterMk cId="3250872157" sldId="2147483648"/>
              <pc:sldLayoutMk cId="703689492" sldId="2147483679"/>
              <ac:spMk id="17" creationId="{AEB15024-B734-400D-8EFF-E6CD87CCFD3B}"/>
            </ac:spMkLst>
          </pc:spChg>
          <pc:spChg chg="add del mod">
            <ac:chgData name="Devrizal Maruapey" userId="73835e99cd6025c3" providerId="LiveId" clId="{CE62D7BC-61E7-40D4-9135-90D04C41785F}" dt="2021-08-30T01:35:28.656" v="1568" actId="21"/>
            <ac:spMkLst>
              <pc:docMk/>
              <pc:sldMasterMk cId="3250872157" sldId="2147483648"/>
              <pc:sldLayoutMk cId="703689492" sldId="2147483679"/>
              <ac:spMk id="18" creationId="{754F48DD-4751-43EA-BCE0-ADBC69005886}"/>
            </ac:spMkLst>
          </pc:spChg>
          <pc:spChg chg="del mod topLvl">
            <ac:chgData name="Devrizal Maruapey" userId="73835e99cd6025c3" providerId="LiveId" clId="{CE62D7BC-61E7-40D4-9135-90D04C41785F}" dt="2021-08-30T01:34:11.788" v="1530" actId="21"/>
            <ac:spMkLst>
              <pc:docMk/>
              <pc:sldMasterMk cId="3250872157" sldId="2147483648"/>
              <pc:sldLayoutMk cId="703689492" sldId="2147483679"/>
              <ac:spMk id="20" creationId="{661F9275-FF22-4D29-A09D-5957B2F52A2B}"/>
            </ac:spMkLst>
          </pc:spChg>
          <pc:spChg chg="del mod topLvl">
            <ac:chgData name="Devrizal Maruapey" userId="73835e99cd6025c3" providerId="LiveId" clId="{CE62D7BC-61E7-40D4-9135-90D04C41785F}" dt="2021-08-30T01:34:11.788" v="1530" actId="21"/>
            <ac:spMkLst>
              <pc:docMk/>
              <pc:sldMasterMk cId="3250872157" sldId="2147483648"/>
              <pc:sldLayoutMk cId="703689492" sldId="2147483679"/>
              <ac:spMk id="21" creationId="{172EE067-57F2-485E-99F5-42C48173CDE7}"/>
            </ac:spMkLst>
          </pc:spChg>
          <pc:spChg chg="add del mod">
            <ac:chgData name="Devrizal Maruapey" userId="73835e99cd6025c3" providerId="LiveId" clId="{CE62D7BC-61E7-40D4-9135-90D04C41785F}" dt="2021-08-30T01:33:17.150" v="1514" actId="21"/>
            <ac:spMkLst>
              <pc:docMk/>
              <pc:sldMasterMk cId="3250872157" sldId="2147483648"/>
              <pc:sldLayoutMk cId="703689492" sldId="2147483679"/>
              <ac:spMk id="22" creationId="{37071ED1-B87F-4BFA-B8CF-66B94DAAA117}"/>
            </ac:spMkLst>
          </pc:spChg>
          <pc:spChg chg="add mod">
            <ac:chgData name="Devrizal Maruapey" userId="73835e99cd6025c3" providerId="LiveId" clId="{CE62D7BC-61E7-40D4-9135-90D04C41785F}" dt="2021-08-30T01:33:57.661" v="1522" actId="552"/>
            <ac:spMkLst>
              <pc:docMk/>
              <pc:sldMasterMk cId="3250872157" sldId="2147483648"/>
              <pc:sldLayoutMk cId="703689492" sldId="2147483679"/>
              <ac:spMk id="23" creationId="{61F2C101-85F4-4254-B40F-1B3907AC60AF}"/>
            </ac:spMkLst>
          </pc:spChg>
          <pc:spChg chg="add mod">
            <ac:chgData name="Devrizal Maruapey" userId="73835e99cd6025c3" providerId="LiveId" clId="{CE62D7BC-61E7-40D4-9135-90D04C41785F}" dt="2021-08-30T01:33:57.661" v="1522" actId="552"/>
            <ac:spMkLst>
              <pc:docMk/>
              <pc:sldMasterMk cId="3250872157" sldId="2147483648"/>
              <pc:sldLayoutMk cId="703689492" sldId="2147483679"/>
              <ac:spMk id="24" creationId="{849C22B0-BCA7-48FD-A5D1-32E17B522332}"/>
            </ac:spMkLst>
          </pc:spChg>
          <pc:spChg chg="add mod">
            <ac:chgData name="Devrizal Maruapey" userId="73835e99cd6025c3" providerId="LiveId" clId="{CE62D7BC-61E7-40D4-9135-90D04C41785F}" dt="2021-08-30T01:35:03.239" v="1554" actId="552"/>
            <ac:spMkLst>
              <pc:docMk/>
              <pc:sldMasterMk cId="3250872157" sldId="2147483648"/>
              <pc:sldLayoutMk cId="703689492" sldId="2147483679"/>
              <ac:spMk id="25" creationId="{E8B22F85-4A1B-4FB0-A6DB-EBF64FD5C811}"/>
            </ac:spMkLst>
          </pc:spChg>
          <pc:spChg chg="add mod">
            <ac:chgData name="Devrizal Maruapey" userId="73835e99cd6025c3" providerId="LiveId" clId="{CE62D7BC-61E7-40D4-9135-90D04C41785F}" dt="2021-08-30T01:33:12.419" v="1513" actId="552"/>
            <ac:spMkLst>
              <pc:docMk/>
              <pc:sldMasterMk cId="3250872157" sldId="2147483648"/>
              <pc:sldLayoutMk cId="703689492" sldId="2147483679"/>
              <ac:spMk id="26" creationId="{3A89D6AB-9DA9-4E38-807F-AEABEAD8910D}"/>
            </ac:spMkLst>
          </pc:spChg>
          <pc:spChg chg="add mod">
            <ac:chgData name="Devrizal Maruapey" userId="73835e99cd6025c3" providerId="LiveId" clId="{CE62D7BC-61E7-40D4-9135-90D04C41785F}" dt="2021-08-30T01:33:12.419" v="1513" actId="552"/>
            <ac:spMkLst>
              <pc:docMk/>
              <pc:sldMasterMk cId="3250872157" sldId="2147483648"/>
              <pc:sldLayoutMk cId="703689492" sldId="2147483679"/>
              <ac:spMk id="27" creationId="{CA082CBF-CF88-4025-B64C-10A85399D38B}"/>
            </ac:spMkLst>
          </pc:spChg>
          <pc:spChg chg="add mod">
            <ac:chgData name="Devrizal Maruapey" userId="73835e99cd6025c3" providerId="LiveId" clId="{CE62D7BC-61E7-40D4-9135-90D04C41785F}" dt="2021-08-30T01:33:12.419" v="1513" actId="552"/>
            <ac:spMkLst>
              <pc:docMk/>
              <pc:sldMasterMk cId="3250872157" sldId="2147483648"/>
              <pc:sldLayoutMk cId="703689492" sldId="2147483679"/>
              <ac:spMk id="28" creationId="{D4426811-CB76-4D5E-887D-41361460B368}"/>
            </ac:spMkLst>
          </pc:spChg>
          <pc:spChg chg="add mod">
            <ac:chgData name="Devrizal Maruapey" userId="73835e99cd6025c3" providerId="LiveId" clId="{CE62D7BC-61E7-40D4-9135-90D04C41785F}" dt="2021-08-30T01:33:12.419" v="1513" actId="552"/>
            <ac:spMkLst>
              <pc:docMk/>
              <pc:sldMasterMk cId="3250872157" sldId="2147483648"/>
              <pc:sldLayoutMk cId="703689492" sldId="2147483679"/>
              <ac:spMk id="29" creationId="{80640C4A-F45F-42E1-A9FC-CD8A3C9449AC}"/>
            </ac:spMkLst>
          </pc:spChg>
          <pc:spChg chg="add mod">
            <ac:chgData name="Devrizal Maruapey" userId="73835e99cd6025c3" providerId="LiveId" clId="{CE62D7BC-61E7-40D4-9135-90D04C41785F}" dt="2021-08-30T01:34:10.091" v="1529" actId="552"/>
            <ac:spMkLst>
              <pc:docMk/>
              <pc:sldMasterMk cId="3250872157" sldId="2147483648"/>
              <pc:sldLayoutMk cId="703689492" sldId="2147483679"/>
              <ac:spMk id="30" creationId="{69E4D7C2-9C46-45CE-AED4-30C10745FAC6}"/>
            </ac:spMkLst>
          </pc:spChg>
          <pc:spChg chg="add mod">
            <ac:chgData name="Devrizal Maruapey" userId="73835e99cd6025c3" providerId="LiveId" clId="{CE62D7BC-61E7-40D4-9135-90D04C41785F}" dt="2021-08-30T01:34:10.091" v="1529" actId="552"/>
            <ac:spMkLst>
              <pc:docMk/>
              <pc:sldMasterMk cId="3250872157" sldId="2147483648"/>
              <pc:sldLayoutMk cId="703689492" sldId="2147483679"/>
              <ac:spMk id="31" creationId="{AFC433A4-C8D1-4ADC-8F73-B64C78379FD7}"/>
            </ac:spMkLst>
          </pc:spChg>
          <pc:spChg chg="add mod">
            <ac:chgData name="Devrizal Maruapey" userId="73835e99cd6025c3" providerId="LiveId" clId="{CE62D7BC-61E7-40D4-9135-90D04C41785F}" dt="2021-08-30T01:34:23.202" v="1536" actId="552"/>
            <ac:spMkLst>
              <pc:docMk/>
              <pc:sldMasterMk cId="3250872157" sldId="2147483648"/>
              <pc:sldLayoutMk cId="703689492" sldId="2147483679"/>
              <ac:spMk id="32" creationId="{0E2DE28A-3CB0-4137-A967-921017BBFDA4}"/>
            </ac:spMkLst>
          </pc:spChg>
          <pc:spChg chg="add mod">
            <ac:chgData name="Devrizal Maruapey" userId="73835e99cd6025c3" providerId="LiveId" clId="{CE62D7BC-61E7-40D4-9135-90D04C41785F}" dt="2021-08-30T01:34:23.202" v="1536" actId="552"/>
            <ac:spMkLst>
              <pc:docMk/>
              <pc:sldMasterMk cId="3250872157" sldId="2147483648"/>
              <pc:sldLayoutMk cId="703689492" sldId="2147483679"/>
              <ac:spMk id="33" creationId="{296CF3FE-6022-4DE1-8C6D-99690AE82D65}"/>
            </ac:spMkLst>
          </pc:spChg>
          <pc:spChg chg="add mod">
            <ac:chgData name="Devrizal Maruapey" userId="73835e99cd6025c3" providerId="LiveId" clId="{CE62D7BC-61E7-40D4-9135-90D04C41785F}" dt="2021-08-30T01:34:36.592" v="1543" actId="552"/>
            <ac:spMkLst>
              <pc:docMk/>
              <pc:sldMasterMk cId="3250872157" sldId="2147483648"/>
              <pc:sldLayoutMk cId="703689492" sldId="2147483679"/>
              <ac:spMk id="34" creationId="{913C16F8-1E46-4C92-8295-FEA397C151B9}"/>
            </ac:spMkLst>
          </pc:spChg>
          <pc:spChg chg="add mod">
            <ac:chgData name="Devrizal Maruapey" userId="73835e99cd6025c3" providerId="LiveId" clId="{CE62D7BC-61E7-40D4-9135-90D04C41785F}" dt="2021-08-30T01:34:36.592" v="1543" actId="552"/>
            <ac:spMkLst>
              <pc:docMk/>
              <pc:sldMasterMk cId="3250872157" sldId="2147483648"/>
              <pc:sldLayoutMk cId="703689492" sldId="2147483679"/>
              <ac:spMk id="35" creationId="{082AB7BD-45CA-40FD-B60D-E1B381819102}"/>
            </ac:spMkLst>
          </pc:spChg>
          <pc:spChg chg="add mod">
            <ac:chgData name="Devrizal Maruapey" userId="73835e99cd6025c3" providerId="LiveId" clId="{CE62D7BC-61E7-40D4-9135-90D04C41785F}" dt="2021-08-30T01:35:13.017" v="1560" actId="552"/>
            <ac:spMkLst>
              <pc:docMk/>
              <pc:sldMasterMk cId="3250872157" sldId="2147483648"/>
              <pc:sldLayoutMk cId="703689492" sldId="2147483679"/>
              <ac:spMk id="36" creationId="{D8FDE254-2998-4CD9-810C-53849B02E058}"/>
            </ac:spMkLst>
          </pc:spChg>
          <pc:spChg chg="add mod">
            <ac:chgData name="Devrizal Maruapey" userId="73835e99cd6025c3" providerId="LiveId" clId="{CE62D7BC-61E7-40D4-9135-90D04C41785F}" dt="2021-08-30T01:35:25.841" v="1567" actId="552"/>
            <ac:spMkLst>
              <pc:docMk/>
              <pc:sldMasterMk cId="3250872157" sldId="2147483648"/>
              <pc:sldLayoutMk cId="703689492" sldId="2147483679"/>
              <ac:spMk id="37" creationId="{E934807F-CD0C-48B9-A5EE-33A6A834B532}"/>
            </ac:spMkLst>
          </pc:spChg>
          <pc:spChg chg="add mod">
            <ac:chgData name="Devrizal Maruapey" userId="73835e99cd6025c3" providerId="LiveId" clId="{CE62D7BC-61E7-40D4-9135-90D04C41785F}" dt="2021-08-30T01:35:37.177" v="1573" actId="552"/>
            <ac:spMkLst>
              <pc:docMk/>
              <pc:sldMasterMk cId="3250872157" sldId="2147483648"/>
              <pc:sldLayoutMk cId="703689492" sldId="2147483679"/>
              <ac:spMk id="38" creationId="{39495E9D-E6C7-4163-8558-CE81800151D5}"/>
            </ac:spMkLst>
          </pc:spChg>
          <pc:grpChg chg="add del mod">
            <ac:chgData name="Devrizal Maruapey" userId="73835e99cd6025c3" providerId="LiveId" clId="{CE62D7BC-61E7-40D4-9135-90D04C41785F}" dt="2021-08-30T01:33:27.326" v="1515" actId="165"/>
            <ac:grpSpMkLst>
              <pc:docMk/>
              <pc:sldMasterMk cId="3250872157" sldId="2147483648"/>
              <pc:sldLayoutMk cId="703689492" sldId="2147483679"/>
              <ac:grpSpMk id="7" creationId="{D9DD15D2-E4CF-4EA2-B765-D7E07E9127AB}"/>
            </ac:grpSpMkLst>
          </pc:grpChg>
          <pc:grpChg chg="add del mod">
            <ac:chgData name="Devrizal Maruapey" userId="73835e99cd6025c3" providerId="LiveId" clId="{CE62D7BC-61E7-40D4-9135-90D04C41785F}" dt="2021-08-30T01:33:27.326" v="1515" actId="165"/>
            <ac:grpSpMkLst>
              <pc:docMk/>
              <pc:sldMasterMk cId="3250872157" sldId="2147483648"/>
              <pc:sldLayoutMk cId="703689492" sldId="2147483679"/>
              <ac:grpSpMk id="11" creationId="{DE51B7B7-2394-485A-908C-E3D6EC5ACC8E}"/>
            </ac:grpSpMkLst>
          </pc:grpChg>
          <pc:grpChg chg="add del mod">
            <ac:chgData name="Devrizal Maruapey" userId="73835e99cd6025c3" providerId="LiveId" clId="{CE62D7BC-61E7-40D4-9135-90D04C41785F}" dt="2021-08-30T01:33:27.326" v="1515" actId="165"/>
            <ac:grpSpMkLst>
              <pc:docMk/>
              <pc:sldMasterMk cId="3250872157" sldId="2147483648"/>
              <pc:sldLayoutMk cId="703689492" sldId="2147483679"/>
              <ac:grpSpMk id="15" creationId="{1D9C9ED3-61D5-439D-8E3C-3CE8821612DB}"/>
            </ac:grpSpMkLst>
          </pc:grpChg>
          <pc:grpChg chg="add del mod">
            <ac:chgData name="Devrizal Maruapey" userId="73835e99cd6025c3" providerId="LiveId" clId="{CE62D7BC-61E7-40D4-9135-90D04C41785F}" dt="2021-08-30T01:33:27.326" v="1515" actId="165"/>
            <ac:grpSpMkLst>
              <pc:docMk/>
              <pc:sldMasterMk cId="3250872157" sldId="2147483648"/>
              <pc:sldLayoutMk cId="703689492" sldId="2147483679"/>
              <ac:grpSpMk id="19" creationId="{0B79F74E-F1B4-40E9-9058-6348DA8D1DBF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1:38:37.977" v="1637" actId="21"/>
          <pc:sldLayoutMkLst>
            <pc:docMk/>
            <pc:sldMasterMk cId="3250872157" sldId="2147483648"/>
            <pc:sldLayoutMk cId="2362520606" sldId="2147483680"/>
          </pc:sldLayoutMkLst>
          <pc:spChg chg="del mod topLvl">
            <ac:chgData name="Devrizal Maruapey" userId="73835e99cd6025c3" providerId="LiveId" clId="{CE62D7BC-61E7-40D4-9135-90D04C41785F}" dt="2021-08-30T01:37:44.334" v="1613" actId="21"/>
            <ac:spMkLst>
              <pc:docMk/>
              <pc:sldMasterMk cId="3250872157" sldId="2147483648"/>
              <pc:sldLayoutMk cId="2362520606" sldId="2147483680"/>
              <ac:spMk id="4" creationId="{697B1261-69C7-4160-A0F4-36698A996202}"/>
            </ac:spMkLst>
          </pc:spChg>
          <pc:spChg chg="del mod topLvl">
            <ac:chgData name="Devrizal Maruapey" userId="73835e99cd6025c3" providerId="LiveId" clId="{CE62D7BC-61E7-40D4-9135-90D04C41785F}" dt="2021-08-30T01:37:44.334" v="1613" actId="21"/>
            <ac:spMkLst>
              <pc:docMk/>
              <pc:sldMasterMk cId="3250872157" sldId="2147483648"/>
              <pc:sldLayoutMk cId="2362520606" sldId="2147483680"/>
              <ac:spMk id="5" creationId="{B6CD3481-D784-41C3-9368-AC6C832BE6F3}"/>
            </ac:spMkLst>
          </pc:spChg>
          <pc:spChg chg="del mod topLvl">
            <ac:chgData name="Devrizal Maruapey" userId="73835e99cd6025c3" providerId="LiveId" clId="{CE62D7BC-61E7-40D4-9135-90D04C41785F}" dt="2021-08-30T01:37:44.334" v="1613" actId="21"/>
            <ac:spMkLst>
              <pc:docMk/>
              <pc:sldMasterMk cId="3250872157" sldId="2147483648"/>
              <pc:sldLayoutMk cId="2362520606" sldId="2147483680"/>
              <ac:spMk id="6" creationId="{B9D4D79E-F333-4742-9830-BBA476F3FD95}"/>
            </ac:spMkLst>
          </pc:spChg>
          <pc:spChg chg="del mod topLvl">
            <ac:chgData name="Devrizal Maruapey" userId="73835e99cd6025c3" providerId="LiveId" clId="{CE62D7BC-61E7-40D4-9135-90D04C41785F}" dt="2021-08-30T01:38:00.638" v="1619" actId="21"/>
            <ac:spMkLst>
              <pc:docMk/>
              <pc:sldMasterMk cId="3250872157" sldId="2147483648"/>
              <pc:sldLayoutMk cId="2362520606" sldId="2147483680"/>
              <ac:spMk id="9" creationId="{1B196F68-A39C-48A4-972E-93C5CF7C1B53}"/>
            </ac:spMkLst>
          </pc:spChg>
          <pc:spChg chg="del mod topLvl">
            <ac:chgData name="Devrizal Maruapey" userId="73835e99cd6025c3" providerId="LiveId" clId="{CE62D7BC-61E7-40D4-9135-90D04C41785F}" dt="2021-08-30T01:37:48.547" v="1614" actId="21"/>
            <ac:spMkLst>
              <pc:docMk/>
              <pc:sldMasterMk cId="3250872157" sldId="2147483648"/>
              <pc:sldLayoutMk cId="2362520606" sldId="2147483680"/>
              <ac:spMk id="10" creationId="{80F5BC73-63F0-4584-87CC-62F5DE6DB24D}"/>
            </ac:spMkLst>
          </pc:spChg>
          <pc:spChg chg="add del mod topLvl">
            <ac:chgData name="Devrizal Maruapey" userId="73835e99cd6025c3" providerId="LiveId" clId="{CE62D7BC-61E7-40D4-9135-90D04C41785F}" dt="2021-08-30T01:38:10.792" v="1623" actId="21"/>
            <ac:spMkLst>
              <pc:docMk/>
              <pc:sldMasterMk cId="3250872157" sldId="2147483648"/>
              <pc:sldLayoutMk cId="2362520606" sldId="2147483680"/>
              <ac:spMk id="11" creationId="{09590671-CC7F-4C0B-B835-4E53344C1E28}"/>
            </ac:spMkLst>
          </pc:spChg>
          <pc:spChg chg="del mod topLvl">
            <ac:chgData name="Devrizal Maruapey" userId="73835e99cd6025c3" providerId="LiveId" clId="{CE62D7BC-61E7-40D4-9135-90D04C41785F}" dt="2021-08-30T01:38:37.977" v="1637" actId="21"/>
            <ac:spMkLst>
              <pc:docMk/>
              <pc:sldMasterMk cId="3250872157" sldId="2147483648"/>
              <pc:sldLayoutMk cId="2362520606" sldId="2147483680"/>
              <ac:spMk id="14" creationId="{48C7524F-D241-46BD-BF31-0DBC962C8BC7}"/>
            </ac:spMkLst>
          </pc:spChg>
          <pc:spChg chg="del mod topLvl">
            <ac:chgData name="Devrizal Maruapey" userId="73835e99cd6025c3" providerId="LiveId" clId="{CE62D7BC-61E7-40D4-9135-90D04C41785F}" dt="2021-08-30T01:38:22.159" v="1628" actId="21"/>
            <ac:spMkLst>
              <pc:docMk/>
              <pc:sldMasterMk cId="3250872157" sldId="2147483648"/>
              <pc:sldLayoutMk cId="2362520606" sldId="2147483680"/>
              <ac:spMk id="15" creationId="{98EE47EF-487D-42DD-A6C2-8C5D82F50DD8}"/>
            </ac:spMkLst>
          </pc:spChg>
          <pc:spChg chg="del mod topLvl">
            <ac:chgData name="Devrizal Maruapey" userId="73835e99cd6025c3" providerId="LiveId" clId="{CE62D7BC-61E7-40D4-9135-90D04C41785F}" dt="2021-08-30T01:38:28.289" v="1631" actId="21"/>
            <ac:spMkLst>
              <pc:docMk/>
              <pc:sldMasterMk cId="3250872157" sldId="2147483648"/>
              <pc:sldLayoutMk cId="2362520606" sldId="2147483680"/>
              <ac:spMk id="16" creationId="{F11C0973-EAF4-4E52-BABE-9A3190B3F94F}"/>
            </ac:spMkLst>
          </pc:spChg>
          <pc:spChg chg="add del mod">
            <ac:chgData name="Devrizal Maruapey" userId="73835e99cd6025c3" providerId="LiveId" clId="{CE62D7BC-61E7-40D4-9135-90D04C41785F}" dt="2021-08-30T01:38:08.916" v="1622" actId="21"/>
            <ac:spMkLst>
              <pc:docMk/>
              <pc:sldMasterMk cId="3250872157" sldId="2147483648"/>
              <pc:sldLayoutMk cId="2362520606" sldId="2147483680"/>
              <ac:spMk id="17" creationId="{F738D11F-15B0-4059-8A6B-A5E33815DA6B}"/>
            </ac:spMkLst>
          </pc:spChg>
          <pc:spChg chg="add mod">
            <ac:chgData name="Devrizal Maruapey" userId="73835e99cd6025c3" providerId="LiveId" clId="{CE62D7BC-61E7-40D4-9135-90D04C41785F}" dt="2021-08-30T01:38:05.224" v="1620" actId="552"/>
            <ac:spMkLst>
              <pc:docMk/>
              <pc:sldMasterMk cId="3250872157" sldId="2147483648"/>
              <pc:sldLayoutMk cId="2362520606" sldId="2147483680"/>
              <ac:spMk id="18" creationId="{2980CA91-375D-4E8E-8D19-BEC01524CBA7}"/>
            </ac:spMkLst>
          </pc:spChg>
          <pc:spChg chg="add mod">
            <ac:chgData name="Devrizal Maruapey" userId="73835e99cd6025c3" providerId="LiveId" clId="{CE62D7BC-61E7-40D4-9135-90D04C41785F}" dt="2021-08-30T01:38:05.224" v="1620" actId="552"/>
            <ac:spMkLst>
              <pc:docMk/>
              <pc:sldMasterMk cId="3250872157" sldId="2147483648"/>
              <pc:sldLayoutMk cId="2362520606" sldId="2147483680"/>
              <ac:spMk id="19" creationId="{87A34A61-7985-4372-A07D-2EA6E3EC3A8F}"/>
            </ac:spMkLst>
          </pc:spChg>
          <pc:spChg chg="add mod">
            <ac:chgData name="Devrizal Maruapey" userId="73835e99cd6025c3" providerId="LiveId" clId="{CE62D7BC-61E7-40D4-9135-90D04C41785F}" dt="2021-08-30T01:37:59.119" v="1618" actId="552"/>
            <ac:spMkLst>
              <pc:docMk/>
              <pc:sldMasterMk cId="3250872157" sldId="2147483648"/>
              <pc:sldLayoutMk cId="2362520606" sldId="2147483680"/>
              <ac:spMk id="20" creationId="{4F141397-7876-4981-8F7D-40E0A41302FE}"/>
            </ac:spMkLst>
          </pc:spChg>
          <pc:spChg chg="add mod">
            <ac:chgData name="Devrizal Maruapey" userId="73835e99cd6025c3" providerId="LiveId" clId="{CE62D7BC-61E7-40D4-9135-90D04C41785F}" dt="2021-08-30T01:38:05.224" v="1620" actId="552"/>
            <ac:spMkLst>
              <pc:docMk/>
              <pc:sldMasterMk cId="3250872157" sldId="2147483648"/>
              <pc:sldLayoutMk cId="2362520606" sldId="2147483680"/>
              <ac:spMk id="21" creationId="{96FAC522-3D87-48C6-A0FF-F1339C14B208}"/>
            </ac:spMkLst>
          </pc:spChg>
          <pc:spChg chg="add mod">
            <ac:chgData name="Devrizal Maruapey" userId="73835e99cd6025c3" providerId="LiveId" clId="{CE62D7BC-61E7-40D4-9135-90D04C41785F}" dt="2021-08-30T01:38:05.224" v="1620" actId="552"/>
            <ac:spMkLst>
              <pc:docMk/>
              <pc:sldMasterMk cId="3250872157" sldId="2147483648"/>
              <pc:sldLayoutMk cId="2362520606" sldId="2147483680"/>
              <ac:spMk id="22" creationId="{759B1584-43E7-4888-ABEE-DF1975D65744}"/>
            </ac:spMkLst>
          </pc:spChg>
          <pc:spChg chg="add mod">
            <ac:chgData name="Devrizal Maruapey" userId="73835e99cd6025c3" providerId="LiveId" clId="{CE62D7BC-61E7-40D4-9135-90D04C41785F}" dt="2021-08-30T01:38:26.423" v="1630" actId="552"/>
            <ac:spMkLst>
              <pc:docMk/>
              <pc:sldMasterMk cId="3250872157" sldId="2147483648"/>
              <pc:sldLayoutMk cId="2362520606" sldId="2147483680"/>
              <ac:spMk id="23" creationId="{1B3B0BF1-91EE-4020-A5B6-922B0EE5A18F}"/>
            </ac:spMkLst>
          </pc:spChg>
          <pc:spChg chg="add mod">
            <ac:chgData name="Devrizal Maruapey" userId="73835e99cd6025c3" providerId="LiveId" clId="{CE62D7BC-61E7-40D4-9135-90D04C41785F}" dt="2021-08-30T01:38:26.423" v="1630" actId="552"/>
            <ac:spMkLst>
              <pc:docMk/>
              <pc:sldMasterMk cId="3250872157" sldId="2147483648"/>
              <pc:sldLayoutMk cId="2362520606" sldId="2147483680"/>
              <ac:spMk id="24" creationId="{4166F9EB-CCEE-4510-9439-177AF034A05A}"/>
            </ac:spMkLst>
          </pc:spChg>
          <pc:spChg chg="add mod">
            <ac:chgData name="Devrizal Maruapey" userId="73835e99cd6025c3" providerId="LiveId" clId="{CE62D7BC-61E7-40D4-9135-90D04C41785F}" dt="2021-08-30T01:38:36.326" v="1636" actId="552"/>
            <ac:spMkLst>
              <pc:docMk/>
              <pc:sldMasterMk cId="3250872157" sldId="2147483648"/>
              <pc:sldLayoutMk cId="2362520606" sldId="2147483680"/>
              <ac:spMk id="25" creationId="{763CA0C7-92AF-4FAF-9D2A-FAA49B52CB82}"/>
            </ac:spMkLst>
          </pc:spChg>
          <pc:grpChg chg="add del mod">
            <ac:chgData name="Devrizal Maruapey" userId="73835e99cd6025c3" providerId="LiveId" clId="{CE62D7BC-61E7-40D4-9135-90D04C41785F}" dt="2021-08-30T01:36:58.983" v="1599" actId="165"/>
            <ac:grpSpMkLst>
              <pc:docMk/>
              <pc:sldMasterMk cId="3250872157" sldId="2147483648"/>
              <pc:sldLayoutMk cId="2362520606" sldId="2147483680"/>
              <ac:grpSpMk id="2" creationId="{E35F6C74-6A17-4F69-A855-5E3245195C52}"/>
            </ac:grpSpMkLst>
          </pc:grpChg>
          <pc:grpChg chg="del mod topLvl">
            <ac:chgData name="Devrizal Maruapey" userId="73835e99cd6025c3" providerId="LiveId" clId="{CE62D7BC-61E7-40D4-9135-90D04C41785F}" dt="2021-08-30T01:36:59.350" v="1600" actId="165"/>
            <ac:grpSpMkLst>
              <pc:docMk/>
              <pc:sldMasterMk cId="3250872157" sldId="2147483648"/>
              <pc:sldLayoutMk cId="2362520606" sldId="2147483680"/>
              <ac:grpSpMk id="3" creationId="{79B8859F-1F0E-4E98-8E5F-9D82D6FE62FE}"/>
            </ac:grpSpMkLst>
          </pc:grpChg>
          <pc:grpChg chg="add del mod">
            <ac:chgData name="Devrizal Maruapey" userId="73835e99cd6025c3" providerId="LiveId" clId="{CE62D7BC-61E7-40D4-9135-90D04C41785F}" dt="2021-08-30T01:36:58.983" v="1599" actId="165"/>
            <ac:grpSpMkLst>
              <pc:docMk/>
              <pc:sldMasterMk cId="3250872157" sldId="2147483648"/>
              <pc:sldLayoutMk cId="2362520606" sldId="2147483680"/>
              <ac:grpSpMk id="7" creationId="{AD61D48D-60A7-4D77-9D50-BB60A35BC3A7}"/>
            </ac:grpSpMkLst>
          </pc:grpChg>
          <pc:grpChg chg="del mod topLvl">
            <ac:chgData name="Devrizal Maruapey" userId="73835e99cd6025c3" providerId="LiveId" clId="{CE62D7BC-61E7-40D4-9135-90D04C41785F}" dt="2021-08-30T01:37:00.794" v="1602" actId="165"/>
            <ac:grpSpMkLst>
              <pc:docMk/>
              <pc:sldMasterMk cId="3250872157" sldId="2147483648"/>
              <pc:sldLayoutMk cId="2362520606" sldId="2147483680"/>
              <ac:grpSpMk id="8" creationId="{0963D989-5F0D-4A7E-8508-F04E784D3FD5}"/>
            </ac:grpSpMkLst>
          </pc:grpChg>
          <pc:grpChg chg="add del mod">
            <ac:chgData name="Devrizal Maruapey" userId="73835e99cd6025c3" providerId="LiveId" clId="{CE62D7BC-61E7-40D4-9135-90D04C41785F}" dt="2021-08-30T01:36:58.983" v="1599" actId="165"/>
            <ac:grpSpMkLst>
              <pc:docMk/>
              <pc:sldMasterMk cId="3250872157" sldId="2147483648"/>
              <pc:sldLayoutMk cId="2362520606" sldId="2147483680"/>
              <ac:grpSpMk id="12" creationId="{2F76559F-B794-461D-9805-216DF13F53EF}"/>
            </ac:grpSpMkLst>
          </pc:grpChg>
          <pc:grpChg chg="del mod topLvl">
            <ac:chgData name="Devrizal Maruapey" userId="73835e99cd6025c3" providerId="LiveId" clId="{CE62D7BC-61E7-40D4-9135-90D04C41785F}" dt="2021-08-30T01:37:00.194" v="1601" actId="165"/>
            <ac:grpSpMkLst>
              <pc:docMk/>
              <pc:sldMasterMk cId="3250872157" sldId="2147483648"/>
              <pc:sldLayoutMk cId="2362520606" sldId="2147483680"/>
              <ac:grpSpMk id="13" creationId="{8F1AAB9D-DE46-404F-A192-4CD347416566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1:43:10.267" v="1725" actId="21"/>
          <pc:sldLayoutMkLst>
            <pc:docMk/>
            <pc:sldMasterMk cId="3250872157" sldId="2147483648"/>
            <pc:sldLayoutMk cId="4083641767" sldId="2147483681"/>
          </pc:sldLayoutMkLst>
          <pc:spChg chg="add del mod">
            <ac:chgData name="Devrizal Maruapey" userId="73835e99cd6025c3" providerId="LiveId" clId="{CE62D7BC-61E7-40D4-9135-90D04C41785F}" dt="2021-08-30T01:42:22.405" v="1702" actId="21"/>
            <ac:spMkLst>
              <pc:docMk/>
              <pc:sldMasterMk cId="3250872157" sldId="2147483648"/>
              <pc:sldLayoutMk cId="4083641767" sldId="2147483681"/>
              <ac:spMk id="2" creationId="{36B5C555-DAC7-41FB-BF6D-0F5339EB5DFD}"/>
            </ac:spMkLst>
          </pc:spChg>
          <pc:spChg chg="add del mod">
            <ac:chgData name="Devrizal Maruapey" userId="73835e99cd6025c3" providerId="LiveId" clId="{CE62D7BC-61E7-40D4-9135-90D04C41785F}" dt="2021-08-30T01:42:32.336" v="1708" actId="21"/>
            <ac:spMkLst>
              <pc:docMk/>
              <pc:sldMasterMk cId="3250872157" sldId="2147483648"/>
              <pc:sldLayoutMk cId="4083641767" sldId="2147483681"/>
              <ac:spMk id="3" creationId="{E680CFE9-7F29-49A1-9177-2AD44F0257F3}"/>
            </ac:spMkLst>
          </pc:spChg>
          <pc:spChg chg="add del mod">
            <ac:chgData name="Devrizal Maruapey" userId="73835e99cd6025c3" providerId="LiveId" clId="{CE62D7BC-61E7-40D4-9135-90D04C41785F}" dt="2021-08-30T01:42:40.082" v="1714" actId="21"/>
            <ac:spMkLst>
              <pc:docMk/>
              <pc:sldMasterMk cId="3250872157" sldId="2147483648"/>
              <pc:sldLayoutMk cId="4083641767" sldId="2147483681"/>
              <ac:spMk id="4" creationId="{858EC4DF-5F82-420D-89AD-8B4E1B79CB84}"/>
            </ac:spMkLst>
          </pc:spChg>
          <pc:spChg chg="add del mod">
            <ac:chgData name="Devrizal Maruapey" userId="73835e99cd6025c3" providerId="LiveId" clId="{CE62D7BC-61E7-40D4-9135-90D04C41785F}" dt="2021-08-30T01:43:10.267" v="1725" actId="21"/>
            <ac:spMkLst>
              <pc:docMk/>
              <pc:sldMasterMk cId="3250872157" sldId="2147483648"/>
              <pc:sldLayoutMk cId="4083641767" sldId="2147483681"/>
              <ac:spMk id="5" creationId="{0B058A09-4039-4970-A729-D35EC341B503}"/>
            </ac:spMkLst>
          </pc:spChg>
          <pc:spChg chg="del mod topLvl">
            <ac:chgData name="Devrizal Maruapey" userId="73835e99cd6025c3" providerId="LiveId" clId="{CE62D7BC-61E7-40D4-9135-90D04C41785F}" dt="2021-08-30T01:42:04.336" v="1697" actId="21"/>
            <ac:spMkLst>
              <pc:docMk/>
              <pc:sldMasterMk cId="3250872157" sldId="2147483648"/>
              <pc:sldLayoutMk cId="4083641767" sldId="2147483681"/>
              <ac:spMk id="7" creationId="{912D18A9-49EE-4F77-B124-08EE5340DC5C}"/>
            </ac:spMkLst>
          </pc:spChg>
          <pc:spChg chg="del mod topLvl">
            <ac:chgData name="Devrizal Maruapey" userId="73835e99cd6025c3" providerId="LiveId" clId="{CE62D7BC-61E7-40D4-9135-90D04C41785F}" dt="2021-08-30T01:42:04.336" v="1697" actId="21"/>
            <ac:spMkLst>
              <pc:docMk/>
              <pc:sldMasterMk cId="3250872157" sldId="2147483648"/>
              <pc:sldLayoutMk cId="4083641767" sldId="2147483681"/>
              <ac:spMk id="8" creationId="{ED93644F-F064-4DA7-852A-C81766D17021}"/>
            </ac:spMkLst>
          </pc:spChg>
          <pc:spChg chg="add del mod">
            <ac:chgData name="Devrizal Maruapey" userId="73835e99cd6025c3" providerId="LiveId" clId="{CE62D7BC-61E7-40D4-9135-90D04C41785F}" dt="2021-08-30T01:43:10.267" v="1725" actId="21"/>
            <ac:spMkLst>
              <pc:docMk/>
              <pc:sldMasterMk cId="3250872157" sldId="2147483648"/>
              <pc:sldLayoutMk cId="4083641767" sldId="2147483681"/>
              <ac:spMk id="9" creationId="{829FB8D2-D82F-4EE9-AA69-C95489D449E6}"/>
            </ac:spMkLst>
          </pc:spChg>
          <pc:spChg chg="del mod topLvl">
            <ac:chgData name="Devrizal Maruapey" userId="73835e99cd6025c3" providerId="LiveId" clId="{CE62D7BC-61E7-40D4-9135-90D04C41785F}" dt="2021-08-30T01:41:47.536" v="1689" actId="21"/>
            <ac:spMkLst>
              <pc:docMk/>
              <pc:sldMasterMk cId="3250872157" sldId="2147483648"/>
              <pc:sldLayoutMk cId="4083641767" sldId="2147483681"/>
              <ac:spMk id="11" creationId="{186104AF-F019-4C23-ADCC-DEA7AF213E5A}"/>
            </ac:spMkLst>
          </pc:spChg>
          <pc:spChg chg="del mod topLvl">
            <ac:chgData name="Devrizal Maruapey" userId="73835e99cd6025c3" providerId="LiveId" clId="{CE62D7BC-61E7-40D4-9135-90D04C41785F}" dt="2021-08-30T01:41:47.536" v="1689" actId="21"/>
            <ac:spMkLst>
              <pc:docMk/>
              <pc:sldMasterMk cId="3250872157" sldId="2147483648"/>
              <pc:sldLayoutMk cId="4083641767" sldId="2147483681"/>
              <ac:spMk id="12" creationId="{44BB8837-078D-4B34-B7EE-D85A8B931398}"/>
            </ac:spMkLst>
          </pc:spChg>
          <pc:spChg chg="add del mod">
            <ac:chgData name="Devrizal Maruapey" userId="73835e99cd6025c3" providerId="LiveId" clId="{CE62D7BC-61E7-40D4-9135-90D04C41785F}" dt="2021-08-30T01:43:10.267" v="1725" actId="21"/>
            <ac:spMkLst>
              <pc:docMk/>
              <pc:sldMasterMk cId="3250872157" sldId="2147483648"/>
              <pc:sldLayoutMk cId="4083641767" sldId="2147483681"/>
              <ac:spMk id="13" creationId="{DAF86020-E908-45A3-839D-9945FF108FFB}"/>
            </ac:spMkLst>
          </pc:spChg>
          <pc:spChg chg="del mod topLvl">
            <ac:chgData name="Devrizal Maruapey" userId="73835e99cd6025c3" providerId="LiveId" clId="{CE62D7BC-61E7-40D4-9135-90D04C41785F}" dt="2021-08-30T01:41:31.629" v="1682" actId="21"/>
            <ac:spMkLst>
              <pc:docMk/>
              <pc:sldMasterMk cId="3250872157" sldId="2147483648"/>
              <pc:sldLayoutMk cId="4083641767" sldId="2147483681"/>
              <ac:spMk id="15" creationId="{AB62EC78-4EFE-4BA1-8215-D8A8B446DC37}"/>
            </ac:spMkLst>
          </pc:spChg>
          <pc:spChg chg="del mod topLvl">
            <ac:chgData name="Devrizal Maruapey" userId="73835e99cd6025c3" providerId="LiveId" clId="{CE62D7BC-61E7-40D4-9135-90D04C41785F}" dt="2021-08-30T01:41:31.629" v="1682" actId="21"/>
            <ac:spMkLst>
              <pc:docMk/>
              <pc:sldMasterMk cId="3250872157" sldId="2147483648"/>
              <pc:sldLayoutMk cId="4083641767" sldId="2147483681"/>
              <ac:spMk id="16" creationId="{BD658555-3B4A-437C-B2D1-7AE5CDAFE920}"/>
            </ac:spMkLst>
          </pc:spChg>
          <pc:spChg chg="add mod">
            <ac:chgData name="Devrizal Maruapey" userId="73835e99cd6025c3" providerId="LiveId" clId="{CE62D7BC-61E7-40D4-9135-90D04C41785F}" dt="2021-08-30T01:41:26.833" v="1681" actId="552"/>
            <ac:spMkLst>
              <pc:docMk/>
              <pc:sldMasterMk cId="3250872157" sldId="2147483648"/>
              <pc:sldLayoutMk cId="4083641767" sldId="2147483681"/>
              <ac:spMk id="17" creationId="{4D74148C-B6A0-465C-BCD5-0A3FAF64590A}"/>
            </ac:spMkLst>
          </pc:spChg>
          <pc:spChg chg="add mod">
            <ac:chgData name="Devrizal Maruapey" userId="73835e99cd6025c3" providerId="LiveId" clId="{CE62D7BC-61E7-40D4-9135-90D04C41785F}" dt="2021-08-30T01:41:26.833" v="1681" actId="552"/>
            <ac:spMkLst>
              <pc:docMk/>
              <pc:sldMasterMk cId="3250872157" sldId="2147483648"/>
              <pc:sldLayoutMk cId="4083641767" sldId="2147483681"/>
              <ac:spMk id="18" creationId="{0298DAA8-2B3D-4975-AF5F-4E6A9224889E}"/>
            </ac:spMkLst>
          </pc:spChg>
          <pc:spChg chg="add mod">
            <ac:chgData name="Devrizal Maruapey" userId="73835e99cd6025c3" providerId="LiveId" clId="{CE62D7BC-61E7-40D4-9135-90D04C41785F}" dt="2021-08-30T01:43:00.814" v="1722" actId="552"/>
            <ac:spMkLst>
              <pc:docMk/>
              <pc:sldMasterMk cId="3250872157" sldId="2147483648"/>
              <pc:sldLayoutMk cId="4083641767" sldId="2147483681"/>
              <ac:spMk id="19" creationId="{585C7290-2A25-464E-8DF9-45A8969B480C}"/>
            </ac:spMkLst>
          </pc:spChg>
          <pc:spChg chg="add mod">
            <ac:chgData name="Devrizal Maruapey" userId="73835e99cd6025c3" providerId="LiveId" clId="{CE62D7BC-61E7-40D4-9135-90D04C41785F}" dt="2021-08-30T01:42:20.728" v="1701" actId="552"/>
            <ac:spMkLst>
              <pc:docMk/>
              <pc:sldMasterMk cId="3250872157" sldId="2147483648"/>
              <pc:sldLayoutMk cId="4083641767" sldId="2147483681"/>
              <ac:spMk id="20" creationId="{32ACA441-E998-4DAE-B3AD-0686BDA8B0DA}"/>
            </ac:spMkLst>
          </pc:spChg>
          <pc:spChg chg="add mod">
            <ac:chgData name="Devrizal Maruapey" userId="73835e99cd6025c3" providerId="LiveId" clId="{CE62D7BC-61E7-40D4-9135-90D04C41785F}" dt="2021-08-30T01:41:46.044" v="1688" actId="552"/>
            <ac:spMkLst>
              <pc:docMk/>
              <pc:sldMasterMk cId="3250872157" sldId="2147483648"/>
              <pc:sldLayoutMk cId="4083641767" sldId="2147483681"/>
              <ac:spMk id="21" creationId="{451F879E-6434-4054-A41F-711266FE7743}"/>
            </ac:spMkLst>
          </pc:spChg>
          <pc:spChg chg="add mod">
            <ac:chgData name="Devrizal Maruapey" userId="73835e99cd6025c3" providerId="LiveId" clId="{CE62D7BC-61E7-40D4-9135-90D04C41785F}" dt="2021-08-30T01:41:46.044" v="1688" actId="552"/>
            <ac:spMkLst>
              <pc:docMk/>
              <pc:sldMasterMk cId="3250872157" sldId="2147483648"/>
              <pc:sldLayoutMk cId="4083641767" sldId="2147483681"/>
              <ac:spMk id="22" creationId="{C9FFAA8F-273E-4CC0-A9F1-E0B26870CDE0}"/>
            </ac:spMkLst>
          </pc:spChg>
          <pc:spChg chg="add mod">
            <ac:chgData name="Devrizal Maruapey" userId="73835e99cd6025c3" providerId="LiveId" clId="{CE62D7BC-61E7-40D4-9135-90D04C41785F}" dt="2021-08-30T01:42:02.381" v="1696" actId="552"/>
            <ac:spMkLst>
              <pc:docMk/>
              <pc:sldMasterMk cId="3250872157" sldId="2147483648"/>
              <pc:sldLayoutMk cId="4083641767" sldId="2147483681"/>
              <ac:spMk id="23" creationId="{09945BAE-E3B8-4E85-AA14-1A90B2067941}"/>
            </ac:spMkLst>
          </pc:spChg>
          <pc:spChg chg="add mod">
            <ac:chgData name="Devrizal Maruapey" userId="73835e99cd6025c3" providerId="LiveId" clId="{CE62D7BC-61E7-40D4-9135-90D04C41785F}" dt="2021-08-30T01:42:02.381" v="1696" actId="552"/>
            <ac:spMkLst>
              <pc:docMk/>
              <pc:sldMasterMk cId="3250872157" sldId="2147483648"/>
              <pc:sldLayoutMk cId="4083641767" sldId="2147483681"/>
              <ac:spMk id="24" creationId="{333B723D-5485-4D4F-8867-D9AC09A17D9A}"/>
            </ac:spMkLst>
          </pc:spChg>
          <pc:spChg chg="add mod">
            <ac:chgData name="Devrizal Maruapey" userId="73835e99cd6025c3" providerId="LiveId" clId="{CE62D7BC-61E7-40D4-9135-90D04C41785F}" dt="2021-08-30T01:42:30.404" v="1707" actId="552"/>
            <ac:spMkLst>
              <pc:docMk/>
              <pc:sldMasterMk cId="3250872157" sldId="2147483648"/>
              <pc:sldLayoutMk cId="4083641767" sldId="2147483681"/>
              <ac:spMk id="25" creationId="{A8AD0587-2A4B-43A1-AEA9-94BA5B35689F}"/>
            </ac:spMkLst>
          </pc:spChg>
          <pc:spChg chg="add mod">
            <ac:chgData name="Devrizal Maruapey" userId="73835e99cd6025c3" providerId="LiveId" clId="{CE62D7BC-61E7-40D4-9135-90D04C41785F}" dt="2021-08-30T01:42:38.290" v="1713" actId="552"/>
            <ac:spMkLst>
              <pc:docMk/>
              <pc:sldMasterMk cId="3250872157" sldId="2147483648"/>
              <pc:sldLayoutMk cId="4083641767" sldId="2147483681"/>
              <ac:spMk id="26" creationId="{8519B745-7A1F-45B0-B432-49C665A27A3E}"/>
            </ac:spMkLst>
          </pc:spChg>
          <pc:spChg chg="add mod">
            <ac:chgData name="Devrizal Maruapey" userId="73835e99cd6025c3" providerId="LiveId" clId="{CE62D7BC-61E7-40D4-9135-90D04C41785F}" dt="2021-08-30T01:43:02.758" v="1723" actId="552"/>
            <ac:spMkLst>
              <pc:docMk/>
              <pc:sldMasterMk cId="3250872157" sldId="2147483648"/>
              <pc:sldLayoutMk cId="4083641767" sldId="2147483681"/>
              <ac:spMk id="27" creationId="{CD35634F-D94F-4755-A53B-8640400E87D1}"/>
            </ac:spMkLst>
          </pc:spChg>
          <pc:spChg chg="add mod">
            <ac:chgData name="Devrizal Maruapey" userId="73835e99cd6025c3" providerId="LiveId" clId="{CE62D7BC-61E7-40D4-9135-90D04C41785F}" dt="2021-08-30T01:43:05.172" v="1724" actId="552"/>
            <ac:spMkLst>
              <pc:docMk/>
              <pc:sldMasterMk cId="3250872157" sldId="2147483648"/>
              <pc:sldLayoutMk cId="4083641767" sldId="2147483681"/>
              <ac:spMk id="28" creationId="{538E2D02-8272-43E3-B434-230F06B06D7D}"/>
            </ac:spMkLst>
          </pc:spChg>
          <pc:grpChg chg="add del mod">
            <ac:chgData name="Devrizal Maruapey" userId="73835e99cd6025c3" providerId="LiveId" clId="{CE62D7BC-61E7-40D4-9135-90D04C41785F}" dt="2021-08-30T01:40:37.352" v="1670" actId="165"/>
            <ac:grpSpMkLst>
              <pc:docMk/>
              <pc:sldMasterMk cId="3250872157" sldId="2147483648"/>
              <pc:sldLayoutMk cId="4083641767" sldId="2147483681"/>
              <ac:grpSpMk id="6" creationId="{6948571A-6FDE-4BAF-BF19-81B5E6F78A29}"/>
            </ac:grpSpMkLst>
          </pc:grpChg>
          <pc:grpChg chg="add del mod">
            <ac:chgData name="Devrizal Maruapey" userId="73835e99cd6025c3" providerId="LiveId" clId="{CE62D7BC-61E7-40D4-9135-90D04C41785F}" dt="2021-08-30T01:40:36.204" v="1669" actId="165"/>
            <ac:grpSpMkLst>
              <pc:docMk/>
              <pc:sldMasterMk cId="3250872157" sldId="2147483648"/>
              <pc:sldLayoutMk cId="4083641767" sldId="2147483681"/>
              <ac:grpSpMk id="10" creationId="{246A54CB-A5EC-4DDC-9926-2AFE1D8FA0E2}"/>
            </ac:grpSpMkLst>
          </pc:grpChg>
          <pc:grpChg chg="add del mod">
            <ac:chgData name="Devrizal Maruapey" userId="73835e99cd6025c3" providerId="LiveId" clId="{CE62D7BC-61E7-40D4-9135-90D04C41785F}" dt="2021-08-30T01:40:35.760" v="1668" actId="165"/>
            <ac:grpSpMkLst>
              <pc:docMk/>
              <pc:sldMasterMk cId="3250872157" sldId="2147483648"/>
              <pc:sldLayoutMk cId="4083641767" sldId="2147483681"/>
              <ac:grpSpMk id="14" creationId="{73B32F59-3E75-40F5-A2A1-728362D0E62D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1:44:37.565" v="1761" actId="21"/>
          <pc:sldLayoutMkLst>
            <pc:docMk/>
            <pc:sldMasterMk cId="3250872157" sldId="2147483648"/>
            <pc:sldLayoutMk cId="3033541239" sldId="2147483682"/>
          </pc:sldLayoutMkLst>
          <pc:spChg chg="add del mod">
            <ac:chgData name="Devrizal Maruapey" userId="73835e99cd6025c3" providerId="LiveId" clId="{CE62D7BC-61E7-40D4-9135-90D04C41785F}" dt="2021-08-30T01:44:23.850" v="1753" actId="21"/>
            <ac:spMkLst>
              <pc:docMk/>
              <pc:sldMasterMk cId="3250872157" sldId="2147483648"/>
              <pc:sldLayoutMk cId="3033541239" sldId="2147483682"/>
              <ac:spMk id="2" creationId="{AC34BBB2-9564-4EC9-9602-EC646C2B0139}"/>
            </ac:spMkLst>
          </pc:spChg>
          <pc:spChg chg="add del mod">
            <ac:chgData name="Devrizal Maruapey" userId="73835e99cd6025c3" providerId="LiveId" clId="{CE62D7BC-61E7-40D4-9135-90D04C41785F}" dt="2021-08-30T01:44:37.565" v="1761" actId="21"/>
            <ac:spMkLst>
              <pc:docMk/>
              <pc:sldMasterMk cId="3250872157" sldId="2147483648"/>
              <pc:sldLayoutMk cId="3033541239" sldId="2147483682"/>
              <ac:spMk id="3" creationId="{DE9C5F86-7AA2-46A0-A5E0-0528264060AE}"/>
            </ac:spMkLst>
          </pc:spChg>
          <pc:spChg chg="add del mod">
            <ac:chgData name="Devrizal Maruapey" userId="73835e99cd6025c3" providerId="LiveId" clId="{CE62D7BC-61E7-40D4-9135-90D04C41785F}" dt="2021-08-30T01:44:23.850" v="1753" actId="21"/>
            <ac:spMkLst>
              <pc:docMk/>
              <pc:sldMasterMk cId="3250872157" sldId="2147483648"/>
              <pc:sldLayoutMk cId="3033541239" sldId="2147483682"/>
              <ac:spMk id="4" creationId="{41CD8B41-69BC-448F-9A90-0DB1EEF1519C}"/>
            </ac:spMkLst>
          </pc:spChg>
          <pc:spChg chg="add del mod">
            <ac:chgData name="Devrizal Maruapey" userId="73835e99cd6025c3" providerId="LiveId" clId="{CE62D7BC-61E7-40D4-9135-90D04C41785F}" dt="2021-08-30T01:44:37.565" v="1761" actId="21"/>
            <ac:spMkLst>
              <pc:docMk/>
              <pc:sldMasterMk cId="3250872157" sldId="2147483648"/>
              <pc:sldLayoutMk cId="3033541239" sldId="2147483682"/>
              <ac:spMk id="5" creationId="{7CF306D9-1578-492E-96CA-BF991C97875D}"/>
            </ac:spMkLst>
          </pc:spChg>
          <pc:spChg chg="add del mod">
            <ac:chgData name="Devrizal Maruapey" userId="73835e99cd6025c3" providerId="LiveId" clId="{CE62D7BC-61E7-40D4-9135-90D04C41785F}" dt="2021-08-30T01:44:23.850" v="1753" actId="21"/>
            <ac:spMkLst>
              <pc:docMk/>
              <pc:sldMasterMk cId="3250872157" sldId="2147483648"/>
              <pc:sldLayoutMk cId="3033541239" sldId="2147483682"/>
              <ac:spMk id="6" creationId="{F4CDBA3B-8D9C-40F0-A2C9-5FDC14175E79}"/>
            </ac:spMkLst>
          </pc:spChg>
          <pc:spChg chg="add del mod">
            <ac:chgData name="Devrizal Maruapey" userId="73835e99cd6025c3" providerId="LiveId" clId="{CE62D7BC-61E7-40D4-9135-90D04C41785F}" dt="2021-08-30T01:44:37.565" v="1761" actId="21"/>
            <ac:spMkLst>
              <pc:docMk/>
              <pc:sldMasterMk cId="3250872157" sldId="2147483648"/>
              <pc:sldLayoutMk cId="3033541239" sldId="2147483682"/>
              <ac:spMk id="7" creationId="{854CFAC0-CD00-4C96-887E-4ECEDF850C5C}"/>
            </ac:spMkLst>
          </pc:spChg>
          <pc:spChg chg="add mod">
            <ac:chgData name="Devrizal Maruapey" userId="73835e99cd6025c3" providerId="LiveId" clId="{CE62D7BC-61E7-40D4-9135-90D04C41785F}" dt="2021-08-30T01:44:30.892" v="1756" actId="552"/>
            <ac:spMkLst>
              <pc:docMk/>
              <pc:sldMasterMk cId="3250872157" sldId="2147483648"/>
              <pc:sldLayoutMk cId="3033541239" sldId="2147483682"/>
              <ac:spMk id="8" creationId="{8B40558E-DF8B-4A82-B431-6FFC7E4F221B}"/>
            </ac:spMkLst>
          </pc:spChg>
          <pc:spChg chg="add mod">
            <ac:chgData name="Devrizal Maruapey" userId="73835e99cd6025c3" providerId="LiveId" clId="{CE62D7BC-61E7-40D4-9135-90D04C41785F}" dt="2021-08-30T01:44:30.892" v="1756" actId="552"/>
            <ac:spMkLst>
              <pc:docMk/>
              <pc:sldMasterMk cId="3250872157" sldId="2147483648"/>
              <pc:sldLayoutMk cId="3033541239" sldId="2147483682"/>
              <ac:spMk id="9" creationId="{5EE03AB2-514C-4DA6-A414-1EE20AEFFE8E}"/>
            </ac:spMkLst>
          </pc:spChg>
          <pc:spChg chg="add mod">
            <ac:chgData name="Devrizal Maruapey" userId="73835e99cd6025c3" providerId="LiveId" clId="{CE62D7BC-61E7-40D4-9135-90D04C41785F}" dt="2021-08-30T01:44:33.098" v="1758" actId="552"/>
            <ac:spMkLst>
              <pc:docMk/>
              <pc:sldMasterMk cId="3250872157" sldId="2147483648"/>
              <pc:sldLayoutMk cId="3033541239" sldId="2147483682"/>
              <ac:spMk id="10" creationId="{5EC4171D-1FF3-4CE6-B17B-98672602E164}"/>
            </ac:spMkLst>
          </pc:spChg>
          <pc:spChg chg="add mod">
            <ac:chgData name="Devrizal Maruapey" userId="73835e99cd6025c3" providerId="LiveId" clId="{CE62D7BC-61E7-40D4-9135-90D04C41785F}" dt="2021-08-30T01:44:33.098" v="1758" actId="552"/>
            <ac:spMkLst>
              <pc:docMk/>
              <pc:sldMasterMk cId="3250872157" sldId="2147483648"/>
              <pc:sldLayoutMk cId="3033541239" sldId="2147483682"/>
              <ac:spMk id="11" creationId="{105662A9-19C7-4EFB-ACE7-4DCB45A74F43}"/>
            </ac:spMkLst>
          </pc:spChg>
          <pc:spChg chg="add mod">
            <ac:chgData name="Devrizal Maruapey" userId="73835e99cd6025c3" providerId="LiveId" clId="{CE62D7BC-61E7-40D4-9135-90D04C41785F}" dt="2021-08-30T01:44:34.882" v="1760" actId="552"/>
            <ac:spMkLst>
              <pc:docMk/>
              <pc:sldMasterMk cId="3250872157" sldId="2147483648"/>
              <pc:sldLayoutMk cId="3033541239" sldId="2147483682"/>
              <ac:spMk id="12" creationId="{EAE4B089-1BBC-477C-BA9C-522369C77BDA}"/>
            </ac:spMkLst>
          </pc:spChg>
          <pc:spChg chg="add mod">
            <ac:chgData name="Devrizal Maruapey" userId="73835e99cd6025c3" providerId="LiveId" clId="{CE62D7BC-61E7-40D4-9135-90D04C41785F}" dt="2021-08-30T01:44:34.882" v="1760" actId="552"/>
            <ac:spMkLst>
              <pc:docMk/>
              <pc:sldMasterMk cId="3250872157" sldId="2147483648"/>
              <pc:sldLayoutMk cId="3033541239" sldId="2147483682"/>
              <ac:spMk id="13" creationId="{9AEBDDC5-9CC1-4D0D-B449-D0DE5205057A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46:20.953" v="1791" actId="21"/>
          <pc:sldLayoutMkLst>
            <pc:docMk/>
            <pc:sldMasterMk cId="3250872157" sldId="2147483648"/>
            <pc:sldLayoutMk cId="856820144" sldId="2147483683"/>
          </pc:sldLayoutMkLst>
          <pc:spChg chg="add del mod">
            <ac:chgData name="Devrizal Maruapey" userId="73835e99cd6025c3" providerId="LiveId" clId="{CE62D7BC-61E7-40D4-9135-90D04C41785F}" dt="2021-08-30T01:46:20.953" v="1791" actId="21"/>
            <ac:spMkLst>
              <pc:docMk/>
              <pc:sldMasterMk cId="3250872157" sldId="2147483648"/>
              <pc:sldLayoutMk cId="856820144" sldId="2147483683"/>
              <ac:spMk id="2" creationId="{41F98989-9E5E-4046-BA30-7AB38C875BBF}"/>
            </ac:spMkLst>
          </pc:spChg>
          <pc:spChg chg="add del mod">
            <ac:chgData name="Devrizal Maruapey" userId="73835e99cd6025c3" providerId="LiveId" clId="{CE62D7BC-61E7-40D4-9135-90D04C41785F}" dt="2021-08-30T01:46:20.953" v="1791" actId="21"/>
            <ac:spMkLst>
              <pc:docMk/>
              <pc:sldMasterMk cId="3250872157" sldId="2147483648"/>
              <pc:sldLayoutMk cId="856820144" sldId="2147483683"/>
              <ac:spMk id="3" creationId="{6A6E3893-162C-4D72-A99B-9FCC27A4E5BF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4" creationId="{79F8938F-7B92-4B93-BAF5-DDE61E89392D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5" creationId="{586D2A39-A4AF-4D3F-9431-E1309AC038A3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6" creationId="{E3470B3D-9131-437A-8289-09B5B26C869C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7" creationId="{7CAA3562-8CEB-4AE8-824C-A998772152F0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8" creationId="{5BE1C9FB-3B84-4371-A0FC-263FC7B72C9A}"/>
            </ac:spMkLst>
          </pc:spChg>
          <pc:spChg chg="add del mod">
            <ac:chgData name="Devrizal Maruapey" userId="73835e99cd6025c3" providerId="LiveId" clId="{CE62D7BC-61E7-40D4-9135-90D04C41785F}" dt="2021-08-30T01:46:12.346" v="1786" actId="21"/>
            <ac:spMkLst>
              <pc:docMk/>
              <pc:sldMasterMk cId="3250872157" sldId="2147483648"/>
              <pc:sldLayoutMk cId="856820144" sldId="2147483683"/>
              <ac:spMk id="9" creationId="{8E61054F-C7D1-49E0-9C6E-BC764AA9FCBA}"/>
            </ac:spMkLst>
          </pc:spChg>
          <pc:spChg chg="add mod">
            <ac:chgData name="Devrizal Maruapey" userId="73835e99cd6025c3" providerId="LiveId" clId="{CE62D7BC-61E7-40D4-9135-90D04C41785F}" dt="2021-08-30T01:46:17.746" v="1788" actId="552"/>
            <ac:spMkLst>
              <pc:docMk/>
              <pc:sldMasterMk cId="3250872157" sldId="2147483648"/>
              <pc:sldLayoutMk cId="856820144" sldId="2147483683"/>
              <ac:spMk id="10" creationId="{DF123C71-FFB6-4188-81A8-60C7324B761C}"/>
            </ac:spMkLst>
          </pc:spChg>
          <pc:spChg chg="add mod">
            <ac:chgData name="Devrizal Maruapey" userId="73835e99cd6025c3" providerId="LiveId" clId="{CE62D7BC-61E7-40D4-9135-90D04C41785F}" dt="2021-08-30T01:46:17.746" v="1788" actId="552"/>
            <ac:spMkLst>
              <pc:docMk/>
              <pc:sldMasterMk cId="3250872157" sldId="2147483648"/>
              <pc:sldLayoutMk cId="856820144" sldId="2147483683"/>
              <ac:spMk id="11" creationId="{15828940-B684-49C4-9DBF-9F264AA34AF5}"/>
            </ac:spMkLst>
          </pc:spChg>
          <pc:spChg chg="add mod">
            <ac:chgData name="Devrizal Maruapey" userId="73835e99cd6025c3" providerId="LiveId" clId="{CE62D7BC-61E7-40D4-9135-90D04C41785F}" dt="2021-08-30T01:46:17.746" v="1788" actId="552"/>
            <ac:spMkLst>
              <pc:docMk/>
              <pc:sldMasterMk cId="3250872157" sldId="2147483648"/>
              <pc:sldLayoutMk cId="856820144" sldId="2147483683"/>
              <ac:spMk id="12" creationId="{5BBD9A2D-C0CD-4B8B-BA5D-DA114FB3D8CF}"/>
            </ac:spMkLst>
          </pc:spChg>
          <pc:spChg chg="add mod">
            <ac:chgData name="Devrizal Maruapey" userId="73835e99cd6025c3" providerId="LiveId" clId="{CE62D7BC-61E7-40D4-9135-90D04C41785F}" dt="2021-08-30T01:46:17.746" v="1788" actId="552"/>
            <ac:spMkLst>
              <pc:docMk/>
              <pc:sldMasterMk cId="3250872157" sldId="2147483648"/>
              <pc:sldLayoutMk cId="856820144" sldId="2147483683"/>
              <ac:spMk id="13" creationId="{A09DCBED-64BD-4A5D-8D5C-6FA6A7E41F26}"/>
            </ac:spMkLst>
          </pc:spChg>
          <pc:spChg chg="add mod">
            <ac:chgData name="Devrizal Maruapey" userId="73835e99cd6025c3" providerId="LiveId" clId="{CE62D7BC-61E7-40D4-9135-90D04C41785F}" dt="2021-08-30T01:46:19.156" v="1790" actId="552"/>
            <ac:spMkLst>
              <pc:docMk/>
              <pc:sldMasterMk cId="3250872157" sldId="2147483648"/>
              <pc:sldLayoutMk cId="856820144" sldId="2147483683"/>
              <ac:spMk id="14" creationId="{FECD6145-7B28-4BB7-B5CE-8EC6536CAB63}"/>
            </ac:spMkLst>
          </pc:spChg>
          <pc:spChg chg="add mod">
            <ac:chgData name="Devrizal Maruapey" userId="73835e99cd6025c3" providerId="LiveId" clId="{CE62D7BC-61E7-40D4-9135-90D04C41785F}" dt="2021-08-30T01:46:19.156" v="1790" actId="552"/>
            <ac:spMkLst>
              <pc:docMk/>
              <pc:sldMasterMk cId="3250872157" sldId="2147483648"/>
              <pc:sldLayoutMk cId="856820144" sldId="2147483683"/>
              <ac:spMk id="15" creationId="{DCD2F6C0-7FC6-49CF-82FE-C226187F7F53}"/>
            </ac:spMkLst>
          </pc:spChg>
          <pc:spChg chg="add mod">
            <ac:chgData name="Devrizal Maruapey" userId="73835e99cd6025c3" providerId="LiveId" clId="{CE62D7BC-61E7-40D4-9135-90D04C41785F}" dt="2021-08-30T01:46:19.156" v="1790" actId="552"/>
            <ac:spMkLst>
              <pc:docMk/>
              <pc:sldMasterMk cId="3250872157" sldId="2147483648"/>
              <pc:sldLayoutMk cId="856820144" sldId="2147483683"/>
              <ac:spMk id="16" creationId="{1EFC8AA5-70D9-46ED-8391-68AF98EE3B7F}"/>
            </ac:spMkLst>
          </pc:spChg>
          <pc:spChg chg="add mod">
            <ac:chgData name="Devrizal Maruapey" userId="73835e99cd6025c3" providerId="LiveId" clId="{CE62D7BC-61E7-40D4-9135-90D04C41785F}" dt="2021-08-30T01:46:19.156" v="1790" actId="552"/>
            <ac:spMkLst>
              <pc:docMk/>
              <pc:sldMasterMk cId="3250872157" sldId="2147483648"/>
              <pc:sldLayoutMk cId="856820144" sldId="2147483683"/>
              <ac:spMk id="17" creationId="{1924648C-90E2-49F5-98B3-E47D5B1F48BB}"/>
            </ac:spMkLst>
          </pc:spChg>
        </pc:sldLayoutChg>
        <pc:sldLayoutChg chg="addSp delSp modSp mod">
          <pc:chgData name="Devrizal Maruapey" userId="73835e99cd6025c3" providerId="LiveId" clId="{CE62D7BC-61E7-40D4-9135-90D04C41785F}" dt="2021-08-30T01:59:06.746" v="1897" actId="21"/>
          <pc:sldLayoutMkLst>
            <pc:docMk/>
            <pc:sldMasterMk cId="3250872157" sldId="2147483648"/>
            <pc:sldLayoutMk cId="1923141155" sldId="2147483684"/>
          </pc:sldLayoutMkLst>
          <pc:spChg chg="add del mod">
            <ac:chgData name="Devrizal Maruapey" userId="73835e99cd6025c3" providerId="LiveId" clId="{CE62D7BC-61E7-40D4-9135-90D04C41785F}" dt="2021-08-30T01:59:06.746" v="1897" actId="21"/>
            <ac:spMkLst>
              <pc:docMk/>
              <pc:sldMasterMk cId="3250872157" sldId="2147483648"/>
              <pc:sldLayoutMk cId="1923141155" sldId="2147483684"/>
              <ac:spMk id="2" creationId="{09FFA1FD-8B1D-4C9B-869B-AE13F118A79F}"/>
            </ac:spMkLst>
          </pc:spChg>
          <pc:spChg chg="del mod topLvl">
            <ac:chgData name="Devrizal Maruapey" userId="73835e99cd6025c3" providerId="LiveId" clId="{CE62D7BC-61E7-40D4-9135-90D04C41785F}" dt="2021-08-30T01:56:54.548" v="1836" actId="21"/>
            <ac:spMkLst>
              <pc:docMk/>
              <pc:sldMasterMk cId="3250872157" sldId="2147483648"/>
              <pc:sldLayoutMk cId="1923141155" sldId="2147483684"/>
              <ac:spMk id="4" creationId="{931F156B-4F01-4B47-A1B6-F99B782E2CF5}"/>
            </ac:spMkLst>
          </pc:spChg>
          <pc:spChg chg="del mod topLvl">
            <ac:chgData name="Devrizal Maruapey" userId="73835e99cd6025c3" providerId="LiveId" clId="{CE62D7BC-61E7-40D4-9135-90D04C41785F}" dt="2021-08-30T01:56:54.548" v="1836" actId="21"/>
            <ac:spMkLst>
              <pc:docMk/>
              <pc:sldMasterMk cId="3250872157" sldId="2147483648"/>
              <pc:sldLayoutMk cId="1923141155" sldId="2147483684"/>
              <ac:spMk id="5" creationId="{2938C58C-933D-40A5-9022-557AD7C6637F}"/>
            </ac:spMkLst>
          </pc:spChg>
          <pc:spChg chg="add del mod">
            <ac:chgData name="Devrizal Maruapey" userId="73835e99cd6025c3" providerId="LiveId" clId="{CE62D7BC-61E7-40D4-9135-90D04C41785F}" dt="2021-08-30T01:57:07.330" v="1840" actId="21"/>
            <ac:spMkLst>
              <pc:docMk/>
              <pc:sldMasterMk cId="3250872157" sldId="2147483648"/>
              <pc:sldLayoutMk cId="1923141155" sldId="2147483684"/>
              <ac:spMk id="6" creationId="{976CB7DB-4399-4271-A955-59E4AAE6E195}"/>
            </ac:spMkLst>
          </pc:spChg>
          <pc:spChg chg="add del mod">
            <ac:chgData name="Devrizal Maruapey" userId="73835e99cd6025c3" providerId="LiveId" clId="{CE62D7BC-61E7-40D4-9135-90D04C41785F}" dt="2021-08-30T01:58:41.606" v="1886" actId="21"/>
            <ac:spMkLst>
              <pc:docMk/>
              <pc:sldMasterMk cId="3250872157" sldId="2147483648"/>
              <pc:sldLayoutMk cId="1923141155" sldId="2147483684"/>
              <ac:spMk id="7" creationId="{1C0AD042-B1CD-4C37-9AAE-DDBEA963F3B6}"/>
            </ac:spMkLst>
          </pc:spChg>
          <pc:spChg chg="add del mod">
            <ac:chgData name="Devrizal Maruapey" userId="73835e99cd6025c3" providerId="LiveId" clId="{CE62D7BC-61E7-40D4-9135-90D04C41785F}" dt="2021-08-30T01:57:18.160" v="1845" actId="21"/>
            <ac:spMkLst>
              <pc:docMk/>
              <pc:sldMasterMk cId="3250872157" sldId="2147483648"/>
              <pc:sldLayoutMk cId="1923141155" sldId="2147483684"/>
              <ac:spMk id="8" creationId="{9C6FB35E-EC41-444E-8A8A-ADF10AFE9F14}"/>
            </ac:spMkLst>
          </pc:spChg>
          <pc:spChg chg="add del mod">
            <ac:chgData name="Devrizal Maruapey" userId="73835e99cd6025c3" providerId="LiveId" clId="{CE62D7BC-61E7-40D4-9135-90D04C41785F}" dt="2021-08-30T01:57:23.409" v="1848" actId="21"/>
            <ac:spMkLst>
              <pc:docMk/>
              <pc:sldMasterMk cId="3250872157" sldId="2147483648"/>
              <pc:sldLayoutMk cId="1923141155" sldId="2147483684"/>
              <ac:spMk id="9" creationId="{DFFF8D5A-A4B7-4FF8-B277-5885BC86B6F6}"/>
            </ac:spMkLst>
          </pc:spChg>
          <pc:spChg chg="add del mod">
            <ac:chgData name="Devrizal Maruapey" userId="73835e99cd6025c3" providerId="LiveId" clId="{CE62D7BC-61E7-40D4-9135-90D04C41785F}" dt="2021-08-30T01:57:31.239" v="1854" actId="21"/>
            <ac:spMkLst>
              <pc:docMk/>
              <pc:sldMasterMk cId="3250872157" sldId="2147483648"/>
              <pc:sldLayoutMk cId="1923141155" sldId="2147483684"/>
              <ac:spMk id="10" creationId="{43DE2FA0-1680-426E-8A15-6069DBD989C9}"/>
            </ac:spMkLst>
          </pc:spChg>
          <pc:spChg chg="add del mod">
            <ac:chgData name="Devrizal Maruapey" userId="73835e99cd6025c3" providerId="LiveId" clId="{CE62D7BC-61E7-40D4-9135-90D04C41785F}" dt="2021-08-30T01:59:00.663" v="1894" actId="21"/>
            <ac:spMkLst>
              <pc:docMk/>
              <pc:sldMasterMk cId="3250872157" sldId="2147483648"/>
              <pc:sldLayoutMk cId="1923141155" sldId="2147483684"/>
              <ac:spMk id="11" creationId="{A3068874-10C0-4F6E-BC82-23B6C8DFA75D}"/>
            </ac:spMkLst>
          </pc:spChg>
          <pc:spChg chg="add del mod">
            <ac:chgData name="Devrizal Maruapey" userId="73835e99cd6025c3" providerId="LiveId" clId="{CE62D7BC-61E7-40D4-9135-90D04C41785F}" dt="2021-08-30T01:58:00.359" v="1867" actId="21"/>
            <ac:spMkLst>
              <pc:docMk/>
              <pc:sldMasterMk cId="3250872157" sldId="2147483648"/>
              <pc:sldLayoutMk cId="1923141155" sldId="2147483684"/>
              <ac:spMk id="12" creationId="{A2ACC9C5-D2C7-43C5-9859-26999B625C85}"/>
            </ac:spMkLst>
          </pc:spChg>
          <pc:spChg chg="add del mod">
            <ac:chgData name="Devrizal Maruapey" userId="73835e99cd6025c3" providerId="LiveId" clId="{CE62D7BC-61E7-40D4-9135-90D04C41785F}" dt="2021-08-30T01:58:00.359" v="1867" actId="21"/>
            <ac:spMkLst>
              <pc:docMk/>
              <pc:sldMasterMk cId="3250872157" sldId="2147483648"/>
              <pc:sldLayoutMk cId="1923141155" sldId="2147483684"/>
              <ac:spMk id="13" creationId="{AEA27C1D-4416-449C-879D-7D0A539B4561}"/>
            </ac:spMkLst>
          </pc:spChg>
          <pc:spChg chg="add del mod">
            <ac:chgData name="Devrizal Maruapey" userId="73835e99cd6025c3" providerId="LiveId" clId="{CE62D7BC-61E7-40D4-9135-90D04C41785F}" dt="2021-08-30T01:58:08.926" v="1873" actId="21"/>
            <ac:spMkLst>
              <pc:docMk/>
              <pc:sldMasterMk cId="3250872157" sldId="2147483648"/>
              <pc:sldLayoutMk cId="1923141155" sldId="2147483684"/>
              <ac:spMk id="14" creationId="{C19152AC-1F9A-46B7-869C-CDDE1F16CD55}"/>
            </ac:spMkLst>
          </pc:spChg>
          <pc:spChg chg="add del mod">
            <ac:chgData name="Devrizal Maruapey" userId="73835e99cd6025c3" providerId="LiveId" clId="{CE62D7BC-61E7-40D4-9135-90D04C41785F}" dt="2021-08-30T01:58:28.609" v="1881" actId="21"/>
            <ac:spMkLst>
              <pc:docMk/>
              <pc:sldMasterMk cId="3250872157" sldId="2147483648"/>
              <pc:sldLayoutMk cId="1923141155" sldId="2147483684"/>
              <ac:spMk id="15" creationId="{DCE4A6E0-1607-41C4-A7B7-3FF688BC16F5}"/>
            </ac:spMkLst>
          </pc:spChg>
          <pc:spChg chg="add del mod">
            <ac:chgData name="Devrizal Maruapey" userId="73835e99cd6025c3" providerId="LiveId" clId="{CE62D7BC-61E7-40D4-9135-90D04C41785F}" dt="2021-08-30T01:57:46.276" v="1860" actId="21"/>
            <ac:spMkLst>
              <pc:docMk/>
              <pc:sldMasterMk cId="3250872157" sldId="2147483648"/>
              <pc:sldLayoutMk cId="1923141155" sldId="2147483684"/>
              <ac:spMk id="16" creationId="{19CAD861-60D6-4733-811D-2602D9A5615C}"/>
            </ac:spMkLst>
          </pc:spChg>
          <pc:spChg chg="add del mod">
            <ac:chgData name="Devrizal Maruapey" userId="73835e99cd6025c3" providerId="LiveId" clId="{CE62D7BC-61E7-40D4-9135-90D04C41785F}" dt="2021-08-30T01:57:46.276" v="1860" actId="21"/>
            <ac:spMkLst>
              <pc:docMk/>
              <pc:sldMasterMk cId="3250872157" sldId="2147483648"/>
              <pc:sldLayoutMk cId="1923141155" sldId="2147483684"/>
              <ac:spMk id="17" creationId="{0DB06401-3BD5-4EE3-A2E9-A0834D24E57B}"/>
            </ac:spMkLst>
          </pc:spChg>
          <pc:spChg chg="add del mod">
            <ac:chgData name="Devrizal Maruapey" userId="73835e99cd6025c3" providerId="LiveId" clId="{CE62D7BC-61E7-40D4-9135-90D04C41785F}" dt="2021-08-30T01:57:46.276" v="1860" actId="21"/>
            <ac:spMkLst>
              <pc:docMk/>
              <pc:sldMasterMk cId="3250872157" sldId="2147483648"/>
              <pc:sldLayoutMk cId="1923141155" sldId="2147483684"/>
              <ac:spMk id="18" creationId="{9C3059EC-7623-4FCC-9C69-E27FED9191A1}"/>
            </ac:spMkLst>
          </pc:spChg>
          <pc:spChg chg="add mod">
            <ac:chgData name="Devrizal Maruapey" userId="73835e99cd6025c3" providerId="LiveId" clId="{CE62D7BC-61E7-40D4-9135-90D04C41785F}" dt="2021-08-30T01:56:52.461" v="1835" actId="552"/>
            <ac:spMkLst>
              <pc:docMk/>
              <pc:sldMasterMk cId="3250872157" sldId="2147483648"/>
              <pc:sldLayoutMk cId="1923141155" sldId="2147483684"/>
              <ac:spMk id="19" creationId="{992CE485-315A-40D2-A3BA-4FB3A09B390E}"/>
            </ac:spMkLst>
          </pc:spChg>
          <pc:spChg chg="add mod">
            <ac:chgData name="Devrizal Maruapey" userId="73835e99cd6025c3" providerId="LiveId" clId="{CE62D7BC-61E7-40D4-9135-90D04C41785F}" dt="2021-08-30T01:58:02.282" v="1868" actId="552"/>
            <ac:spMkLst>
              <pc:docMk/>
              <pc:sldMasterMk cId="3250872157" sldId="2147483648"/>
              <pc:sldLayoutMk cId="1923141155" sldId="2147483684"/>
              <ac:spMk id="20" creationId="{9C5A44E5-852F-4D9E-9385-8CC7C0E89F8B}"/>
            </ac:spMkLst>
          </pc:spChg>
          <pc:spChg chg="add mod">
            <ac:chgData name="Devrizal Maruapey" userId="73835e99cd6025c3" providerId="LiveId" clId="{CE62D7BC-61E7-40D4-9135-90D04C41785F}" dt="2021-08-30T01:58:43.069" v="1887" actId="552"/>
            <ac:spMkLst>
              <pc:docMk/>
              <pc:sldMasterMk cId="3250872157" sldId="2147483648"/>
              <pc:sldLayoutMk cId="1923141155" sldId="2147483684"/>
              <ac:spMk id="21" creationId="{8B502D38-D65B-4079-9408-C08C8C89BC63}"/>
            </ac:spMkLst>
          </pc:spChg>
          <pc:spChg chg="add mod">
            <ac:chgData name="Devrizal Maruapey" userId="73835e99cd6025c3" providerId="LiveId" clId="{CE62D7BC-61E7-40D4-9135-90D04C41785F}" dt="2021-08-30T01:58:10.248" v="1874" actId="552"/>
            <ac:spMkLst>
              <pc:docMk/>
              <pc:sldMasterMk cId="3250872157" sldId="2147483648"/>
              <pc:sldLayoutMk cId="1923141155" sldId="2147483684"/>
              <ac:spMk id="22" creationId="{B53B44E7-17E0-468C-BAD2-2652F0F270FA}"/>
            </ac:spMkLst>
          </pc:spChg>
          <pc:spChg chg="add mod">
            <ac:chgData name="Devrizal Maruapey" userId="73835e99cd6025c3" providerId="LiveId" clId="{CE62D7BC-61E7-40D4-9135-90D04C41785F}" dt="2021-08-30T01:57:48.376" v="1861" actId="552"/>
            <ac:spMkLst>
              <pc:docMk/>
              <pc:sldMasterMk cId="3250872157" sldId="2147483648"/>
              <pc:sldLayoutMk cId="1923141155" sldId="2147483684"/>
              <ac:spMk id="23" creationId="{C757BCCA-6321-4265-AA87-9943618328F2}"/>
            </ac:spMkLst>
          </pc:spChg>
          <pc:spChg chg="add mod">
            <ac:chgData name="Devrizal Maruapey" userId="73835e99cd6025c3" providerId="LiveId" clId="{CE62D7BC-61E7-40D4-9135-90D04C41785F}" dt="2021-08-30T01:57:22.006" v="1847" actId="552"/>
            <ac:spMkLst>
              <pc:docMk/>
              <pc:sldMasterMk cId="3250872157" sldId="2147483648"/>
              <pc:sldLayoutMk cId="1923141155" sldId="2147483684"/>
              <ac:spMk id="24" creationId="{01225A01-C439-46AA-93B2-ECC41E385363}"/>
            </ac:spMkLst>
          </pc:spChg>
          <pc:spChg chg="add mod">
            <ac:chgData name="Devrizal Maruapey" userId="73835e99cd6025c3" providerId="LiveId" clId="{CE62D7BC-61E7-40D4-9135-90D04C41785F}" dt="2021-08-30T01:57:50.241" v="1862" actId="552"/>
            <ac:spMkLst>
              <pc:docMk/>
              <pc:sldMasterMk cId="3250872157" sldId="2147483648"/>
              <pc:sldLayoutMk cId="1923141155" sldId="2147483684"/>
              <ac:spMk id="25" creationId="{E35D0F90-4C3C-435E-BD8D-5D0566BEDBD9}"/>
            </ac:spMkLst>
          </pc:spChg>
          <pc:spChg chg="add mod">
            <ac:chgData name="Devrizal Maruapey" userId="73835e99cd6025c3" providerId="LiveId" clId="{CE62D7BC-61E7-40D4-9135-90D04C41785F}" dt="2021-08-30T01:57:48.376" v="1861" actId="552"/>
            <ac:spMkLst>
              <pc:docMk/>
              <pc:sldMasterMk cId="3250872157" sldId="2147483648"/>
              <pc:sldLayoutMk cId="1923141155" sldId="2147483684"/>
              <ac:spMk id="26" creationId="{84931FFC-0C13-4AAB-B667-ADA02AA784C7}"/>
            </ac:spMkLst>
          </pc:spChg>
          <pc:spChg chg="add mod">
            <ac:chgData name="Devrizal Maruapey" userId="73835e99cd6025c3" providerId="LiveId" clId="{CE62D7BC-61E7-40D4-9135-90D04C41785F}" dt="2021-08-30T01:57:48.376" v="1861" actId="552"/>
            <ac:spMkLst>
              <pc:docMk/>
              <pc:sldMasterMk cId="3250872157" sldId="2147483648"/>
              <pc:sldLayoutMk cId="1923141155" sldId="2147483684"/>
              <ac:spMk id="27" creationId="{4B3006B6-2F2D-4A2C-B6AB-06A61E73C83A}"/>
            </ac:spMkLst>
          </pc:spChg>
          <pc:spChg chg="add mod">
            <ac:chgData name="Devrizal Maruapey" userId="73835e99cd6025c3" providerId="LiveId" clId="{CE62D7BC-61E7-40D4-9135-90D04C41785F}" dt="2021-08-30T01:57:50.241" v="1862" actId="552"/>
            <ac:spMkLst>
              <pc:docMk/>
              <pc:sldMasterMk cId="3250872157" sldId="2147483648"/>
              <pc:sldLayoutMk cId="1923141155" sldId="2147483684"/>
              <ac:spMk id="28" creationId="{EC81979A-3E3D-46C4-B32E-2DD5FD211995}"/>
            </ac:spMkLst>
          </pc:spChg>
          <pc:spChg chg="add mod">
            <ac:chgData name="Devrizal Maruapey" userId="73835e99cd6025c3" providerId="LiveId" clId="{CE62D7BC-61E7-40D4-9135-90D04C41785F}" dt="2021-08-30T01:58:02.282" v="1868" actId="552"/>
            <ac:spMkLst>
              <pc:docMk/>
              <pc:sldMasterMk cId="3250872157" sldId="2147483648"/>
              <pc:sldLayoutMk cId="1923141155" sldId="2147483684"/>
              <ac:spMk id="29" creationId="{4A8F3EE5-AA0C-47E5-80B6-3C5360CCA267}"/>
            </ac:spMkLst>
          </pc:spChg>
          <pc:spChg chg="add mod">
            <ac:chgData name="Devrizal Maruapey" userId="73835e99cd6025c3" providerId="LiveId" clId="{CE62D7BC-61E7-40D4-9135-90D04C41785F}" dt="2021-08-30T01:58:02.282" v="1868" actId="552"/>
            <ac:spMkLst>
              <pc:docMk/>
              <pc:sldMasterMk cId="3250872157" sldId="2147483648"/>
              <pc:sldLayoutMk cId="1923141155" sldId="2147483684"/>
              <ac:spMk id="30" creationId="{4FF9E2BE-0767-4660-95CD-3EF3F78F8A0A}"/>
            </ac:spMkLst>
          </pc:spChg>
          <pc:spChg chg="add mod">
            <ac:chgData name="Devrizal Maruapey" userId="73835e99cd6025c3" providerId="LiveId" clId="{CE62D7BC-61E7-40D4-9135-90D04C41785F}" dt="2021-08-30T01:58:10.248" v="1874" actId="552"/>
            <ac:spMkLst>
              <pc:docMk/>
              <pc:sldMasterMk cId="3250872157" sldId="2147483648"/>
              <pc:sldLayoutMk cId="1923141155" sldId="2147483684"/>
              <ac:spMk id="31" creationId="{50A9689A-871F-4B7A-8654-F6EDCE8807AF}"/>
            </ac:spMkLst>
          </pc:spChg>
          <pc:spChg chg="add mod">
            <ac:chgData name="Devrizal Maruapey" userId="73835e99cd6025c3" providerId="LiveId" clId="{CE62D7BC-61E7-40D4-9135-90D04C41785F}" dt="2021-08-30T01:58:43.069" v="1887" actId="552"/>
            <ac:spMkLst>
              <pc:docMk/>
              <pc:sldMasterMk cId="3250872157" sldId="2147483648"/>
              <pc:sldLayoutMk cId="1923141155" sldId="2147483684"/>
              <ac:spMk id="32" creationId="{79CA61FB-C6B0-46B1-8028-8ACD740FD1AB}"/>
            </ac:spMkLst>
          </pc:spChg>
          <pc:spChg chg="add mod">
            <ac:chgData name="Devrizal Maruapey" userId="73835e99cd6025c3" providerId="LiveId" clId="{CE62D7BC-61E7-40D4-9135-90D04C41785F}" dt="2021-08-30T01:59:05.182" v="1896" actId="552"/>
            <ac:spMkLst>
              <pc:docMk/>
              <pc:sldMasterMk cId="3250872157" sldId="2147483648"/>
              <pc:sldLayoutMk cId="1923141155" sldId="2147483684"/>
              <ac:spMk id="33" creationId="{7C0902AC-21DB-4B18-B101-6D452691FC22}"/>
            </ac:spMkLst>
          </pc:spChg>
          <pc:spChg chg="add mod">
            <ac:chgData name="Devrizal Maruapey" userId="73835e99cd6025c3" providerId="LiveId" clId="{CE62D7BC-61E7-40D4-9135-90D04C41785F}" dt="2021-08-30T01:59:05.182" v="1896" actId="552"/>
            <ac:spMkLst>
              <pc:docMk/>
              <pc:sldMasterMk cId="3250872157" sldId="2147483648"/>
              <pc:sldLayoutMk cId="1923141155" sldId="2147483684"/>
              <ac:spMk id="34" creationId="{29A6E5E2-0836-4DAB-A725-F8EA804ADC43}"/>
            </ac:spMkLst>
          </pc:spChg>
          <pc:grpChg chg="add del mod">
            <ac:chgData name="Devrizal Maruapey" userId="73835e99cd6025c3" providerId="LiveId" clId="{CE62D7BC-61E7-40D4-9135-90D04C41785F}" dt="2021-08-30T01:56:27.004" v="1828" actId="165"/>
            <ac:grpSpMkLst>
              <pc:docMk/>
              <pc:sldMasterMk cId="3250872157" sldId="2147483648"/>
              <pc:sldLayoutMk cId="1923141155" sldId="2147483684"/>
              <ac:grpSpMk id="3" creationId="{2B4EC53E-0A2B-4449-A282-E0DDAFD8E697}"/>
            </ac:grpSpMkLst>
          </pc:grpChg>
        </pc:sldLayoutChg>
        <pc:sldLayoutChg chg="addSp delSp modSp mod">
          <pc:chgData name="Devrizal Maruapey" userId="73835e99cd6025c3" providerId="LiveId" clId="{CE62D7BC-61E7-40D4-9135-90D04C41785F}" dt="2021-08-30T02:02:19.115" v="1962" actId="552"/>
          <pc:sldLayoutMkLst>
            <pc:docMk/>
            <pc:sldMasterMk cId="3250872157" sldId="2147483648"/>
            <pc:sldLayoutMk cId="208618981" sldId="2147483685"/>
          </pc:sldLayoutMkLst>
          <pc:spChg chg="add del mod">
            <ac:chgData name="Devrizal Maruapey" userId="73835e99cd6025c3" providerId="LiveId" clId="{CE62D7BC-61E7-40D4-9135-90D04C41785F}" dt="2021-08-30T02:01:49.067" v="1948" actId="21"/>
            <ac:spMkLst>
              <pc:docMk/>
              <pc:sldMasterMk cId="3250872157" sldId="2147483648"/>
              <pc:sldLayoutMk cId="208618981" sldId="2147483685"/>
              <ac:spMk id="2" creationId="{A1ED330D-DA1F-4B6F-A09E-DEF78CE0B110}"/>
            </ac:spMkLst>
          </pc:spChg>
          <pc:spChg chg="add del mod">
            <ac:chgData name="Devrizal Maruapey" userId="73835e99cd6025c3" providerId="LiveId" clId="{CE62D7BC-61E7-40D4-9135-90D04C41785F}" dt="2021-08-30T02:01:49.067" v="1948" actId="21"/>
            <ac:spMkLst>
              <pc:docMk/>
              <pc:sldMasterMk cId="3250872157" sldId="2147483648"/>
              <pc:sldLayoutMk cId="208618981" sldId="2147483685"/>
              <ac:spMk id="3" creationId="{5B2076BB-F83B-4E8C-AEEE-98170F1422A8}"/>
            </ac:spMkLst>
          </pc:spChg>
          <pc:spChg chg="add del mod">
            <ac:chgData name="Devrizal Maruapey" userId="73835e99cd6025c3" providerId="LiveId" clId="{CE62D7BC-61E7-40D4-9135-90D04C41785F}" dt="2021-08-30T02:02:15.972" v="1960" actId="21"/>
            <ac:spMkLst>
              <pc:docMk/>
              <pc:sldMasterMk cId="3250872157" sldId="2147483648"/>
              <pc:sldLayoutMk cId="208618981" sldId="2147483685"/>
              <ac:spMk id="4" creationId="{B90FF6DD-3FE8-4B10-946F-608BA34BB279}"/>
            </ac:spMkLst>
          </pc:spChg>
          <pc:spChg chg="add del mod">
            <ac:chgData name="Devrizal Maruapey" userId="73835e99cd6025c3" providerId="LiveId" clId="{CE62D7BC-61E7-40D4-9135-90D04C41785F}" dt="2021-08-30T02:02:15.972" v="1960" actId="21"/>
            <ac:spMkLst>
              <pc:docMk/>
              <pc:sldMasterMk cId="3250872157" sldId="2147483648"/>
              <pc:sldLayoutMk cId="208618981" sldId="2147483685"/>
              <ac:spMk id="5" creationId="{E328889C-EF35-4FEF-9F51-DE4BF58D29B0}"/>
            </ac:spMkLst>
          </pc:spChg>
          <pc:spChg chg="add del mod">
            <ac:chgData name="Devrizal Maruapey" userId="73835e99cd6025c3" providerId="LiveId" clId="{CE62D7BC-61E7-40D4-9135-90D04C41785F}" dt="2021-08-30T02:00:56.841" v="1931" actId="21"/>
            <ac:spMkLst>
              <pc:docMk/>
              <pc:sldMasterMk cId="3250872157" sldId="2147483648"/>
              <pc:sldLayoutMk cId="208618981" sldId="2147483685"/>
              <ac:spMk id="6" creationId="{10367046-9329-4868-931E-A527175CF240}"/>
            </ac:spMkLst>
          </pc:spChg>
          <pc:spChg chg="add del mod">
            <ac:chgData name="Devrizal Maruapey" userId="73835e99cd6025c3" providerId="LiveId" clId="{CE62D7BC-61E7-40D4-9135-90D04C41785F}" dt="2021-08-30T02:01:49.067" v="1948" actId="21"/>
            <ac:spMkLst>
              <pc:docMk/>
              <pc:sldMasterMk cId="3250872157" sldId="2147483648"/>
              <pc:sldLayoutMk cId="208618981" sldId="2147483685"/>
              <ac:spMk id="7" creationId="{96B7CE66-94A9-404F-98AC-16836374B15F}"/>
            </ac:spMkLst>
          </pc:spChg>
          <pc:spChg chg="add del mod">
            <ac:chgData name="Devrizal Maruapey" userId="73835e99cd6025c3" providerId="LiveId" clId="{CE62D7BC-61E7-40D4-9135-90D04C41785F}" dt="2021-08-30T02:01:49.067" v="1948" actId="21"/>
            <ac:spMkLst>
              <pc:docMk/>
              <pc:sldMasterMk cId="3250872157" sldId="2147483648"/>
              <pc:sldLayoutMk cId="208618981" sldId="2147483685"/>
              <ac:spMk id="8" creationId="{3F542100-A7AC-46ED-8F4A-BC96F9EAC379}"/>
            </ac:spMkLst>
          </pc:spChg>
          <pc:spChg chg="add del mod">
            <ac:chgData name="Devrizal Maruapey" userId="73835e99cd6025c3" providerId="LiveId" clId="{CE62D7BC-61E7-40D4-9135-90D04C41785F}" dt="2021-08-30T02:01:49.067" v="1948" actId="21"/>
            <ac:spMkLst>
              <pc:docMk/>
              <pc:sldMasterMk cId="3250872157" sldId="2147483648"/>
              <pc:sldLayoutMk cId="208618981" sldId="2147483685"/>
              <ac:spMk id="9" creationId="{2CB29993-F453-4573-87B9-B468DEE8EA2D}"/>
            </ac:spMkLst>
          </pc:spChg>
          <pc:spChg chg="add del mod">
            <ac:chgData name="Devrizal Maruapey" userId="73835e99cd6025c3" providerId="LiveId" clId="{CE62D7BC-61E7-40D4-9135-90D04C41785F}" dt="2021-08-30T02:02:04.164" v="1953" actId="21"/>
            <ac:spMkLst>
              <pc:docMk/>
              <pc:sldMasterMk cId="3250872157" sldId="2147483648"/>
              <pc:sldLayoutMk cId="208618981" sldId="2147483685"/>
              <ac:spMk id="10" creationId="{4BE9DC6A-0716-4ED7-9FC0-9CC0A5A3A9FE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1" creationId="{39A05270-ACF5-4955-86C3-7AE8BA0BA1A5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2" creationId="{FF2856B8-BA4B-41CE-8C70-B573629E94D0}"/>
            </ac:spMkLst>
          </pc:spChg>
          <pc:spChg chg="add mod">
            <ac:chgData name="Devrizal Maruapey" userId="73835e99cd6025c3" providerId="LiveId" clId="{CE62D7BC-61E7-40D4-9135-90D04C41785F}" dt="2021-08-30T02:02:19.115" v="1962" actId="552"/>
            <ac:spMkLst>
              <pc:docMk/>
              <pc:sldMasterMk cId="3250872157" sldId="2147483648"/>
              <pc:sldLayoutMk cId="208618981" sldId="2147483685"/>
              <ac:spMk id="13" creationId="{A69B24A7-8797-4637-9CFF-7D2C4B2F92F4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4" creationId="{AD6D7841-3BB3-4E46-B54E-30F8553BBDBC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5" creationId="{EB94CE29-18DF-49DA-B95F-28B503536C89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6" creationId="{70C3F8EA-4DB3-4B22-B115-EAB9DB3618E8}"/>
            </ac:spMkLst>
          </pc:spChg>
          <pc:spChg chg="add mod">
            <ac:chgData name="Devrizal Maruapey" userId="73835e99cd6025c3" providerId="LiveId" clId="{CE62D7BC-61E7-40D4-9135-90D04C41785F}" dt="2021-08-30T02:01:53.762" v="1950" actId="552"/>
            <ac:spMkLst>
              <pc:docMk/>
              <pc:sldMasterMk cId="3250872157" sldId="2147483648"/>
              <pc:sldLayoutMk cId="208618981" sldId="2147483685"/>
              <ac:spMk id="17" creationId="{A8A5242C-7A2E-4CC8-A12A-27844F160044}"/>
            </ac:spMkLst>
          </pc:spChg>
          <pc:spChg chg="add mod">
            <ac:chgData name="Devrizal Maruapey" userId="73835e99cd6025c3" providerId="LiveId" clId="{CE62D7BC-61E7-40D4-9135-90D04C41785F}" dt="2021-08-30T02:02:19.115" v="1962" actId="552"/>
            <ac:spMkLst>
              <pc:docMk/>
              <pc:sldMasterMk cId="3250872157" sldId="2147483648"/>
              <pc:sldLayoutMk cId="208618981" sldId="2147483685"/>
              <ac:spMk id="18" creationId="{D29ED384-0834-456A-A222-B9F31E70ABD4}"/>
            </ac:spMkLst>
          </pc:spChg>
          <pc:spChg chg="add mod">
            <ac:chgData name="Devrizal Maruapey" userId="73835e99cd6025c3" providerId="LiveId" clId="{CE62D7BC-61E7-40D4-9135-90D04C41785F}" dt="2021-08-30T02:02:19.115" v="1962" actId="552"/>
            <ac:spMkLst>
              <pc:docMk/>
              <pc:sldMasterMk cId="3250872157" sldId="2147483648"/>
              <pc:sldLayoutMk cId="208618981" sldId="2147483685"/>
              <ac:spMk id="19" creationId="{CB29C516-2D24-45FD-9F31-1D2DAEA2698C}"/>
            </ac:spMkLst>
          </pc:spChg>
        </pc:sldLayoutChg>
      </pc:sldMasterChg>
    </pc:docChg>
  </pc:docChgLst>
  <pc:docChgLst>
    <pc:chgData name="Devrizal Maruapey" userId="73835e99cd6025c3" providerId="LiveId" clId="{A7B6361F-5445-445A-813C-8D9F36FC7A33}"/>
    <pc:docChg chg="undo custSel addSld modSld sldOrd">
      <pc:chgData name="Devrizal Maruapey" userId="73835e99cd6025c3" providerId="LiveId" clId="{A7B6361F-5445-445A-813C-8D9F36FC7A33}" dt="2021-08-26T10:53:26.494" v="1234"/>
      <pc:docMkLst>
        <pc:docMk/>
      </pc:docMkLst>
      <pc:sldChg chg="addSp delSp modSp new mod ord">
        <pc:chgData name="Devrizal Maruapey" userId="73835e99cd6025c3" providerId="LiveId" clId="{A7B6361F-5445-445A-813C-8D9F36FC7A33}" dt="2021-08-26T09:49:03.512" v="645"/>
        <pc:sldMkLst>
          <pc:docMk/>
          <pc:sldMk cId="1102954852" sldId="272"/>
        </pc:sldMkLst>
        <pc:spChg chg="add mod">
          <ac:chgData name="Devrizal Maruapey" userId="73835e99cd6025c3" providerId="LiveId" clId="{A7B6361F-5445-445A-813C-8D9F36FC7A33}" dt="2021-08-26T09:03:26.482" v="46" actId="692"/>
          <ac:spMkLst>
            <pc:docMk/>
            <pc:sldMk cId="1102954852" sldId="272"/>
            <ac:spMk id="2" creationId="{317116D6-6173-4C93-9F09-54A045C3B9D9}"/>
          </ac:spMkLst>
        </pc:spChg>
        <pc:spChg chg="add mod">
          <ac:chgData name="Devrizal Maruapey" userId="73835e99cd6025c3" providerId="LiveId" clId="{A7B6361F-5445-445A-813C-8D9F36FC7A33}" dt="2021-08-26T09:02:46.897" v="29" actId="14100"/>
          <ac:spMkLst>
            <pc:docMk/>
            <pc:sldMk cId="1102954852" sldId="272"/>
            <ac:spMk id="3" creationId="{BF5D9779-1CEA-4119-B2CE-35B29A9019AB}"/>
          </ac:spMkLst>
        </pc:spChg>
        <pc:spChg chg="add mod">
          <ac:chgData name="Devrizal Maruapey" userId="73835e99cd6025c3" providerId="LiveId" clId="{A7B6361F-5445-445A-813C-8D9F36FC7A33}" dt="2021-08-26T09:01:14.284" v="11" actId="164"/>
          <ac:spMkLst>
            <pc:docMk/>
            <pc:sldMk cId="1102954852" sldId="272"/>
            <ac:spMk id="4" creationId="{6EFBF4B4-39B2-42EB-B0F2-E028941C661E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6" creationId="{026354D4-F094-40B3-B070-57D4502EC2B0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7" creationId="{DC0AEA48-BBC9-4DCA-8960-85B0490577A5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8" creationId="{190D4F2E-6879-464F-A71A-6A76AEEEC46C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9" creationId="{CAFB687F-C2B4-451D-96E3-F395E6D44171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0" creationId="{AA195588-A18C-46A8-BAA4-3EA4B197BBD9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1" creationId="{13959F83-C1CF-4146-BCBA-638F60C7893C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2" creationId="{69577CDB-369B-4ED3-AA69-710F7BA55B8A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3" creationId="{57A83A35-990B-415B-BD2C-0D22EB574F15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4" creationId="{358E53AB-6582-4BB0-B4C4-72CD64257B70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5" creationId="{210B463B-57FC-4DC6-AEBC-021EC68973F5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6" creationId="{6C8714B2-7722-4278-9D80-B6D466F00F86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7" creationId="{3EDBC079-3759-47BE-9AC5-5A100E6E6E0D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8" creationId="{6FBC8571-5F0E-48E0-803E-19BECB62D902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19" creationId="{320C0672-08DA-47CF-8187-BC66A64E2271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0" creationId="{844724A1-3092-4300-819F-4C6B2E61B774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1" creationId="{DBE806FB-01B8-4073-9905-F0BA19097530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2" creationId="{B96F46C3-B651-41BE-B557-EEF84126A819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3" creationId="{BB56567F-E8B1-4C66-87DC-C4AA005EBE36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4" creationId="{C4549724-7951-4D9B-A7EB-2CDFFADC30A9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5" creationId="{204CB8EA-311F-49B4-A97F-F48F8234C981}"/>
          </ac:spMkLst>
        </pc:spChg>
        <pc:spChg chg="mod">
          <ac:chgData name="Devrizal Maruapey" userId="73835e99cd6025c3" providerId="LiveId" clId="{A7B6361F-5445-445A-813C-8D9F36FC7A33}" dt="2021-08-26T09:00:42.205" v="1"/>
          <ac:spMkLst>
            <pc:docMk/>
            <pc:sldMk cId="1102954852" sldId="272"/>
            <ac:spMk id="26" creationId="{4DA4EEED-E40F-4B1F-BD5D-78ADE5E99F30}"/>
          </ac:spMkLst>
        </pc:spChg>
        <pc:spChg chg="add mod">
          <ac:chgData name="Devrizal Maruapey" userId="73835e99cd6025c3" providerId="LiveId" clId="{A7B6361F-5445-445A-813C-8D9F36FC7A33}" dt="2021-08-26T09:02:26.997" v="24" actId="12789"/>
          <ac:spMkLst>
            <pc:docMk/>
            <pc:sldMk cId="1102954852" sldId="272"/>
            <ac:spMk id="27" creationId="{C5BF3C70-AB54-4CA5-96E1-05A6CDB2C2B0}"/>
          </ac:spMkLst>
        </pc:spChg>
        <pc:spChg chg="add mod">
          <ac:chgData name="Devrizal Maruapey" userId="73835e99cd6025c3" providerId="LiveId" clId="{A7B6361F-5445-445A-813C-8D9F36FC7A33}" dt="2021-08-26T09:02:57.797" v="34" actId="164"/>
          <ac:spMkLst>
            <pc:docMk/>
            <pc:sldMk cId="1102954852" sldId="272"/>
            <ac:spMk id="28" creationId="{4F4BE88A-B973-41AC-97B6-6F7B2FF49EE6}"/>
          </ac:spMkLst>
        </pc:spChg>
        <pc:spChg chg="mod topLvl">
          <ac:chgData name="Devrizal Maruapey" userId="73835e99cd6025c3" providerId="LiveId" clId="{A7B6361F-5445-445A-813C-8D9F36FC7A33}" dt="2021-08-26T09:04:11.445" v="65" actId="207"/>
          <ac:spMkLst>
            <pc:docMk/>
            <pc:sldMk cId="1102954852" sldId="272"/>
            <ac:spMk id="38" creationId="{1DF644ED-0C1A-4A69-8EEB-F8106A4EC7C6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42" creationId="{7FA79556-8070-403E-9D29-CB24DB1D43EA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46" creationId="{15912AB9-C224-4492-AFD1-09768A1B5CB3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47" creationId="{59BACB60-EAE4-4183-BAA1-0544D05FF4DE}"/>
          </ac:spMkLst>
        </pc:spChg>
        <pc:spChg chg="mod topLvl">
          <ac:chgData name="Devrizal Maruapey" userId="73835e99cd6025c3" providerId="LiveId" clId="{A7B6361F-5445-445A-813C-8D9F36FC7A33}" dt="2021-08-26T09:04:19.806" v="69" actId="12789"/>
          <ac:spMkLst>
            <pc:docMk/>
            <pc:sldMk cId="1102954852" sldId="272"/>
            <ac:spMk id="48" creationId="{1D947112-BF3A-4871-9C31-0BD98E014B65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0" creationId="{3412B177-3C1C-48B2-9FCB-C60499C20082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1" creationId="{080130B8-53E7-4651-A776-A0EA469C32EA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2" creationId="{D257A8CB-4303-48F9-BF38-68348A4E68E5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3" creationId="{F88A2602-CC6A-4354-8A55-400D337C679C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4" creationId="{0EC981DE-E112-477C-B00F-D3E976D8E8F2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5" creationId="{2917F6FC-254A-4C03-94AE-0B64EF9186AA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6" creationId="{AF44BCBA-CA20-4559-AD35-0C6B744CB5F5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7" creationId="{84247464-2A78-460F-A814-BE60AFFB9816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8" creationId="{15D7C7A4-BFC0-4EE6-A0FE-0A9246CED29E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59" creationId="{1593A1A9-78BC-4B66-A15D-D9650E9D9207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0" creationId="{D7052082-D7D9-481C-8FE6-96AB39980BF1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1" creationId="{332CEC6F-0D9A-461F-B0AC-81C97F990498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2" creationId="{7F435A6A-778C-4DA2-91AD-714CFA9DB861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3" creationId="{3DB7166B-061D-46B0-840C-E6BEC4AD6F25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4" creationId="{5B776370-8E99-45AF-B751-C898071DD7E9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5" creationId="{C56BF2AA-EFCB-4D87-9F52-D734EA8B2C2B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6" creationId="{3E68FB98-1FB5-492F-8556-D86D3A69EEAA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7" creationId="{1F970C67-4E6A-44C0-95C7-BC454C178144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8" creationId="{76D1E44F-2BD6-4381-8F68-570AEBF7C311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69" creationId="{BA75CE6E-A0DC-4BE6-926F-3C55C6E72950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70" creationId="{D09E54A3-6B2B-40AB-819A-A44AE3BE39C7}"/>
          </ac:spMkLst>
        </pc:spChg>
        <pc:spChg chg="mod topLvl">
          <ac:chgData name="Devrizal Maruapey" userId="73835e99cd6025c3" providerId="LiveId" clId="{A7B6361F-5445-445A-813C-8D9F36FC7A33}" dt="2021-08-26T09:04:14.210" v="66" actId="207"/>
          <ac:spMkLst>
            <pc:docMk/>
            <pc:sldMk cId="1102954852" sldId="272"/>
            <ac:spMk id="72" creationId="{8C67B8C5-EBCA-46C3-B90C-EC8521BBE16F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76" creationId="{F2BCC3D9-DEA1-4334-8D4F-2E99490AAE0C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80" creationId="{77AA84A3-C1B7-4DF4-85C9-172B725195FB}"/>
          </ac:spMkLst>
        </pc:spChg>
        <pc:spChg chg="mod">
          <ac:chgData name="Devrizal Maruapey" userId="73835e99cd6025c3" providerId="LiveId" clId="{A7B6361F-5445-445A-813C-8D9F36FC7A33}" dt="2021-08-26T09:04:02.676" v="62" actId="165"/>
          <ac:spMkLst>
            <pc:docMk/>
            <pc:sldMk cId="1102954852" sldId="272"/>
            <ac:spMk id="81" creationId="{34C11589-A31F-4F93-9BEB-7B88523C6683}"/>
          </ac:spMkLst>
        </pc:spChg>
        <pc:spChg chg="mod topLvl">
          <ac:chgData name="Devrizal Maruapey" userId="73835e99cd6025c3" providerId="LiveId" clId="{A7B6361F-5445-445A-813C-8D9F36FC7A33}" dt="2021-08-26T09:04:24.892" v="72" actId="12789"/>
          <ac:spMkLst>
            <pc:docMk/>
            <pc:sldMk cId="1102954852" sldId="272"/>
            <ac:spMk id="82" creationId="{0153B895-439D-436F-A2DB-2A1100886457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4" creationId="{8911D633-AB6A-4C17-8FB4-91561A8C32C3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5" creationId="{1C123130-2081-47D2-829B-D961CC1D2514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6" creationId="{D463CDC8-B520-47E0-89CA-E266B7E8D6B1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7" creationId="{B9275828-D81F-4937-98D8-DB36292D75CE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8" creationId="{A387ED3D-2047-4644-A4A6-66D67CCED031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89" creationId="{2E48D261-906C-4AF7-9063-28B6606DCD5C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0" creationId="{7CF5A257-C5C6-4937-881D-EE5331DDE3F2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1" creationId="{FE602F48-C110-4C67-9822-E4968ACBEC07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2" creationId="{96DE6AD9-0422-4E52-8885-64F64760500E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3" creationId="{23C6FF85-4D56-4578-9012-2598F92DE533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4" creationId="{D388F808-0704-473C-81A2-F2B3934CEB52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5" creationId="{222BE0FE-6E21-4BD6-B9C8-405B97E9867E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6" creationId="{250652FB-51E8-4EB9-BD9F-58931122E852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7" creationId="{00D37451-6697-4A43-9755-1DBF0306B730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8" creationId="{5B585681-A1F4-4F18-B95D-4D58DD24D4D8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99" creationId="{DE9628FD-2224-47B5-9EAE-2FF609CE2DA5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100" creationId="{F5972FC7-2468-432E-90E3-AF2AFA4DC146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101" creationId="{9317FE87-7B77-4BFB-A23B-AE6119069EAD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102" creationId="{76A6D2FB-2BE8-4DEB-BAD9-EF7633E69944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103" creationId="{204095E5-543E-4B41-A506-41EE2B6AC3DB}"/>
          </ac:spMkLst>
        </pc:spChg>
        <pc:spChg chg="mod">
          <ac:chgData name="Devrizal Maruapey" userId="73835e99cd6025c3" providerId="LiveId" clId="{A7B6361F-5445-445A-813C-8D9F36FC7A33}" dt="2021-08-26T09:04:04.378" v="63" actId="165"/>
          <ac:spMkLst>
            <pc:docMk/>
            <pc:sldMk cId="1102954852" sldId="272"/>
            <ac:spMk id="104" creationId="{8F112111-7017-43B0-81A1-15EF0D9E512D}"/>
          </ac:spMkLst>
        </pc:spChg>
        <pc:spChg chg="mod">
          <ac:chgData name="Devrizal Maruapey" userId="73835e99cd6025c3" providerId="LiveId" clId="{A7B6361F-5445-445A-813C-8D9F36FC7A33}" dt="2021-08-26T09:04:35.861" v="74" actId="692"/>
          <ac:spMkLst>
            <pc:docMk/>
            <pc:sldMk cId="1102954852" sldId="272"/>
            <ac:spMk id="106" creationId="{B8623F79-AACB-4142-AB5A-3D9FFD0C02AF}"/>
          </ac:spMkLst>
        </pc:spChg>
        <pc:spChg chg="mod">
          <ac:chgData name="Devrizal Maruapey" userId="73835e99cd6025c3" providerId="LiveId" clId="{A7B6361F-5445-445A-813C-8D9F36FC7A33}" dt="2021-08-26T09:04:35.861" v="74" actId="692"/>
          <ac:spMkLst>
            <pc:docMk/>
            <pc:sldMk cId="1102954852" sldId="272"/>
            <ac:spMk id="107" creationId="{46162D46-39BA-4C8A-978A-F87D5FDF9DF8}"/>
          </ac:spMkLst>
        </pc:spChg>
        <pc:spChg chg="mod">
          <ac:chgData name="Devrizal Maruapey" userId="73835e99cd6025c3" providerId="LiveId" clId="{A7B6361F-5445-445A-813C-8D9F36FC7A33}" dt="2021-08-26T09:04:35.861" v="74" actId="692"/>
          <ac:spMkLst>
            <pc:docMk/>
            <pc:sldMk cId="1102954852" sldId="272"/>
            <ac:spMk id="108" creationId="{839C4892-56E5-43A4-BDEB-4DAE5E559D9F}"/>
          </ac:spMkLst>
        </pc:spChg>
        <pc:spChg chg="mod">
          <ac:chgData name="Devrizal Maruapey" userId="73835e99cd6025c3" providerId="LiveId" clId="{A7B6361F-5445-445A-813C-8D9F36FC7A33}" dt="2021-08-26T09:04:35.861" v="74" actId="692"/>
          <ac:spMkLst>
            <pc:docMk/>
            <pc:sldMk cId="1102954852" sldId="272"/>
            <ac:spMk id="109" creationId="{1778E128-1947-445F-9FFE-5F426D7ED2B0}"/>
          </ac:spMkLst>
        </pc:spChg>
        <pc:spChg chg="mod">
          <ac:chgData name="Devrizal Maruapey" userId="73835e99cd6025c3" providerId="LiveId" clId="{A7B6361F-5445-445A-813C-8D9F36FC7A33}" dt="2021-08-26T09:04:35.861" v="74" actId="692"/>
          <ac:spMkLst>
            <pc:docMk/>
            <pc:sldMk cId="1102954852" sldId="272"/>
            <ac:spMk id="110" creationId="{14C84C49-8A45-4DE7-BFB9-97F3C7FC597D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2" creationId="{44A994BF-05DA-4378-BE74-3EA133EBA60C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3" creationId="{8E24B381-D06C-4EC3-9927-983F3A71B47D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4" creationId="{DA1D0403-ED09-408C-B502-3973F5D9F131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5" creationId="{FAC89F61-0072-44D2-9F27-05953AE806EF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6" creationId="{814B7348-4527-4976-92F8-C64F1A17D9D7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7" creationId="{3EA50933-FB16-48FF-BCD9-B185E432BEB8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8" creationId="{1822A084-3C93-472E-8F3A-FCAC80969914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19" creationId="{E7D6EAA0-EE63-4EA6-AA6C-270F345B36B4}"/>
          </ac:spMkLst>
        </pc:spChg>
        <pc:spChg chg="mod">
          <ac:chgData name="Devrizal Maruapey" userId="73835e99cd6025c3" providerId="LiveId" clId="{A7B6361F-5445-445A-813C-8D9F36FC7A33}" dt="2021-08-26T09:04:39.475" v="75" actId="692"/>
          <ac:spMkLst>
            <pc:docMk/>
            <pc:sldMk cId="1102954852" sldId="272"/>
            <ac:spMk id="120" creationId="{70DB55D8-99BD-45E9-BC3B-4B9FE659C2B6}"/>
          </ac:spMkLst>
        </pc:spChg>
        <pc:grpChg chg="add mod">
          <ac:chgData name="Devrizal Maruapey" userId="73835e99cd6025c3" providerId="LiveId" clId="{A7B6361F-5445-445A-813C-8D9F36FC7A33}" dt="2021-08-26T09:01:14.284" v="11" actId="164"/>
          <ac:grpSpMkLst>
            <pc:docMk/>
            <pc:sldMk cId="1102954852" sldId="272"/>
            <ac:grpSpMk id="5" creationId="{255DA1B9-2728-4E99-BAEE-4920D4273D57}"/>
          </ac:grpSpMkLst>
        </pc:grpChg>
        <pc:grpChg chg="add mod">
          <ac:chgData name="Devrizal Maruapey" userId="73835e99cd6025c3" providerId="LiveId" clId="{A7B6361F-5445-445A-813C-8D9F36FC7A33}" dt="2021-08-26T09:02:54.847" v="32" actId="164"/>
          <ac:grpSpMkLst>
            <pc:docMk/>
            <pc:sldMk cId="1102954852" sldId="272"/>
            <ac:grpSpMk id="30" creationId="{8E6C162B-F382-4023-8308-D0FB602277AF}"/>
          </ac:grpSpMkLst>
        </pc:grpChg>
        <pc:grpChg chg="add mod">
          <ac:chgData name="Devrizal Maruapey" userId="73835e99cd6025c3" providerId="LiveId" clId="{A7B6361F-5445-445A-813C-8D9F36FC7A33}" dt="2021-08-26T09:03:01.443" v="37" actId="164"/>
          <ac:grpSpMkLst>
            <pc:docMk/>
            <pc:sldMk cId="1102954852" sldId="272"/>
            <ac:grpSpMk id="31" creationId="{A085440A-3DEB-4FBB-8501-233184C4CF4E}"/>
          </ac:grpSpMkLst>
        </pc:grpChg>
        <pc:grpChg chg="add mod">
          <ac:chgData name="Devrizal Maruapey" userId="73835e99cd6025c3" providerId="LiveId" clId="{A7B6361F-5445-445A-813C-8D9F36FC7A33}" dt="2021-08-26T09:02:57.797" v="34" actId="164"/>
          <ac:grpSpMkLst>
            <pc:docMk/>
            <pc:sldMk cId="1102954852" sldId="272"/>
            <ac:grpSpMk id="33" creationId="{E352630F-A118-47E0-A4BB-1594D85460D2}"/>
          </ac:grpSpMkLst>
        </pc:grpChg>
        <pc:grpChg chg="add mod">
          <ac:chgData name="Devrizal Maruapey" userId="73835e99cd6025c3" providerId="LiveId" clId="{A7B6361F-5445-445A-813C-8D9F36FC7A33}" dt="2021-08-26T09:03:01.443" v="37" actId="164"/>
          <ac:grpSpMkLst>
            <pc:docMk/>
            <pc:sldMk cId="1102954852" sldId="272"/>
            <ac:grpSpMk id="34" creationId="{BA302170-C819-4EDA-AF26-81C29D7FF0E9}"/>
          </ac:grpSpMkLst>
        </pc:grpChg>
        <pc:grpChg chg="add mod">
          <ac:chgData name="Devrizal Maruapey" userId="73835e99cd6025c3" providerId="LiveId" clId="{A7B6361F-5445-445A-813C-8D9F36FC7A33}" dt="2021-08-26T09:03:05.962" v="40" actId="164"/>
          <ac:grpSpMkLst>
            <pc:docMk/>
            <pc:sldMk cId="1102954852" sldId="272"/>
            <ac:grpSpMk id="35" creationId="{81EC479C-C49D-4D4B-A6CE-21F1BF31FDC7}"/>
          </ac:grpSpMkLst>
        </pc:grpChg>
        <pc:grpChg chg="add mod">
          <ac:chgData name="Devrizal Maruapey" userId="73835e99cd6025c3" providerId="LiveId" clId="{A7B6361F-5445-445A-813C-8D9F36FC7A33}" dt="2021-08-26T09:03:05.962" v="40" actId="164"/>
          <ac:grpSpMkLst>
            <pc:docMk/>
            <pc:sldMk cId="1102954852" sldId="272"/>
            <ac:grpSpMk id="36" creationId="{932C23C1-9FB1-4DF1-A7D8-369D472052A0}"/>
          </ac:grpSpMkLst>
        </pc:grpChg>
        <pc:grpChg chg="add del mod">
          <ac:chgData name="Devrizal Maruapey" userId="73835e99cd6025c3" providerId="LiveId" clId="{A7B6361F-5445-445A-813C-8D9F36FC7A33}" dt="2021-08-26T09:04:00.267" v="61" actId="165"/>
          <ac:grpSpMkLst>
            <pc:docMk/>
            <pc:sldMk cId="1102954852" sldId="272"/>
            <ac:grpSpMk id="37" creationId="{6C942E9E-9A3D-41F6-A5B4-D3B47852FE26}"/>
          </ac:grpSpMkLst>
        </pc:grpChg>
        <pc:grpChg chg="del mod topLvl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39" creationId="{C89D408C-6483-4BC0-84F9-A54E419E0E0B}"/>
          </ac:grpSpMkLst>
        </pc:grpChg>
        <pc:grpChg chg="del mod topLvl">
          <ac:chgData name="Devrizal Maruapey" userId="73835e99cd6025c3" providerId="LiveId" clId="{A7B6361F-5445-445A-813C-8D9F36FC7A33}" dt="2021-08-26T09:04:04.378" v="63" actId="165"/>
          <ac:grpSpMkLst>
            <pc:docMk/>
            <pc:sldMk cId="1102954852" sldId="272"/>
            <ac:grpSpMk id="40" creationId="{8D46D4C7-8086-4729-9836-4F12EEFF647B}"/>
          </ac:grpSpMkLst>
        </pc:grpChg>
        <pc:grpChg chg="mod topLvl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41" creationId="{31E1CABF-CE70-4689-A7CF-B19763BDE1EE}"/>
          </ac:grpSpMkLst>
        </pc:grpChg>
        <pc:grpChg chg="mod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43" creationId="{BC8283F1-1990-46A9-86B4-A01996552528}"/>
          </ac:grpSpMkLst>
        </pc:grpChg>
        <pc:grpChg chg="mod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44" creationId="{EC88B812-C987-4C14-82AF-C14B5DDB5388}"/>
          </ac:grpSpMkLst>
        </pc:grpChg>
        <pc:grpChg chg="del mod topLvl">
          <ac:chgData name="Devrizal Maruapey" userId="73835e99cd6025c3" providerId="LiveId" clId="{A7B6361F-5445-445A-813C-8D9F36FC7A33}" dt="2021-08-26T09:04:06.823" v="64" actId="21"/>
          <ac:grpSpMkLst>
            <pc:docMk/>
            <pc:sldMk cId="1102954852" sldId="272"/>
            <ac:grpSpMk id="49" creationId="{5466A69D-A4D0-4B7C-B7F4-74071F15781B}"/>
          </ac:grpSpMkLst>
        </pc:grpChg>
        <pc:grpChg chg="add del mod">
          <ac:chgData name="Devrizal Maruapey" userId="73835e99cd6025c3" providerId="LiveId" clId="{A7B6361F-5445-445A-813C-8D9F36FC7A33}" dt="2021-08-26T09:04:00.267" v="61" actId="165"/>
          <ac:grpSpMkLst>
            <pc:docMk/>
            <pc:sldMk cId="1102954852" sldId="272"/>
            <ac:grpSpMk id="71" creationId="{A144B830-5A95-4FD8-A5FA-B8B11C3BB350}"/>
          </ac:grpSpMkLst>
        </pc:grpChg>
        <pc:grpChg chg="del mod topLvl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73" creationId="{3911E493-37A9-41F9-938A-3975D760D04E}"/>
          </ac:grpSpMkLst>
        </pc:grpChg>
        <pc:grpChg chg="del mod topLvl">
          <ac:chgData name="Devrizal Maruapey" userId="73835e99cd6025c3" providerId="LiveId" clId="{A7B6361F-5445-445A-813C-8D9F36FC7A33}" dt="2021-08-26T09:04:04.378" v="63" actId="165"/>
          <ac:grpSpMkLst>
            <pc:docMk/>
            <pc:sldMk cId="1102954852" sldId="272"/>
            <ac:grpSpMk id="74" creationId="{724F629D-DF9F-4272-9CB2-65C88077E6B8}"/>
          </ac:grpSpMkLst>
        </pc:grpChg>
        <pc:grpChg chg="mod topLvl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75" creationId="{DBCD562D-08D7-4578-BD62-147237E582E8}"/>
          </ac:grpSpMkLst>
        </pc:grpChg>
        <pc:grpChg chg="mod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77" creationId="{6ACFBCE2-3C0C-4338-B388-EA29A4CF645E}"/>
          </ac:grpSpMkLst>
        </pc:grpChg>
        <pc:grpChg chg="mod">
          <ac:chgData name="Devrizal Maruapey" userId="73835e99cd6025c3" providerId="LiveId" clId="{A7B6361F-5445-445A-813C-8D9F36FC7A33}" dt="2021-08-26T09:04:02.676" v="62" actId="165"/>
          <ac:grpSpMkLst>
            <pc:docMk/>
            <pc:sldMk cId="1102954852" sldId="272"/>
            <ac:grpSpMk id="78" creationId="{E2B014FF-1601-4173-9E0A-6D9E5C9F134E}"/>
          </ac:grpSpMkLst>
        </pc:grpChg>
        <pc:grpChg chg="del mod topLvl">
          <ac:chgData name="Devrizal Maruapey" userId="73835e99cd6025c3" providerId="LiveId" clId="{A7B6361F-5445-445A-813C-8D9F36FC7A33}" dt="2021-08-26T09:04:06.823" v="64" actId="21"/>
          <ac:grpSpMkLst>
            <pc:docMk/>
            <pc:sldMk cId="1102954852" sldId="272"/>
            <ac:grpSpMk id="83" creationId="{77A06826-ED67-440A-8A16-70577002E022}"/>
          </ac:grpSpMkLst>
        </pc:grpChg>
        <pc:grpChg chg="add mod">
          <ac:chgData name="Devrizal Maruapey" userId="73835e99cd6025c3" providerId="LiveId" clId="{A7B6361F-5445-445A-813C-8D9F36FC7A33}" dt="2021-08-26T09:04:32.261" v="73" actId="14100"/>
          <ac:grpSpMkLst>
            <pc:docMk/>
            <pc:sldMk cId="1102954852" sldId="272"/>
            <ac:grpSpMk id="105" creationId="{8DA29E65-1835-4CEA-8F0F-955B9C3D0E61}"/>
          </ac:grpSpMkLst>
        </pc:grpChg>
        <pc:grpChg chg="add mod">
          <ac:chgData name="Devrizal Maruapey" userId="73835e99cd6025c3" providerId="LiveId" clId="{A7B6361F-5445-445A-813C-8D9F36FC7A33}" dt="2021-08-26T09:04:32.261" v="73" actId="14100"/>
          <ac:grpSpMkLst>
            <pc:docMk/>
            <pc:sldMk cId="1102954852" sldId="272"/>
            <ac:grpSpMk id="111" creationId="{DBA1A1E5-7ECD-4D29-BC17-8B9679F2CEA7}"/>
          </ac:grpSpMkLst>
        </pc:grpChg>
        <pc:cxnChg chg="add mod">
          <ac:chgData name="Devrizal Maruapey" userId="73835e99cd6025c3" providerId="LiveId" clId="{A7B6361F-5445-445A-813C-8D9F36FC7A33}" dt="2021-08-26T09:02:54.847" v="32" actId="164"/>
          <ac:cxnSpMkLst>
            <pc:docMk/>
            <pc:sldMk cId="1102954852" sldId="272"/>
            <ac:cxnSpMk id="29" creationId="{24C6176A-D20F-4BB1-A39B-561B05BE847C}"/>
          </ac:cxnSpMkLst>
        </pc:cxnChg>
        <pc:cxnChg chg="mod">
          <ac:chgData name="Devrizal Maruapey" userId="73835e99cd6025c3" providerId="LiveId" clId="{A7B6361F-5445-445A-813C-8D9F36FC7A33}" dt="2021-08-26T09:04:02.676" v="62" actId="165"/>
          <ac:cxnSpMkLst>
            <pc:docMk/>
            <pc:sldMk cId="1102954852" sldId="272"/>
            <ac:cxnSpMk id="45" creationId="{0E80A301-92C8-465F-A427-4D00C115FEA2}"/>
          </ac:cxnSpMkLst>
        </pc:cxnChg>
        <pc:cxnChg chg="mod">
          <ac:chgData name="Devrizal Maruapey" userId="73835e99cd6025c3" providerId="LiveId" clId="{A7B6361F-5445-445A-813C-8D9F36FC7A33}" dt="2021-08-26T09:04:02.676" v="62" actId="165"/>
          <ac:cxnSpMkLst>
            <pc:docMk/>
            <pc:sldMk cId="1102954852" sldId="272"/>
            <ac:cxnSpMk id="79" creationId="{C17E0883-0F0A-4EEB-A0B3-02178E141203}"/>
          </ac:cxnSpMkLst>
        </pc:cxnChg>
      </pc:sldChg>
      <pc:sldChg chg="addSp delSp modSp new mod">
        <pc:chgData name="Devrizal Maruapey" userId="73835e99cd6025c3" providerId="LiveId" clId="{A7B6361F-5445-445A-813C-8D9F36FC7A33}" dt="2021-08-26T09:09:53.465" v="131" actId="207"/>
        <pc:sldMkLst>
          <pc:docMk/>
          <pc:sldMk cId="2985322059" sldId="273"/>
        </pc:sldMkLst>
        <pc:spChg chg="add mod topLvl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" creationId="{33CAA8AF-C1CB-4F04-8358-4D026FD8C756}"/>
          </ac:spMkLst>
        </pc:spChg>
        <pc:spChg chg="add 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3" creationId="{A074A44E-AAFF-4E89-AA99-59E0517D98C9}"/>
          </ac:spMkLst>
        </pc:spChg>
        <pc:spChg chg="add 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4" creationId="{FE38B564-A29A-4224-B2F1-F2251EBC7CAD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6" creationId="{7349D476-D450-40FE-89C7-6AFE6ED5A96D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7" creationId="{8C67B572-922E-4FE6-9094-EA11AA8DC3FF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8" creationId="{AEA15C1F-0898-4147-B2DB-5FF4A8A01AE9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9" creationId="{4622143F-C3C5-4CAC-9722-74B2B8A65D10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0" creationId="{447E55C8-590A-4121-93BF-425CA0CDB670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1" creationId="{2AC39327-5EAE-4421-8226-9A26FEFDFBDB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2" creationId="{87C16CFC-CD0E-428B-9B34-A2738CDAE9D9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3" creationId="{F0892BF6-C1EC-465F-8320-3A53B01F6683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4" creationId="{CC205C99-2D77-406F-8A30-F2C66DA8E29F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5" creationId="{B41789AA-1A38-4354-BAF8-8761012707AF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6" creationId="{89364FB8-ACC2-4B56-BA62-F3625199B2B5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7" creationId="{8ED266CC-4DB9-4ABC-94E3-1BF389404EFB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8" creationId="{8722218D-E721-4C33-8C00-EFFFA168979B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19" creationId="{9E302C2E-1AD3-4E64-811A-253AA263DFE0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0" creationId="{96F8866A-00D7-47AF-A361-B7F82856C067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1" creationId="{D3243059-28CF-4A9F-B226-443DA7F6C3BC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2" creationId="{B7C02A1F-2E1E-46C4-BE6F-F96F7514FE65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3" creationId="{340649E6-56A4-4EE0-84B5-08482AD3CCC7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4" creationId="{82DC48BC-AD8A-4916-AEA7-F5F674778905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5" creationId="{AE385A50-D67F-4069-9256-79E7378D4CA6}"/>
          </ac:spMkLst>
        </pc:spChg>
        <pc:spChg chg="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6" creationId="{290A4C03-BCCB-44D5-B50D-69C2E24EEC87}"/>
          </ac:spMkLst>
        </pc:spChg>
        <pc:spChg chg="add 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7" creationId="{2BE9BD74-A72F-44CE-820C-5C6D38C822F1}"/>
          </ac:spMkLst>
        </pc:spChg>
        <pc:spChg chg="add mod">
          <ac:chgData name="Devrizal Maruapey" userId="73835e99cd6025c3" providerId="LiveId" clId="{A7B6361F-5445-445A-813C-8D9F36FC7A33}" dt="2021-08-26T09:08:54.839" v="116" actId="165"/>
          <ac:spMkLst>
            <pc:docMk/>
            <pc:sldMk cId="2985322059" sldId="273"/>
            <ac:spMk id="28" creationId="{AEDC3B80-832A-47A7-983D-850DA9FCDD3E}"/>
          </ac:spMkLst>
        </pc:spChg>
        <pc:spChg chg="mod topLvl">
          <ac:chgData name="Devrizal Maruapey" userId="73835e99cd6025c3" providerId="LiveId" clId="{A7B6361F-5445-445A-813C-8D9F36FC7A33}" dt="2021-08-26T09:09:50.838" v="130" actId="207"/>
          <ac:spMkLst>
            <pc:docMk/>
            <pc:sldMk cId="2985322059" sldId="273"/>
            <ac:spMk id="36" creationId="{AD8C15A3-378C-4BEF-9D88-B373F724888C}"/>
          </ac:spMkLst>
        </pc:spChg>
        <pc:spChg chg="mod topLvl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39" creationId="{F994EAC0-8539-454C-8B23-E131251A6050}"/>
          </ac:spMkLst>
        </pc:spChg>
        <pc:spChg chg="mod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42" creationId="{53C31506-3F36-4309-8D27-098CF23C4EE7}"/>
          </ac:spMkLst>
        </pc:spChg>
        <pc:spChg chg="mod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43" creationId="{6E29F822-7ACA-43AD-B625-6E2F7421E8F7}"/>
          </ac:spMkLst>
        </pc:spChg>
        <pc:spChg chg="mod topLvl">
          <ac:chgData name="Devrizal Maruapey" userId="73835e99cd6025c3" providerId="LiveId" clId="{A7B6361F-5445-445A-813C-8D9F36FC7A33}" dt="2021-08-26T09:09:46.500" v="129" actId="12789"/>
          <ac:spMkLst>
            <pc:docMk/>
            <pc:sldMk cId="2985322059" sldId="273"/>
            <ac:spMk id="44" creationId="{104E5A40-03B2-4EAA-970D-3DB3F177DE32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46" creationId="{AFCDC994-C55E-403F-91A5-989C468E4C5A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47" creationId="{06E8DAC6-D518-4CBC-BD69-9D95EDFE583C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48" creationId="{1180F023-3CED-4162-8ABF-5BBD1B33FD7C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49" creationId="{24D9FDA5-3012-43A9-993F-7B370CA6E4CF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0" creationId="{D53AD0F3-492D-4B11-94EC-724D7B64AB6F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1" creationId="{F8BC432A-8DF5-45FC-AB34-53D61FB73039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2" creationId="{F54FE430-B2F3-4939-93CF-80108B4FD360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3" creationId="{81CF84A1-322F-4895-90CC-3A3B74B36437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4" creationId="{A9611997-ED20-4AA5-9F59-CAC7F3ADBD20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5" creationId="{EB17403B-B1E0-4ABA-BE4F-CB75960E8301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6" creationId="{030CDA1F-919D-45EE-8CCD-12A257BFC96A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7" creationId="{8C15F061-9A94-42B5-B2D5-DB2762ED3BB7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8" creationId="{D6D8A061-0946-43A1-9020-69BB2AC33E2D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59" creationId="{3610CD09-9F04-402E-AE63-DB1D90B2A2B1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0" creationId="{9E327FC2-F6A8-4713-B4CD-64E224CA8CAF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1" creationId="{A6FF904F-3595-4650-9E8C-1ED04851C21A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2" creationId="{FF07D84A-465E-439C-AE3B-3A1108364596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3" creationId="{CDF29580-875B-4D0F-9705-3EE3B8D1B924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4" creationId="{06B5196F-467D-43F3-90A0-A0BAF3CB02B9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5" creationId="{B8CDCF6B-762D-4156-AF83-CBD0913C1A6B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66" creationId="{817A495D-84D5-4F86-BB98-F764F6C46946}"/>
          </ac:spMkLst>
        </pc:spChg>
        <pc:spChg chg="mod topLvl">
          <ac:chgData name="Devrizal Maruapey" userId="73835e99cd6025c3" providerId="LiveId" clId="{A7B6361F-5445-445A-813C-8D9F36FC7A33}" dt="2021-08-26T09:09:53.465" v="131" actId="207"/>
          <ac:spMkLst>
            <pc:docMk/>
            <pc:sldMk cId="2985322059" sldId="273"/>
            <ac:spMk id="68" creationId="{5DC9D118-32EE-4E93-91D4-4C70AD7CC7A9}"/>
          </ac:spMkLst>
        </pc:spChg>
        <pc:spChg chg="mod topLvl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71" creationId="{2946B781-538F-4B47-A479-A3612E6A03D2}"/>
          </ac:spMkLst>
        </pc:spChg>
        <pc:spChg chg="mod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74" creationId="{BD3279EE-7085-471C-BF2B-FB22FBCEF8BB}"/>
          </ac:spMkLst>
        </pc:spChg>
        <pc:spChg chg="mod">
          <ac:chgData name="Devrizal Maruapey" userId="73835e99cd6025c3" providerId="LiveId" clId="{A7B6361F-5445-445A-813C-8D9F36FC7A33}" dt="2021-08-26T09:09:30.853" v="119" actId="165"/>
          <ac:spMkLst>
            <pc:docMk/>
            <pc:sldMk cId="2985322059" sldId="273"/>
            <ac:spMk id="75" creationId="{71229D89-9C27-4056-9434-86A57FFE160C}"/>
          </ac:spMkLst>
        </pc:spChg>
        <pc:spChg chg="mod topLvl">
          <ac:chgData name="Devrizal Maruapey" userId="73835e99cd6025c3" providerId="LiveId" clId="{A7B6361F-5445-445A-813C-8D9F36FC7A33}" dt="2021-08-26T09:09:43.732" v="127" actId="12788"/>
          <ac:spMkLst>
            <pc:docMk/>
            <pc:sldMk cId="2985322059" sldId="273"/>
            <ac:spMk id="76" creationId="{34CEF2FD-7473-465E-942D-5A09A9BC6389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78" creationId="{222BD798-F2FD-4B4B-8689-F69EB0B5D731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79" creationId="{F78FD048-3873-4479-8CFA-DF076ED911A2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0" creationId="{51AF9798-97B3-42A0-85BE-7CDCD4387CFB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1" creationId="{6FF36CFF-E9D4-4C92-9093-A7AC61364E07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2" creationId="{DAE7A164-DC4F-4BF8-B528-0A0D8C2C0742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3" creationId="{007A916F-4431-4377-9F68-B22D7BAD759A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4" creationId="{BB9E0C73-32D1-42F3-892A-C313E5D3FE53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5" creationId="{4E245147-CC85-4861-80D0-A4BF5F1B63BC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6" creationId="{4BB2C373-9262-4842-B74C-89A42AC37C75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7" creationId="{E44FADF1-F743-4741-AE39-8CF1EC5E908D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8" creationId="{365283D1-88FE-46B6-8B5C-ED55582CEB66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89" creationId="{F02A68F8-8AF8-4653-9D45-A83542D9232F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0" creationId="{00B00A8F-A0A2-4B84-B6E3-52B97FC36713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1" creationId="{8207B7B3-B44C-4CC0-A155-5D29C5DABA75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2" creationId="{92A59F4F-5FE4-44FB-8868-7CB599DF8982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3" creationId="{5EAF68E5-E65E-47B5-9621-E87861526078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4" creationId="{D3B40A52-DB3D-4346-9CEA-8EDDB24518CB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5" creationId="{D45350D3-766F-40EA-A8C5-77F5C68FA920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6" creationId="{7056015C-5CFF-40C6-AF05-E6B9FC51E00E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7" creationId="{EB147FAF-A42B-4EB5-8339-15781813FDD9}"/>
          </ac:spMkLst>
        </pc:spChg>
        <pc:spChg chg="mod">
          <ac:chgData name="Devrizal Maruapey" userId="73835e99cd6025c3" providerId="LiveId" clId="{A7B6361F-5445-445A-813C-8D9F36FC7A33}" dt="2021-08-26T09:09:33.254" v="120" actId="165"/>
          <ac:spMkLst>
            <pc:docMk/>
            <pc:sldMk cId="2985322059" sldId="273"/>
            <ac:spMk id="98" creationId="{9E93DA8A-361C-4DFF-8C33-9809102525FB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1" creationId="{9188583D-1FEF-4505-94EA-BDCDA31F8AB7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2" creationId="{9DEF941D-0750-4C67-B1AA-93940F31B08F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3" creationId="{726803CA-A578-4AA9-B58C-5136F2733B4A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4" creationId="{466B4AA5-2B6D-4FEC-90CF-3DE3764628D6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5" creationId="{0AA70DB3-3FDD-4699-AAE6-E8CE04A2398B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7" creationId="{14E7438E-4E79-42CC-A298-E0BAD1CC689D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8" creationId="{3C449A8C-0325-4BE5-BB18-B7A1A5D3BE87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09" creationId="{595B07EB-680E-4C85-A3DE-394F526C3C43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0" creationId="{0A55D1FD-F25F-4340-8F9C-1D28AB0695FD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1" creationId="{CB214CF9-F040-4248-92AC-EF30A8E7510A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2" creationId="{F0EAC272-5E95-4361-AAF7-5C03CB5B95AA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3" creationId="{7F5BA8F2-FFB2-44B7-B090-28E496148626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4" creationId="{A66710EC-AB20-49BC-9B93-F0674A529CAF}"/>
          </ac:spMkLst>
        </pc:spChg>
        <pc:spChg chg="mod">
          <ac:chgData name="Devrizal Maruapey" userId="73835e99cd6025c3" providerId="LiveId" clId="{A7B6361F-5445-445A-813C-8D9F36FC7A33}" dt="2021-08-26T09:09:05.042" v="117"/>
          <ac:spMkLst>
            <pc:docMk/>
            <pc:sldMk cId="2985322059" sldId="273"/>
            <ac:spMk id="115" creationId="{6E09A7A8-3BF2-4FC3-B187-F5E129EE5B84}"/>
          </ac:spMkLst>
        </pc:spChg>
        <pc:grpChg chg="add mod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5" creationId="{5A0C818B-8390-4149-9E9F-5E8EC173E0BE}"/>
          </ac:grpSpMkLst>
        </pc:grpChg>
        <pc:grpChg chg="add mod topLvl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30" creationId="{A687EA43-2F9D-4A3D-B475-A7892E37B4E9}"/>
          </ac:grpSpMkLst>
        </pc:grpChg>
        <pc:grpChg chg="add del mod">
          <ac:chgData name="Devrizal Maruapey" userId="73835e99cd6025c3" providerId="LiveId" clId="{A7B6361F-5445-445A-813C-8D9F36FC7A33}" dt="2021-08-26T09:07:16.113" v="83" actId="165"/>
          <ac:grpSpMkLst>
            <pc:docMk/>
            <pc:sldMk cId="2985322059" sldId="273"/>
            <ac:grpSpMk id="31" creationId="{4A767548-07D6-433A-B373-87548226A92E}"/>
          </ac:grpSpMkLst>
        </pc:grpChg>
        <pc:grpChg chg="add mod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32" creationId="{6450F4F5-B6DB-43FC-A15E-757E3206EA41}"/>
          </ac:grpSpMkLst>
        </pc:grpChg>
        <pc:grpChg chg="add mod topLvl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33" creationId="{D51E42F2-AB8B-497C-9EE4-FFC76B75B7DD}"/>
          </ac:grpSpMkLst>
        </pc:grpChg>
        <pc:grpChg chg="add del mod topLvl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34" creationId="{D2F4C6D9-03AF-404E-AB25-495478E9F424}"/>
          </ac:grpSpMkLst>
        </pc:grpChg>
        <pc:grpChg chg="add del mod topLvl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35" creationId="{3AEA9693-5480-4AAB-BC43-C090771AE6FD}"/>
          </ac:grpSpMkLst>
        </pc:grpChg>
        <pc:grpChg chg="del mod topLvl">
          <ac:chgData name="Devrizal Maruapey" userId="73835e99cd6025c3" providerId="LiveId" clId="{A7B6361F-5445-445A-813C-8D9F36FC7A33}" dt="2021-08-26T09:09:30.853" v="119" actId="165"/>
          <ac:grpSpMkLst>
            <pc:docMk/>
            <pc:sldMk cId="2985322059" sldId="273"/>
            <ac:grpSpMk id="37" creationId="{C9711801-7B52-4859-98ED-EAEB224FA3E7}"/>
          </ac:grpSpMkLst>
        </pc:grpChg>
        <pc:grpChg chg="del mod topLvl">
          <ac:chgData name="Devrizal Maruapey" userId="73835e99cd6025c3" providerId="LiveId" clId="{A7B6361F-5445-445A-813C-8D9F36FC7A33}" dt="2021-08-26T09:09:33.254" v="120" actId="165"/>
          <ac:grpSpMkLst>
            <pc:docMk/>
            <pc:sldMk cId="2985322059" sldId="273"/>
            <ac:grpSpMk id="38" creationId="{AC6B5248-D4FC-4DE8-BA5A-6CF333245170}"/>
          </ac:grpSpMkLst>
        </pc:grpChg>
        <pc:grpChg chg="mod topLvl">
          <ac:chgData name="Devrizal Maruapey" userId="73835e99cd6025c3" providerId="LiveId" clId="{A7B6361F-5445-445A-813C-8D9F36FC7A33}" dt="2021-08-26T09:09:30.853" v="119" actId="165"/>
          <ac:grpSpMkLst>
            <pc:docMk/>
            <pc:sldMk cId="2985322059" sldId="273"/>
            <ac:grpSpMk id="40" creationId="{A911C228-9773-42B1-A682-2B9B42969818}"/>
          </ac:grpSpMkLst>
        </pc:grpChg>
        <pc:grpChg chg="del mod topLvl">
          <ac:chgData name="Devrizal Maruapey" userId="73835e99cd6025c3" providerId="LiveId" clId="{A7B6361F-5445-445A-813C-8D9F36FC7A33}" dt="2021-08-26T09:09:34.919" v="121" actId="21"/>
          <ac:grpSpMkLst>
            <pc:docMk/>
            <pc:sldMk cId="2985322059" sldId="273"/>
            <ac:grpSpMk id="45" creationId="{5EC61792-A780-49BD-879D-58FB502480A8}"/>
          </ac:grpSpMkLst>
        </pc:grpChg>
        <pc:grpChg chg="add del mod topLvl">
          <ac:chgData name="Devrizal Maruapey" userId="73835e99cd6025c3" providerId="LiveId" clId="{A7B6361F-5445-445A-813C-8D9F36FC7A33}" dt="2021-08-26T09:08:54.839" v="116" actId="165"/>
          <ac:grpSpMkLst>
            <pc:docMk/>
            <pc:sldMk cId="2985322059" sldId="273"/>
            <ac:grpSpMk id="67" creationId="{AD60F129-6731-4184-980F-420FD463A9BB}"/>
          </ac:grpSpMkLst>
        </pc:grpChg>
        <pc:grpChg chg="del mod topLvl">
          <ac:chgData name="Devrizal Maruapey" userId="73835e99cd6025c3" providerId="LiveId" clId="{A7B6361F-5445-445A-813C-8D9F36FC7A33}" dt="2021-08-26T09:09:30.853" v="119" actId="165"/>
          <ac:grpSpMkLst>
            <pc:docMk/>
            <pc:sldMk cId="2985322059" sldId="273"/>
            <ac:grpSpMk id="69" creationId="{0E3457AE-ACFF-4B76-8E79-8EFABF61F6F1}"/>
          </ac:grpSpMkLst>
        </pc:grpChg>
        <pc:grpChg chg="del mod topLvl">
          <ac:chgData name="Devrizal Maruapey" userId="73835e99cd6025c3" providerId="LiveId" clId="{A7B6361F-5445-445A-813C-8D9F36FC7A33}" dt="2021-08-26T09:09:33.254" v="120" actId="165"/>
          <ac:grpSpMkLst>
            <pc:docMk/>
            <pc:sldMk cId="2985322059" sldId="273"/>
            <ac:grpSpMk id="70" creationId="{F2C4E774-9970-4FF9-8A6F-0A660FFE3552}"/>
          </ac:grpSpMkLst>
        </pc:grpChg>
        <pc:grpChg chg="mod topLvl">
          <ac:chgData name="Devrizal Maruapey" userId="73835e99cd6025c3" providerId="LiveId" clId="{A7B6361F-5445-445A-813C-8D9F36FC7A33}" dt="2021-08-26T09:09:30.853" v="119" actId="165"/>
          <ac:grpSpMkLst>
            <pc:docMk/>
            <pc:sldMk cId="2985322059" sldId="273"/>
            <ac:grpSpMk id="72" creationId="{BC226CE9-E35F-48A5-9F2B-4F09A87BE93F}"/>
          </ac:grpSpMkLst>
        </pc:grpChg>
        <pc:grpChg chg="del mod topLvl">
          <ac:chgData name="Devrizal Maruapey" userId="73835e99cd6025c3" providerId="LiveId" clId="{A7B6361F-5445-445A-813C-8D9F36FC7A33}" dt="2021-08-26T09:09:39.182" v="124" actId="21"/>
          <ac:grpSpMkLst>
            <pc:docMk/>
            <pc:sldMk cId="2985322059" sldId="273"/>
            <ac:grpSpMk id="77" creationId="{311ADA94-9DCA-4C3F-A58A-08485B59C274}"/>
          </ac:grpSpMkLst>
        </pc:grpChg>
        <pc:grpChg chg="add del mod">
          <ac:chgData name="Devrizal Maruapey" userId="73835e99cd6025c3" providerId="LiveId" clId="{A7B6361F-5445-445A-813C-8D9F36FC7A33}" dt="2021-08-26T09:08:42.345" v="105" actId="165"/>
          <ac:grpSpMkLst>
            <pc:docMk/>
            <pc:sldMk cId="2985322059" sldId="273"/>
            <ac:grpSpMk id="99" creationId="{13DBD173-6606-47E5-9EEF-623E3438BDF2}"/>
          </ac:grpSpMkLst>
        </pc:grpChg>
        <pc:grpChg chg="add mod">
          <ac:chgData name="Devrizal Maruapey" userId="73835e99cd6025c3" providerId="LiveId" clId="{A7B6361F-5445-445A-813C-8D9F36FC7A33}" dt="2021-08-26T09:09:46.500" v="129" actId="12789"/>
          <ac:grpSpMkLst>
            <pc:docMk/>
            <pc:sldMk cId="2985322059" sldId="273"/>
            <ac:grpSpMk id="100" creationId="{04AD24F6-F95A-41B8-98F3-074A165615F6}"/>
          </ac:grpSpMkLst>
        </pc:grpChg>
        <pc:grpChg chg="add mod">
          <ac:chgData name="Devrizal Maruapey" userId="73835e99cd6025c3" providerId="LiveId" clId="{A7B6361F-5445-445A-813C-8D9F36FC7A33}" dt="2021-08-26T09:09:43.732" v="127" actId="12788"/>
          <ac:grpSpMkLst>
            <pc:docMk/>
            <pc:sldMk cId="2985322059" sldId="273"/>
            <ac:grpSpMk id="106" creationId="{975FE50F-0456-4059-9F22-27070E417898}"/>
          </ac:grpSpMkLst>
        </pc:grpChg>
        <pc:cxnChg chg="add mod topLvl">
          <ac:chgData name="Devrizal Maruapey" userId="73835e99cd6025c3" providerId="LiveId" clId="{A7B6361F-5445-445A-813C-8D9F36FC7A33}" dt="2021-08-26T09:08:54.839" v="116" actId="165"/>
          <ac:cxnSpMkLst>
            <pc:docMk/>
            <pc:sldMk cId="2985322059" sldId="273"/>
            <ac:cxnSpMk id="29" creationId="{EE7A3305-BEA4-4C47-9CBA-A6BA3549315E}"/>
          </ac:cxnSpMkLst>
        </pc:cxnChg>
        <pc:cxnChg chg="mod topLvl">
          <ac:chgData name="Devrizal Maruapey" userId="73835e99cd6025c3" providerId="LiveId" clId="{A7B6361F-5445-445A-813C-8D9F36FC7A33}" dt="2021-08-26T09:09:30.853" v="119" actId="165"/>
          <ac:cxnSpMkLst>
            <pc:docMk/>
            <pc:sldMk cId="2985322059" sldId="273"/>
            <ac:cxnSpMk id="41" creationId="{5F02369E-6188-49AA-9882-0855150E0069}"/>
          </ac:cxnSpMkLst>
        </pc:cxnChg>
        <pc:cxnChg chg="mod topLvl">
          <ac:chgData name="Devrizal Maruapey" userId="73835e99cd6025c3" providerId="LiveId" clId="{A7B6361F-5445-445A-813C-8D9F36FC7A33}" dt="2021-08-26T09:09:30.853" v="119" actId="165"/>
          <ac:cxnSpMkLst>
            <pc:docMk/>
            <pc:sldMk cId="2985322059" sldId="273"/>
            <ac:cxnSpMk id="73" creationId="{633F140D-3286-4746-8B89-CBC2D916AE38}"/>
          </ac:cxnSpMkLst>
        </pc:cxnChg>
      </pc:sldChg>
      <pc:sldChg chg="addSp delSp modSp new mod setBg">
        <pc:chgData name="Devrizal Maruapey" userId="73835e99cd6025c3" providerId="LiveId" clId="{A7B6361F-5445-445A-813C-8D9F36FC7A33}" dt="2021-08-26T09:13:14.581" v="197" actId="165"/>
        <pc:sldMkLst>
          <pc:docMk/>
          <pc:sldMk cId="1300745081" sldId="274"/>
        </pc:sldMkLst>
        <pc:spChg chg="add mod topLvl">
          <ac:chgData name="Devrizal Maruapey" userId="73835e99cd6025c3" providerId="LiveId" clId="{A7B6361F-5445-445A-813C-8D9F36FC7A33}" dt="2021-08-26T09:13:14.581" v="197" actId="165"/>
          <ac:spMkLst>
            <pc:docMk/>
            <pc:sldMk cId="1300745081" sldId="274"/>
            <ac:spMk id="2" creationId="{A6A4648B-4FE1-46FB-8BE4-2324C14FC00B}"/>
          </ac:spMkLst>
        </pc:spChg>
        <pc:spChg chg="add mod topLvl">
          <ac:chgData name="Devrizal Maruapey" userId="73835e99cd6025c3" providerId="LiveId" clId="{A7B6361F-5445-445A-813C-8D9F36FC7A33}" dt="2021-08-26T09:13:14.581" v="197" actId="165"/>
          <ac:spMkLst>
            <pc:docMk/>
            <pc:sldMk cId="1300745081" sldId="274"/>
            <ac:spMk id="3" creationId="{447DA679-F1C8-4AC6-905F-295E57ABD5D0}"/>
          </ac:spMkLst>
        </pc:spChg>
        <pc:spChg chg="add mod topLvl">
          <ac:chgData name="Devrizal Maruapey" userId="73835e99cd6025c3" providerId="LiveId" clId="{A7B6361F-5445-445A-813C-8D9F36FC7A33}" dt="2021-08-26T09:13:14.581" v="197" actId="165"/>
          <ac:spMkLst>
            <pc:docMk/>
            <pc:sldMk cId="1300745081" sldId="274"/>
            <ac:spMk id="4" creationId="{F273B57D-BD3D-4B9D-9B60-6E4686CAD19E}"/>
          </ac:spMkLst>
        </pc:spChg>
        <pc:spChg chg="add mod topLvl">
          <ac:chgData name="Devrizal Maruapey" userId="73835e99cd6025c3" providerId="LiveId" clId="{A7B6361F-5445-445A-813C-8D9F36FC7A33}" dt="2021-08-26T09:13:14.581" v="197" actId="165"/>
          <ac:spMkLst>
            <pc:docMk/>
            <pc:sldMk cId="1300745081" sldId="274"/>
            <ac:spMk id="5" creationId="{ABBC9DB2-B6A6-4D50-9B49-5FF57BBE50D1}"/>
          </ac:spMkLst>
        </pc:spChg>
        <pc:spChg chg="add mod topLvl">
          <ac:chgData name="Devrizal Maruapey" userId="73835e99cd6025c3" providerId="LiveId" clId="{A7B6361F-5445-445A-813C-8D9F36FC7A33}" dt="2021-08-26T09:13:14.581" v="197" actId="165"/>
          <ac:spMkLst>
            <pc:docMk/>
            <pc:sldMk cId="1300745081" sldId="274"/>
            <ac:spMk id="6" creationId="{A2B4278B-F552-40BE-96AB-40C00C669005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11" creationId="{FB7E9DD2-1940-4319-BAFF-D95FEC0A45A6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12" creationId="{532E9CC0-EBD0-4578-9EC9-0691C6FD0041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13" creationId="{E3890EBA-79D9-411E-835F-38DC9795F3EE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15" creationId="{A33651AE-6523-469E-B711-281CA0C8E0E1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16" creationId="{DBE08A4F-8199-4748-B27B-5AB8A448CE31}"/>
          </ac:spMkLst>
        </pc:spChg>
        <pc:spChg chg="mod">
          <ac:chgData name="Devrizal Maruapey" userId="73835e99cd6025c3" providerId="LiveId" clId="{A7B6361F-5445-445A-813C-8D9F36FC7A33}" dt="2021-08-26T09:12:09.094" v="175"/>
          <ac:spMkLst>
            <pc:docMk/>
            <pc:sldMk cId="1300745081" sldId="274"/>
            <ac:spMk id="18" creationId="{A995C262-E625-43CC-A5BB-42701DAC8FD3}"/>
          </ac:spMkLst>
        </pc:spChg>
        <pc:spChg chg="mod">
          <ac:chgData name="Devrizal Maruapey" userId="73835e99cd6025c3" providerId="LiveId" clId="{A7B6361F-5445-445A-813C-8D9F36FC7A33}" dt="2021-08-26T09:12:09.094" v="175"/>
          <ac:spMkLst>
            <pc:docMk/>
            <pc:sldMk cId="1300745081" sldId="274"/>
            <ac:spMk id="19" creationId="{159E6574-6241-45B4-B8A0-A08993CF5CCA}"/>
          </ac:spMkLst>
        </pc:spChg>
        <pc:spChg chg="mod">
          <ac:chgData name="Devrizal Maruapey" userId="73835e99cd6025c3" providerId="LiveId" clId="{A7B6361F-5445-445A-813C-8D9F36FC7A33}" dt="2021-08-26T09:12:09.094" v="175"/>
          <ac:spMkLst>
            <pc:docMk/>
            <pc:sldMk cId="1300745081" sldId="274"/>
            <ac:spMk id="20" creationId="{1E24AA31-949B-427A-987F-87AF61BB2085}"/>
          </ac:spMkLst>
        </pc:spChg>
        <pc:spChg chg="mod">
          <ac:chgData name="Devrizal Maruapey" userId="73835e99cd6025c3" providerId="LiveId" clId="{A7B6361F-5445-445A-813C-8D9F36FC7A33}" dt="2021-08-26T09:12:09.094" v="175"/>
          <ac:spMkLst>
            <pc:docMk/>
            <pc:sldMk cId="1300745081" sldId="274"/>
            <ac:spMk id="22" creationId="{31FE08DB-FC93-456B-90EF-388A3CB306AC}"/>
          </ac:spMkLst>
        </pc:spChg>
        <pc:spChg chg="mod">
          <ac:chgData name="Devrizal Maruapey" userId="73835e99cd6025c3" providerId="LiveId" clId="{A7B6361F-5445-445A-813C-8D9F36FC7A33}" dt="2021-08-26T09:12:09.094" v="175"/>
          <ac:spMkLst>
            <pc:docMk/>
            <pc:sldMk cId="1300745081" sldId="274"/>
            <ac:spMk id="23" creationId="{89844BB4-7C70-4D39-BE4D-ACF6D995031F}"/>
          </ac:spMkLst>
        </pc:spChg>
        <pc:spChg chg="mod">
          <ac:chgData name="Devrizal Maruapey" userId="73835e99cd6025c3" providerId="LiveId" clId="{A7B6361F-5445-445A-813C-8D9F36FC7A33}" dt="2021-08-26T09:12:09.766" v="176"/>
          <ac:spMkLst>
            <pc:docMk/>
            <pc:sldMk cId="1300745081" sldId="274"/>
            <ac:spMk id="25" creationId="{E6041FA5-0213-4747-8D73-9D249B5700A2}"/>
          </ac:spMkLst>
        </pc:spChg>
        <pc:spChg chg="mod">
          <ac:chgData name="Devrizal Maruapey" userId="73835e99cd6025c3" providerId="LiveId" clId="{A7B6361F-5445-445A-813C-8D9F36FC7A33}" dt="2021-08-26T09:12:09.766" v="176"/>
          <ac:spMkLst>
            <pc:docMk/>
            <pc:sldMk cId="1300745081" sldId="274"/>
            <ac:spMk id="26" creationId="{C9F19ADF-4930-4735-86EF-7C6924B9D42E}"/>
          </ac:spMkLst>
        </pc:spChg>
        <pc:spChg chg="mod">
          <ac:chgData name="Devrizal Maruapey" userId="73835e99cd6025c3" providerId="LiveId" clId="{A7B6361F-5445-445A-813C-8D9F36FC7A33}" dt="2021-08-26T09:12:09.766" v="176"/>
          <ac:spMkLst>
            <pc:docMk/>
            <pc:sldMk cId="1300745081" sldId="274"/>
            <ac:spMk id="27" creationId="{69B4B7B6-CEB9-4810-8680-29C6D71317E6}"/>
          </ac:spMkLst>
        </pc:spChg>
        <pc:spChg chg="mod">
          <ac:chgData name="Devrizal Maruapey" userId="73835e99cd6025c3" providerId="LiveId" clId="{A7B6361F-5445-445A-813C-8D9F36FC7A33}" dt="2021-08-26T09:12:09.766" v="176"/>
          <ac:spMkLst>
            <pc:docMk/>
            <pc:sldMk cId="1300745081" sldId="274"/>
            <ac:spMk id="29" creationId="{D0EE3053-EC60-4824-A150-ECCC33ADEECB}"/>
          </ac:spMkLst>
        </pc:spChg>
        <pc:spChg chg="mod">
          <ac:chgData name="Devrizal Maruapey" userId="73835e99cd6025c3" providerId="LiveId" clId="{A7B6361F-5445-445A-813C-8D9F36FC7A33}" dt="2021-08-26T09:12:09.766" v="176"/>
          <ac:spMkLst>
            <pc:docMk/>
            <pc:sldMk cId="1300745081" sldId="274"/>
            <ac:spMk id="30" creationId="{0D839CED-E060-4012-A7C3-4BEE3C1241FB}"/>
          </ac:spMkLst>
        </pc:spChg>
        <pc:spChg chg="mod">
          <ac:chgData name="Devrizal Maruapey" userId="73835e99cd6025c3" providerId="LiveId" clId="{A7B6361F-5445-445A-813C-8D9F36FC7A33}" dt="2021-08-26T09:12:14.215" v="178"/>
          <ac:spMkLst>
            <pc:docMk/>
            <pc:sldMk cId="1300745081" sldId="274"/>
            <ac:spMk id="32" creationId="{388196EF-73CA-4062-BDCE-86ECEE7ED4B6}"/>
          </ac:spMkLst>
        </pc:spChg>
        <pc:spChg chg="mod">
          <ac:chgData name="Devrizal Maruapey" userId="73835e99cd6025c3" providerId="LiveId" clId="{A7B6361F-5445-445A-813C-8D9F36FC7A33}" dt="2021-08-26T09:12:14.215" v="178"/>
          <ac:spMkLst>
            <pc:docMk/>
            <pc:sldMk cId="1300745081" sldId="274"/>
            <ac:spMk id="33" creationId="{6FFFDF7C-C15E-433B-A982-7DD03D633F14}"/>
          </ac:spMkLst>
        </pc:spChg>
        <pc:spChg chg="mod">
          <ac:chgData name="Devrizal Maruapey" userId="73835e99cd6025c3" providerId="LiveId" clId="{A7B6361F-5445-445A-813C-8D9F36FC7A33}" dt="2021-08-26T09:12:14.215" v="178"/>
          <ac:spMkLst>
            <pc:docMk/>
            <pc:sldMk cId="1300745081" sldId="274"/>
            <ac:spMk id="34" creationId="{F0BEA08F-6726-4881-8595-2DAC2A89BF1B}"/>
          </ac:spMkLst>
        </pc:spChg>
        <pc:spChg chg="mod">
          <ac:chgData name="Devrizal Maruapey" userId="73835e99cd6025c3" providerId="LiveId" clId="{A7B6361F-5445-445A-813C-8D9F36FC7A33}" dt="2021-08-26T09:12:14.215" v="178"/>
          <ac:spMkLst>
            <pc:docMk/>
            <pc:sldMk cId="1300745081" sldId="274"/>
            <ac:spMk id="36" creationId="{2BB08920-B672-4316-B6EE-97D1F8EDAE16}"/>
          </ac:spMkLst>
        </pc:spChg>
        <pc:spChg chg="mod">
          <ac:chgData name="Devrizal Maruapey" userId="73835e99cd6025c3" providerId="LiveId" clId="{A7B6361F-5445-445A-813C-8D9F36FC7A33}" dt="2021-08-26T09:12:14.215" v="178"/>
          <ac:spMkLst>
            <pc:docMk/>
            <pc:sldMk cId="1300745081" sldId="274"/>
            <ac:spMk id="37" creationId="{777CCA6D-5F6B-43B8-B897-C81252781999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39" creationId="{8CF8D124-A24B-4849-80B0-99EC45854265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0" creationId="{0D763E59-0CD7-4835-9940-6CD60FAB9760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1" creationId="{026FD26B-E89D-48CF-85DA-BAED33BF6659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3" creationId="{EE9195A8-FB6B-4A1A-B5C1-3CFB6D7A1DE3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4" creationId="{095D7C25-7872-4125-AEFC-1E1E4D41DB3F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6" creationId="{E70AE637-9235-4D73-9615-FC1C77746F60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7" creationId="{7048E8F1-3B04-44B8-9344-90A0DE76049E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48" creationId="{630EBFBF-082C-4425-AABA-F5A0C80CF769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50" creationId="{FC2E1D73-69C3-4997-BB68-F58FB8CEDD63}"/>
          </ac:spMkLst>
        </pc:spChg>
        <pc:spChg chg="mod">
          <ac:chgData name="Devrizal Maruapey" userId="73835e99cd6025c3" providerId="LiveId" clId="{A7B6361F-5445-445A-813C-8D9F36FC7A33}" dt="2021-08-26T09:12:48.839" v="192" actId="165"/>
          <ac:spMkLst>
            <pc:docMk/>
            <pc:sldMk cId="1300745081" sldId="274"/>
            <ac:spMk id="51" creationId="{744CEB3F-0788-40A1-869A-1A6BD8C90DA3}"/>
          </ac:spMkLst>
        </pc:spChg>
        <pc:grpChg chg="add del mod">
          <ac:chgData name="Devrizal Maruapey" userId="73835e99cd6025c3" providerId="LiveId" clId="{A7B6361F-5445-445A-813C-8D9F36FC7A33}" dt="2021-08-26T09:10:52.607" v="148" actId="165"/>
          <ac:grpSpMkLst>
            <pc:docMk/>
            <pc:sldMk cId="1300745081" sldId="274"/>
            <ac:grpSpMk id="7" creationId="{DC77FB3E-6C52-489A-9307-34C4965BC347}"/>
          </ac:grpSpMkLst>
        </pc:grpChg>
        <pc:grpChg chg="add del mod topLvl">
          <ac:chgData name="Devrizal Maruapey" userId="73835e99cd6025c3" providerId="LiveId" clId="{A7B6361F-5445-445A-813C-8D9F36FC7A33}" dt="2021-08-26T09:13:14.581" v="197" actId="165"/>
          <ac:grpSpMkLst>
            <pc:docMk/>
            <pc:sldMk cId="1300745081" sldId="274"/>
            <ac:grpSpMk id="8" creationId="{C3F3F652-5DC6-448B-8E5E-40905B7A1A86}"/>
          </ac:grpSpMkLst>
        </pc:grpChg>
        <pc:grpChg chg="add del mod topLvl">
          <ac:chgData name="Devrizal Maruapey" userId="73835e99cd6025c3" providerId="LiveId" clId="{A7B6361F-5445-445A-813C-8D9F36FC7A33}" dt="2021-08-26T09:13:14.581" v="197" actId="165"/>
          <ac:grpSpMkLst>
            <pc:docMk/>
            <pc:sldMk cId="1300745081" sldId="274"/>
            <ac:grpSpMk id="9" creationId="{52E88FEF-E367-4D9F-B9AC-CD9DA6804373}"/>
          </ac:grpSpMkLst>
        </pc:grpChg>
        <pc:grpChg chg="add mod topLvl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10" creationId="{85542133-7CFE-45C6-8DE1-42FCB3551F3C}"/>
          </ac:grpSpMkLst>
        </pc:grpChg>
        <pc:grpChg chg="mod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14" creationId="{39CBDFE9-1838-45E2-A361-8B62CE5C4227}"/>
          </ac:grpSpMkLst>
        </pc:grpChg>
        <pc:grpChg chg="add mod">
          <ac:chgData name="Devrizal Maruapey" userId="73835e99cd6025c3" providerId="LiveId" clId="{A7B6361F-5445-445A-813C-8D9F36FC7A33}" dt="2021-08-26T09:12:09.094" v="175"/>
          <ac:grpSpMkLst>
            <pc:docMk/>
            <pc:sldMk cId="1300745081" sldId="274"/>
            <ac:grpSpMk id="17" creationId="{9D3EC5AC-1BC7-49CB-9BD1-8A866DFD3BC7}"/>
          </ac:grpSpMkLst>
        </pc:grpChg>
        <pc:grpChg chg="mod">
          <ac:chgData name="Devrizal Maruapey" userId="73835e99cd6025c3" providerId="LiveId" clId="{A7B6361F-5445-445A-813C-8D9F36FC7A33}" dt="2021-08-26T09:12:09.094" v="175"/>
          <ac:grpSpMkLst>
            <pc:docMk/>
            <pc:sldMk cId="1300745081" sldId="274"/>
            <ac:grpSpMk id="21" creationId="{D84CE4CB-1EF0-413B-B13A-985949EE63FF}"/>
          </ac:grpSpMkLst>
        </pc:grpChg>
        <pc:grpChg chg="add del mod">
          <ac:chgData name="Devrizal Maruapey" userId="73835e99cd6025c3" providerId="LiveId" clId="{A7B6361F-5445-445A-813C-8D9F36FC7A33}" dt="2021-08-26T09:12:23.100" v="181" actId="21"/>
          <ac:grpSpMkLst>
            <pc:docMk/>
            <pc:sldMk cId="1300745081" sldId="274"/>
            <ac:grpSpMk id="24" creationId="{5F95FE6C-EAFE-4FAD-A5AD-481E41DD2A2E}"/>
          </ac:grpSpMkLst>
        </pc:grpChg>
        <pc:grpChg chg="mod">
          <ac:chgData name="Devrizal Maruapey" userId="73835e99cd6025c3" providerId="LiveId" clId="{A7B6361F-5445-445A-813C-8D9F36FC7A33}" dt="2021-08-26T09:12:09.766" v="176"/>
          <ac:grpSpMkLst>
            <pc:docMk/>
            <pc:sldMk cId="1300745081" sldId="274"/>
            <ac:grpSpMk id="28" creationId="{41FE7211-CAA0-4753-B990-282223ED6F48}"/>
          </ac:grpSpMkLst>
        </pc:grpChg>
        <pc:grpChg chg="add del mod">
          <ac:chgData name="Devrizal Maruapey" userId="73835e99cd6025c3" providerId="LiveId" clId="{A7B6361F-5445-445A-813C-8D9F36FC7A33}" dt="2021-08-26T09:12:23.100" v="181" actId="21"/>
          <ac:grpSpMkLst>
            <pc:docMk/>
            <pc:sldMk cId="1300745081" sldId="274"/>
            <ac:grpSpMk id="31" creationId="{09EECDB0-8DCE-40D2-8CC6-C776A257CD7F}"/>
          </ac:grpSpMkLst>
        </pc:grpChg>
        <pc:grpChg chg="mod">
          <ac:chgData name="Devrizal Maruapey" userId="73835e99cd6025c3" providerId="LiveId" clId="{A7B6361F-5445-445A-813C-8D9F36FC7A33}" dt="2021-08-26T09:12:14.215" v="178"/>
          <ac:grpSpMkLst>
            <pc:docMk/>
            <pc:sldMk cId="1300745081" sldId="274"/>
            <ac:grpSpMk id="35" creationId="{AA828650-BDB4-4B4F-8FE9-24EC89700DC5}"/>
          </ac:grpSpMkLst>
        </pc:grpChg>
        <pc:grpChg chg="add mod topLvl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38" creationId="{D5C2FD8A-7909-4BE6-9C80-088CEFEF3FD1}"/>
          </ac:grpSpMkLst>
        </pc:grpChg>
        <pc:grpChg chg="mod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42" creationId="{C6A33521-205D-4AD5-93CF-F4016171D612}"/>
          </ac:grpSpMkLst>
        </pc:grpChg>
        <pc:grpChg chg="add mod topLvl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45" creationId="{6D463DAD-6AF4-4AF2-A52D-A2645FC8A0C1}"/>
          </ac:grpSpMkLst>
        </pc:grpChg>
        <pc:grpChg chg="mod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49" creationId="{FBF9DA21-9BEC-4D7E-A482-356ACE086824}"/>
          </ac:grpSpMkLst>
        </pc:grpChg>
        <pc:grpChg chg="add del mod">
          <ac:chgData name="Devrizal Maruapey" userId="73835e99cd6025c3" providerId="LiveId" clId="{A7B6361F-5445-445A-813C-8D9F36FC7A33}" dt="2021-08-26T09:12:48.839" v="192" actId="165"/>
          <ac:grpSpMkLst>
            <pc:docMk/>
            <pc:sldMk cId="1300745081" sldId="274"/>
            <ac:grpSpMk id="52" creationId="{2097625C-2B85-461F-A946-4A6D02B4321F}"/>
          </ac:grpSpMkLst>
        </pc:grpChg>
      </pc:sldChg>
      <pc:sldChg chg="addSp delSp modSp new mod setBg">
        <pc:chgData name="Devrizal Maruapey" userId="73835e99cd6025c3" providerId="LiveId" clId="{A7B6361F-5445-445A-813C-8D9F36FC7A33}" dt="2021-08-26T10:47:26.862" v="1117" actId="165"/>
        <pc:sldMkLst>
          <pc:docMk/>
          <pc:sldMk cId="2800412913" sldId="275"/>
        </pc:sldMkLst>
        <pc:spChg chg="mod topLvl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" creationId="{ACCF06FC-B135-474F-A8CE-A9D9D6DA61D2}"/>
          </ac:spMkLst>
        </pc:spChg>
        <pc:spChg chg="mod topLvl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4" creationId="{32F872DC-AF1A-4A0C-9E08-694E96D657B9}"/>
          </ac:spMkLst>
        </pc:spChg>
        <pc:spChg chg="mod topLvl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5" creationId="{B50783C2-DF50-4A27-8893-8EC18E75082B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7" creationId="{66EB9FB6-54D5-4DA6-8A36-342EE0E639A6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8" creationId="{A3181D7A-8F73-409F-B612-8F97EB1E4193}"/>
          </ac:spMkLst>
        </pc:spChg>
        <pc:spChg chg="mod">
          <ac:chgData name="Devrizal Maruapey" userId="73835e99cd6025c3" providerId="LiveId" clId="{A7B6361F-5445-445A-813C-8D9F36FC7A33}" dt="2021-08-26T09:17:59.296" v="212"/>
          <ac:spMkLst>
            <pc:docMk/>
            <pc:sldMk cId="2800412913" sldId="275"/>
            <ac:spMk id="11" creationId="{09CB2BDE-39C9-4CD8-86D1-5D01722E24AA}"/>
          </ac:spMkLst>
        </pc:spChg>
        <pc:spChg chg="mod">
          <ac:chgData name="Devrizal Maruapey" userId="73835e99cd6025c3" providerId="LiveId" clId="{A7B6361F-5445-445A-813C-8D9F36FC7A33}" dt="2021-08-26T09:18:07.992" v="216" actId="20577"/>
          <ac:spMkLst>
            <pc:docMk/>
            <pc:sldMk cId="2800412913" sldId="275"/>
            <ac:spMk id="12" creationId="{C5D6BDBF-F1E4-41A7-AC12-5B1D21D8D39F}"/>
          </ac:spMkLst>
        </pc:spChg>
        <pc:spChg chg="mod">
          <ac:chgData name="Devrizal Maruapey" userId="73835e99cd6025c3" providerId="LiveId" clId="{A7B6361F-5445-445A-813C-8D9F36FC7A33}" dt="2021-08-26T09:17:59.296" v="212"/>
          <ac:spMkLst>
            <pc:docMk/>
            <pc:sldMk cId="2800412913" sldId="275"/>
            <ac:spMk id="13" creationId="{FEA277FD-C278-47D9-BAEF-A7EF5CF29651}"/>
          </ac:spMkLst>
        </pc:spChg>
        <pc:spChg chg="mod">
          <ac:chgData name="Devrizal Maruapey" userId="73835e99cd6025c3" providerId="LiveId" clId="{A7B6361F-5445-445A-813C-8D9F36FC7A33}" dt="2021-08-26T09:17:59.296" v="212"/>
          <ac:spMkLst>
            <pc:docMk/>
            <pc:sldMk cId="2800412913" sldId="275"/>
            <ac:spMk id="15" creationId="{2C25AB48-505D-460F-95A8-04577B7A8AF8}"/>
          </ac:spMkLst>
        </pc:spChg>
        <pc:spChg chg="mod">
          <ac:chgData name="Devrizal Maruapey" userId="73835e99cd6025c3" providerId="LiveId" clId="{A7B6361F-5445-445A-813C-8D9F36FC7A33}" dt="2021-08-26T09:17:59.296" v="212"/>
          <ac:spMkLst>
            <pc:docMk/>
            <pc:sldMk cId="2800412913" sldId="275"/>
            <ac:spMk id="16" creationId="{6F29096A-F087-46AB-8BB4-45C05D01221B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20" creationId="{550B6EC9-87D5-4691-8553-D025AB6892A3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21" creationId="{6628316C-1843-4DA6-ACDD-96AA1BA7AD5C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23" creationId="{6443F26A-E965-4261-97C0-46051C3AEBDF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25" creationId="{7678655A-75DB-4CB0-9052-3006993390BD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26" creationId="{53E4B70D-A4EB-4A49-A56A-525CFA1CAC78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0" creationId="{905626AF-DB63-4FFF-BA2C-7051B19D5A7B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1" creationId="{57F9080A-24A6-4A32-AE69-FB4F89A35C2A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3" creationId="{FBFBCB2C-0BA4-49C1-9561-607F8FFEC081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5" creationId="{F3C73509-CAA9-494C-8A40-8417A12751B2}"/>
          </ac:spMkLst>
        </pc:spChg>
        <pc:spChg chg="mod">
          <ac:chgData name="Devrizal Maruapey" userId="73835e99cd6025c3" providerId="LiveId" clId="{A7B6361F-5445-445A-813C-8D9F36FC7A33}" dt="2021-08-26T10:47:26.862" v="1117" actId="165"/>
          <ac:spMkLst>
            <pc:docMk/>
            <pc:sldMk cId="2800412913" sldId="275"/>
            <ac:spMk id="36" creationId="{2800A27C-E4C6-402B-BF45-9BAFAEBDD3DC}"/>
          </ac:spMkLst>
        </pc:spChg>
        <pc:grpChg chg="add del mod">
          <ac:chgData name="Devrizal Maruapey" userId="73835e99cd6025c3" providerId="LiveId" clId="{A7B6361F-5445-445A-813C-8D9F36FC7A33}" dt="2021-08-26T09:17:26.960" v="200" actId="165"/>
          <ac:grpSpMkLst>
            <pc:docMk/>
            <pc:sldMk cId="2800412913" sldId="275"/>
            <ac:grpSpMk id="2" creationId="{4B05E75B-B175-4615-8EC8-14334EFFD7C3}"/>
          </ac:grpSpMkLst>
        </pc:grpChg>
        <pc:grpChg chg="mod topLvl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6" creationId="{D6F573C7-3A6D-4919-9D37-156512462BAD}"/>
          </ac:grpSpMkLst>
        </pc:grpChg>
        <pc:grpChg chg="add del mod">
          <ac:chgData name="Devrizal Maruapey" userId="73835e99cd6025c3" providerId="LiveId" clId="{A7B6361F-5445-445A-813C-8D9F36FC7A33}" dt="2021-08-26T09:18:35.782" v="225" actId="165"/>
          <ac:grpSpMkLst>
            <pc:docMk/>
            <pc:sldMk cId="2800412913" sldId="275"/>
            <ac:grpSpMk id="9" creationId="{07A04804-B1CA-4C56-B933-6E47310212DB}"/>
          </ac:grpSpMkLst>
        </pc:grpChg>
        <pc:grpChg chg="add del mod">
          <ac:chgData name="Devrizal Maruapey" userId="73835e99cd6025c3" providerId="LiveId" clId="{A7B6361F-5445-445A-813C-8D9F36FC7A33}" dt="2021-08-26T09:18:14.759" v="217" actId="21"/>
          <ac:grpSpMkLst>
            <pc:docMk/>
            <pc:sldMk cId="2800412913" sldId="275"/>
            <ac:grpSpMk id="10" creationId="{CBBBB7E3-4B40-4FA1-BE91-9A3FF2ABEAF5}"/>
          </ac:grpSpMkLst>
        </pc:grpChg>
        <pc:grpChg chg="mod">
          <ac:chgData name="Devrizal Maruapey" userId="73835e99cd6025c3" providerId="LiveId" clId="{A7B6361F-5445-445A-813C-8D9F36FC7A33}" dt="2021-08-26T09:17:59.296" v="212"/>
          <ac:grpSpMkLst>
            <pc:docMk/>
            <pc:sldMk cId="2800412913" sldId="275"/>
            <ac:grpSpMk id="14" creationId="{EFE44347-6B24-4C98-A857-3D0069E6AB6F}"/>
          </ac:grpSpMkLst>
        </pc:grpChg>
        <pc:grpChg chg="add 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17" creationId="{4721A78A-0C4B-4D72-BAC2-D88EC1D98239}"/>
          </ac:grpSpMkLst>
        </pc:grpChg>
        <pc:grpChg chg="add mod topLvl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18" creationId="{63A8011B-6750-4F75-8F6F-8C83239EB20F}"/>
          </ac:grpSpMkLst>
        </pc:grpChg>
        <pc:grpChg chg="add mod topLvl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19" creationId="{221BD2E3-7E83-4EAF-AECE-840F749F6D19}"/>
          </ac:grpSpMkLst>
        </pc:grpChg>
        <pc:grpChg chg="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22" creationId="{5D0680DF-EC1F-468E-9D6E-2043A4589150}"/>
          </ac:grpSpMkLst>
        </pc:grpChg>
        <pc:grpChg chg="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24" creationId="{6D71A5FC-D419-4F7C-ABAF-DF7F2D8D83FE}"/>
          </ac:grpSpMkLst>
        </pc:grpChg>
        <pc:grpChg chg="add mod">
          <ac:chgData name="Devrizal Maruapey" userId="73835e99cd6025c3" providerId="LiveId" clId="{A7B6361F-5445-445A-813C-8D9F36FC7A33}" dt="2021-08-26T09:19:20.322" v="242" actId="164"/>
          <ac:grpSpMkLst>
            <pc:docMk/>
            <pc:sldMk cId="2800412913" sldId="275"/>
            <ac:grpSpMk id="27" creationId="{57C46E3C-ADA7-49EF-93CF-CFDAE7B61862}"/>
          </ac:grpSpMkLst>
        </pc:grpChg>
        <pc:grpChg chg="add del mod">
          <ac:chgData name="Devrizal Maruapey" userId="73835e99cd6025c3" providerId="LiveId" clId="{A7B6361F-5445-445A-813C-8D9F36FC7A33}" dt="2021-08-26T09:19:30.576" v="248" actId="165"/>
          <ac:grpSpMkLst>
            <pc:docMk/>
            <pc:sldMk cId="2800412913" sldId="275"/>
            <ac:grpSpMk id="28" creationId="{A4726E00-48A2-4BB0-903B-92D4AB7B9117}"/>
          </ac:grpSpMkLst>
        </pc:grpChg>
        <pc:grpChg chg="add mod topLvl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29" creationId="{08BC171A-E672-4433-B4BD-397DE2808E4C}"/>
          </ac:grpSpMkLst>
        </pc:grpChg>
        <pc:grpChg chg="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32" creationId="{933AA4BF-03C7-43AF-9695-6F38A49AB12C}"/>
          </ac:grpSpMkLst>
        </pc:grpChg>
        <pc:grpChg chg="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34" creationId="{13D1A194-66AF-4377-AE83-7BD4EF209D38}"/>
          </ac:grpSpMkLst>
        </pc:grpChg>
        <pc:grpChg chg="add del mod">
          <ac:chgData name="Devrizal Maruapey" userId="73835e99cd6025c3" providerId="LiveId" clId="{A7B6361F-5445-445A-813C-8D9F36FC7A33}" dt="2021-08-26T10:47:26.862" v="1117" actId="165"/>
          <ac:grpSpMkLst>
            <pc:docMk/>
            <pc:sldMk cId="2800412913" sldId="275"/>
            <ac:grpSpMk id="37" creationId="{AA9BD4AD-3A15-49DC-9946-A53D1B352236}"/>
          </ac:grpSpMkLst>
        </pc:grpChg>
      </pc:sldChg>
      <pc:sldChg chg="addSp delSp modSp new mod ord setBg">
        <pc:chgData name="Devrizal Maruapey" userId="73835e99cd6025c3" providerId="LiveId" clId="{A7B6361F-5445-445A-813C-8D9F36FC7A33}" dt="2021-08-26T09:48:59.640" v="643"/>
        <pc:sldMkLst>
          <pc:docMk/>
          <pc:sldMk cId="572302093" sldId="276"/>
        </pc:sldMkLst>
        <pc:spChg chg="add mod">
          <ac:chgData name="Devrizal Maruapey" userId="73835e99cd6025c3" providerId="LiveId" clId="{A7B6361F-5445-445A-813C-8D9F36FC7A33}" dt="2021-08-26T09:21:07.082" v="271" actId="164"/>
          <ac:spMkLst>
            <pc:docMk/>
            <pc:sldMk cId="572302093" sldId="276"/>
            <ac:spMk id="2" creationId="{001ECACE-7E05-4C30-9509-EC63857013EC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4" creationId="{1C4AF4F6-125F-4977-82B9-ECC6129FFC36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5" creationId="{94AB2E29-DC39-4E63-A4DC-FAEA7FF3B0E9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6" creationId="{76638219-F05B-4C75-B252-6E5D9B2DB91E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7" creationId="{19E67842-A13B-4178-A5F1-EDB320BD0178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8" creationId="{E4654708-99E8-4A0B-B39E-046B2BA50E9A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9" creationId="{296CE09A-AD0C-45B2-8CC0-E1C24697694D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0" creationId="{8BC01D2A-BBF9-41BA-9AF5-3BA9E244A6AA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1" creationId="{7EB439B7-5692-4B86-9DB8-8C82025BDA0C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2" creationId="{0FB7A74F-F239-464A-9CA3-C5AB7E1C1D5E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3" creationId="{B5A2DD72-6569-48F2-81A2-0F7520D07EC6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4" creationId="{72563CD7-B955-40F7-93F0-750299583370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5" creationId="{93C97F44-FAEA-4804-BA15-F6931865A1DB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6" creationId="{2A330BD2-82F4-4033-85E9-3B735AAA16C3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7" creationId="{ED2C119E-9819-44B6-8E57-2411E60771B9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8" creationId="{3FB63019-BA4A-49C9-B0B6-B276F02A07FA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19" creationId="{0277CFAE-5010-4FD6-B700-69A1367BB6E7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20" creationId="{9A1DB9F7-C3FB-4C6E-B3B0-4D3774FBFBAA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21" creationId="{6E0E6B9E-B9BF-413D-9B1C-4876BD119505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22" creationId="{8D2DB2B4-7BC1-4F1F-8F29-E3336CCD3571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23" creationId="{DEE8DAC9-8ACF-472D-8847-EFD52C9D8D2A}"/>
          </ac:spMkLst>
        </pc:spChg>
        <pc:spChg chg="mod">
          <ac:chgData name="Devrizal Maruapey" userId="73835e99cd6025c3" providerId="LiveId" clId="{A7B6361F-5445-445A-813C-8D9F36FC7A33}" dt="2021-08-26T09:20:18.889" v="257"/>
          <ac:spMkLst>
            <pc:docMk/>
            <pc:sldMk cId="572302093" sldId="276"/>
            <ac:spMk id="24" creationId="{33BA99BD-D9ED-436A-A5E4-F5795A11389B}"/>
          </ac:spMkLst>
        </pc:spChg>
        <pc:spChg chg="add mod">
          <ac:chgData name="Devrizal Maruapey" userId="73835e99cd6025c3" providerId="LiveId" clId="{A7B6361F-5445-445A-813C-8D9F36FC7A33}" dt="2021-08-26T09:21:57.142" v="286" actId="164"/>
          <ac:spMkLst>
            <pc:docMk/>
            <pc:sldMk cId="572302093" sldId="276"/>
            <ac:spMk id="25" creationId="{5AC4CF63-80E2-4A51-AEBA-4860179A2734}"/>
          </ac:spMkLst>
        </pc:spChg>
        <pc:spChg chg="add mod">
          <ac:chgData name="Devrizal Maruapey" userId="73835e99cd6025c3" providerId="LiveId" clId="{A7B6361F-5445-445A-813C-8D9F36FC7A33}" dt="2021-08-26T09:21:52.320" v="285" actId="14100"/>
          <ac:spMkLst>
            <pc:docMk/>
            <pc:sldMk cId="572302093" sldId="276"/>
            <ac:spMk id="26" creationId="{0FD6B5A6-C5A3-413C-975C-21EC265825DD}"/>
          </ac:spMkLst>
        </pc:spChg>
        <pc:spChg chg="add mod">
          <ac:chgData name="Devrizal Maruapey" userId="73835e99cd6025c3" providerId="LiveId" clId="{A7B6361F-5445-445A-813C-8D9F36FC7A33}" dt="2021-08-26T09:21:43.169" v="284" actId="207"/>
          <ac:spMkLst>
            <pc:docMk/>
            <pc:sldMk cId="572302093" sldId="276"/>
            <ac:spMk id="27" creationId="{19904821-2FC0-45FF-A846-FC9176B0F034}"/>
          </ac:spMkLst>
        </pc:spChg>
        <pc:spChg chg="del mod ord topLvl">
          <ac:chgData name="Devrizal Maruapey" userId="73835e99cd6025c3" providerId="LiveId" clId="{A7B6361F-5445-445A-813C-8D9F36FC7A33}" dt="2021-08-26T09:23:19.075" v="307" actId="21"/>
          <ac:spMkLst>
            <pc:docMk/>
            <pc:sldMk cId="572302093" sldId="276"/>
            <ac:spMk id="29" creationId="{65EA1C1B-885C-45E1-B9AE-59228177A824}"/>
          </ac:spMkLst>
        </pc:spChg>
        <pc:spChg chg="mod topLvl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36" creationId="{9A3AAE32-0FFA-4FAF-9175-713E9F357E74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38" creationId="{6A0A08C8-E4BB-4197-B844-D1EB97DC043D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39" creationId="{40762B05-8B5B-4EF5-A314-443237429DDD}"/>
          </ac:spMkLst>
        </pc:spChg>
        <pc:spChg chg="mod topLvl">
          <ac:chgData name="Devrizal Maruapey" userId="73835e99cd6025c3" providerId="LiveId" clId="{A7B6361F-5445-445A-813C-8D9F36FC7A33}" dt="2021-08-26T09:27:19.738" v="377" actId="12788"/>
          <ac:spMkLst>
            <pc:docMk/>
            <pc:sldMk cId="572302093" sldId="276"/>
            <ac:spMk id="40" creationId="{B4EFDD7B-7D0A-4055-BF06-DACFF5652FFB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2" creationId="{845D8772-DB4B-4C03-83E9-BD7597285538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3" creationId="{7CC0D7AB-3529-4812-B657-69C33807E72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4" creationId="{9C311B40-8288-468A-A9BA-5ED27CB5859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5" creationId="{E64B99A0-E4DB-4C0F-8256-86DFD06DC19E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6" creationId="{E9990561-12FE-4312-BB3C-BD071188AE76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7" creationId="{B93867EE-FC14-4FC1-96E4-C8E3D2EFC84A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8" creationId="{2F8ECE13-B7C4-46CE-B151-64B7D7491D83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49" creationId="{C0BA4CAF-3758-421E-B5D4-F1821703CB6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0" creationId="{BB94FF9B-154A-46BD-BDE4-CF92752CE62F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1" creationId="{ABC45048-63E1-45CD-B600-C30C7C3FBFFF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2" creationId="{6FA9BF50-7CA8-48B2-AF14-4FD61546870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3" creationId="{3C2BB318-BAE2-4B51-854C-6B719CFF346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4" creationId="{A411EC65-1A2B-450C-8653-D399A9AA9AB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5" creationId="{7474443B-5D89-4E39-8653-A2459DD2539C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6" creationId="{7ABDCE0D-BF8C-4066-B612-8B2DDCBD965F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7" creationId="{1FE1133A-9CFB-4DF6-9F70-32C725D9217F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8" creationId="{CF88AA05-68C6-4245-BF2B-77223C07CA1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59" creationId="{A483C2A0-3996-4731-A2AA-52F1D54A4DF6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60" creationId="{10430821-C56B-4A82-BA76-8583FA6142DD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61" creationId="{49A3C64F-0085-4D40-ADDB-51EC1C0C6DC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62" creationId="{9E99CD61-8593-45F0-A31A-07693F3E5AD4}"/>
          </ac:spMkLst>
        </pc:spChg>
        <pc:spChg chg="mod topLvl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65" creationId="{C1C925E8-7CA5-4CB7-81CB-456B3C47083B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67" creationId="{5E3AAB3A-EBD4-4621-AE5B-3942AE5C9806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68" creationId="{AE51F9BE-1430-48E4-8C80-4A01350BBD09}"/>
          </ac:spMkLst>
        </pc:spChg>
        <pc:spChg chg="mod topLvl">
          <ac:chgData name="Devrizal Maruapey" userId="73835e99cd6025c3" providerId="LiveId" clId="{A7B6361F-5445-445A-813C-8D9F36FC7A33}" dt="2021-08-26T09:27:14.681" v="375" actId="12789"/>
          <ac:spMkLst>
            <pc:docMk/>
            <pc:sldMk cId="572302093" sldId="276"/>
            <ac:spMk id="69" creationId="{C2F79999-4B80-47D8-A041-0D2132942F5A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1" creationId="{1749F099-9A7E-4A81-A465-D1F6D1D53447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2" creationId="{A58EB0DC-636B-49A2-A066-2219675BF5BC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3" creationId="{AAF82A59-C752-4006-A1D8-33D7D64FA357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4" creationId="{6550C228-CE7F-4D8F-882D-D09F68DBFC8B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5" creationId="{8A841E4B-4511-47A5-83B6-79D66D1EEAD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6" creationId="{760A485C-FD4A-4E4C-8E56-3173F40100E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7" creationId="{01C7AC25-16ED-4863-8392-A088E5939AA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8" creationId="{025468CA-8F1B-4029-B6AD-A8712CF8A3A1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79" creationId="{61322A11-86F1-4A49-AB76-B69B99E77498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0" creationId="{BACA6513-5668-49A3-BB30-85390BE80302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1" creationId="{FB82BD65-6EE9-4409-AACE-C99FC5D2327E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2" creationId="{9ED3A302-9ABA-418E-AFB8-216B0B7F9C9C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3" creationId="{C0F0846A-F9C1-43E6-9B87-5E0494EAE76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4" creationId="{7F1DE9D5-E08C-42EB-93AD-560306E7FE42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5" creationId="{B6F98447-D337-4F75-AEEA-7A2535B1719B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6" creationId="{22B93F62-682C-487F-B2F7-58B39E94741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7" creationId="{70585591-57B2-4BB0-953E-F932F34B85E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8" creationId="{E7AF904D-6810-4DEE-A313-0A871DFFFDC3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89" creationId="{D01FD272-0AD2-40B8-93E0-944B06ADCD92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90" creationId="{17550E38-AD55-4374-ABEF-7389D1C6050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91" creationId="{53232949-36B6-4B7B-93B0-50A42489DB1D}"/>
          </ac:spMkLst>
        </pc:spChg>
        <pc:spChg chg="mod topLvl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94" creationId="{B48E6E42-2A38-46EB-A991-C72AB47F2006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96" creationId="{61E36A4B-46BC-4E27-A422-3DCCFB200305}"/>
          </ac:spMkLst>
        </pc:spChg>
        <pc:spChg chg="mod">
          <ac:chgData name="Devrizal Maruapey" userId="73835e99cd6025c3" providerId="LiveId" clId="{A7B6361F-5445-445A-813C-8D9F36FC7A33}" dt="2021-08-26T09:26:42.337" v="364" actId="165"/>
          <ac:spMkLst>
            <pc:docMk/>
            <pc:sldMk cId="572302093" sldId="276"/>
            <ac:spMk id="97" creationId="{6192D1E6-66B8-49EB-935C-5BC5EE249718}"/>
          </ac:spMkLst>
        </pc:spChg>
        <pc:spChg chg="mod topLvl">
          <ac:chgData name="Devrizal Maruapey" userId="73835e99cd6025c3" providerId="LiveId" clId="{A7B6361F-5445-445A-813C-8D9F36FC7A33}" dt="2021-08-26T09:27:24.088" v="379" actId="12789"/>
          <ac:spMkLst>
            <pc:docMk/>
            <pc:sldMk cId="572302093" sldId="276"/>
            <ac:spMk id="98" creationId="{EDAE501E-4925-4237-8002-6CE5B8EF6345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0" creationId="{4D3A45AE-08A4-4CB1-99D9-DF7F2D4411E6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1" creationId="{3238FF3F-9148-4454-9C01-1426BB2410E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2" creationId="{10B39321-79A7-4709-9DA6-5262FE7AF4D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3" creationId="{FD12DD1E-F7F1-4F29-96B6-50B0F6D8D10A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4" creationId="{A01F41A4-5741-4632-ABDE-CDC46DE8601A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5" creationId="{A11BB72E-4DD7-4FE4-910A-D62763C03EE7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6" creationId="{69D24CE5-0C3A-48D0-A4A0-AC9CB5AC5746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7" creationId="{BB54E5EE-B29A-463D-BC2C-CD7179D99D9D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8" creationId="{BD5DD2DB-83AD-4DA0-BC76-383FF39B9D7D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09" creationId="{9AA75176-E0CC-414F-8B6D-92DBB6720FEB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0" creationId="{D90865AC-232F-48BB-963B-D25BB032BB9F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1" creationId="{855DDF17-780A-4EDB-9C3B-52B0F4E9E152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2" creationId="{1F582DCB-3F97-4C29-B89E-C2F69E38670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3" creationId="{C8460B14-075D-44F2-82D0-2F15DEC52C34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4" creationId="{C9F561BA-2E8F-45AB-B2CF-574CA118A0EC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5" creationId="{D205E7C6-D5E9-4146-958E-2101941A4086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6" creationId="{FEDA583C-4A11-44C6-9898-C3167C69DA8D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7" creationId="{30C619E1-6EC0-4ACC-A1C0-F8638230DBB0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8" creationId="{C0550E64-9278-4CCC-980B-BA5255A7FBE3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19" creationId="{333AB092-4A30-411E-B871-D0E830060E41}"/>
          </ac:spMkLst>
        </pc:spChg>
        <pc:spChg chg="mod">
          <ac:chgData name="Devrizal Maruapey" userId="73835e99cd6025c3" providerId="LiveId" clId="{A7B6361F-5445-445A-813C-8D9F36FC7A33}" dt="2021-08-26T09:26:44.479" v="365" actId="165"/>
          <ac:spMkLst>
            <pc:docMk/>
            <pc:sldMk cId="572302093" sldId="276"/>
            <ac:spMk id="120" creationId="{E7333121-112D-4D90-959B-6ED27F4CEE36}"/>
          </ac:spMkLst>
        </pc:spChg>
        <pc:spChg chg="mod">
          <ac:chgData name="Devrizal Maruapey" userId="73835e99cd6025c3" providerId="LiveId" clId="{A7B6361F-5445-445A-813C-8D9F36FC7A33}" dt="2021-08-26T09:25:00.735" v="330" actId="207"/>
          <ac:spMkLst>
            <pc:docMk/>
            <pc:sldMk cId="572302093" sldId="276"/>
            <ac:spMk id="123" creationId="{D986B62B-A826-49C9-B39A-94DB3EC12615}"/>
          </ac:spMkLst>
        </pc:spChg>
        <pc:spChg chg="mod">
          <ac:chgData name="Devrizal Maruapey" userId="73835e99cd6025c3" providerId="LiveId" clId="{A7B6361F-5445-445A-813C-8D9F36FC7A33}" dt="2021-08-26T09:25:24.556" v="335"/>
          <ac:spMkLst>
            <pc:docMk/>
            <pc:sldMk cId="572302093" sldId="276"/>
            <ac:spMk id="131" creationId="{6F0AE776-1F3D-483D-9BB2-C354AA6C8896}"/>
          </ac:spMkLst>
        </pc:spChg>
        <pc:spChg chg="mod">
          <ac:chgData name="Devrizal Maruapey" userId="73835e99cd6025c3" providerId="LiveId" clId="{A7B6361F-5445-445A-813C-8D9F36FC7A33}" dt="2021-08-26T09:25:38.522" v="340"/>
          <ac:spMkLst>
            <pc:docMk/>
            <pc:sldMk cId="572302093" sldId="276"/>
            <ac:spMk id="134" creationId="{FFECE043-1EA1-429A-ACDB-53E4ACB5EDCF}"/>
          </ac:spMkLst>
        </pc:spChg>
        <pc:spChg chg="mod">
          <ac:chgData name="Devrizal Maruapey" userId="73835e99cd6025c3" providerId="LiveId" clId="{A7B6361F-5445-445A-813C-8D9F36FC7A33}" dt="2021-08-26T09:25:50.997" v="345"/>
          <ac:spMkLst>
            <pc:docMk/>
            <pc:sldMk cId="572302093" sldId="276"/>
            <ac:spMk id="137" creationId="{C4BE74A6-0846-4C66-8BB1-99AD83DE41B7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0" creationId="{13376226-F60B-4D27-8728-3A451D50876C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1" creationId="{9C6731F5-C963-4B02-B002-EABAAF83EFF1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2" creationId="{D80720DC-49AC-463B-8896-D2C074B1C36A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3" creationId="{C4E9F24D-3550-49A8-BC3D-CE607882AAD3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4" creationId="{79C8C759-AD43-49A0-B141-7A92E7EE3AF5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6" creationId="{9699F37A-2E97-4AB5-8D77-01A6B37E434D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7" creationId="{8AD8801A-C17E-4606-9A67-0DAC5E41835C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8" creationId="{2D6020FD-C2E9-4CD9-9A0C-7297EC8387AC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49" creationId="{0E5244AF-CF8E-4E1F-B966-8DA875AC97B6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0" creationId="{3173C808-2826-4C1A-8F56-6CE97FA77778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1" creationId="{2BF28F9E-81E4-42D8-936C-DC80B02CA726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2" creationId="{7BE1A181-7AA3-46BA-A00A-385C99C29270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3" creationId="{50B16B1F-CA4B-4A19-81C4-0EDF38146A9F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4" creationId="{999C99EC-9ADC-473B-845F-C9CA13BA81AB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6" creationId="{15A419DE-1643-4D1D-B3D3-46B353667CA7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7" creationId="{6581B85F-7621-4AF1-AB5A-388392358111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8" creationId="{62E05A5C-061A-43A6-A96B-79E1186D3E50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59" creationId="{CDFB993A-044E-48E1-9898-551D9104D9EB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60" creationId="{96AB17F8-3813-48D6-B2DE-6BD1DE474E1E}"/>
          </ac:spMkLst>
        </pc:spChg>
        <pc:spChg chg="mod">
          <ac:chgData name="Devrizal Maruapey" userId="73835e99cd6025c3" providerId="LiveId" clId="{A7B6361F-5445-445A-813C-8D9F36FC7A33}" dt="2021-08-26T09:27:01.557" v="369"/>
          <ac:spMkLst>
            <pc:docMk/>
            <pc:sldMk cId="572302093" sldId="276"/>
            <ac:spMk id="161" creationId="{0412D20C-428A-4E81-8B60-E69965FDDDBC}"/>
          </ac:spMkLst>
        </pc:spChg>
        <pc:grpChg chg="add mod">
          <ac:chgData name="Devrizal Maruapey" userId="73835e99cd6025c3" providerId="LiveId" clId="{A7B6361F-5445-445A-813C-8D9F36FC7A33}" dt="2021-08-26T09:21:07.082" v="271" actId="164"/>
          <ac:grpSpMkLst>
            <pc:docMk/>
            <pc:sldMk cId="572302093" sldId="276"/>
            <ac:grpSpMk id="3" creationId="{7555D649-D209-4F2C-BCFF-D20CC169BECC}"/>
          </ac:grpSpMkLst>
        </pc:grpChg>
        <pc:grpChg chg="add del mod">
          <ac:chgData name="Devrizal Maruapey" userId="73835e99cd6025c3" providerId="LiveId" clId="{A7B6361F-5445-445A-813C-8D9F36FC7A33}" dt="2021-08-26T09:22:23.049" v="296" actId="21"/>
          <ac:grpSpMkLst>
            <pc:docMk/>
            <pc:sldMk cId="572302093" sldId="276"/>
            <ac:grpSpMk id="28" creationId="{400DB1EE-B7F4-4882-A754-655231EE15C5}"/>
          </ac:grpSpMkLst>
        </pc:grpChg>
        <pc:grpChg chg="add mod">
          <ac:chgData name="Devrizal Maruapey" userId="73835e99cd6025c3" providerId="LiveId" clId="{A7B6361F-5445-445A-813C-8D9F36FC7A33}" dt="2021-08-26T09:21:57.142" v="286" actId="164"/>
          <ac:grpSpMkLst>
            <pc:docMk/>
            <pc:sldMk cId="572302093" sldId="276"/>
            <ac:grpSpMk id="31" creationId="{579D29E4-F149-4EF5-B53D-A67799F7F76B}"/>
          </ac:grpSpMkLst>
        </pc:grpChg>
        <pc:grpChg chg="add mod">
          <ac:chgData name="Devrizal Maruapey" userId="73835e99cd6025c3" providerId="LiveId" clId="{A7B6361F-5445-445A-813C-8D9F36FC7A33}" dt="2021-08-26T09:21:57.142" v="286" actId="164"/>
          <ac:grpSpMkLst>
            <pc:docMk/>
            <pc:sldMk cId="572302093" sldId="276"/>
            <ac:grpSpMk id="32" creationId="{40BC2A05-4120-47CE-B056-E03DE8AD7972}"/>
          </ac:grpSpMkLst>
        </pc:grpChg>
        <pc:grpChg chg="add mod">
          <ac:chgData name="Devrizal Maruapey" userId="73835e99cd6025c3" providerId="LiveId" clId="{A7B6361F-5445-445A-813C-8D9F36FC7A33}" dt="2021-08-26T09:24:15.233" v="323" actId="1076"/>
          <ac:grpSpMkLst>
            <pc:docMk/>
            <pc:sldMk cId="572302093" sldId="276"/>
            <ac:grpSpMk id="33" creationId="{DF3B9A3B-9CAB-4376-8656-1861EC2FFD57}"/>
          </ac:grpSpMkLst>
        </pc:grpChg>
        <pc:grpChg chg="add del mod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34" creationId="{02A4D865-5909-43B9-8F33-21BDDB990425}"/>
          </ac:grpSpMkLst>
        </pc:grpChg>
        <pc:grpChg chg="del mod topLvl">
          <ac:chgData name="Devrizal Maruapey" userId="73835e99cd6025c3" providerId="LiveId" clId="{A7B6361F-5445-445A-813C-8D9F36FC7A33}" dt="2021-08-26T09:26:44.479" v="365" actId="165"/>
          <ac:grpSpMkLst>
            <pc:docMk/>
            <pc:sldMk cId="572302093" sldId="276"/>
            <ac:grpSpMk id="35" creationId="{C0196CC3-826F-4C8A-A37A-964C8742333C}"/>
          </ac:grpSpMkLst>
        </pc:grpChg>
        <pc:grpChg chg="mod topLvl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37" creationId="{E76A7D62-3EE5-4CBC-807D-E0470FCF0F71}"/>
          </ac:grpSpMkLst>
        </pc:grpChg>
        <pc:grpChg chg="del mod topLvl">
          <ac:chgData name="Devrizal Maruapey" userId="73835e99cd6025c3" providerId="LiveId" clId="{A7B6361F-5445-445A-813C-8D9F36FC7A33}" dt="2021-08-26T09:26:51.985" v="368" actId="21"/>
          <ac:grpSpMkLst>
            <pc:docMk/>
            <pc:sldMk cId="572302093" sldId="276"/>
            <ac:grpSpMk id="41" creationId="{55C73B6F-8C99-4ED7-A78E-ADAC7A474019}"/>
          </ac:grpSpMkLst>
        </pc:grpChg>
        <pc:grpChg chg="add del mod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63" creationId="{43D00DFE-9759-4C5C-85FF-4E79A85A72C3}"/>
          </ac:grpSpMkLst>
        </pc:grpChg>
        <pc:grpChg chg="del mod topLvl">
          <ac:chgData name="Devrizal Maruapey" userId="73835e99cd6025c3" providerId="LiveId" clId="{A7B6361F-5445-445A-813C-8D9F36FC7A33}" dt="2021-08-26T09:26:44.479" v="365" actId="165"/>
          <ac:grpSpMkLst>
            <pc:docMk/>
            <pc:sldMk cId="572302093" sldId="276"/>
            <ac:grpSpMk id="64" creationId="{7AF00501-23DC-4C4B-A8E7-5B6027DEA97D}"/>
          </ac:grpSpMkLst>
        </pc:grpChg>
        <pc:grpChg chg="mod topLvl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66" creationId="{6B36D9FC-4605-48AB-92DA-1566277DC357}"/>
          </ac:grpSpMkLst>
        </pc:grpChg>
        <pc:grpChg chg="del mod topLvl">
          <ac:chgData name="Devrizal Maruapey" userId="73835e99cd6025c3" providerId="LiveId" clId="{A7B6361F-5445-445A-813C-8D9F36FC7A33}" dt="2021-08-26T09:26:51.985" v="368" actId="21"/>
          <ac:grpSpMkLst>
            <pc:docMk/>
            <pc:sldMk cId="572302093" sldId="276"/>
            <ac:grpSpMk id="70" creationId="{B4BBC35A-1481-43AD-B8DC-66826D2C9B44}"/>
          </ac:grpSpMkLst>
        </pc:grpChg>
        <pc:grpChg chg="add del mod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92" creationId="{4CACF435-DEB0-40CF-93AF-19C3AF5CA68B}"/>
          </ac:grpSpMkLst>
        </pc:grpChg>
        <pc:grpChg chg="del mod topLvl">
          <ac:chgData name="Devrizal Maruapey" userId="73835e99cd6025c3" providerId="LiveId" clId="{A7B6361F-5445-445A-813C-8D9F36FC7A33}" dt="2021-08-26T09:26:44.479" v="365" actId="165"/>
          <ac:grpSpMkLst>
            <pc:docMk/>
            <pc:sldMk cId="572302093" sldId="276"/>
            <ac:grpSpMk id="93" creationId="{C11A0124-A483-4942-A61F-420732E0FEAB}"/>
          </ac:grpSpMkLst>
        </pc:grpChg>
        <pc:grpChg chg="mod topLvl">
          <ac:chgData name="Devrizal Maruapey" userId="73835e99cd6025c3" providerId="LiveId" clId="{A7B6361F-5445-445A-813C-8D9F36FC7A33}" dt="2021-08-26T09:26:42.337" v="364" actId="165"/>
          <ac:grpSpMkLst>
            <pc:docMk/>
            <pc:sldMk cId="572302093" sldId="276"/>
            <ac:grpSpMk id="95" creationId="{A5CF50E7-AE6C-4C55-953E-E92B6410E330}"/>
          </ac:grpSpMkLst>
        </pc:grpChg>
        <pc:grpChg chg="del mod topLvl">
          <ac:chgData name="Devrizal Maruapey" userId="73835e99cd6025c3" providerId="LiveId" clId="{A7B6361F-5445-445A-813C-8D9F36FC7A33}" dt="2021-08-26T09:26:51.985" v="368" actId="21"/>
          <ac:grpSpMkLst>
            <pc:docMk/>
            <pc:sldMk cId="572302093" sldId="276"/>
            <ac:grpSpMk id="99" creationId="{CBEA6E49-AA02-487C-A316-DFD745185D53}"/>
          </ac:grpSpMkLst>
        </pc:grpChg>
        <pc:grpChg chg="add mod">
          <ac:chgData name="Devrizal Maruapey" userId="73835e99cd6025c3" providerId="LiveId" clId="{A7B6361F-5445-445A-813C-8D9F36FC7A33}" dt="2021-08-26T09:25:21.738" v="334" actId="12789"/>
          <ac:grpSpMkLst>
            <pc:docMk/>
            <pc:sldMk cId="572302093" sldId="276"/>
            <ac:grpSpMk id="122" creationId="{3457A4AE-4CB9-414D-9F8D-44B5490825FE}"/>
          </ac:grpSpMkLst>
        </pc:grpChg>
        <pc:grpChg chg="add mod">
          <ac:chgData name="Devrizal Maruapey" userId="73835e99cd6025c3" providerId="LiveId" clId="{A7B6361F-5445-445A-813C-8D9F36FC7A33}" dt="2021-08-26T09:25:35.058" v="339" actId="12788"/>
          <ac:grpSpMkLst>
            <pc:docMk/>
            <pc:sldMk cId="572302093" sldId="276"/>
            <ac:grpSpMk id="130" creationId="{AA8C1721-4BCA-41EC-8D4B-B634BA72B8D6}"/>
          </ac:grpSpMkLst>
        </pc:grpChg>
        <pc:grpChg chg="add mod">
          <ac:chgData name="Devrizal Maruapey" userId="73835e99cd6025c3" providerId="LiveId" clId="{A7B6361F-5445-445A-813C-8D9F36FC7A33}" dt="2021-08-26T09:25:48.780" v="344" actId="12789"/>
          <ac:grpSpMkLst>
            <pc:docMk/>
            <pc:sldMk cId="572302093" sldId="276"/>
            <ac:grpSpMk id="133" creationId="{7131652A-368D-40F1-B120-9D2FC19BD225}"/>
          </ac:grpSpMkLst>
        </pc:grpChg>
        <pc:grpChg chg="add mod">
          <ac:chgData name="Devrizal Maruapey" userId="73835e99cd6025c3" providerId="LiveId" clId="{A7B6361F-5445-445A-813C-8D9F36FC7A33}" dt="2021-08-26T09:25:59.220" v="349" actId="12788"/>
          <ac:grpSpMkLst>
            <pc:docMk/>
            <pc:sldMk cId="572302093" sldId="276"/>
            <ac:grpSpMk id="136" creationId="{55B86C23-0FCE-4E9E-9F01-A16774598127}"/>
          </ac:grpSpMkLst>
        </pc:grpChg>
        <pc:grpChg chg="add mod">
          <ac:chgData name="Devrizal Maruapey" userId="73835e99cd6025c3" providerId="LiveId" clId="{A7B6361F-5445-445A-813C-8D9F36FC7A33}" dt="2021-08-26T09:27:14.681" v="375" actId="12789"/>
          <ac:grpSpMkLst>
            <pc:docMk/>
            <pc:sldMk cId="572302093" sldId="276"/>
            <ac:grpSpMk id="139" creationId="{731AB4FB-A4E6-4087-937D-B185C7520224}"/>
          </ac:grpSpMkLst>
        </pc:grpChg>
        <pc:grpChg chg="add mod">
          <ac:chgData name="Devrizal Maruapey" userId="73835e99cd6025c3" providerId="LiveId" clId="{A7B6361F-5445-445A-813C-8D9F36FC7A33}" dt="2021-08-26T09:27:24.088" v="379" actId="12789"/>
          <ac:grpSpMkLst>
            <pc:docMk/>
            <pc:sldMk cId="572302093" sldId="276"/>
            <ac:grpSpMk id="145" creationId="{921DAD39-7619-44E9-B25D-9D542C0C71F4}"/>
          </ac:grpSpMkLst>
        </pc:grpChg>
        <pc:grpChg chg="add mod">
          <ac:chgData name="Devrizal Maruapey" userId="73835e99cd6025c3" providerId="LiveId" clId="{A7B6361F-5445-445A-813C-8D9F36FC7A33}" dt="2021-08-26T09:27:19.738" v="377" actId="12788"/>
          <ac:grpSpMkLst>
            <pc:docMk/>
            <pc:sldMk cId="572302093" sldId="276"/>
            <ac:grpSpMk id="155" creationId="{2C8DEE87-E9C7-4409-8E4F-25F3FF92EB90}"/>
          </ac:grpSpMkLst>
        </pc:grpChg>
        <pc:cxnChg chg="del mod topLvl">
          <ac:chgData name="Devrizal Maruapey" userId="73835e99cd6025c3" providerId="LiveId" clId="{A7B6361F-5445-445A-813C-8D9F36FC7A33}" dt="2021-08-26T09:22:23.049" v="296" actId="21"/>
          <ac:cxnSpMkLst>
            <pc:docMk/>
            <pc:sldMk cId="572302093" sldId="276"/>
            <ac:cxnSpMk id="30" creationId="{31A9D1C6-67B6-44CA-9C02-63734EEA9114}"/>
          </ac:cxnSpMkLst>
        </pc:cxnChg>
        <pc:cxnChg chg="add mod">
          <ac:chgData name="Devrizal Maruapey" userId="73835e99cd6025c3" providerId="LiveId" clId="{A7B6361F-5445-445A-813C-8D9F36FC7A33}" dt="2021-08-26T09:23:16.181" v="305"/>
          <ac:cxnSpMkLst>
            <pc:docMk/>
            <pc:sldMk cId="572302093" sldId="276"/>
            <ac:cxnSpMk id="121" creationId="{DDD51922-0119-4F86-BCF2-7D89FE1413ED}"/>
          </ac:cxnSpMkLst>
        </pc:cxnChg>
        <pc:cxnChg chg="mod">
          <ac:chgData name="Devrizal Maruapey" userId="73835e99cd6025c3" providerId="LiveId" clId="{A7B6361F-5445-445A-813C-8D9F36FC7A33}" dt="2021-08-26T09:24:57.503" v="329" actId="692"/>
          <ac:cxnSpMkLst>
            <pc:docMk/>
            <pc:sldMk cId="572302093" sldId="276"/>
            <ac:cxnSpMk id="124" creationId="{201CF30A-1637-4524-BBC7-62C00B8C5823}"/>
          </ac:cxnSpMkLst>
        </pc:cxnChg>
        <pc:cxnChg chg="add mod ord">
          <ac:chgData name="Devrizal Maruapey" userId="73835e99cd6025c3" providerId="LiveId" clId="{A7B6361F-5445-445A-813C-8D9F36FC7A33}" dt="2021-08-26T09:23:52.877" v="320" actId="167"/>
          <ac:cxnSpMkLst>
            <pc:docMk/>
            <pc:sldMk cId="572302093" sldId="276"/>
            <ac:cxnSpMk id="125" creationId="{2735492C-4829-41C5-9056-35FFD51862E9}"/>
          </ac:cxnSpMkLst>
        </pc:cxnChg>
        <pc:cxnChg chg="mod">
          <ac:chgData name="Devrizal Maruapey" userId="73835e99cd6025c3" providerId="LiveId" clId="{A7B6361F-5445-445A-813C-8D9F36FC7A33}" dt="2021-08-26T09:25:24.556" v="335"/>
          <ac:cxnSpMkLst>
            <pc:docMk/>
            <pc:sldMk cId="572302093" sldId="276"/>
            <ac:cxnSpMk id="132" creationId="{11298B17-CD84-4DD8-A8DD-DA1BA3C54811}"/>
          </ac:cxnSpMkLst>
        </pc:cxnChg>
        <pc:cxnChg chg="mod">
          <ac:chgData name="Devrizal Maruapey" userId="73835e99cd6025c3" providerId="LiveId" clId="{A7B6361F-5445-445A-813C-8D9F36FC7A33}" dt="2021-08-26T09:25:38.522" v="340"/>
          <ac:cxnSpMkLst>
            <pc:docMk/>
            <pc:sldMk cId="572302093" sldId="276"/>
            <ac:cxnSpMk id="135" creationId="{63C4758B-72BB-4F2B-BD5B-6C32977BB395}"/>
          </ac:cxnSpMkLst>
        </pc:cxnChg>
        <pc:cxnChg chg="mod">
          <ac:chgData name="Devrizal Maruapey" userId="73835e99cd6025c3" providerId="LiveId" clId="{A7B6361F-5445-445A-813C-8D9F36FC7A33}" dt="2021-08-26T09:25:50.997" v="345"/>
          <ac:cxnSpMkLst>
            <pc:docMk/>
            <pc:sldMk cId="572302093" sldId="276"/>
            <ac:cxnSpMk id="138" creationId="{4110A746-4A78-4F01-8D1B-4904E9D1B590}"/>
          </ac:cxnSpMkLst>
        </pc:cxnChg>
      </pc:sldChg>
      <pc:sldChg chg="addSp delSp modSp new mod">
        <pc:chgData name="Devrizal Maruapey" userId="73835e99cd6025c3" providerId="LiveId" clId="{A7B6361F-5445-445A-813C-8D9F36FC7A33}" dt="2021-08-26T09:29:12.705" v="414" actId="20577"/>
        <pc:sldMkLst>
          <pc:docMk/>
          <pc:sldMk cId="1111292903" sldId="277"/>
        </pc:sldMkLst>
        <pc:spChg chg="mod topLvl">
          <ac:chgData name="Devrizal Maruapey" userId="73835e99cd6025c3" providerId="LiveId" clId="{A7B6361F-5445-445A-813C-8D9F36FC7A33}" dt="2021-08-26T09:28:30.836" v="400" actId="403"/>
          <ac:spMkLst>
            <pc:docMk/>
            <pc:sldMk cId="1111292903" sldId="277"/>
            <ac:spMk id="5" creationId="{857491D0-39DB-427C-B8F4-76741BD5C7AB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7" creationId="{8DE5B683-6C86-4207-9A72-34DBD102F719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8" creationId="{1B350E8B-DAE3-412D-B22C-F3380D33BEF1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9" creationId="{B413E5CE-06BE-4D24-8D85-4960D63E01FC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1" creationId="{48CCDD8E-FC08-45C9-93A2-AA33BE2A6F66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2" creationId="{547526A8-2DE3-4B41-BAB7-C1756D6DE30E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3" creationId="{A1D28D93-8692-4B85-93CE-0E96F6DCE8B3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4" creationId="{26ED27AD-DA1A-4116-9B5A-DD0ABF364236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5" creationId="{0FF5DA0A-BB8D-43E4-AB5B-09DDD3A9AABA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6" creationId="{AD967F91-EADF-4F14-99E5-9B03F3D7E31A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7" creationId="{F522BAB0-0B83-4A2A-8E04-423525D84EF5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8" creationId="{11DDB990-DC54-4BBA-92E7-E310783FEFB4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19" creationId="{843B1752-8B24-47E9-8014-943D6595CEDD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0" creationId="{2D6F6A19-F81F-4B2D-91B5-8F82E27AFBA0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1" creationId="{3B513F04-3D9F-44D0-803B-3A3C90E6E388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2" creationId="{6E0C7356-34DC-4B0E-AE80-D3E2684549AD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3" creationId="{5FA320C8-E52F-42D7-8840-C3418E6940F4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4" creationId="{4F03E59A-6F3C-4199-B121-6A8C2D6D4D71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5" creationId="{730B6F5D-627F-466D-895A-6FA72D621F09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6" creationId="{904B8561-5342-42BD-9235-8E1F71D7D7E7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7" creationId="{0C9D982C-3CA0-4BF5-BA52-65D482755958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8" creationId="{4C25A989-F093-40D4-86AD-2039326522EC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29" creationId="{846CC541-90EB-4298-B216-DBD40E30DFC6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30" creationId="{82A070B4-0708-40D6-B90B-1CE46824BFFA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31" creationId="{CCCB5878-0158-4D8D-8E70-25E086C81864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34" creationId="{EE74DF77-5D03-4C3A-9943-9492240CD7AF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36" creationId="{95B6F4EA-0963-46BF-9FE7-BCAA5E63C277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37" creationId="{4C540E1E-DD80-4620-8B7A-9D5508B2B21C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38" creationId="{2A1A370C-63D7-49DB-B1BF-51149C2C5B5C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0" creationId="{A176D1BA-2670-413D-8806-436091247AAA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1" creationId="{C4F90253-C9B5-444B-852A-721FA61487F9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2" creationId="{3E3FAC9F-7CC5-4FE4-8568-992C405F9CAC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3" creationId="{63C582DE-50AC-4489-9CD0-01E93E62778A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4" creationId="{45057B84-3783-417E-90EC-4262A8B6A471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5" creationId="{9CE67940-AB5C-412B-BEDF-2E7CD783E63D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6" creationId="{B7891C10-2158-4B95-B576-7088CD317C01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7" creationId="{33F10EA1-C707-43B2-A749-8535ABB4F907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8" creationId="{18A04A33-9B1C-48C3-ACD8-7AFB8D601CBF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49" creationId="{9A9ACFBA-11FC-4414-9DFF-732C97AEEA6B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0" creationId="{6B473868-A38F-42C2-B88A-F43A121051AD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1" creationId="{548A2328-8370-4F75-B0BE-79D10F6CCCC4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2" creationId="{A5C9D9D7-972E-4179-97C5-D29E12B09506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3" creationId="{AD9F522B-2229-42EF-B9B0-667D50F99E80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4" creationId="{1E04E347-DA54-4CDC-9C9A-A7ABCF86FE6A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5" creationId="{FF635CE5-DF03-4839-93F3-E585AC34FE9F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6" creationId="{AB3BF7E4-919E-4B69-8973-F941F814C5EA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7" creationId="{BA002EAC-9C6C-459E-AB04-9A90D78EA20D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8" creationId="{9C8C9519-F3B1-440C-A469-8F633F2564EB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59" creationId="{26473F61-E6FF-459D-9E83-258E3D5AE1C0}"/>
          </ac:spMkLst>
        </pc:spChg>
        <pc:spChg chg="mod">
          <ac:chgData name="Devrizal Maruapey" userId="73835e99cd6025c3" providerId="LiveId" clId="{A7B6361F-5445-445A-813C-8D9F36FC7A33}" dt="2021-08-26T09:26:18.868" v="351"/>
          <ac:spMkLst>
            <pc:docMk/>
            <pc:sldMk cId="1111292903" sldId="277"/>
            <ac:spMk id="60" creationId="{8E5FE6AE-63A9-49F4-AE68-8CB3D3C19C0D}"/>
          </ac:spMkLst>
        </pc:spChg>
        <pc:spChg chg="mod topLvl">
          <ac:chgData name="Devrizal Maruapey" userId="73835e99cd6025c3" providerId="LiveId" clId="{A7B6361F-5445-445A-813C-8D9F36FC7A33}" dt="2021-08-26T09:29:12.705" v="414" actId="20577"/>
          <ac:spMkLst>
            <pc:docMk/>
            <pc:sldMk cId="1111292903" sldId="277"/>
            <ac:spMk id="64" creationId="{890EE2A5-967D-4527-BC2C-29CDFC9B294C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66" creationId="{05A012F6-2952-458F-90E9-C6AB3927276A}"/>
          </ac:spMkLst>
        </pc:spChg>
        <pc:spChg chg="mod">
          <ac:chgData name="Devrizal Maruapey" userId="73835e99cd6025c3" providerId="LiveId" clId="{A7B6361F-5445-445A-813C-8D9F36FC7A33}" dt="2021-08-26T09:28:24.903" v="397" actId="165"/>
          <ac:spMkLst>
            <pc:docMk/>
            <pc:sldMk cId="1111292903" sldId="277"/>
            <ac:spMk id="67" creationId="{57DD373C-090F-470D-9F21-F5A2AFB7CDB2}"/>
          </ac:spMkLst>
        </pc:spChg>
        <pc:spChg chg="mod topLvl">
          <ac:chgData name="Devrizal Maruapey" userId="73835e99cd6025c3" providerId="LiveId" clId="{A7B6361F-5445-445A-813C-8D9F36FC7A33}" dt="2021-08-26T09:29:06.924" v="413" actId="164"/>
          <ac:spMkLst>
            <pc:docMk/>
            <pc:sldMk cId="1111292903" sldId="277"/>
            <ac:spMk id="68" creationId="{26325E66-1D97-4D17-9547-D4ADC4CF5237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0" creationId="{4BAF202B-D9F6-40FF-84A2-C91823C12B09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1" creationId="{95368557-C7C4-4D17-965B-EDF25CFE5603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2" creationId="{7A4F30A3-8C2E-4C1D-99EA-23B8E6786E9D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3" creationId="{E2664221-E0B3-45AA-9505-9D9C6841720B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4" creationId="{DBD038F9-16C3-40D0-847F-0086CBBBCEE3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5" creationId="{6734EB55-4E77-454A-8AC7-ADAF84C07AF6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6" creationId="{B0827529-EAF0-4508-B6A6-EAA194B1DE2A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7" creationId="{92061FEE-34BA-4741-BE33-D22251D9FBB7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8" creationId="{1D904F0C-46B6-4E58-BE20-CB31E944DB3C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79" creationId="{0BC5E625-7E04-4194-9B19-2C6ABB9FE160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0" creationId="{7FAA3C62-B19E-4F76-AB16-EC3E41F661E0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1" creationId="{BED4567C-E000-4304-A801-38B2877E5E06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2" creationId="{D6A46675-7111-4552-AB79-71AEC530A5DA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3" creationId="{F92A568A-A90F-41E5-AB2F-0DE5411F001E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4" creationId="{58A324BD-5039-49BA-83D0-873DB8CC4D54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5" creationId="{E338149A-61CC-4995-BD65-B68B71FDBBDE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6" creationId="{C9905265-2C39-4EB4-8664-1768FFAFEA74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7" creationId="{464CE2C2-66D4-4432-AD93-8ACFECED0D9C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8" creationId="{1520CFD9-B8D0-4056-85B3-3029CFEFDB91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89" creationId="{B30E3FA3-06A1-4072-B9F2-E61E8650710C}"/>
          </ac:spMkLst>
        </pc:spChg>
        <pc:spChg chg="mod">
          <ac:chgData name="Devrizal Maruapey" userId="73835e99cd6025c3" providerId="LiveId" clId="{A7B6361F-5445-445A-813C-8D9F36FC7A33}" dt="2021-08-26T09:29:00.210" v="408" actId="165"/>
          <ac:spMkLst>
            <pc:docMk/>
            <pc:sldMk cId="1111292903" sldId="277"/>
            <ac:spMk id="90" creationId="{17E92421-6DAD-41FD-94EE-9D08D7A7436D}"/>
          </ac:spMkLst>
        </pc:spChg>
        <pc:spChg chg="mod">
          <ac:chgData name="Devrizal Maruapey" userId="73835e99cd6025c3" providerId="LiveId" clId="{A7B6361F-5445-445A-813C-8D9F36FC7A33}" dt="2021-08-26T09:28:38.355" v="401"/>
          <ac:spMkLst>
            <pc:docMk/>
            <pc:sldMk cId="1111292903" sldId="277"/>
            <ac:spMk id="93" creationId="{A71772AE-5B31-47D7-B0E1-EB9DF390FB61}"/>
          </ac:spMkLst>
        </pc:spChg>
        <pc:spChg chg="mod">
          <ac:chgData name="Devrizal Maruapey" userId="73835e99cd6025c3" providerId="LiveId" clId="{A7B6361F-5445-445A-813C-8D9F36FC7A33}" dt="2021-08-26T09:28:56.886" v="406"/>
          <ac:spMkLst>
            <pc:docMk/>
            <pc:sldMk cId="1111292903" sldId="277"/>
            <ac:spMk id="96" creationId="{4EF516C1-4AE0-4944-AD41-82AFF4A280CB}"/>
          </ac:spMkLst>
        </pc:spChg>
        <pc:spChg chg="mod">
          <ac:chgData name="Devrizal Maruapey" userId="73835e99cd6025c3" providerId="LiveId" clId="{A7B6361F-5445-445A-813C-8D9F36FC7A33}" dt="2021-08-26T09:28:56.886" v="406"/>
          <ac:spMkLst>
            <pc:docMk/>
            <pc:sldMk cId="1111292903" sldId="277"/>
            <ac:spMk id="97" creationId="{F6AA3001-22E3-43DE-A071-9518F5AB2ED4}"/>
          </ac:spMkLst>
        </pc:spChg>
        <pc:spChg chg="mod">
          <ac:chgData name="Devrizal Maruapey" userId="73835e99cd6025c3" providerId="LiveId" clId="{A7B6361F-5445-445A-813C-8D9F36FC7A33}" dt="2021-08-26T09:28:56.886" v="406"/>
          <ac:spMkLst>
            <pc:docMk/>
            <pc:sldMk cId="1111292903" sldId="277"/>
            <ac:spMk id="98" creationId="{DA70FE17-5C1E-4FB7-AC20-D56AC5252CD3}"/>
          </ac:spMkLst>
        </pc:spChg>
        <pc:spChg chg="mod">
          <ac:chgData name="Devrizal Maruapey" userId="73835e99cd6025c3" providerId="LiveId" clId="{A7B6361F-5445-445A-813C-8D9F36FC7A33}" dt="2021-08-26T09:28:56.886" v="406"/>
          <ac:spMkLst>
            <pc:docMk/>
            <pc:sldMk cId="1111292903" sldId="277"/>
            <ac:spMk id="99" creationId="{933D041D-6418-474D-9530-C3CA6C6DC4AA}"/>
          </ac:spMkLst>
        </pc:spChg>
        <pc:spChg chg="mod">
          <ac:chgData name="Devrizal Maruapey" userId="73835e99cd6025c3" providerId="LiveId" clId="{A7B6361F-5445-445A-813C-8D9F36FC7A33}" dt="2021-08-26T09:28:56.886" v="406"/>
          <ac:spMkLst>
            <pc:docMk/>
            <pc:sldMk cId="1111292903" sldId="277"/>
            <ac:spMk id="100" creationId="{66747A1F-1DDE-472A-B6B7-5E7D31A31F96}"/>
          </ac:spMkLst>
        </pc:spChg>
        <pc:grpChg chg="add del mod">
          <ac:chgData name="Devrizal Maruapey" userId="73835e99cd6025c3" providerId="LiveId" clId="{A7B6361F-5445-445A-813C-8D9F36FC7A33}" dt="2021-08-26T09:26:21.641" v="352" actId="165"/>
          <ac:grpSpMkLst>
            <pc:docMk/>
            <pc:sldMk cId="1111292903" sldId="277"/>
            <ac:grpSpMk id="3" creationId="{99708FCB-F41E-4647-9889-58D518EA1692}"/>
          </ac:grpSpMkLst>
        </pc:grpChg>
        <pc:grpChg chg="mod topLvl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4" creationId="{5C27D4D1-38EB-423A-B97A-F4ACE0664779}"/>
          </ac:grpSpMkLst>
        </pc:grpChg>
        <pc:grpChg chg="mod topLvl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6" creationId="{8CD6D65F-DBD9-4030-B3C4-65FF1021BCC5}"/>
          </ac:grpSpMkLst>
        </pc:grpChg>
        <pc:grpChg chg="mod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10" creationId="{1DFDBC59-7C04-4EA2-A5AF-307838AABD36}"/>
          </ac:grpSpMkLst>
        </pc:grpChg>
        <pc:grpChg chg="add del mod">
          <ac:chgData name="Devrizal Maruapey" userId="73835e99cd6025c3" providerId="LiveId" clId="{A7B6361F-5445-445A-813C-8D9F36FC7A33}" dt="2021-08-26T09:26:35.656" v="362" actId="21"/>
          <ac:grpSpMkLst>
            <pc:docMk/>
            <pc:sldMk cId="1111292903" sldId="277"/>
            <ac:grpSpMk id="32" creationId="{CA27C1DA-3800-4451-8555-419AF2CE2EC9}"/>
          </ac:grpSpMkLst>
        </pc:grpChg>
        <pc:grpChg chg="mod">
          <ac:chgData name="Devrizal Maruapey" userId="73835e99cd6025c3" providerId="LiveId" clId="{A7B6361F-5445-445A-813C-8D9F36FC7A33}" dt="2021-08-26T09:26:18.868" v="351"/>
          <ac:grpSpMkLst>
            <pc:docMk/>
            <pc:sldMk cId="1111292903" sldId="277"/>
            <ac:grpSpMk id="33" creationId="{9AD56D71-27A2-40A6-9216-47D15B480371}"/>
          </ac:grpSpMkLst>
        </pc:grpChg>
        <pc:grpChg chg="mod">
          <ac:chgData name="Devrizal Maruapey" userId="73835e99cd6025c3" providerId="LiveId" clId="{A7B6361F-5445-445A-813C-8D9F36FC7A33}" dt="2021-08-26T09:26:18.868" v="351"/>
          <ac:grpSpMkLst>
            <pc:docMk/>
            <pc:sldMk cId="1111292903" sldId="277"/>
            <ac:grpSpMk id="35" creationId="{02626BC9-EBB2-4EF7-B979-956E752892C9}"/>
          </ac:grpSpMkLst>
        </pc:grpChg>
        <pc:grpChg chg="mod">
          <ac:chgData name="Devrizal Maruapey" userId="73835e99cd6025c3" providerId="LiveId" clId="{A7B6361F-5445-445A-813C-8D9F36FC7A33}" dt="2021-08-26T09:26:18.868" v="351"/>
          <ac:grpSpMkLst>
            <pc:docMk/>
            <pc:sldMk cId="1111292903" sldId="277"/>
            <ac:grpSpMk id="39" creationId="{3CB436D3-4445-4682-998C-5027A3219C19}"/>
          </ac:grpSpMkLst>
        </pc:grpChg>
        <pc:grpChg chg="add del mod topLvl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61" creationId="{C3BA90FC-7DFE-4103-A14F-F0454443EA4B}"/>
          </ac:grpSpMkLst>
        </pc:grpChg>
        <pc:grpChg chg="add del mod topLvl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62" creationId="{97F96674-B5A5-40E9-AED8-E183451446A6}"/>
          </ac:grpSpMkLst>
        </pc:grpChg>
        <pc:grpChg chg="del mod topLvl">
          <ac:chgData name="Devrizal Maruapey" userId="73835e99cd6025c3" providerId="LiveId" clId="{A7B6361F-5445-445A-813C-8D9F36FC7A33}" dt="2021-08-26T09:29:00.210" v="408" actId="165"/>
          <ac:grpSpMkLst>
            <pc:docMk/>
            <pc:sldMk cId="1111292903" sldId="277"/>
            <ac:grpSpMk id="63" creationId="{2E479736-305F-4279-B7EB-AF9454E78899}"/>
          </ac:grpSpMkLst>
        </pc:grpChg>
        <pc:grpChg chg="mod topLvl">
          <ac:chgData name="Devrizal Maruapey" userId="73835e99cd6025c3" providerId="LiveId" clId="{A7B6361F-5445-445A-813C-8D9F36FC7A33}" dt="2021-08-26T09:28:24.903" v="397" actId="165"/>
          <ac:grpSpMkLst>
            <pc:docMk/>
            <pc:sldMk cId="1111292903" sldId="277"/>
            <ac:grpSpMk id="65" creationId="{3A33B4E6-4261-4178-8D5E-4AE1D7EB9D9F}"/>
          </ac:grpSpMkLst>
        </pc:grpChg>
        <pc:grpChg chg="del mod topLvl">
          <ac:chgData name="Devrizal Maruapey" userId="73835e99cd6025c3" providerId="LiveId" clId="{A7B6361F-5445-445A-813C-8D9F36FC7A33}" dt="2021-08-26T09:29:02.069" v="409" actId="21"/>
          <ac:grpSpMkLst>
            <pc:docMk/>
            <pc:sldMk cId="1111292903" sldId="277"/>
            <ac:grpSpMk id="69" creationId="{3E707F3F-6B83-4887-BEC7-0E03C3179435}"/>
          </ac:grpSpMkLst>
        </pc:grpChg>
        <pc:grpChg chg="add del mod">
          <ac:chgData name="Devrizal Maruapey" userId="73835e99cd6025c3" providerId="LiveId" clId="{A7B6361F-5445-445A-813C-8D9F36FC7A33}" dt="2021-08-26T09:28:22.340" v="396" actId="165"/>
          <ac:grpSpMkLst>
            <pc:docMk/>
            <pc:sldMk cId="1111292903" sldId="277"/>
            <ac:grpSpMk id="91" creationId="{60D25870-78AF-4050-B917-CF0E6DB3FD9F}"/>
          </ac:grpSpMkLst>
        </pc:grpChg>
        <pc:grpChg chg="add mod">
          <ac:chgData name="Devrizal Maruapey" userId="73835e99cd6025c3" providerId="LiveId" clId="{A7B6361F-5445-445A-813C-8D9F36FC7A33}" dt="2021-08-26T09:28:45.465" v="404" actId="688"/>
          <ac:grpSpMkLst>
            <pc:docMk/>
            <pc:sldMk cId="1111292903" sldId="277"/>
            <ac:grpSpMk id="92" creationId="{D2CC301D-F5E7-4F27-B327-6C49F5F0EF18}"/>
          </ac:grpSpMkLst>
        </pc:grpChg>
        <pc:grpChg chg="add mod">
          <ac:chgData name="Devrizal Maruapey" userId="73835e99cd6025c3" providerId="LiveId" clId="{A7B6361F-5445-445A-813C-8D9F36FC7A33}" dt="2021-08-26T09:29:06.924" v="413" actId="164"/>
          <ac:grpSpMkLst>
            <pc:docMk/>
            <pc:sldMk cId="1111292903" sldId="277"/>
            <ac:grpSpMk id="95" creationId="{81263AA1-599B-44E2-A9FA-30D47B932D86}"/>
          </ac:grpSpMkLst>
        </pc:grpChg>
        <pc:grpChg chg="add mod">
          <ac:chgData name="Devrizal Maruapey" userId="73835e99cd6025c3" providerId="LiveId" clId="{A7B6361F-5445-445A-813C-8D9F36FC7A33}" dt="2021-08-26T09:29:06.924" v="413" actId="164"/>
          <ac:grpSpMkLst>
            <pc:docMk/>
            <pc:sldMk cId="1111292903" sldId="277"/>
            <ac:grpSpMk id="101" creationId="{11727AD3-68B9-444C-8B93-1DA14D5846C3}"/>
          </ac:grpSpMkLst>
        </pc:grpChg>
        <pc:cxnChg chg="add mod">
          <ac:chgData name="Devrizal Maruapey" userId="73835e99cd6025c3" providerId="LiveId" clId="{A7B6361F-5445-445A-813C-8D9F36FC7A33}" dt="2021-08-26T09:26:12.753" v="350"/>
          <ac:cxnSpMkLst>
            <pc:docMk/>
            <pc:sldMk cId="1111292903" sldId="277"/>
            <ac:cxnSpMk id="2" creationId="{9700A08C-9D32-442D-83C3-58519A74E6DD}"/>
          </ac:cxnSpMkLst>
        </pc:cxnChg>
        <pc:cxnChg chg="mod">
          <ac:chgData name="Devrizal Maruapey" userId="73835e99cd6025c3" providerId="LiveId" clId="{A7B6361F-5445-445A-813C-8D9F36FC7A33}" dt="2021-08-26T09:28:38.355" v="401"/>
          <ac:cxnSpMkLst>
            <pc:docMk/>
            <pc:sldMk cId="1111292903" sldId="277"/>
            <ac:cxnSpMk id="94" creationId="{A2B46470-B0D5-4A65-9454-5F7EB63F9FC9}"/>
          </ac:cxnSpMkLst>
        </pc:cxnChg>
      </pc:sldChg>
      <pc:sldChg chg="addSp delSp modSp new mod">
        <pc:chgData name="Devrizal Maruapey" userId="73835e99cd6025c3" providerId="LiveId" clId="{A7B6361F-5445-445A-813C-8D9F36FC7A33}" dt="2021-08-26T09:32:16.450" v="455" actId="408"/>
        <pc:sldMkLst>
          <pc:docMk/>
          <pc:sldMk cId="1188768755" sldId="278"/>
        </pc:sldMkLst>
        <pc:spChg chg="add mod topLvl">
          <ac:chgData name="Devrizal Maruapey" userId="73835e99cd6025c3" providerId="LiveId" clId="{A7B6361F-5445-445A-813C-8D9F36FC7A33}" dt="2021-08-26T09:32:01.769" v="450" actId="164"/>
          <ac:spMkLst>
            <pc:docMk/>
            <pc:sldMk cId="1188768755" sldId="278"/>
            <ac:spMk id="2" creationId="{BE3E6A79-1ACD-41CF-8654-4870AC47A384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4" creationId="{65A537B8-9781-49CF-936A-F9B9EE397E0D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5" creationId="{279DC980-8D86-452B-A18E-F367A33DB94A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6" creationId="{AD883840-4103-47FF-A17A-5C7C08436BFC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7" creationId="{324C26C9-8FA4-40C2-A077-A91E37581A07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8" creationId="{548E2F1B-7FD0-4373-AE0C-3B2C5EF73CA8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9" creationId="{98683122-5D47-4BB0-B236-4E7982FB331D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0" creationId="{57D5E80E-483D-4FE8-8A17-03C161E7831B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1" creationId="{501D48AA-83C3-4471-BAD6-B9D944F1FB3A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2" creationId="{A6F08F96-C8F2-4920-9E1D-F274FDCE01B8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3" creationId="{47FFD7DC-3343-4CD6-AEF7-714ACA37CC7F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4" creationId="{19E22BAE-EBD0-4195-BD30-6A5A4904335C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5" creationId="{90E7D791-868A-48DA-8B17-0146582EAC44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6" creationId="{96DCE2F7-DAC9-494C-9A28-4D295A3982E5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7" creationId="{D2BD6DF9-A434-4A6E-8E6A-09FF9467A564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8" creationId="{2BE66B03-7B5C-472A-A3DD-F2EC2A8C4C8D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19" creationId="{EA8929D3-5005-4B8C-B647-6F94F9B3B301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20" creationId="{3822C21C-FB42-439C-B4A5-868012ABF422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21" creationId="{B2F9E47F-2E0C-462D-8196-BCDBCFB56916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22" creationId="{9994C2B0-EA0F-494E-8E75-78B2D2CCCEFC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23" creationId="{D38A04E1-F4FE-4CCC-A3B4-5EA1B9532562}"/>
          </ac:spMkLst>
        </pc:spChg>
        <pc:spChg chg="mod">
          <ac:chgData name="Devrizal Maruapey" userId="73835e99cd6025c3" providerId="LiveId" clId="{A7B6361F-5445-445A-813C-8D9F36FC7A33}" dt="2021-08-26T09:31:24.126" v="436" actId="165"/>
          <ac:spMkLst>
            <pc:docMk/>
            <pc:sldMk cId="1188768755" sldId="278"/>
            <ac:spMk id="24" creationId="{67CF527F-3C56-4605-945B-4F0A2AA71FCA}"/>
          </ac:spMkLst>
        </pc:spChg>
        <pc:spChg chg="add mod ord topLvl">
          <ac:chgData name="Devrizal Maruapey" userId="73835e99cd6025c3" providerId="LiveId" clId="{A7B6361F-5445-445A-813C-8D9F36FC7A33}" dt="2021-08-26T09:31:59.103" v="449" actId="164"/>
          <ac:spMkLst>
            <pc:docMk/>
            <pc:sldMk cId="1188768755" sldId="278"/>
            <ac:spMk id="25" creationId="{D0610031-E9CA-4FFD-9AF9-82F0964ADAFB}"/>
          </ac:spMkLst>
        </pc:spChg>
        <pc:spChg chg="mod">
          <ac:chgData name="Devrizal Maruapey" userId="73835e99cd6025c3" providerId="LiveId" clId="{A7B6361F-5445-445A-813C-8D9F36FC7A33}" dt="2021-08-26T09:31:53.264" v="446" actId="164"/>
          <ac:spMkLst>
            <pc:docMk/>
            <pc:sldMk cId="1188768755" sldId="278"/>
            <ac:spMk id="27" creationId="{198C22D4-B61F-4CC1-AD2F-5386AFF9FA0F}"/>
          </ac:spMkLst>
        </pc:spChg>
        <pc:spChg chg="mod">
          <ac:chgData name="Devrizal Maruapey" userId="73835e99cd6025c3" providerId="LiveId" clId="{A7B6361F-5445-445A-813C-8D9F36FC7A33}" dt="2021-08-26T09:31:53.264" v="446" actId="164"/>
          <ac:spMkLst>
            <pc:docMk/>
            <pc:sldMk cId="1188768755" sldId="278"/>
            <ac:spMk id="28" creationId="{B2446E56-2ABE-49AE-A26B-8FCC3EA58F41}"/>
          </ac:spMkLst>
        </pc:spChg>
        <pc:spChg chg="mod">
          <ac:chgData name="Devrizal Maruapey" userId="73835e99cd6025c3" providerId="LiveId" clId="{A7B6361F-5445-445A-813C-8D9F36FC7A33}" dt="2021-08-26T09:31:53.264" v="446" actId="164"/>
          <ac:spMkLst>
            <pc:docMk/>
            <pc:sldMk cId="1188768755" sldId="278"/>
            <ac:spMk id="29" creationId="{2E20A3E6-D2C0-4B59-B1C1-8B41C3CB2E3B}"/>
          </ac:spMkLst>
        </pc:spChg>
        <pc:spChg chg="mod">
          <ac:chgData name="Devrizal Maruapey" userId="73835e99cd6025c3" providerId="LiveId" clId="{A7B6361F-5445-445A-813C-8D9F36FC7A33}" dt="2021-08-26T09:31:53.264" v="446" actId="164"/>
          <ac:spMkLst>
            <pc:docMk/>
            <pc:sldMk cId="1188768755" sldId="278"/>
            <ac:spMk id="30" creationId="{8A2DBEE0-C44F-4AB3-8E4A-57D87240ECD5}"/>
          </ac:spMkLst>
        </pc:spChg>
        <pc:spChg chg="mod">
          <ac:chgData name="Devrizal Maruapey" userId="73835e99cd6025c3" providerId="LiveId" clId="{A7B6361F-5445-445A-813C-8D9F36FC7A33}" dt="2021-08-26T09:31:53.264" v="446" actId="164"/>
          <ac:spMkLst>
            <pc:docMk/>
            <pc:sldMk cId="1188768755" sldId="278"/>
            <ac:spMk id="31" creationId="{2E58DC65-B271-42C0-848A-ADBF38C4EF2C}"/>
          </ac:spMkLst>
        </pc:spChg>
        <pc:spChg chg="add mod topLvl">
          <ac:chgData name="Devrizal Maruapey" userId="73835e99cd6025c3" providerId="LiveId" clId="{A7B6361F-5445-445A-813C-8D9F36FC7A33}" dt="2021-08-26T09:31:49.043" v="444" actId="164"/>
          <ac:spMkLst>
            <pc:docMk/>
            <pc:sldMk cId="1188768755" sldId="278"/>
            <ac:spMk id="32" creationId="{CB5AFE3C-243E-4EF3-8442-C12D52333D7D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4" creationId="{D69CC4A0-6C61-4A87-86BF-F28F10A2CC9C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5" creationId="{B274C347-97AF-4A47-A0C3-A1451DD8A915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6" creationId="{98914132-0E2B-4EC0-92D7-783FC7E4F270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7" creationId="{7EB7B0FE-0C97-44F5-8F0A-1074CD98EB57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8" creationId="{830B48AB-E140-4AB9-860E-069496E2A543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39" creationId="{FFC11770-8C1D-4D34-B33C-A774C1F61E6C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40" creationId="{B2F2C9BE-1A0E-4966-8278-DD1CB9F8D4D8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41" creationId="{3BFFA4D9-BA1D-410F-9475-1029F890A358}"/>
          </ac:spMkLst>
        </pc:spChg>
        <pc:spChg chg="mod">
          <ac:chgData name="Devrizal Maruapey" userId="73835e99cd6025c3" providerId="LiveId" clId="{A7B6361F-5445-445A-813C-8D9F36FC7A33}" dt="2021-08-26T09:31:27.180" v="437" actId="165"/>
          <ac:spMkLst>
            <pc:docMk/>
            <pc:sldMk cId="1188768755" sldId="278"/>
            <ac:spMk id="42" creationId="{A602C069-1F73-44BB-AE66-37E51689E65B}"/>
          </ac:spMkLst>
        </pc:spChg>
        <pc:spChg chg="add mod topLvl">
          <ac:chgData name="Devrizal Maruapey" userId="73835e99cd6025c3" providerId="LiveId" clId="{A7B6361F-5445-445A-813C-8D9F36FC7A33}" dt="2021-08-26T09:32:01.769" v="450" actId="164"/>
          <ac:spMkLst>
            <pc:docMk/>
            <pc:sldMk cId="1188768755" sldId="278"/>
            <ac:spMk id="43" creationId="{BB3A6F54-C1D4-4507-9D86-37FAEE4A3B60}"/>
          </ac:spMkLst>
        </pc:spChg>
        <pc:spChg chg="add mod topLvl">
          <ac:chgData name="Devrizal Maruapey" userId="73835e99cd6025c3" providerId="LiveId" clId="{A7B6361F-5445-445A-813C-8D9F36FC7A33}" dt="2021-08-26T09:32:07.893" v="451" actId="14100"/>
          <ac:spMkLst>
            <pc:docMk/>
            <pc:sldMk cId="1188768755" sldId="278"/>
            <ac:spMk id="44" creationId="{31C959EE-68FF-466F-845F-793BB3CFEA7E}"/>
          </ac:spMkLst>
        </pc:spChg>
        <pc:spChg chg="add mod topLvl">
          <ac:chgData name="Devrizal Maruapey" userId="73835e99cd6025c3" providerId="LiveId" clId="{A7B6361F-5445-445A-813C-8D9F36FC7A33}" dt="2021-08-26T09:32:01.769" v="450" actId="164"/>
          <ac:spMkLst>
            <pc:docMk/>
            <pc:sldMk cId="1188768755" sldId="278"/>
            <ac:spMk id="45" creationId="{68DAC484-B89E-4D2A-B289-9B14D6CF0D74}"/>
          </ac:spMkLst>
        </pc:spChg>
        <pc:spChg chg="add mod topLvl">
          <ac:chgData name="Devrizal Maruapey" userId="73835e99cd6025c3" providerId="LiveId" clId="{A7B6361F-5445-445A-813C-8D9F36FC7A33}" dt="2021-08-26T09:31:59.103" v="449" actId="164"/>
          <ac:spMkLst>
            <pc:docMk/>
            <pc:sldMk cId="1188768755" sldId="278"/>
            <ac:spMk id="46" creationId="{34E44F34-3D59-44B9-97FF-042F7E67F519}"/>
          </ac:spMkLst>
        </pc:spChg>
        <pc:spChg chg="add mod topLvl">
          <ac:chgData name="Devrizal Maruapey" userId="73835e99cd6025c3" providerId="LiveId" clId="{A7B6361F-5445-445A-813C-8D9F36FC7A33}" dt="2021-08-26T09:31:49.043" v="444" actId="164"/>
          <ac:spMkLst>
            <pc:docMk/>
            <pc:sldMk cId="1188768755" sldId="278"/>
            <ac:spMk id="47" creationId="{E6E38D20-C7BF-4FBC-91DA-82AE3B57A3A8}"/>
          </ac:spMkLst>
        </pc:spChg>
        <pc:spChg chg="add mod topLvl">
          <ac:chgData name="Devrizal Maruapey" userId="73835e99cd6025c3" providerId="LiveId" clId="{A7B6361F-5445-445A-813C-8D9F36FC7A33}" dt="2021-08-26T09:32:10.238" v="452" actId="14100"/>
          <ac:spMkLst>
            <pc:docMk/>
            <pc:sldMk cId="1188768755" sldId="278"/>
            <ac:spMk id="48" creationId="{F53BD6F0-EEA9-4DA8-AF80-B5826443C312}"/>
          </ac:spMkLst>
        </pc:spChg>
        <pc:spChg chg="add mod topLvl">
          <ac:chgData name="Devrizal Maruapey" userId="73835e99cd6025c3" providerId="LiveId" clId="{A7B6361F-5445-445A-813C-8D9F36FC7A33}" dt="2021-08-26T09:31:59.103" v="449" actId="164"/>
          <ac:spMkLst>
            <pc:docMk/>
            <pc:sldMk cId="1188768755" sldId="278"/>
            <ac:spMk id="49" creationId="{37FC6BBA-3FE2-4033-A503-DBEB0C6D1230}"/>
          </ac:spMkLst>
        </pc:spChg>
        <pc:spChg chg="add mod topLvl">
          <ac:chgData name="Devrizal Maruapey" userId="73835e99cd6025c3" providerId="LiveId" clId="{A7B6361F-5445-445A-813C-8D9F36FC7A33}" dt="2021-08-26T09:32:12.036" v="453" actId="14100"/>
          <ac:spMkLst>
            <pc:docMk/>
            <pc:sldMk cId="1188768755" sldId="278"/>
            <ac:spMk id="50" creationId="{A7A9634B-FA92-4FD5-AC79-4A16F06CB2BB}"/>
          </ac:spMkLst>
        </pc:spChg>
        <pc:spChg chg="add mod topLvl">
          <ac:chgData name="Devrizal Maruapey" userId="73835e99cd6025c3" providerId="LiveId" clId="{A7B6361F-5445-445A-813C-8D9F36FC7A33}" dt="2021-08-26T09:31:49.043" v="444" actId="164"/>
          <ac:spMkLst>
            <pc:docMk/>
            <pc:sldMk cId="1188768755" sldId="278"/>
            <ac:spMk id="51" creationId="{7D80F7B2-6599-41B8-A27B-40583C402AC1}"/>
          </ac:spMkLst>
        </pc:spChg>
        <pc:spChg chg="add mod">
          <ac:chgData name="Devrizal Maruapey" userId="73835e99cd6025c3" providerId="LiveId" clId="{A7B6361F-5445-445A-813C-8D9F36FC7A33}" dt="2021-08-26T09:31:46.911" v="443" actId="571"/>
          <ac:spMkLst>
            <pc:docMk/>
            <pc:sldMk cId="1188768755" sldId="278"/>
            <ac:spMk id="58" creationId="{33D61E5A-0D38-4FD0-8767-4B9F115B705E}"/>
          </ac:spMkLst>
        </pc:spChg>
        <pc:grpChg chg="add mod topLvl">
          <ac:chgData name="Devrizal Maruapey" userId="73835e99cd6025c3" providerId="LiveId" clId="{A7B6361F-5445-445A-813C-8D9F36FC7A33}" dt="2021-08-26T09:32:01.769" v="450" actId="164"/>
          <ac:grpSpMkLst>
            <pc:docMk/>
            <pc:sldMk cId="1188768755" sldId="278"/>
            <ac:grpSpMk id="3" creationId="{52EFADD4-B7B7-43C6-9786-C52300626843}"/>
          </ac:grpSpMkLst>
        </pc:grpChg>
        <pc:grpChg chg="add mod topLvl">
          <ac:chgData name="Devrizal Maruapey" userId="73835e99cd6025c3" providerId="LiveId" clId="{A7B6361F-5445-445A-813C-8D9F36FC7A33}" dt="2021-08-26T09:31:59.103" v="449" actId="164"/>
          <ac:grpSpMkLst>
            <pc:docMk/>
            <pc:sldMk cId="1188768755" sldId="278"/>
            <ac:grpSpMk id="26" creationId="{0F9898A1-69B1-4D62-B188-F2D6F6726AC1}"/>
          </ac:grpSpMkLst>
        </pc:grpChg>
        <pc:grpChg chg="add mod topLvl">
          <ac:chgData name="Devrizal Maruapey" userId="73835e99cd6025c3" providerId="LiveId" clId="{A7B6361F-5445-445A-813C-8D9F36FC7A33}" dt="2021-08-26T09:31:49.043" v="444" actId="164"/>
          <ac:grpSpMkLst>
            <pc:docMk/>
            <pc:sldMk cId="1188768755" sldId="278"/>
            <ac:grpSpMk id="33" creationId="{6946E5C6-EF89-4B4B-9D84-60551F2F2CB5}"/>
          </ac:grpSpMkLst>
        </pc:grpChg>
        <pc:grpChg chg="add del mod">
          <ac:chgData name="Devrizal Maruapey" userId="73835e99cd6025c3" providerId="LiveId" clId="{A7B6361F-5445-445A-813C-8D9F36FC7A33}" dt="2021-08-26T09:31:24.126" v="436" actId="165"/>
          <ac:grpSpMkLst>
            <pc:docMk/>
            <pc:sldMk cId="1188768755" sldId="278"/>
            <ac:grpSpMk id="52" creationId="{9637CBE1-6B2E-476E-AA84-D43DB7349B1C}"/>
          </ac:grpSpMkLst>
        </pc:grpChg>
        <pc:grpChg chg="add del mod">
          <ac:chgData name="Devrizal Maruapey" userId="73835e99cd6025c3" providerId="LiveId" clId="{A7B6361F-5445-445A-813C-8D9F36FC7A33}" dt="2021-08-26T09:30:50.738" v="427" actId="165"/>
          <ac:grpSpMkLst>
            <pc:docMk/>
            <pc:sldMk cId="1188768755" sldId="278"/>
            <ac:grpSpMk id="53" creationId="{7CC07C10-8450-4DD0-8806-A640151887DF}"/>
          </ac:grpSpMkLst>
        </pc:grpChg>
        <pc:grpChg chg="add del mod topLvl">
          <ac:chgData name="Devrizal Maruapey" userId="73835e99cd6025c3" providerId="LiveId" clId="{A7B6361F-5445-445A-813C-8D9F36FC7A33}" dt="2021-08-26T09:31:27.180" v="437" actId="165"/>
          <ac:grpSpMkLst>
            <pc:docMk/>
            <pc:sldMk cId="1188768755" sldId="278"/>
            <ac:grpSpMk id="54" creationId="{C31C62C6-87EB-423D-9AF2-6A52A82D65D4}"/>
          </ac:grpSpMkLst>
        </pc:grpChg>
        <pc:grpChg chg="add del mod topLvl">
          <ac:chgData name="Devrizal Maruapey" userId="73835e99cd6025c3" providerId="LiveId" clId="{A7B6361F-5445-445A-813C-8D9F36FC7A33}" dt="2021-08-26T09:31:27.180" v="437" actId="165"/>
          <ac:grpSpMkLst>
            <pc:docMk/>
            <pc:sldMk cId="1188768755" sldId="278"/>
            <ac:grpSpMk id="55" creationId="{C3E6BC7E-3369-4750-B445-A48606C56DBA}"/>
          </ac:grpSpMkLst>
        </pc:grpChg>
        <pc:grpChg chg="add del mod">
          <ac:chgData name="Devrizal Maruapey" userId="73835e99cd6025c3" providerId="LiveId" clId="{A7B6361F-5445-445A-813C-8D9F36FC7A33}" dt="2021-08-26T09:31:24.126" v="436" actId="165"/>
          <ac:grpSpMkLst>
            <pc:docMk/>
            <pc:sldMk cId="1188768755" sldId="278"/>
            <ac:grpSpMk id="56" creationId="{778ABD06-68CB-4EC0-AA34-9B0D69939724}"/>
          </ac:grpSpMkLst>
        </pc:grpChg>
        <pc:grpChg chg="add del mod">
          <ac:chgData name="Devrizal Maruapey" userId="73835e99cd6025c3" providerId="LiveId" clId="{A7B6361F-5445-445A-813C-8D9F36FC7A33}" dt="2021-08-26T09:31:24.126" v="436" actId="165"/>
          <ac:grpSpMkLst>
            <pc:docMk/>
            <pc:sldMk cId="1188768755" sldId="278"/>
            <ac:grpSpMk id="57" creationId="{565C2002-7088-4C57-BED4-0835CD17D2B0}"/>
          </ac:grpSpMkLst>
        </pc:grpChg>
        <pc:grpChg chg="add mod">
          <ac:chgData name="Devrizal Maruapey" userId="73835e99cd6025c3" providerId="LiveId" clId="{A7B6361F-5445-445A-813C-8D9F36FC7A33}" dt="2021-08-26T09:32:15.052" v="454" actId="1076"/>
          <ac:grpSpMkLst>
            <pc:docMk/>
            <pc:sldMk cId="1188768755" sldId="278"/>
            <ac:grpSpMk id="59" creationId="{4466CBF9-5DA8-4FB1-9AFE-7BC78241BE02}"/>
          </ac:grpSpMkLst>
        </pc:grpChg>
        <pc:grpChg chg="add mod">
          <ac:chgData name="Devrizal Maruapey" userId="73835e99cd6025c3" providerId="LiveId" clId="{A7B6361F-5445-445A-813C-8D9F36FC7A33}" dt="2021-08-26T09:31:53.264" v="446" actId="164"/>
          <ac:grpSpMkLst>
            <pc:docMk/>
            <pc:sldMk cId="1188768755" sldId="278"/>
            <ac:grpSpMk id="60" creationId="{041F022A-608B-4636-B00A-B3E62DB91A84}"/>
          </ac:grpSpMkLst>
        </pc:grpChg>
        <pc:grpChg chg="add mod">
          <ac:chgData name="Devrizal Maruapey" userId="73835e99cd6025c3" providerId="LiveId" clId="{A7B6361F-5445-445A-813C-8D9F36FC7A33}" dt="2021-08-26T09:32:16.450" v="455" actId="408"/>
          <ac:grpSpMkLst>
            <pc:docMk/>
            <pc:sldMk cId="1188768755" sldId="278"/>
            <ac:grpSpMk id="61" creationId="{89E0FC1F-26C5-4C3D-8FC6-27DD7369E883}"/>
          </ac:grpSpMkLst>
        </pc:grpChg>
        <pc:grpChg chg="add mod">
          <ac:chgData name="Devrizal Maruapey" userId="73835e99cd6025c3" providerId="LiveId" clId="{A7B6361F-5445-445A-813C-8D9F36FC7A33}" dt="2021-08-26T09:32:01.769" v="450" actId="164"/>
          <ac:grpSpMkLst>
            <pc:docMk/>
            <pc:sldMk cId="1188768755" sldId="278"/>
            <ac:grpSpMk id="62" creationId="{0B55ADB6-A0A8-4F0E-90F9-335D57AC4790}"/>
          </ac:grpSpMkLst>
        </pc:grpChg>
      </pc:sldChg>
      <pc:sldChg chg="addSp delSp modSp new mod ord setBg">
        <pc:chgData name="Devrizal Maruapey" userId="73835e99cd6025c3" providerId="LiveId" clId="{A7B6361F-5445-445A-813C-8D9F36FC7A33}" dt="2021-08-26T10:02:50.480" v="835" actId="165"/>
        <pc:sldMkLst>
          <pc:docMk/>
          <pc:sldMk cId="2211072175" sldId="279"/>
        </pc:sldMkLst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" creationId="{E60689BA-35CA-4AFD-84CB-881F9759A121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5" creationId="{EE9FF8E8-D39F-4735-8BD5-008502F1A04F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6" creationId="{FD7242A3-C926-486E-904B-7CE0D8496D1D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7" creationId="{AFFF6B22-594D-4ACC-8A41-C65C2A3E0E6C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8" creationId="{67F7E27A-36D5-4250-A62E-8488A1B3AEE9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9" creationId="{3F2F7461-094B-456E-8A27-4DB9752C9554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0" creationId="{FFAFDF3D-2BC7-4D71-AFC1-FE2D1FBAAF76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1" creationId="{593765BC-D73A-454E-B6C2-5C3BD0032368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2" creationId="{C7B26B2F-3843-4B22-96AB-041ADA0BCAAA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3" creationId="{026B766C-C16B-4173-AFAA-381607300FF1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4" creationId="{D77F0FC9-AC12-4E0A-86D2-288E5E1BF03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5" creationId="{7BD44EEC-1653-469A-BD02-5EFEBB4C860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6" creationId="{4FD3FE81-3061-4D2C-8235-21D5D8F1E2F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7" creationId="{71780344-1150-474E-9811-82DE8198BC3B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8" creationId="{37C1EAA9-3116-4C62-8952-D045B71A46E2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9" creationId="{5C47C014-F71B-4C53-9DC1-32A8D0DB68AB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0" creationId="{10D980A4-E16B-431D-8E68-0B0B6983EB2F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1" creationId="{94E9A1F6-28A6-4818-A9DE-B6FC81F6C34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2" creationId="{6AA0BF0E-EB05-4E7B-BC37-E6DA7FE40D95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3" creationId="{07C8CD66-FFF5-4ABF-BE60-24AC167D4845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4" creationId="{2DE17AA7-2796-4B37-9267-DD6DE5EA6BA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5" creationId="{9945A0FA-82F8-4EC7-BC11-EA042870AD6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6" creationId="{62FE7359-09E1-4927-B03B-0336D35EBD1F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7" creationId="{3CC8EEEE-0BB2-4F5C-B1D6-64818D3389A2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8" creationId="{43AD97DA-60D5-4A2D-96B3-A172202D0E52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2" creationId="{363D734D-95CB-4BBE-96FB-D19AC90D0519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4" creationId="{AB0286B6-1EB8-4F92-A19E-ECBBBBE9FCC1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5" creationId="{0828467F-011A-4AB4-A58A-5B550D9FEC10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6" creationId="{406714E7-0160-41D8-A821-EF4A655423E5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7" creationId="{CCEF5691-7ED9-4555-9D2F-8269377A15FB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8" creationId="{FE9CE299-96C6-41E1-82B7-05BEA6E06755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39" creationId="{A7469929-F07B-4F49-B81C-91AF53987204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0" creationId="{BB7018D3-2F89-4E8C-99A0-3198EF5D780F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1" creationId="{12B51AAF-29B9-4FFF-81C2-A3E2764F45D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2" creationId="{31D8E2B1-23DE-4382-8190-017315B9475D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3" creationId="{E1046E3A-FBA7-4452-ABA8-E0FD62C45513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4" creationId="{0D50C4B3-37C1-4956-9E73-34880713D7AD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5" creationId="{3D8BA2E3-BADA-4CF8-B9DE-1E01E0B462A5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6" creationId="{4602F524-13CF-47CB-85E0-D9943F1322BE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7" creationId="{1C1134C6-3289-45E7-B6BD-ACAE55DD79FE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8" creationId="{28CA8A6C-3F1E-4291-9EE9-E7DBD4083C2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49" creationId="{7CC096FF-9CFC-4201-8A21-01B6DBF83B49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0" creationId="{7F184572-13CF-42B9-BCFC-0B698C78E04A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1" creationId="{B6A2988D-67B2-4002-8C08-4EA88E318652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2" creationId="{A0701AD7-7797-4E22-822A-1DEE7C655AAE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3" creationId="{C8D826FB-E7D9-4FFC-9F4F-6A67A2C7977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4" creationId="{1BBE6804-47ED-42AD-A599-9F9824B99FCC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5" creationId="{130EDA9A-C0C3-4EE4-A6B4-FED754CE489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6" creationId="{7A4812AE-B605-4B8E-8CBD-76BA23779FE3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7" creationId="{AD0FCE61-039D-4AC8-A2E4-32BDC6990285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59" creationId="{FA969300-7646-4493-AD5A-C994180B8BEB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1" creationId="{89748511-C2FA-41A4-9572-D3EE7CC3E5C2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2" creationId="{A3207EAD-762F-4F65-ACF3-A3810E8EF039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3" creationId="{C356E450-3F8D-4045-BB87-A1AC0ACDCC23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4" creationId="{4470AF69-1B97-4132-A1AC-B4347015FC3C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5" creationId="{D10E54A4-F16E-48C0-B4D5-ED10C577FD68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6" creationId="{08939014-A1B8-4C87-B5A0-795C47D953B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7" creationId="{DB7E53E9-DAC9-417B-BB6A-52CC246716ED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8" creationId="{CC54C0E5-2FD0-4610-9AAB-989A8A0C4FB4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69" creationId="{1CBE3840-EA71-4933-B271-5BCCF1A28BC4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0" creationId="{9B40DC0E-EAEB-41FE-9754-0476B552678C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1" creationId="{B25BBF10-E473-4FCF-A4A6-74EDAD9E5875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2" creationId="{B8401EAF-F366-49A9-8625-1ED492DE939C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3" creationId="{A1F28C82-1170-4149-B56A-E99E82876561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4" creationId="{1A8AE15F-6E84-406F-A7B7-C42D89D3AB46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5" creationId="{BC6EBE6B-D03B-42BA-9332-70FA9CB96757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6" creationId="{DCA5C437-8E9C-42EF-83FB-6CDB49DE231B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7" creationId="{9BA61784-54BD-4350-B443-650C8F36DA27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8" creationId="{3ECFCD0F-3AD4-41D3-9855-108A1ED46E03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79" creationId="{56493B64-845C-4D7F-9B04-A84624469461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80" creationId="{D11EE53E-F81E-463C-A660-0AF6073CB2C3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81" creationId="{95605B60-5810-4543-BE37-0E112F9186CA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82" creationId="{6380C0DD-9925-4A64-A9D9-EA5E6E805A4B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83" creationId="{F6AEE7F6-E24A-4FBB-A96F-EC95503762D4}"/>
          </ac:spMkLst>
        </pc:spChg>
        <pc:spChg chg="mod">
          <ac:chgData name="Devrizal Maruapey" userId="73835e99cd6025c3" providerId="LiveId" clId="{A7B6361F-5445-445A-813C-8D9F36FC7A33}" dt="2021-08-26T09:34:42.750" v="482" actId="165"/>
          <ac:spMkLst>
            <pc:docMk/>
            <pc:sldMk cId="2211072175" sldId="279"/>
            <ac:spMk id="84" creationId="{57972038-95CF-4B31-9034-7B76A01EBCD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0" creationId="{2C11B49D-2A09-41E6-85F6-00693F405CA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2" creationId="{BC676539-514D-48E9-A9A6-925C9A295DCA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3" creationId="{E3159325-AB58-456F-BB21-B1E6378F5D91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4" creationId="{FFD1C58E-7EF5-435F-A41C-4F055B49053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5" creationId="{E95FCC12-8729-4E70-9258-0FC4318DB02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6" creationId="{AA7B7640-12C0-440A-891C-83E5458B3361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7" creationId="{3A87F52D-3A11-4DF0-922B-A8F63ACC7E1D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8" creationId="{235B49EB-99EE-4A16-B3EE-AC756783669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99" creationId="{F19C9BFE-788D-41DF-BCB9-BD5973315E7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0" creationId="{F987EFEB-375B-4C52-BEB6-1314EB3FCB7A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1" creationId="{F872C67E-EB59-4048-873E-8742226B193E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2" creationId="{4B20FC1B-F7E6-455F-8ADB-22ACF4A242BF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3" creationId="{D38F3A96-4DB7-4511-9127-118212E0CFF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4" creationId="{1271A7B2-F733-4CD4-ADD4-D174F5432AE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5" creationId="{5EBF336E-BC95-48A8-B450-6931E60DCE6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6" creationId="{EC0D94BD-A512-42F8-943C-A59078E9198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7" creationId="{21C9ECC3-23EE-4B7A-9D1C-312BBFB43C8D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8" creationId="{FC2E6CDA-E2EF-46E3-8E13-14159912B536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09" creationId="{895BA575-37C4-46CE-AE99-BFF29EC481F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0" creationId="{0629EF46-976E-444B-B755-CF22F0EF640A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1" creationId="{D318C76B-4A63-4112-AA1C-1EF4DA6DF2F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2" creationId="{74887971-079F-493A-91DD-91BDADBBADF1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3" creationId="{2DB2966D-3291-4453-A0B2-24CC77952C3B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4" creationId="{3EA96CBD-DFBB-4E3F-86BD-BC22D7256FDB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5" creationId="{B5D1B854-6EAB-4A74-9AE9-D4E2DB2E6E57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6" creationId="{9E7F5DC7-8A21-4D7E-BB48-D13630F7495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8" creationId="{7129018F-41E7-4FBC-B950-59778B09A90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19" creationId="{8823CF0B-D7AE-466F-82E8-0C032408319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0" creationId="{C3C8A47E-B279-40D1-936E-3156F2D7B1B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1" creationId="{6645B206-D8EA-4D59-B4D7-FEC39F00651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2" creationId="{5D3002EC-A5F0-4219-8213-C3F746B549B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3" creationId="{6784478A-8E16-420B-9596-17DB7518BE0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4" creationId="{296DB3C9-838C-418A-B915-01A147D0A96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5" creationId="{B59A2F26-7946-430D-9F79-A241774278E2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6" creationId="{F95287C3-C2B5-419F-9BAD-9E9C24FA8D50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7" creationId="{64A30FC0-9310-4462-8E5C-45ED155F0FC0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8" creationId="{6F6285AD-4CB4-4996-9FE4-AB34724DD0F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29" creationId="{E8916E50-D1FF-4B1D-9BEF-67A4E0478492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0" creationId="{1696C05D-A9C5-4DA3-AE4F-06F324000DB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1" creationId="{2BEDB4D6-2F4B-485F-92FA-8DE8CF99F051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2" creationId="{0D74F87C-0FF3-4EB9-8EE1-30D19A0D4F00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3" creationId="{6E888526-758D-4201-8ED5-2737A89E657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4" creationId="{4345317E-2332-4756-B5F3-580A17794B02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5" creationId="{03DE24DE-F737-454C-967A-5307127FBFD4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6" creationId="{9EBA1B4D-2C3E-4039-AB67-97B943A0E556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7" creationId="{D95ECB73-D5B1-4E7D-BFC5-55192BC9DFE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8" creationId="{FCD54B77-2F53-4D00-B008-489BAC34FDE3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39" creationId="{D1224621-BE20-4754-958B-6ACC1A08557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0" creationId="{453A301B-059A-4D51-A54D-A866897FC16F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1" creationId="{F7E92032-0843-4D99-B3FD-D306320660A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2" creationId="{2F8B993C-DA21-4EF1-997F-FD17A30A6F9F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4" creationId="{9284EAB6-9F19-45AA-9F00-6F7E041B72AB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5" creationId="{34B2E1EE-B8B5-4636-910B-5EEC0CBC57A2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6" creationId="{101A0BCE-7DCF-47CA-B46A-64A957CBFDEA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7" creationId="{958041E1-19BC-404D-BA98-8C342E35398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8" creationId="{86380EB5-7BB1-4A9E-A3C1-762F18EE39EE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49" creationId="{3899A999-3D5E-47CE-B146-CBC77019F7E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0" creationId="{51EAF1E4-1A12-410E-A5FD-B667A913B844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1" creationId="{44733971-618F-4196-A575-0F8B1941B9F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2" creationId="{2C9B691D-0C9F-4429-8B6D-CFD9BF3DBD0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3" creationId="{99319146-6F71-4793-B01C-E5DCBD20C161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4" creationId="{C2157781-DC2E-4D65-9BE1-8FCEF07EF5AB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5" creationId="{50374F09-86B8-445B-9718-41932891AAC6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6" creationId="{5179A191-FC20-45F5-B141-065A546F380C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7" creationId="{C538E99E-EAB5-43BB-968B-B928BD81EB1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8" creationId="{B4F4881D-BF44-4A59-8375-2E1EED01B4AB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59" creationId="{26F3FEFD-0FD0-48EE-BDBC-752C3F4E8245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0" creationId="{14EAEB6C-8D5D-482E-97AC-94A06331A928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1" creationId="{78913D33-504A-4B56-9798-D86E5B3F502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2" creationId="{5AF37ACF-16EA-467A-8299-C30AAA7D2519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3" creationId="{EAB51B7C-E767-4FFD-A016-C75F9DABC5D4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4" creationId="{4D6FA1D3-412E-4D90-A224-A3BD081FC1C0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5" creationId="{3047D4EC-D0CC-4353-8D3E-5E7F2333567E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6" creationId="{CD4A5CCA-4A69-4109-B3F0-44472C3E98C6}"/>
          </ac:spMkLst>
        </pc:spChg>
        <pc:spChg chg="mod">
          <ac:chgData name="Devrizal Maruapey" userId="73835e99cd6025c3" providerId="LiveId" clId="{A7B6361F-5445-445A-813C-8D9F36FC7A33}" dt="2021-08-26T09:34:32.965" v="479"/>
          <ac:spMkLst>
            <pc:docMk/>
            <pc:sldMk cId="2211072175" sldId="279"/>
            <ac:spMk id="167" creationId="{CA469767-E5FB-44B9-B663-06A4D8141A8B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71" creationId="{8B373A81-35EE-437D-AA40-FAB2B2A1CAE9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73" creationId="{43447047-63CB-44DA-957E-54D6AEC500C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75" creationId="{EFE6B3F2-546D-4590-A388-6EA5BB94285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76" creationId="{579C8D74-8F0A-4B34-B7AC-88C2125A4C7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77" creationId="{C340CDED-E67B-413B-9442-E51BED6814E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78" creationId="{F89B0DAA-B389-4612-8CEF-114F9D87DCDC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79" creationId="{9C86F9EB-24B2-424D-824F-666A69A97C1C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0" creationId="{3D6C9EC6-D7D2-49A2-9F53-ADA351AE672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1" creationId="{9B11015C-B952-46A4-967D-C54B39C083C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2" creationId="{B55A2776-6E9A-4FA8-8CDE-D7076707430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3" creationId="{CA871B3B-8425-4DE4-B346-744E9D442A5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4" creationId="{178840EB-8FC5-4EC8-BAF9-6F0652387CAF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5" creationId="{95FBD71E-31ED-49A4-8FD6-7509F758E7B3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6" creationId="{8677BC67-913F-47A4-BA43-CDACB6C9B847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7" creationId="{259D9DF0-05D8-4777-AF6E-5AC74D1A3E55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8" creationId="{B89B45A5-470D-48DE-92AD-EC1D713A5C2F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89" creationId="{653AEED6-DD1F-4433-B782-CBD529D9467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0" creationId="{4F98726D-F089-4FBF-B8A9-BF95A3C4704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1" creationId="{EE1BE082-3E3F-4522-A88B-6D160838DA25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2" creationId="{60A8D9A2-07E4-41DC-A10E-272D484DAE43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3" creationId="{778B91E7-B509-43CB-A4E3-C5CA0EDB21DE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4" creationId="{D9E78873-671F-424E-9DC0-1987F24D7F2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5" creationId="{25942196-FE9F-4D75-8648-E657B72C4CE3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6" creationId="{B5811592-566C-4F27-BA3D-E4E53C53B2B4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197" creationId="{7E54A053-F470-411C-9DC7-B18F910E451F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199" creationId="{46542C84-3C7A-44D3-8A2F-EF9C83706D5A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01" creationId="{475BBAA7-40EA-4806-8689-BBB64FC48D99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03" creationId="{BE790F99-430E-4EAB-95AE-2AAA71317FDF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204" creationId="{C1F1B17E-189F-4589-80A9-5724AAC32EE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05" creationId="{364857FB-5A59-49A7-A73A-0D48822FCE4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06" creationId="{A61056E9-A78A-48AA-844D-0C51FE3B9FB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07" creationId="{66E80DF8-E312-46E2-97BC-0EC03F60D53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08" creationId="{36F2738F-27EF-4410-A78E-90508BCBA87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09" creationId="{F78A3E0B-6D73-404A-95C1-BBC842E4090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0" creationId="{DA5CBF7D-C244-436E-A698-C81A4D71992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1" creationId="{1162D8E8-8C11-4A20-96F8-B038EAF4496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2" creationId="{3A8FB932-85BF-4281-B908-2FF45A75D71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3" creationId="{3165338B-A88C-4975-9AF2-76E7DC149DF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4" creationId="{E9A25F2E-B695-48EB-8F53-6BD394BEF60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5" creationId="{76338D5F-1D48-421F-94E6-F2E2F0B58F71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6" creationId="{CADC5415-4D39-4DCD-8324-4F4467AA3FE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7" creationId="{D0369616-0636-4202-8D89-3C3FA51E063C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8" creationId="{A294D585-1291-4D06-A622-69AF0ACABC55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19" creationId="{1A2EA539-1EED-4D12-8962-FD42D53F958F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0" creationId="{BE076EC0-C448-4E86-9A93-4182C47A9D8E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1" creationId="{CF1D2DCF-0319-45E0-A6EA-55EBB7FC977E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2" creationId="{69D9044E-CB5D-41D7-B654-B0429CBF972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3" creationId="{0BE4F537-944B-4E2B-8B47-53BEA0445C2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4" creationId="{8B90D8E6-0A29-40F6-989E-F1D64A2E62A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225" creationId="{82C93716-B8BD-4975-BA4F-145BB5F3D46A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27" creationId="{DB8A9AA2-9B61-4127-A672-0B1F5BD3E9D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29" creationId="{6A397B63-E1B5-402F-90A3-D271362B224F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1" creationId="{63FB816F-FA8F-41B5-92B1-CEE148E82420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2" creationId="{315D5F11-71E0-4836-8B1B-93AE0C66E3E4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3" creationId="{EB0CB3C9-42EC-43E7-8B75-A24B5E66D58F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4" creationId="{7B6C6BE9-A9E2-4C1E-90DC-97BE3BC9DBD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5" creationId="{C741510C-B87D-4F03-95CA-2B41A603A635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6" creationId="{F0AB36C2-68B4-450D-A33B-8BE3222BA8A0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7" creationId="{6B480C73-800F-4E46-83B8-8AB9AC38C74C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8" creationId="{0E233077-A36F-4FEE-8F7B-CF1FEF49F2CC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39" creationId="{84B6174E-A1AA-4CC1-ABE5-CE8E04ED943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0" creationId="{431E807F-D8AE-411F-8CBD-3411DF180BD0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1" creationId="{820287FD-30FD-41EE-B942-0021C4442433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2" creationId="{054F2E91-1AF1-491B-AD9F-5A07556868B0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3" creationId="{7F5B5149-24F4-49E1-8433-5EA1A16BF839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4" creationId="{D5D4EB7C-1F5C-4390-AFDA-E96233624FD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5" creationId="{346812BB-6EEB-4369-8B1A-847F7B85A341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6" creationId="{357AC30F-DEB3-49DD-B013-897DD464495B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7" creationId="{E769D4E1-66D2-4970-8F0C-36C2017658D9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8" creationId="{BFE09D27-4E36-4A7D-8C97-D90ABCFA0E75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49" creationId="{345BED69-81C6-4A46-AE04-6EA6B2A2364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0" creationId="{FD72CBE7-A6E9-4E0F-A7BF-6723CB30ABC7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1" creationId="{66C733BE-65F2-4A01-A31B-49E5EA8411D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2" creationId="{DB591645-8295-4C2A-AF18-275C06B7A3DC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3" creationId="{26FDBAA7-AD3E-4DF4-94E0-CC19770B7C0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5" creationId="{1C87D1D1-AB06-45F4-8D5C-0AF8BD35C34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7" creationId="{1D49D9AB-34FD-4356-A56C-2D0DF268A46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59" creationId="{E02AEB36-67C2-4D22-BCA4-41B6A132AA2E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0" creationId="{719E9612-BAA8-4A09-A534-494FB0C8217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1" creationId="{DD7B703D-6249-412E-B2A4-23E7447CCD1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2" creationId="{E9E18EDE-A0DF-43F7-9F54-EDA1E3C716B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3" creationId="{FBB4C227-9DA0-4955-BD8A-C77C201F1595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4" creationId="{52ABB826-6871-4F74-B3A0-F375E4B3FE2C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5" creationId="{4CCE0170-7CF6-4F21-884B-E26609D98F43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6" creationId="{E20934F0-E3F3-46E6-886E-407B5316C7F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7" creationId="{5F4578A3-E9F4-41FF-A251-1DF5E5E0104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8" creationId="{33D51344-B42C-4558-BEB4-2A2F9EA81C4E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69" creationId="{B13AAEE2-515F-4C1D-ADC4-EFE301BA8BB1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0" creationId="{FDC95B1D-06E4-4124-8DE1-929F2748287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1" creationId="{98C0BB33-D663-4A77-BFD0-27C3EB4A3F84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2" creationId="{EC161B46-7DBE-4E58-8702-B91E97350283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3" creationId="{A1A32E6E-4EB5-4E6D-B3BA-226F260AC284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4" creationId="{A7B2467A-989C-49CA-BA1F-93E2658C691B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5" creationId="{E50FA812-5E6D-47F6-A498-DE7276DCA964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6" creationId="{3E79F984-6A8E-48FF-9CA9-71843F0BDBC9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7" creationId="{5303336E-87E5-4582-ADF3-FDA7221C82D3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8" creationId="{3E61E261-6B37-4ED0-B2C7-D55FCEF698CE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79" creationId="{6676295B-C34D-4AC0-A46C-624E919D195C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0" creationId="{799E4BF3-FD20-45A5-AEF1-5E8500709149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1" creationId="{7AE717A6-AAD4-4300-BC0F-A6620E34549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3" creationId="{9B42D003-6F77-466E-9CC8-F548AEC2D4A0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5" creationId="{F46F43FC-3233-4E38-A8B5-018EA72F66CA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7" creationId="{276F876A-8BC1-419E-B704-98F5D070B087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8" creationId="{94C135FF-7F3D-4893-A08F-9DF9EBDF10A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89" creationId="{C6C15619-923A-491C-BD65-B414D6787416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0" creationId="{90C2515D-F2D6-4591-8F1C-A60CC97E3A88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1" creationId="{39E0A4A9-D244-4BD2-B083-DF5145F66DF5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2" creationId="{5A23AA04-41A5-46A6-AB51-0E1C9CE7DB8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3" creationId="{A891B027-BEC8-471D-8E56-954291AB4909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4" creationId="{A2C563EB-1536-4C94-BA02-2DBA71024A7E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5" creationId="{2CC720E2-B2F6-45D5-AEE8-4B31CA3EA28F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6" creationId="{9EF0B81F-D2CC-49B0-8DA9-6C16D18E37D5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7" creationId="{0537652E-C468-4EDF-8559-C00F6C59A631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8" creationId="{D6EFFB14-17EA-431A-9592-208984570DB6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299" creationId="{E2E73BCA-C017-4969-A5D0-4EB6F045BAB1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0" creationId="{B50269F9-C863-4273-8D46-FA5DEAD5368D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1" creationId="{B0F13188-4E23-4FAB-9862-329526E98DC6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2" creationId="{11FED884-14FF-44B5-8C0E-A852135C7AFB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3" creationId="{4355B330-CE88-48F9-85A3-48D468111AA7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4" creationId="{713F8FD8-586A-4C97-96E8-311DB0A5F80B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5" creationId="{92353CCF-0F4F-4C9E-8DF7-13042B7208AE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6" creationId="{740ABA01-E549-4B5B-AA23-B87D851EE10A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7" creationId="{AE5F0CE6-31B6-46E4-871E-0DDE64FAD1B4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8" creationId="{20403B85-9879-439B-B340-4EC009CD0052}"/>
          </ac:spMkLst>
        </pc:spChg>
        <pc:spChg chg="mod">
          <ac:chgData name="Devrizal Maruapey" userId="73835e99cd6025c3" providerId="LiveId" clId="{A7B6361F-5445-445A-813C-8D9F36FC7A33}" dt="2021-08-26T09:37:34.114" v="509"/>
          <ac:spMkLst>
            <pc:docMk/>
            <pc:sldMk cId="2211072175" sldId="279"/>
            <ac:spMk id="309" creationId="{27250B69-9462-4FBF-B7A6-D78ADCE12881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15" creationId="{B7859B68-A907-4CAE-B452-31E3AE8EB8C6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17" creationId="{584CBFDE-F9C0-4FD3-931C-55D78CBE346B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19" creationId="{EF0EDB59-123B-4758-BF80-18078D663692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20" creationId="{8E90596B-9C99-41E3-B5A9-2902D9355AB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1" creationId="{526FC7AE-11CF-4E37-9A55-86D045D0DF8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2" creationId="{6B997C65-7666-4008-87A1-351512B6A0E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3" creationId="{059CAD06-62AC-4683-AD7A-534D29CD171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4" creationId="{4E077E4B-F996-40C6-9FDF-16490E864AF3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5" creationId="{D79C3872-3802-4686-977D-8AAF96CCFD07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6" creationId="{AE4EBE01-C371-4328-BB08-4881D5406E91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7" creationId="{41752A0E-18E5-4040-A782-093485B1EC41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8" creationId="{45A87B96-1EDE-42B8-AF7B-C87F238706D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29" creationId="{E7B44385-B636-431D-B607-9D2F0A13D34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0" creationId="{7E1D92A7-05F5-4FEE-885F-985D607D667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1" creationId="{D958DD22-5B0A-4A7A-8264-260B182D604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2" creationId="{05885C5E-38EC-4A05-907F-81EC72F198B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3" creationId="{C3E61FB8-56BC-4E6F-AC8A-E9E0B19C520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4" creationId="{82771A57-FA67-4884-AA2F-1E85E797A2F9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5" creationId="{AB39932D-B10F-4269-8AB2-84E0C900E5F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6" creationId="{832E5A76-9F36-4F09-9D14-41C3C963CCB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7" creationId="{BBFF893A-68B8-46D9-B7D7-1CFA9CA0B36C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8" creationId="{37260149-3B60-47BE-9EF6-BD3093F1325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39" creationId="{31F3A8B9-CC5D-4078-91F4-DB6ABF48060F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40" creationId="{8B4174D5-B17C-4B5C-AFC1-3035CE39994B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41" creationId="{4206F375-DEA7-4939-A115-2E72A9A2687C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42" creationId="{2E8C1AAE-CFC2-4585-B1A4-523C4FB5BF6E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44" creationId="{36FB3EAB-D135-4576-8D70-FC8A70DFA21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46" creationId="{AC73DA33-F8B5-4D3C-A88E-9D8B31CD6128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47" creationId="{8C00A364-23E7-4A80-ADB2-F4EF3A64713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48" creationId="{DC858726-2A92-4D35-B78A-D8245EA3438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49" creationId="{D551A433-C7F7-4010-A58D-2759ED4924CE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0" creationId="{F974D060-278C-403D-A747-3839D176C48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1" creationId="{E9C71B80-DF3D-4053-BC2F-58EF19FB0E1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2" creationId="{F292ECBD-4D00-4366-B5C4-ABE0753C35C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3" creationId="{D2253491-5680-47B1-B187-9047FEB2CF1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4" creationId="{27279440-2B58-4507-9E70-B7007F132DD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5" creationId="{43B2DA25-6DB4-475B-8942-E687B700C20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6" creationId="{C55845E6-A222-4702-8767-FE55331E24E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7" creationId="{45BEFC39-D490-45F7-ABA3-E16E825455A7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8" creationId="{0C6C80F2-5888-4AE3-B0DF-E09C7A558048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59" creationId="{5E2E36FD-5801-4052-9421-3B8D496E1E1F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0" creationId="{A5CE53F4-45F8-4330-87C2-97256901751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1" creationId="{7331986C-D140-4AE0-9F63-8CA427A5503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2" creationId="{3610E761-825D-4DA8-AF76-53FA0713FA7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3" creationId="{E0F8FAA5-3FFC-4D79-A09A-380565100E9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4" creationId="{B6AF4607-943D-4309-8612-D450B8F72DE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5" creationId="{38833079-DEFA-44C0-89FE-DAC2E59272B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6" creationId="{FD34ACEB-CDFE-4E5F-BA5A-E0EDFCC90603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7" creationId="{799D100F-FB8E-4C06-86EB-81DDD9FE152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68" creationId="{6F7E5F8E-D800-4B56-A929-329169F4A765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69" creationId="{45E4C69E-12F2-4D80-8872-50E1E20D978D}"/>
          </ac:spMkLst>
        </pc:spChg>
        <pc:spChg chg="mod topLvl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71" creationId="{3D808EDB-74CA-4C7D-A5E6-64F2CC396083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73" creationId="{5224D6B0-06F6-4B5C-AB42-AA163DB1016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74" creationId="{020155F4-4AF9-482D-A0C9-82FD780C0F24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75" creationId="{FB3D2A53-63FD-4147-872E-3F4E6136022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76" creationId="{C62BAA53-0F98-4F53-BC3B-EE27F4F5E3E4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77" creationId="{8BC2590C-0D53-4C80-9CF2-8CB9C0CD0CC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78" creationId="{D10F453F-DD45-4B08-9A25-1EE4F650041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79" creationId="{1ADB85ED-1B64-4B12-B711-0E7BFD8B386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0" creationId="{1305A8D6-CB86-4BF7-9209-97D6659C1160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1" creationId="{19868421-20B8-42AA-A14F-E578121E287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2" creationId="{B5B5A009-8BAC-4C11-8F13-08A68A2A236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3" creationId="{71929A0F-EEF9-4555-BD22-90DAE062BC9A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4" creationId="{F4C9283F-2F23-405D-921C-E8B1ED5E1FC7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5" creationId="{D8A8D264-E922-49F6-B871-CFF6DD3D10E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6" creationId="{F3836582-FDBF-4CE2-94BC-2CC3EB707DC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7" creationId="{3F48021B-79C4-4EE7-8B56-5D58FF57E4E1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8" creationId="{3745EAEE-2EBB-4AF9-BE3A-2838679675B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89" creationId="{76F66BE6-91F9-4280-9EC3-E7774067BE94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0" creationId="{5A8FE023-1342-400D-8761-C93CCABC30E5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1" creationId="{C09B490F-4F09-4768-B7DC-5A8753A79B86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2" creationId="{593AAB6E-1803-4AE8-AB99-37DE54ED2C7C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3" creationId="{931EBE9B-6980-4580-A7A8-764CC9E62B82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4" creationId="{0E4FB37A-392F-4353-B3DF-FBCB80CE494D}"/>
          </ac:spMkLst>
        </pc:spChg>
        <pc:spChg chg="mod">
          <ac:chgData name="Devrizal Maruapey" userId="73835e99cd6025c3" providerId="LiveId" clId="{A7B6361F-5445-445A-813C-8D9F36FC7A33}" dt="2021-08-26T09:38:11.601" v="522" actId="165"/>
          <ac:spMkLst>
            <pc:docMk/>
            <pc:sldMk cId="2211072175" sldId="279"/>
            <ac:spMk id="395" creationId="{8E7636C6-394C-4FBB-BE9D-F85E80FA768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98" creationId="{90FE5530-71B1-4D6F-8FF7-7D537780E0E7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399" creationId="{8D951583-40EC-4B29-9B29-CE6278FC086A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0" creationId="{85F0744B-D9A5-4B1F-88E1-87B8BCADDF34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1" creationId="{C5BE23FD-3FA3-41F2-AA49-2C59ABEFADCE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3" creationId="{219480F2-5BC6-4CC5-B57F-3012CA042765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4" creationId="{3520C189-8320-4D0B-BFD3-3EB7CF037788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5" creationId="{D28AE8B1-E66E-4F12-BD92-64D07F5E74CF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7" creationId="{3278538F-0010-4A81-93F2-99C36B96A48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8" creationId="{C3C9715C-D058-467C-B05D-50BA61A96A80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09" creationId="{F95D9AF5-BC66-419D-9040-499E37DA9191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0" creationId="{F16D21B4-CD73-4AC0-8634-90BDF1B16B3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1" creationId="{519D33A5-6944-4421-AC23-0B0E2A6F66F3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3" creationId="{C2E36023-B5CA-483E-ADF6-F8C0A1537E26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4" creationId="{5B565DA1-0702-44A8-B1FF-97BC468A011E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5" creationId="{0625E0B1-6A54-4A12-A803-50D5900380C1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6" creationId="{73936BDF-482B-4E45-8B7D-5B882B41597D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7" creationId="{CF5010E7-DFF5-4766-B94E-8BAA3198D8B3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8" creationId="{C0BAA85A-75D4-4173-8FFE-5766FE7E2449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19" creationId="{F5A7FF52-F0FD-42FC-A574-B6D0BDA9685B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0" creationId="{8F19F31A-A957-4847-97C1-3A0DEB418F13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1" creationId="{449DA638-690F-4E8E-9667-59764E370AB5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3" creationId="{6F17DB3D-6BCC-4B1E-8732-BEC19B4BF5C3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4" creationId="{543B690F-8F2F-4FE3-9FCF-958122A0DE22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5" creationId="{681A5963-993B-4216-9F24-C5B9B5F4C5B4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6" creationId="{00BB8819-FE44-404B-ACCA-E86EE7D81DD4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7" creationId="{614CBA95-74F5-4E0A-BBD7-EDAE9DBA8147}"/>
          </ac:spMkLst>
        </pc:spChg>
        <pc:spChg chg="mod">
          <ac:chgData name="Devrizal Maruapey" userId="73835e99cd6025c3" providerId="LiveId" clId="{A7B6361F-5445-445A-813C-8D9F36FC7A33}" dt="2021-08-26T10:02:50.480" v="835" actId="165"/>
          <ac:spMkLst>
            <pc:docMk/>
            <pc:sldMk cId="2211072175" sldId="279"/>
            <ac:spMk id="428" creationId="{770111F8-BC77-4EF5-BA46-9A51421F9B69}"/>
          </ac:spMkLst>
        </pc:spChg>
        <pc:spChg chg="mod">
          <ac:chgData name="Devrizal Maruapey" userId="73835e99cd6025c3" providerId="LiveId" clId="{A7B6361F-5445-445A-813C-8D9F36FC7A33}" dt="2021-08-26T09:41:10.629" v="556"/>
          <ac:spMkLst>
            <pc:docMk/>
            <pc:sldMk cId="2211072175" sldId="279"/>
            <ac:spMk id="431" creationId="{9234519D-41EA-4C79-8693-A9CDE235477D}"/>
          </ac:spMkLst>
        </pc:spChg>
        <pc:spChg chg="mod">
          <ac:chgData name="Devrizal Maruapey" userId="73835e99cd6025c3" providerId="LiveId" clId="{A7B6361F-5445-445A-813C-8D9F36FC7A33}" dt="2021-08-26T09:41:24.220" v="561"/>
          <ac:spMkLst>
            <pc:docMk/>
            <pc:sldMk cId="2211072175" sldId="279"/>
            <ac:spMk id="435" creationId="{F81823A9-6495-4CEF-BD58-494788AF9003}"/>
          </ac:spMkLst>
        </pc:spChg>
        <pc:grpChg chg="add del mod">
          <ac:chgData name="Devrizal Maruapey" userId="73835e99cd6025c3" providerId="LiveId" clId="{A7B6361F-5445-445A-813C-8D9F36FC7A33}" dt="2021-08-26T09:33:58.059" v="462" actId="165"/>
          <ac:grpSpMkLst>
            <pc:docMk/>
            <pc:sldMk cId="2211072175" sldId="279"/>
            <ac:grpSpMk id="2" creationId="{1E8BA9EA-C3FA-413F-8DD4-31B9411FEB54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" creationId="{412797B1-124E-4ED7-B8D7-0D53143680C5}"/>
          </ac:grpSpMkLst>
        </pc:grpChg>
        <pc:grpChg chg="add mod">
          <ac:chgData name="Devrizal Maruapey" userId="73835e99cd6025c3" providerId="LiveId" clId="{A7B6361F-5445-445A-813C-8D9F36FC7A33}" dt="2021-08-26T09:34:11.522" v="468" actId="164"/>
          <ac:grpSpMkLst>
            <pc:docMk/>
            <pc:sldMk cId="2211072175" sldId="279"/>
            <ac:grpSpMk id="29" creationId="{41FC628E-6743-410B-9277-21450E819CCC}"/>
          </ac:grpSpMkLst>
        </pc:grpChg>
        <pc:grpChg chg="add del mod topLvl">
          <ac:chgData name="Devrizal Maruapey" userId="73835e99cd6025c3" providerId="LiveId" clId="{A7B6361F-5445-445A-813C-8D9F36FC7A33}" dt="2021-08-26T09:35:44.730" v="489" actId="165"/>
          <ac:grpSpMkLst>
            <pc:docMk/>
            <pc:sldMk cId="2211072175" sldId="279"/>
            <ac:grpSpMk id="30" creationId="{AD45A5AF-B704-423E-A022-557CB415CC70}"/>
          </ac:grpSpMkLst>
        </pc:grpChg>
        <pc:grpChg chg="add del mod topLvl">
          <ac:chgData name="Devrizal Maruapey" userId="73835e99cd6025c3" providerId="LiveId" clId="{A7B6361F-5445-445A-813C-8D9F36FC7A33}" dt="2021-08-26T09:34:44.836" v="483" actId="21"/>
          <ac:grpSpMkLst>
            <pc:docMk/>
            <pc:sldMk cId="2211072175" sldId="279"/>
            <ac:grpSpMk id="31" creationId="{BDB57B7F-0A49-462A-BB5D-E860DC021951}"/>
          </ac:grpSpMkLst>
        </pc:grpChg>
        <pc:grpChg chg="mod">
          <ac:chgData name="Devrizal Maruapey" userId="73835e99cd6025c3" providerId="LiveId" clId="{A7B6361F-5445-445A-813C-8D9F36FC7A33}" dt="2021-08-26T09:34:42.750" v="482" actId="165"/>
          <ac:grpSpMkLst>
            <pc:docMk/>
            <pc:sldMk cId="2211072175" sldId="279"/>
            <ac:grpSpMk id="33" creationId="{76C0F4B6-3E71-4646-BC61-44C244DA8B33}"/>
          </ac:grpSpMkLst>
        </pc:grpChg>
        <pc:grpChg chg="add del mod topLvl">
          <ac:chgData name="Devrizal Maruapey" userId="73835e99cd6025c3" providerId="LiveId" clId="{A7B6361F-5445-445A-813C-8D9F36FC7A33}" dt="2021-08-26T09:34:44.836" v="483" actId="21"/>
          <ac:grpSpMkLst>
            <pc:docMk/>
            <pc:sldMk cId="2211072175" sldId="279"/>
            <ac:grpSpMk id="58" creationId="{C269CF2C-40BA-4287-9EB6-662A5E431D2B}"/>
          </ac:grpSpMkLst>
        </pc:grpChg>
        <pc:grpChg chg="mod">
          <ac:chgData name="Devrizal Maruapey" userId="73835e99cd6025c3" providerId="LiveId" clId="{A7B6361F-5445-445A-813C-8D9F36FC7A33}" dt="2021-08-26T09:34:42.750" v="482" actId="165"/>
          <ac:grpSpMkLst>
            <pc:docMk/>
            <pc:sldMk cId="2211072175" sldId="279"/>
            <ac:grpSpMk id="60" creationId="{A364E3B0-5B51-4D70-AFCD-6A2DD0C291FE}"/>
          </ac:grpSpMkLst>
        </pc:grpChg>
        <pc:grpChg chg="add del mod">
          <ac:chgData name="Devrizal Maruapey" userId="73835e99cd6025c3" providerId="LiveId" clId="{A7B6361F-5445-445A-813C-8D9F36FC7A33}" dt="2021-08-26T09:34:42.750" v="482" actId="165"/>
          <ac:grpSpMkLst>
            <pc:docMk/>
            <pc:sldMk cId="2211072175" sldId="279"/>
            <ac:grpSpMk id="85" creationId="{91CBA02D-D900-4240-8EC6-0FEECE22ABF6}"/>
          </ac:grpSpMkLst>
        </pc:grpChg>
        <pc:grpChg chg="add del mod">
          <ac:chgData name="Devrizal Maruapey" userId="73835e99cd6025c3" providerId="LiveId" clId="{A7B6361F-5445-445A-813C-8D9F36FC7A33}" dt="2021-08-26T09:34:37.875" v="481" actId="21"/>
          <ac:grpSpMkLst>
            <pc:docMk/>
            <pc:sldMk cId="2211072175" sldId="279"/>
            <ac:grpSpMk id="86" creationId="{7CEB67D7-22C5-4228-945E-5606D5C9CB6D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87" creationId="{ACC24430-71A3-4784-A40A-F395568000C5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88" creationId="{EBC09D50-74D1-45CC-9845-CFD08000B486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89" creationId="{CBD99F11-AF3B-4C95-A515-7036DBBAD106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91" creationId="{5CEE5C03-91FC-4A4D-951E-ADA24FBFDDF3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117" creationId="{EBD3F105-E864-4F22-8AB9-2724DFDD3991}"/>
          </ac:grpSpMkLst>
        </pc:grpChg>
        <pc:grpChg chg="mod">
          <ac:chgData name="Devrizal Maruapey" userId="73835e99cd6025c3" providerId="LiveId" clId="{A7B6361F-5445-445A-813C-8D9F36FC7A33}" dt="2021-08-26T09:34:32.965" v="479"/>
          <ac:grpSpMkLst>
            <pc:docMk/>
            <pc:sldMk cId="2211072175" sldId="279"/>
            <ac:grpSpMk id="143" creationId="{C7B9E401-BBF4-4E57-B5F3-97DCB36D0CED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168" creationId="{5A60F7A9-FBBE-4933-B754-521283ACB050}"/>
          </ac:grpSpMkLst>
        </pc:grpChg>
        <pc:grpChg chg="add 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169" creationId="{54298C00-C711-43BA-A815-5C9171B0AA69}"/>
          </ac:grpSpMkLst>
        </pc:grpChg>
        <pc:grpChg chg="add 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170" creationId="{AA860133-A870-47F2-84CF-F1A00E72CE79}"/>
          </ac:grpSpMkLst>
        </pc:grpChg>
        <pc:grpChg chg="del mod topLvl">
          <ac:chgData name="Devrizal Maruapey" userId="73835e99cd6025c3" providerId="LiveId" clId="{A7B6361F-5445-445A-813C-8D9F36FC7A33}" dt="2021-08-26T09:38:15.495" v="523" actId="478"/>
          <ac:grpSpMkLst>
            <pc:docMk/>
            <pc:sldMk cId="2211072175" sldId="279"/>
            <ac:grpSpMk id="172" creationId="{AC7382B9-0789-4027-BB83-B86ABC26AA29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174" creationId="{1DBF38CF-16C7-4D39-84C5-94EC40A03DF1}"/>
          </ac:grpSpMkLst>
        </pc:grpChg>
        <pc:grpChg chg="add 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198" creationId="{1CC57ED5-D940-4D55-9751-4C3D09641D0C}"/>
          </ac:grpSpMkLst>
        </pc:grpChg>
        <pc:grpChg chg="del mod topLvl">
          <ac:chgData name="Devrizal Maruapey" userId="73835e99cd6025c3" providerId="LiveId" clId="{A7B6361F-5445-445A-813C-8D9F36FC7A33}" dt="2021-08-26T09:38:16.805" v="524" actId="478"/>
          <ac:grpSpMkLst>
            <pc:docMk/>
            <pc:sldMk cId="2211072175" sldId="279"/>
            <ac:grpSpMk id="200" creationId="{6F2E6C6C-DE08-42F5-8170-D2135B4AFF2B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202" creationId="{6986E38F-A351-4586-A903-6B42C14B4F7D}"/>
          </ac:grpSpMkLst>
        </pc:grpChg>
        <pc:grpChg chg="add del mod">
          <ac:chgData name="Devrizal Maruapey" userId="73835e99cd6025c3" providerId="LiveId" clId="{A7B6361F-5445-445A-813C-8D9F36FC7A33}" dt="2021-08-26T09:37:42.744" v="511" actId="21"/>
          <ac:grpSpMkLst>
            <pc:docMk/>
            <pc:sldMk cId="2211072175" sldId="279"/>
            <ac:grpSpMk id="226" creationId="{434777A2-DC2F-4454-A9D4-D67CB8602268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28" creationId="{CFE7727D-D224-4305-AB16-696200746E69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30" creationId="{C0E1C649-8872-4058-9795-4ECF8BD6480F}"/>
          </ac:grpSpMkLst>
        </pc:grpChg>
        <pc:grpChg chg="add del mod">
          <ac:chgData name="Devrizal Maruapey" userId="73835e99cd6025c3" providerId="LiveId" clId="{A7B6361F-5445-445A-813C-8D9F36FC7A33}" dt="2021-08-26T09:37:42.744" v="511" actId="21"/>
          <ac:grpSpMkLst>
            <pc:docMk/>
            <pc:sldMk cId="2211072175" sldId="279"/>
            <ac:grpSpMk id="254" creationId="{B84027B1-E9CB-4F91-B731-AADA1882F609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56" creationId="{985B9065-E2EB-44B4-B488-3FB947AA82D1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58" creationId="{660E8231-72E7-4DD1-AA25-39BCC08AA13B}"/>
          </ac:grpSpMkLst>
        </pc:grpChg>
        <pc:grpChg chg="add del mod">
          <ac:chgData name="Devrizal Maruapey" userId="73835e99cd6025c3" providerId="LiveId" clId="{A7B6361F-5445-445A-813C-8D9F36FC7A33}" dt="2021-08-26T09:37:42.744" v="511" actId="21"/>
          <ac:grpSpMkLst>
            <pc:docMk/>
            <pc:sldMk cId="2211072175" sldId="279"/>
            <ac:grpSpMk id="282" creationId="{DE0F2648-B6AC-4ED7-82D3-23D5BF844400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84" creationId="{2CDAD30D-700D-49F0-9086-1D985E43A0EE}"/>
          </ac:grpSpMkLst>
        </pc:grpChg>
        <pc:grpChg chg="mod">
          <ac:chgData name="Devrizal Maruapey" userId="73835e99cd6025c3" providerId="LiveId" clId="{A7B6361F-5445-445A-813C-8D9F36FC7A33}" dt="2021-08-26T09:37:34.114" v="509"/>
          <ac:grpSpMkLst>
            <pc:docMk/>
            <pc:sldMk cId="2211072175" sldId="279"/>
            <ac:grpSpMk id="286" creationId="{B1B4E36F-0B6B-47A2-92AE-FDF975EA5C40}"/>
          </ac:grpSpMkLst>
        </pc:grpChg>
        <pc:grpChg chg="add del mod topLvl">
          <ac:chgData name="Devrizal Maruapey" userId="73835e99cd6025c3" providerId="LiveId" clId="{A7B6361F-5445-445A-813C-8D9F36FC7A33}" dt="2021-08-26T09:38:06.132" v="521" actId="165"/>
          <ac:grpSpMkLst>
            <pc:docMk/>
            <pc:sldMk cId="2211072175" sldId="279"/>
            <ac:grpSpMk id="310" creationId="{D98F8C06-9877-4EC5-981E-4D67F3653A3A}"/>
          </ac:grpSpMkLst>
        </pc:grpChg>
        <pc:grpChg chg="add del mod topLvl">
          <ac:chgData name="Devrizal Maruapey" userId="73835e99cd6025c3" providerId="LiveId" clId="{A7B6361F-5445-445A-813C-8D9F36FC7A33}" dt="2021-08-26T09:38:06.132" v="521" actId="165"/>
          <ac:grpSpMkLst>
            <pc:docMk/>
            <pc:sldMk cId="2211072175" sldId="279"/>
            <ac:grpSpMk id="311" creationId="{2BC6E9D2-02FD-4654-957F-A07312F90C2F}"/>
          </ac:grpSpMkLst>
        </pc:grpChg>
        <pc:grpChg chg="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312" creationId="{50D2DC41-5F78-495A-A5A6-BED70208357B}"/>
          </ac:grpSpMkLst>
        </pc:grpChg>
        <pc:grpChg chg="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313" creationId="{844284F7-0E57-46BA-9D40-CA7F301BEF66}"/>
          </ac:grpSpMkLst>
        </pc:grpChg>
        <pc:grpChg chg="del mod topLvl">
          <ac:chgData name="Devrizal Maruapey" userId="73835e99cd6025c3" providerId="LiveId" clId="{A7B6361F-5445-445A-813C-8D9F36FC7A33}" dt="2021-08-26T09:38:11.601" v="522" actId="165"/>
          <ac:grpSpMkLst>
            <pc:docMk/>
            <pc:sldMk cId="2211072175" sldId="279"/>
            <ac:grpSpMk id="314" creationId="{676A49F4-3AE2-4F74-9A83-607ED0D6337C}"/>
          </ac:grpSpMkLst>
        </pc:grpChg>
        <pc:grpChg chg="del mod topLvl">
          <ac:chgData name="Devrizal Maruapey" userId="73835e99cd6025c3" providerId="LiveId" clId="{A7B6361F-5445-445A-813C-8D9F36FC7A33}" dt="2021-08-26T09:38:17.571" v="525" actId="478"/>
          <ac:grpSpMkLst>
            <pc:docMk/>
            <pc:sldMk cId="2211072175" sldId="279"/>
            <ac:grpSpMk id="316" creationId="{082A4175-01B3-4E39-A8A7-277C339F989A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318" creationId="{3E55C901-92E7-4120-B391-5D8DC5F14D65}"/>
          </ac:grpSpMkLst>
        </pc:grpChg>
        <pc:grpChg chg="del mod topLvl">
          <ac:chgData name="Devrizal Maruapey" userId="73835e99cd6025c3" providerId="LiveId" clId="{A7B6361F-5445-445A-813C-8D9F36FC7A33}" dt="2021-08-26T09:38:18.598" v="526" actId="478"/>
          <ac:grpSpMkLst>
            <pc:docMk/>
            <pc:sldMk cId="2211072175" sldId="279"/>
            <ac:grpSpMk id="343" creationId="{1B647225-5E60-43C0-B972-1A27443CF4AC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345" creationId="{BBA47D26-57CD-4209-8AFF-FBD616EF9AD9}"/>
          </ac:grpSpMkLst>
        </pc:grpChg>
        <pc:grpChg chg="del mod topLvl">
          <ac:chgData name="Devrizal Maruapey" userId="73835e99cd6025c3" providerId="LiveId" clId="{A7B6361F-5445-445A-813C-8D9F36FC7A33}" dt="2021-08-26T09:38:20.387" v="527" actId="478"/>
          <ac:grpSpMkLst>
            <pc:docMk/>
            <pc:sldMk cId="2211072175" sldId="279"/>
            <ac:grpSpMk id="370" creationId="{DE4ED896-5995-493F-B97B-038C8B0AAE4C}"/>
          </ac:grpSpMkLst>
        </pc:grpChg>
        <pc:grpChg chg="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372" creationId="{8B53239B-59A4-4342-B8C4-4E32AA871399}"/>
          </ac:grpSpMkLst>
        </pc:grpChg>
        <pc:grpChg chg="add del mod">
          <ac:chgData name="Devrizal Maruapey" userId="73835e99cd6025c3" providerId="LiveId" clId="{A7B6361F-5445-445A-813C-8D9F36FC7A33}" dt="2021-08-26T09:38:04.925" v="520" actId="165"/>
          <ac:grpSpMkLst>
            <pc:docMk/>
            <pc:sldMk cId="2211072175" sldId="279"/>
            <ac:grpSpMk id="396" creationId="{E439FE7A-3EEC-4E9D-80CC-6B095D844407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397" creationId="{EF7CD629-24C5-4C51-AB4D-D9BFE5A8F885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02" creationId="{C0A5B340-A58F-4D27-AF40-351089C9FE58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06" creationId="{2CD45076-9535-41A1-AC34-E75E262A82B3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12" creationId="{9A365E7D-B373-469E-AF6B-2354AFA5AD7D}"/>
          </ac:grpSpMkLst>
        </pc:grpChg>
        <pc:grpChg chg="add mod topLvl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22" creationId="{84B42B37-1669-4E54-B7E5-AF61EAC4808E}"/>
          </ac:grpSpMkLst>
        </pc:grpChg>
        <pc:grpChg chg="add mod">
          <ac:chgData name="Devrizal Maruapey" userId="73835e99cd6025c3" providerId="LiveId" clId="{A7B6361F-5445-445A-813C-8D9F36FC7A33}" dt="2021-08-26T09:43:54.624" v="570" actId="1076"/>
          <ac:grpSpMkLst>
            <pc:docMk/>
            <pc:sldMk cId="2211072175" sldId="279"/>
            <ac:grpSpMk id="430" creationId="{6E7B434A-DA9B-4352-92BE-7EF90092CF93}"/>
          </ac:grpSpMkLst>
        </pc:grpChg>
        <pc:grpChg chg="add mod">
          <ac:chgData name="Devrizal Maruapey" userId="73835e99cd6025c3" providerId="LiveId" clId="{A7B6361F-5445-445A-813C-8D9F36FC7A33}" dt="2021-08-26T09:44:18.210" v="571" actId="688"/>
          <ac:grpSpMkLst>
            <pc:docMk/>
            <pc:sldMk cId="2211072175" sldId="279"/>
            <ac:grpSpMk id="434" creationId="{EE9A4F35-FAF0-4DD5-9470-C70AA38CFAD6}"/>
          </ac:grpSpMkLst>
        </pc:grpChg>
        <pc:grpChg chg="add del mod">
          <ac:chgData name="Devrizal Maruapey" userId="73835e99cd6025c3" providerId="LiveId" clId="{A7B6361F-5445-445A-813C-8D9F36FC7A33}" dt="2021-08-26T10:02:50.480" v="835" actId="165"/>
          <ac:grpSpMkLst>
            <pc:docMk/>
            <pc:sldMk cId="2211072175" sldId="279"/>
            <ac:grpSpMk id="437" creationId="{E5AD3C86-6BC0-4724-BD64-C1714C9D597A}"/>
          </ac:grpSpMkLst>
        </pc:grpChg>
        <pc:cxnChg chg="add mod">
          <ac:chgData name="Devrizal Maruapey" userId="73835e99cd6025c3" providerId="LiveId" clId="{A7B6361F-5445-445A-813C-8D9F36FC7A33}" dt="2021-08-26T09:43:54.624" v="570" actId="1076"/>
          <ac:cxnSpMkLst>
            <pc:docMk/>
            <pc:sldMk cId="2211072175" sldId="279"/>
            <ac:cxnSpMk id="429" creationId="{FF13C04B-2849-46E3-A2B9-B27FA8F740EB}"/>
          </ac:cxnSpMkLst>
        </pc:cxnChg>
        <pc:cxnChg chg="mod">
          <ac:chgData name="Devrizal Maruapey" userId="73835e99cd6025c3" providerId="LiveId" clId="{A7B6361F-5445-445A-813C-8D9F36FC7A33}" dt="2021-08-26T09:41:10.629" v="556"/>
          <ac:cxnSpMkLst>
            <pc:docMk/>
            <pc:sldMk cId="2211072175" sldId="279"/>
            <ac:cxnSpMk id="432" creationId="{4248AEDC-D7EB-4C49-915B-9B676FEEBBE8}"/>
          </ac:cxnSpMkLst>
        </pc:cxnChg>
        <pc:cxnChg chg="add mod">
          <ac:chgData name="Devrizal Maruapey" userId="73835e99cd6025c3" providerId="LiveId" clId="{A7B6361F-5445-445A-813C-8D9F36FC7A33}" dt="2021-08-26T09:41:30.566" v="562" actId="1076"/>
          <ac:cxnSpMkLst>
            <pc:docMk/>
            <pc:sldMk cId="2211072175" sldId="279"/>
            <ac:cxnSpMk id="433" creationId="{2A60A2FD-7087-42C2-9C11-9BB84F1A7A78}"/>
          </ac:cxnSpMkLst>
        </pc:cxnChg>
        <pc:cxnChg chg="mod">
          <ac:chgData name="Devrizal Maruapey" userId="73835e99cd6025c3" providerId="LiveId" clId="{A7B6361F-5445-445A-813C-8D9F36FC7A33}" dt="2021-08-26T09:41:24.220" v="561"/>
          <ac:cxnSpMkLst>
            <pc:docMk/>
            <pc:sldMk cId="2211072175" sldId="279"/>
            <ac:cxnSpMk id="436" creationId="{C5CF55B3-A125-498E-B08C-67C29FE0EEEB}"/>
          </ac:cxnSpMkLst>
        </pc:cxnChg>
      </pc:sldChg>
      <pc:sldChg chg="addSp delSp modSp new mod setBg">
        <pc:chgData name="Devrizal Maruapey" userId="73835e99cd6025c3" providerId="LiveId" clId="{A7B6361F-5445-445A-813C-8D9F36FC7A33}" dt="2021-08-26T09:53:38.857" v="728" actId="165"/>
        <pc:sldMkLst>
          <pc:docMk/>
          <pc:sldMk cId="1414474683" sldId="280"/>
        </pc:sldMkLst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2" creationId="{C60CFEC5-0167-4B4E-86BD-AB87AC2491C9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3" creationId="{578FF8C0-9F38-4494-AE41-F82249CB5724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4" creationId="{8AADF70A-5F6B-4334-B9E5-3208AFAF5BD6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5" creationId="{33B0A15F-30F9-4AB4-9B41-2BE795B7885C}"/>
          </ac:spMkLst>
        </pc:spChg>
        <pc:spChg chg="add mod">
          <ac:chgData name="Devrizal Maruapey" userId="73835e99cd6025c3" providerId="LiveId" clId="{A7B6361F-5445-445A-813C-8D9F36FC7A33}" dt="2021-08-26T09:46:43.517" v="575" actId="571"/>
          <ac:spMkLst>
            <pc:docMk/>
            <pc:sldMk cId="1414474683" sldId="280"/>
            <ac:spMk id="6" creationId="{0E9C0986-86D7-4C12-B3A3-CA2D431E762E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7" creationId="{0010F290-3459-4F6B-8477-2F2CDD81A855}"/>
          </ac:spMkLst>
        </pc:spChg>
        <pc:spChg chg="add del mod">
          <ac:chgData name="Devrizal Maruapey" userId="73835e99cd6025c3" providerId="LiveId" clId="{A7B6361F-5445-445A-813C-8D9F36FC7A33}" dt="2021-08-26T09:48:13.445" v="630" actId="21"/>
          <ac:spMkLst>
            <pc:docMk/>
            <pc:sldMk cId="1414474683" sldId="280"/>
            <ac:spMk id="8" creationId="{72E6223F-7174-46CE-B271-C2E03A549739}"/>
          </ac:spMkLst>
        </pc:spChg>
        <pc:spChg chg="add del mod">
          <ac:chgData name="Devrizal Maruapey" userId="73835e99cd6025c3" providerId="LiveId" clId="{A7B6361F-5445-445A-813C-8D9F36FC7A33}" dt="2021-08-26T09:48:13.445" v="630" actId="21"/>
          <ac:spMkLst>
            <pc:docMk/>
            <pc:sldMk cId="1414474683" sldId="280"/>
            <ac:spMk id="9" creationId="{0C9AA431-34EB-42E5-B5B3-76315B9F208F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10" creationId="{E2E850DF-5D4C-496C-986C-A51E98AC796B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11" creationId="{02212116-D921-42F1-88F4-F4EC34358BA6}"/>
          </ac:spMkLst>
        </pc:spChg>
        <pc:spChg chg="add mod topLvl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12" creationId="{71C16785-2E9B-41CB-9008-24638E9D8ECF}"/>
          </ac:spMkLst>
        </pc:spChg>
        <pc:spChg chg="add 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13" creationId="{BFDF3D5F-1E26-4C98-A068-00594CB10441}"/>
          </ac:spMkLst>
        </pc:spChg>
        <pc:spChg chg="mod topLvl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15" creationId="{8F7FE4FE-D962-4759-91C7-6B9B2BD75765}"/>
          </ac:spMkLst>
        </pc:spChg>
        <pc:spChg chg="mod topLvl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16" creationId="{11AC48B9-30F5-4F0A-9C72-A8CE24F967C2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0" creationId="{16B6D5F0-AF13-4513-92BC-AA792787EEA3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2" creationId="{AA469494-E9E7-4CE6-9375-49307EF9D46B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3" creationId="{9FAD51DC-B15A-4759-9320-07ACA0D737FF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5" creationId="{BE9A9ECF-1A64-4889-A8EF-3A3A5D681512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7" creationId="{A2C8E92E-DE33-4B8A-92E4-BDEDF2E025FB}"/>
          </ac:spMkLst>
        </pc:spChg>
        <pc:spChg chg="mod">
          <ac:chgData name="Devrizal Maruapey" userId="73835e99cd6025c3" providerId="LiveId" clId="{A7B6361F-5445-445A-813C-8D9F36FC7A33}" dt="2021-08-26T09:51:09.348" v="687" actId="165"/>
          <ac:spMkLst>
            <pc:docMk/>
            <pc:sldMk cId="1414474683" sldId="280"/>
            <ac:spMk id="28" creationId="{72090A2C-7889-4594-856C-818D298278B2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30" creationId="{05549636-D1C4-48A1-A150-EA17D8E8EC80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32" creationId="{C380E17A-481E-4098-82F1-304F09698036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33" creationId="{2F9E3FB7-0424-4D5F-BC9D-E91C4765C51E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40" creationId="{D8683DF3-6901-40A0-90F5-AED3A356F38F}"/>
          </ac:spMkLst>
        </pc:spChg>
        <pc:spChg chg="mod">
          <ac:chgData name="Devrizal Maruapey" userId="73835e99cd6025c3" providerId="LiveId" clId="{A7B6361F-5445-445A-813C-8D9F36FC7A33}" dt="2021-08-26T09:52:41.586" v="701"/>
          <ac:spMkLst>
            <pc:docMk/>
            <pc:sldMk cId="1414474683" sldId="280"/>
            <ac:spMk id="43" creationId="{70875D55-AB41-423B-8A7A-323B2CD3C80F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49" creationId="{ED61DEBB-759E-4231-8EAD-D08AC14992D8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51" creationId="{29A067ED-A1AC-4B75-9285-5D7F5750E501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53" creationId="{50C1C8E1-84FA-4E94-B9E4-447D1ECE7F5E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54" creationId="{5596A1EA-7A4E-43DB-B438-1A2677062CCF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58" creationId="{6BB34B5C-B04E-4F49-82FF-E51A7C7A60E2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60" creationId="{F1EE2AF0-2988-4376-B8D1-8431412CF1CF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62" creationId="{8F553383-5DB9-402A-8D15-61479218D171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63" creationId="{9CD35C04-C28D-43E9-9F20-C3924232283E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67" creationId="{0450DE54-8B46-4326-AC6C-F3887655ECE9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69" creationId="{7606A299-F929-4C71-A384-0B01D7D59E2C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71" creationId="{89193E1B-8557-4CA6-A770-C1470D1A88BD}"/>
          </ac:spMkLst>
        </pc:spChg>
        <pc:spChg chg="mod">
          <ac:chgData name="Devrizal Maruapey" userId="73835e99cd6025c3" providerId="LiveId" clId="{A7B6361F-5445-445A-813C-8D9F36FC7A33}" dt="2021-08-26T09:53:38.857" v="728" actId="165"/>
          <ac:spMkLst>
            <pc:docMk/>
            <pc:sldMk cId="1414474683" sldId="280"/>
            <ac:spMk id="72" creationId="{2713A06A-AD83-4669-8512-CA1823B4A4E3}"/>
          </ac:spMkLst>
        </pc:spChg>
        <pc:grpChg chg="add del mod">
          <ac:chgData name="Devrizal Maruapey" userId="73835e99cd6025c3" providerId="LiveId" clId="{A7B6361F-5445-445A-813C-8D9F36FC7A33}" dt="2021-08-26T09:49:58.130" v="648" actId="165"/>
          <ac:grpSpMkLst>
            <pc:docMk/>
            <pc:sldMk cId="1414474683" sldId="280"/>
            <ac:grpSpMk id="14" creationId="{66F94C19-BA1C-4163-AAE5-0317063A0559}"/>
          </ac:grpSpMkLst>
        </pc:grpChg>
        <pc:grpChg chg="add mod">
          <ac:chgData name="Devrizal Maruapey" userId="73835e99cd6025c3" providerId="LiveId" clId="{A7B6361F-5445-445A-813C-8D9F36FC7A33}" dt="2021-08-26T09:51:09.348" v="687" actId="165"/>
          <ac:grpSpMkLst>
            <pc:docMk/>
            <pc:sldMk cId="1414474683" sldId="280"/>
            <ac:grpSpMk id="17" creationId="{FD46905B-9340-401A-9A56-A7818821CBE4}"/>
          </ac:grpSpMkLst>
        </pc:grpChg>
        <pc:grpChg chg="add del mod topLvl">
          <ac:chgData name="Devrizal Maruapey" userId="73835e99cd6025c3" providerId="LiveId" clId="{A7B6361F-5445-445A-813C-8D9F36FC7A33}" dt="2021-08-26T09:52:45.635" v="703" actId="21"/>
          <ac:grpSpMkLst>
            <pc:docMk/>
            <pc:sldMk cId="1414474683" sldId="280"/>
            <ac:grpSpMk id="18" creationId="{A544AF37-228B-4556-A5D5-6C58D4635BC5}"/>
          </ac:grpSpMkLst>
        </pc:grpChg>
        <pc:grpChg chg="add del mod topLvl">
          <ac:chgData name="Devrizal Maruapey" userId="73835e99cd6025c3" providerId="LiveId" clId="{A7B6361F-5445-445A-813C-8D9F36FC7A33}" dt="2021-08-26T09:52:45.635" v="703" actId="21"/>
          <ac:grpSpMkLst>
            <pc:docMk/>
            <pc:sldMk cId="1414474683" sldId="280"/>
            <ac:grpSpMk id="19" creationId="{24EC9864-73CA-4EB4-B560-0A102F759DF9}"/>
          </ac:grpSpMkLst>
        </pc:grpChg>
        <pc:grpChg chg="mod">
          <ac:chgData name="Devrizal Maruapey" userId="73835e99cd6025c3" providerId="LiveId" clId="{A7B6361F-5445-445A-813C-8D9F36FC7A33}" dt="2021-08-26T09:51:09.348" v="687" actId="165"/>
          <ac:grpSpMkLst>
            <pc:docMk/>
            <pc:sldMk cId="1414474683" sldId="280"/>
            <ac:grpSpMk id="21" creationId="{20793610-4F38-4445-A001-D860A47361BA}"/>
          </ac:grpSpMkLst>
        </pc:grpChg>
        <pc:grpChg chg="add del mod topLvl">
          <ac:chgData name="Devrizal Maruapey" userId="73835e99cd6025c3" providerId="LiveId" clId="{A7B6361F-5445-445A-813C-8D9F36FC7A33}" dt="2021-08-26T09:52:45.635" v="703" actId="21"/>
          <ac:grpSpMkLst>
            <pc:docMk/>
            <pc:sldMk cId="1414474683" sldId="280"/>
            <ac:grpSpMk id="24" creationId="{6C488DBD-4801-495F-B2BF-B07B963B0ADF}"/>
          </ac:grpSpMkLst>
        </pc:grpChg>
        <pc:grpChg chg="mod">
          <ac:chgData name="Devrizal Maruapey" userId="73835e99cd6025c3" providerId="LiveId" clId="{A7B6361F-5445-445A-813C-8D9F36FC7A33}" dt="2021-08-26T09:51:09.348" v="687" actId="165"/>
          <ac:grpSpMkLst>
            <pc:docMk/>
            <pc:sldMk cId="1414474683" sldId="280"/>
            <ac:grpSpMk id="26" creationId="{94F2E32C-4002-412D-8A82-5410508F2B87}"/>
          </ac:grpSpMkLst>
        </pc:grpChg>
        <pc:grpChg chg="add mod topLvl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29" creationId="{4C1DD7BB-F717-4F66-8BEE-3514DE880715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31" creationId="{FA3351DB-3A2C-4AAF-B906-82C7AC9EFF2F}"/>
          </ac:grpSpMkLst>
        </pc:grpChg>
        <pc:grpChg chg="add del mod topLvl">
          <ac:chgData name="Devrizal Maruapey" userId="73835e99cd6025c3" providerId="LiveId" clId="{A7B6361F-5445-445A-813C-8D9F36FC7A33}" dt="2021-08-26T09:52:03.230" v="689" actId="165"/>
          <ac:grpSpMkLst>
            <pc:docMk/>
            <pc:sldMk cId="1414474683" sldId="280"/>
            <ac:grpSpMk id="34" creationId="{A2684634-6780-4C2C-AFEB-A8BBF2554011}"/>
          </ac:grpSpMkLst>
        </pc:grpChg>
        <pc:grpChg chg="add del mod topLvl">
          <ac:chgData name="Devrizal Maruapey" userId="73835e99cd6025c3" providerId="LiveId" clId="{A7B6361F-5445-445A-813C-8D9F36FC7A33}" dt="2021-08-26T09:52:03.230" v="689" actId="165"/>
          <ac:grpSpMkLst>
            <pc:docMk/>
            <pc:sldMk cId="1414474683" sldId="280"/>
            <ac:grpSpMk id="35" creationId="{D59191FF-044E-4E2D-8144-A1DCF589AAEC}"/>
          </ac:grpSpMkLst>
        </pc:grpChg>
        <pc:grpChg chg="add del mod topLvl">
          <ac:chgData name="Devrizal Maruapey" userId="73835e99cd6025c3" providerId="LiveId" clId="{A7B6361F-5445-445A-813C-8D9F36FC7A33}" dt="2021-08-26T09:52:03.230" v="689" actId="165"/>
          <ac:grpSpMkLst>
            <pc:docMk/>
            <pc:sldMk cId="1414474683" sldId="280"/>
            <ac:grpSpMk id="36" creationId="{6D2B84BE-EA64-4958-AA18-CDEF433162F9}"/>
          </ac:grpSpMkLst>
        </pc:grpChg>
        <pc:grpChg chg="add del mod topLvl">
          <ac:chgData name="Devrizal Maruapey" userId="73835e99cd6025c3" providerId="LiveId" clId="{A7B6361F-5445-445A-813C-8D9F36FC7A33}" dt="2021-08-26T09:52:03.230" v="689" actId="165"/>
          <ac:grpSpMkLst>
            <pc:docMk/>
            <pc:sldMk cId="1414474683" sldId="280"/>
            <ac:grpSpMk id="37" creationId="{A2EC6514-D870-41B1-8122-4DC7D5751F03}"/>
          </ac:grpSpMkLst>
        </pc:grpChg>
        <pc:grpChg chg="add del mod">
          <ac:chgData name="Devrizal Maruapey" userId="73835e99cd6025c3" providerId="LiveId" clId="{A7B6361F-5445-445A-813C-8D9F36FC7A33}" dt="2021-08-26T09:51:09.348" v="687" actId="165"/>
          <ac:grpSpMkLst>
            <pc:docMk/>
            <pc:sldMk cId="1414474683" sldId="280"/>
            <ac:grpSpMk id="38" creationId="{45F9CD61-B908-423B-9EB1-A9636B3FF090}"/>
          </ac:grpSpMkLst>
        </pc:grpChg>
        <pc:grpChg chg="add 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39" creationId="{CA575894-4D88-4C6A-84C8-526A15C6D2BA}"/>
          </ac:grpSpMkLst>
        </pc:grpChg>
        <pc:grpChg chg="add del mod">
          <ac:chgData name="Devrizal Maruapey" userId="73835e99cd6025c3" providerId="LiveId" clId="{A7B6361F-5445-445A-813C-8D9F36FC7A33}" dt="2021-08-26T09:52:46.914" v="704" actId="21"/>
          <ac:grpSpMkLst>
            <pc:docMk/>
            <pc:sldMk cId="1414474683" sldId="280"/>
            <ac:grpSpMk id="42" creationId="{E97C59BB-5C52-4415-B4DA-E74ACCB6946A}"/>
          </ac:grpSpMkLst>
        </pc:grpChg>
        <pc:grpChg chg="add mod topLvl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45" creationId="{9C08F91E-424D-4540-809A-846F9E529FEA}"/>
          </ac:grpSpMkLst>
        </pc:grpChg>
        <pc:grpChg chg="add mod topLvl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46" creationId="{81844F75-AC8C-40B5-A291-71C7A3EAF5CE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47" creationId="{22E818D9-33D2-4125-87C3-666B0CF03179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48" creationId="{9A1B29A0-FF10-4B82-BD92-68F06F8F4630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52" creationId="{BF75DDC6-22E4-4318-8FA5-8D83CF1D86D2}"/>
          </ac:grpSpMkLst>
        </pc:grpChg>
        <pc:grpChg chg="add mod topLvl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55" creationId="{1B3FD0CC-C081-4286-AD2B-1FC9F7A35D7E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56" creationId="{6BFF9DB2-8278-4325-9D8F-997012A2E27B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57" creationId="{F32AAE5D-2FEE-4A62-AD99-58A686A1CB2B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61" creationId="{4199F0E5-DB94-45A0-835B-18E59F2F614D}"/>
          </ac:grpSpMkLst>
        </pc:grpChg>
        <pc:grpChg chg="add mod topLvl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64" creationId="{50CA740B-F73B-49C6-A47D-FB576B3B195D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65" creationId="{36249FBE-2A32-42E4-88EF-CCCD52CCDFE9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66" creationId="{C769525A-1A7D-41C6-AEBC-26C8F01E7A3E}"/>
          </ac:grpSpMkLst>
        </pc:grpChg>
        <pc:grpChg chg="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70" creationId="{F47668C3-3974-4829-BD93-C757510491BD}"/>
          </ac:grpSpMkLst>
        </pc:grpChg>
        <pc:grpChg chg="add del mod">
          <ac:chgData name="Devrizal Maruapey" userId="73835e99cd6025c3" providerId="LiveId" clId="{A7B6361F-5445-445A-813C-8D9F36FC7A33}" dt="2021-08-26T09:53:38.857" v="728" actId="165"/>
          <ac:grpSpMkLst>
            <pc:docMk/>
            <pc:sldMk cId="1414474683" sldId="280"/>
            <ac:grpSpMk id="73" creationId="{0E890958-0436-4EF2-9719-D8797BD4E08A}"/>
          </ac:grpSpMkLst>
        </pc:grpChg>
        <pc:cxnChg chg="mod">
          <ac:chgData name="Devrizal Maruapey" userId="73835e99cd6025c3" providerId="LiveId" clId="{A7B6361F-5445-445A-813C-8D9F36FC7A33}" dt="2021-08-26T09:53:38.857" v="728" actId="165"/>
          <ac:cxnSpMkLst>
            <pc:docMk/>
            <pc:sldMk cId="1414474683" sldId="280"/>
            <ac:cxnSpMk id="41" creationId="{E77504C1-C713-4635-B467-AB31A2FE0D44}"/>
          </ac:cxnSpMkLst>
        </pc:cxnChg>
        <pc:cxnChg chg="mod">
          <ac:chgData name="Devrizal Maruapey" userId="73835e99cd6025c3" providerId="LiveId" clId="{A7B6361F-5445-445A-813C-8D9F36FC7A33}" dt="2021-08-26T09:52:41.586" v="701"/>
          <ac:cxnSpMkLst>
            <pc:docMk/>
            <pc:sldMk cId="1414474683" sldId="280"/>
            <ac:cxnSpMk id="44" creationId="{6DBDBDB9-2978-4F62-ACC4-752F47934568}"/>
          </ac:cxnSpMkLst>
        </pc:cxnChg>
        <pc:cxnChg chg="mod">
          <ac:chgData name="Devrizal Maruapey" userId="73835e99cd6025c3" providerId="LiveId" clId="{A7B6361F-5445-445A-813C-8D9F36FC7A33}" dt="2021-08-26T09:53:38.857" v="728" actId="165"/>
          <ac:cxnSpMkLst>
            <pc:docMk/>
            <pc:sldMk cId="1414474683" sldId="280"/>
            <ac:cxnSpMk id="50" creationId="{F8AA81BB-A20C-4709-A493-D7FBB4DE5436}"/>
          </ac:cxnSpMkLst>
        </pc:cxnChg>
        <pc:cxnChg chg="mod">
          <ac:chgData name="Devrizal Maruapey" userId="73835e99cd6025c3" providerId="LiveId" clId="{A7B6361F-5445-445A-813C-8D9F36FC7A33}" dt="2021-08-26T09:53:38.857" v="728" actId="165"/>
          <ac:cxnSpMkLst>
            <pc:docMk/>
            <pc:sldMk cId="1414474683" sldId="280"/>
            <ac:cxnSpMk id="59" creationId="{2A9C6515-B261-44E7-B87D-3BA5204A59A4}"/>
          </ac:cxnSpMkLst>
        </pc:cxnChg>
        <pc:cxnChg chg="mod">
          <ac:chgData name="Devrizal Maruapey" userId="73835e99cd6025c3" providerId="LiveId" clId="{A7B6361F-5445-445A-813C-8D9F36FC7A33}" dt="2021-08-26T09:53:38.857" v="728" actId="165"/>
          <ac:cxnSpMkLst>
            <pc:docMk/>
            <pc:sldMk cId="1414474683" sldId="280"/>
            <ac:cxnSpMk id="68" creationId="{C32C7168-EEFA-4F6F-B129-BF55E9032BEE}"/>
          </ac:cxnSpMkLst>
        </pc:cxnChg>
      </pc:sldChg>
      <pc:sldChg chg="addSp delSp modSp new mod">
        <pc:chgData name="Devrizal Maruapey" userId="73835e99cd6025c3" providerId="LiveId" clId="{A7B6361F-5445-445A-813C-8D9F36FC7A33}" dt="2021-08-26T10:00:04.401" v="817" actId="165"/>
        <pc:sldMkLst>
          <pc:docMk/>
          <pc:sldMk cId="1047405776" sldId="281"/>
        </pc:sldMkLst>
        <pc:spChg chg="mod">
          <ac:chgData name="Devrizal Maruapey" userId="73835e99cd6025c3" providerId="LiveId" clId="{A7B6361F-5445-445A-813C-8D9F36FC7A33}" dt="2021-08-26T09:54:21.921" v="730"/>
          <ac:spMkLst>
            <pc:docMk/>
            <pc:sldMk cId="1047405776" sldId="281"/>
            <ac:spMk id="3" creationId="{20FA4613-9CB0-4BEF-BA03-157C9F7C8F85}"/>
          </ac:spMkLst>
        </pc:spChg>
        <pc:spChg chg="mod">
          <ac:chgData name="Devrizal Maruapey" userId="73835e99cd6025c3" providerId="LiveId" clId="{A7B6361F-5445-445A-813C-8D9F36FC7A33}" dt="2021-08-26T09:54:21.921" v="730"/>
          <ac:spMkLst>
            <pc:docMk/>
            <pc:sldMk cId="1047405776" sldId="281"/>
            <ac:spMk id="4" creationId="{A349F1B5-EB3F-434F-928B-C73D72061CE1}"/>
          </ac:spMkLst>
        </pc:spChg>
        <pc:spChg chg="add del mod">
          <ac:chgData name="Devrizal Maruapey" userId="73835e99cd6025c3" providerId="LiveId" clId="{A7B6361F-5445-445A-813C-8D9F36FC7A33}" dt="2021-08-26T09:54:25.569" v="732" actId="21"/>
          <ac:spMkLst>
            <pc:docMk/>
            <pc:sldMk cId="1047405776" sldId="281"/>
            <ac:spMk id="5" creationId="{BF9AEB70-BDF2-4423-951D-F3DAAFEF52EF}"/>
          </ac:spMkLst>
        </pc:spChg>
        <pc:spChg chg="mod">
          <ac:chgData name="Devrizal Maruapey" userId="73835e99cd6025c3" providerId="LiveId" clId="{A7B6361F-5445-445A-813C-8D9F36FC7A33}" dt="2021-08-26T09:54:21.921" v="730"/>
          <ac:spMkLst>
            <pc:docMk/>
            <pc:sldMk cId="1047405776" sldId="281"/>
            <ac:spMk id="7" creationId="{CBF7694D-FC3F-4FD6-B374-438239FF36DB}"/>
          </ac:spMkLst>
        </pc:spChg>
        <pc:spChg chg="add del mod">
          <ac:chgData name="Devrizal Maruapey" userId="73835e99cd6025c3" providerId="LiveId" clId="{A7B6361F-5445-445A-813C-8D9F36FC7A33}" dt="2021-08-26T09:55:17.098" v="734"/>
          <ac:spMkLst>
            <pc:docMk/>
            <pc:sldMk cId="1047405776" sldId="281"/>
            <ac:spMk id="9" creationId="{C5306D2E-B76F-4625-9006-2AE8CFFB4AF9}"/>
          </ac:spMkLst>
        </pc:spChg>
        <pc:spChg chg="add del mod">
          <ac:chgData name="Devrizal Maruapey" userId="73835e99cd6025c3" providerId="LiveId" clId="{A7B6361F-5445-445A-813C-8D9F36FC7A33}" dt="2021-08-26T09:55:17.098" v="734"/>
          <ac:spMkLst>
            <pc:docMk/>
            <pc:sldMk cId="1047405776" sldId="281"/>
            <ac:spMk id="10" creationId="{517FBB7F-510D-4CE2-8965-348CAE7641B1}"/>
          </ac:spMkLst>
        </pc:spChg>
        <pc:spChg chg="add del mod">
          <ac:chgData name="Devrizal Maruapey" userId="73835e99cd6025c3" providerId="LiveId" clId="{A7B6361F-5445-445A-813C-8D9F36FC7A33}" dt="2021-08-26T09:55:17.098" v="734"/>
          <ac:spMkLst>
            <pc:docMk/>
            <pc:sldMk cId="1047405776" sldId="281"/>
            <ac:spMk id="11" creationId="{09491453-9EC1-4639-B88D-55A983F4854C}"/>
          </ac:spMkLst>
        </pc:spChg>
        <pc:spChg chg="mod">
          <ac:chgData name="Devrizal Maruapey" userId="73835e99cd6025c3" providerId="LiveId" clId="{A7B6361F-5445-445A-813C-8D9F36FC7A33}" dt="2021-08-26T09:55:15.420" v="733"/>
          <ac:spMkLst>
            <pc:docMk/>
            <pc:sldMk cId="1047405776" sldId="281"/>
            <ac:spMk id="13" creationId="{16F5D7D6-0D3C-4DD8-9282-04DC96CD9EC7}"/>
          </ac:spMkLst>
        </pc:spChg>
        <pc:spChg chg="mod">
          <ac:chgData name="Devrizal Maruapey" userId="73835e99cd6025c3" providerId="LiveId" clId="{A7B6361F-5445-445A-813C-8D9F36FC7A33}" dt="2021-08-26T09:55:15.420" v="733"/>
          <ac:spMkLst>
            <pc:docMk/>
            <pc:sldMk cId="1047405776" sldId="281"/>
            <ac:spMk id="14" creationId="{F78C2A3E-73FA-4179-81D4-6FE2C3670F9C}"/>
          </ac:spMkLst>
        </pc:spChg>
        <pc:spChg chg="mod">
          <ac:chgData name="Devrizal Maruapey" userId="73835e99cd6025c3" providerId="LiveId" clId="{A7B6361F-5445-445A-813C-8D9F36FC7A33}" dt="2021-08-26T09:55:15.420" v="733"/>
          <ac:spMkLst>
            <pc:docMk/>
            <pc:sldMk cId="1047405776" sldId="281"/>
            <ac:spMk id="16" creationId="{0902B120-4E12-4ADC-9570-DD9E4C2FB0ED}"/>
          </ac:spMkLst>
        </pc:spChg>
        <pc:spChg chg="add 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18" creationId="{F8B33DF3-146B-492E-8C7F-358FCCCA3E39}"/>
          </ac:spMkLst>
        </pc:spChg>
        <pc:spChg chg="add 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19" creationId="{7C8C19AD-55A3-4284-948D-E9797D6D8788}"/>
          </ac:spMkLst>
        </pc:spChg>
        <pc:spChg chg="add 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20" creationId="{8A416AFA-5CA7-4D15-A409-0060B16F52A0}"/>
          </ac:spMkLst>
        </pc:spChg>
        <pc:spChg chg="add 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21" creationId="{085B2D9A-4B31-44A7-B8AF-DCF0AD0B3F9C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23" creationId="{2349F67B-967E-48B2-96FF-0B869D47D715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24" creationId="{7F7D0650-BDFE-44A4-A4E4-56B35881267D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26" creationId="{6ADA2F6E-2E47-4B8A-9DDC-AA46DC42EB83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38" creationId="{0D679D40-AA69-4A87-9A1A-A503D6603235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0" creationId="{3F664640-918A-4D02-87F5-965DA27A39E5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4" creationId="{25118C7A-5E67-470A-BF01-EAF018407E41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6" creationId="{CEA28C80-42B2-453A-84BE-172D49946B81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7" creationId="{66E6BF65-54B4-4A99-B1EF-2C41F740ACBA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8" creationId="{5F7C6705-1FD2-486F-BB15-7E392991B880}"/>
          </ac:spMkLst>
        </pc:spChg>
        <pc:spChg chg="mod">
          <ac:chgData name="Devrizal Maruapey" userId="73835e99cd6025c3" providerId="LiveId" clId="{A7B6361F-5445-445A-813C-8D9F36FC7A33}" dt="2021-08-26T09:57:06.467" v="779"/>
          <ac:spMkLst>
            <pc:docMk/>
            <pc:sldMk cId="1047405776" sldId="281"/>
            <ac:spMk id="49" creationId="{B487B5FB-00E7-4641-AF44-31EF49C027DE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53" creationId="{071DE812-138C-4EDC-A239-DFC3A1D7F271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55" creationId="{3FB96AB4-3FE3-4121-8DA2-C7E1337091D7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59" creationId="{D2AA0088-1BE6-4F40-9C53-A2EA8E356DD9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61" creationId="{8AB9F3E1-6F94-47E7-9E2B-B1D66B338C86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62" creationId="{51581072-C224-4A9C-9653-E1FE864AC9C1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63" creationId="{B98C9BEE-EC96-4953-A024-EE4392F1E569}"/>
          </ac:spMkLst>
        </pc:spChg>
        <pc:spChg chg="mod">
          <ac:chgData name="Devrizal Maruapey" userId="73835e99cd6025c3" providerId="LiveId" clId="{A7B6361F-5445-445A-813C-8D9F36FC7A33}" dt="2021-08-26T09:57:22.267" v="781"/>
          <ac:spMkLst>
            <pc:docMk/>
            <pc:sldMk cId="1047405776" sldId="281"/>
            <ac:spMk id="64" creationId="{B1CFB929-DE4F-4896-8866-35333FD8A96F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66" creationId="{BCBDD7C9-0A73-4A75-8C93-3501D53DBEDE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0" creationId="{35505B13-382D-46E8-BD5D-04FD6944046E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2" creationId="{58435197-329B-4ECA-8D96-C992D5F97F60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3" creationId="{03D400E6-EA91-4DDA-875A-66BB4C1D1E20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4" creationId="{403E0ED1-0711-4B77-8ED3-1875F06C7B44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5" creationId="{F3F380E5-75EB-4047-8920-9F770E3C0472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77" creationId="{2C7912B2-6F0F-4F71-9E6D-BC86D332AAB0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1" creationId="{5D54C167-9B32-4CAB-9981-52C314CB0FCC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3" creationId="{7EE04C01-3FB6-4CBB-A175-C16720C5DC39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4" creationId="{F40C25C8-6F55-4234-AE3F-97C529350533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5" creationId="{D5E714C1-744C-44D4-A897-E822A17E55BD}"/>
          </ac:spMkLst>
        </pc:spChg>
        <pc:spChg chg="mod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6" creationId="{105C9E0D-E640-4ACF-8EDF-72C2708CB8A9}"/>
          </ac:spMkLst>
        </pc:spChg>
        <pc:spChg chg="mod topLvl">
          <ac:chgData name="Devrizal Maruapey" userId="73835e99cd6025c3" providerId="LiveId" clId="{A7B6361F-5445-445A-813C-8D9F36FC7A33}" dt="2021-08-26T10:00:04.401" v="817" actId="165"/>
          <ac:spMkLst>
            <pc:docMk/>
            <pc:sldMk cId="1047405776" sldId="281"/>
            <ac:spMk id="88" creationId="{AEFDCED7-E4EC-47E0-99C9-53F85A44BAB9}"/>
          </ac:spMkLst>
        </pc:spChg>
        <pc:grpChg chg="add del mod">
          <ac:chgData name="Devrizal Maruapey" userId="73835e99cd6025c3" providerId="LiveId" clId="{A7B6361F-5445-445A-813C-8D9F36FC7A33}" dt="2021-08-26T09:54:25.569" v="732" actId="21"/>
          <ac:grpSpMkLst>
            <pc:docMk/>
            <pc:sldMk cId="1047405776" sldId="281"/>
            <ac:grpSpMk id="2" creationId="{D66FC56A-3A95-4C75-A94A-5581566B7D28}"/>
          </ac:grpSpMkLst>
        </pc:grpChg>
        <pc:grpChg chg="add del mod">
          <ac:chgData name="Devrizal Maruapey" userId="73835e99cd6025c3" providerId="LiveId" clId="{A7B6361F-5445-445A-813C-8D9F36FC7A33}" dt="2021-08-26T09:54:25.569" v="732" actId="21"/>
          <ac:grpSpMkLst>
            <pc:docMk/>
            <pc:sldMk cId="1047405776" sldId="281"/>
            <ac:grpSpMk id="6" creationId="{0ABCF4E7-7E6E-411A-AC90-EE3CC64DB321}"/>
          </ac:grpSpMkLst>
        </pc:grpChg>
        <pc:grpChg chg="add del mod">
          <ac:chgData name="Devrizal Maruapey" userId="73835e99cd6025c3" providerId="LiveId" clId="{A7B6361F-5445-445A-813C-8D9F36FC7A33}" dt="2021-08-26T09:55:17.098" v="734"/>
          <ac:grpSpMkLst>
            <pc:docMk/>
            <pc:sldMk cId="1047405776" sldId="281"/>
            <ac:grpSpMk id="12" creationId="{813689CA-8C32-4BBE-B4D2-16075A46B542}"/>
          </ac:grpSpMkLst>
        </pc:grpChg>
        <pc:grpChg chg="add del mod">
          <ac:chgData name="Devrizal Maruapey" userId="73835e99cd6025c3" providerId="LiveId" clId="{A7B6361F-5445-445A-813C-8D9F36FC7A33}" dt="2021-08-26T09:55:17.098" v="734"/>
          <ac:grpSpMkLst>
            <pc:docMk/>
            <pc:sldMk cId="1047405776" sldId="281"/>
            <ac:grpSpMk id="15" creationId="{66C6A5BA-17F1-4ED6-9215-5C9746D8910B}"/>
          </ac:grpSpMkLst>
        </pc:grpChg>
        <pc:grpChg chg="add del mod">
          <ac:chgData name="Devrizal Maruapey" userId="73835e99cd6025c3" providerId="LiveId" clId="{A7B6361F-5445-445A-813C-8D9F36FC7A33}" dt="2021-08-26T09:56:02.572" v="743" actId="165"/>
          <ac:grpSpMkLst>
            <pc:docMk/>
            <pc:sldMk cId="1047405776" sldId="281"/>
            <ac:grpSpMk id="22" creationId="{DDA141AF-0C6E-41CB-8851-249C4BF39A61}"/>
          </ac:grpSpMkLst>
        </pc:grpChg>
        <pc:grpChg chg="add del mod topLvl">
          <ac:chgData name="Devrizal Maruapey" userId="73835e99cd6025c3" providerId="LiveId" clId="{A7B6361F-5445-445A-813C-8D9F36FC7A33}" dt="2021-08-26T09:58:12.580" v="800" actId="165"/>
          <ac:grpSpMkLst>
            <pc:docMk/>
            <pc:sldMk cId="1047405776" sldId="281"/>
            <ac:grpSpMk id="25" creationId="{0FCAFB7E-E86B-40A0-9F11-69CD8CB8F190}"/>
          </ac:grpSpMkLst>
        </pc:grpChg>
        <pc:grpChg chg="add 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28" creationId="{1B61B603-1588-4DBA-AD05-791DDC995110}"/>
          </ac:grpSpMkLst>
        </pc:grpChg>
        <pc:grpChg chg="add 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29" creationId="{D2181018-65B3-4B0C-B8B7-8EC108E3039A}"/>
          </ac:grpSpMkLst>
        </pc:grpChg>
        <pc:grpChg chg="add 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30" creationId="{164BF3B8-C37D-40C3-B9FB-01FC84F17DB1}"/>
          </ac:grpSpMkLst>
        </pc:grpChg>
        <pc:grpChg chg="add mod topLvl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31" creationId="{9D6612CA-C825-4388-8BD2-54563B96B1ED}"/>
          </ac:grpSpMkLst>
        </pc:grpChg>
        <pc:grpChg chg="add mod">
          <ac:chgData name="Devrizal Maruapey" userId="73835e99cd6025c3" providerId="LiveId" clId="{A7B6361F-5445-445A-813C-8D9F36FC7A33}" dt="2021-08-26T09:56:54.025" v="773" actId="164"/>
          <ac:grpSpMkLst>
            <pc:docMk/>
            <pc:sldMk cId="1047405776" sldId="281"/>
            <ac:grpSpMk id="32" creationId="{C4B5AF79-515F-41AD-9FB5-C7F8736313EB}"/>
          </ac:grpSpMkLst>
        </pc:grpChg>
        <pc:grpChg chg="add del mod ord topLvl">
          <ac:chgData name="Devrizal Maruapey" userId="73835e99cd6025c3" providerId="LiveId" clId="{A7B6361F-5445-445A-813C-8D9F36FC7A33}" dt="2021-08-26T09:58:12.580" v="800" actId="165"/>
          <ac:grpSpMkLst>
            <pc:docMk/>
            <pc:sldMk cId="1047405776" sldId="281"/>
            <ac:grpSpMk id="33" creationId="{5B7EB2F8-C867-4ED1-A18C-A1BFC2B5E258}"/>
          </ac:grpSpMkLst>
        </pc:grpChg>
        <pc:grpChg chg="add del mod">
          <ac:chgData name="Devrizal Maruapey" userId="73835e99cd6025c3" providerId="LiveId" clId="{A7B6361F-5445-445A-813C-8D9F36FC7A33}" dt="2021-08-26T09:57:34.722" v="786" actId="165"/>
          <ac:grpSpMkLst>
            <pc:docMk/>
            <pc:sldMk cId="1047405776" sldId="281"/>
            <ac:grpSpMk id="34" creationId="{8A16EFB2-003D-411B-BF47-D80C223FA0F0}"/>
          </ac:grpSpMkLst>
        </pc:grpChg>
        <pc:grpChg chg="add del mod">
          <ac:chgData name="Devrizal Maruapey" userId="73835e99cd6025c3" providerId="LiveId" clId="{A7B6361F-5445-445A-813C-8D9F36FC7A33}" dt="2021-08-26T09:57:33.413" v="785" actId="21"/>
          <ac:grpSpMkLst>
            <pc:docMk/>
            <pc:sldMk cId="1047405776" sldId="281"/>
            <ac:grpSpMk id="35" creationId="{478973E0-0D1B-482E-BF4D-A03671151E9B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36" creationId="{EE341021-937E-4AAD-B078-64C65872EBF7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37" creationId="{66E6FE19-937F-4D7D-9721-0A8939ED7651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41" creationId="{083ADF95-54FD-426D-A8BC-E3B3C491D5CC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42" creationId="{E7F3C601-2361-4DA4-A649-CC5B74A052BA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43" creationId="{6050F6D3-37C5-4B90-A4A5-19900555D6B0}"/>
          </ac:grpSpMkLst>
        </pc:grpChg>
        <pc:grpChg chg="mod">
          <ac:chgData name="Devrizal Maruapey" userId="73835e99cd6025c3" providerId="LiveId" clId="{A7B6361F-5445-445A-813C-8D9F36FC7A33}" dt="2021-08-26T09:57:06.467" v="779"/>
          <ac:grpSpMkLst>
            <pc:docMk/>
            <pc:sldMk cId="1047405776" sldId="281"/>
            <ac:grpSpMk id="45" creationId="{E0E5DA9D-E1B3-4E9B-B27E-2ECB8979349A}"/>
          </ac:grpSpMkLst>
        </pc:grpChg>
        <pc:grpChg chg="add del mod">
          <ac:chgData name="Devrizal Maruapey" userId="73835e99cd6025c3" providerId="LiveId" clId="{A7B6361F-5445-445A-813C-8D9F36FC7A33}" dt="2021-08-26T09:57:33.413" v="785" actId="21"/>
          <ac:grpSpMkLst>
            <pc:docMk/>
            <pc:sldMk cId="1047405776" sldId="281"/>
            <ac:grpSpMk id="50" creationId="{621EE45B-B8D2-47CC-9725-7A9B4A82EEA6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51" creationId="{2D4298B4-10D2-46B0-9225-4B570F7DDD2D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52" creationId="{26DCFFDD-885D-4D6F-A63B-0A9B17B8618E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56" creationId="{05A74C34-2575-4760-B154-2660FF28DDB0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57" creationId="{DEEB1633-DD26-4C21-897D-928CA6CD6782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58" creationId="{C7DCEF1B-D517-45BD-8930-AA6BB872619C}"/>
          </ac:grpSpMkLst>
        </pc:grpChg>
        <pc:grpChg chg="mod">
          <ac:chgData name="Devrizal Maruapey" userId="73835e99cd6025c3" providerId="LiveId" clId="{A7B6361F-5445-445A-813C-8D9F36FC7A33}" dt="2021-08-26T09:57:22.267" v="781"/>
          <ac:grpSpMkLst>
            <pc:docMk/>
            <pc:sldMk cId="1047405776" sldId="281"/>
            <ac:grpSpMk id="60" creationId="{C1FCC862-546E-47F5-B03C-E27DF04F7A00}"/>
          </ac:grpSpMkLst>
        </pc:grpChg>
        <pc:grpChg chg="add del mod ord">
          <ac:chgData name="Devrizal Maruapey" userId="73835e99cd6025c3" providerId="LiveId" clId="{A7B6361F-5445-445A-813C-8D9F36FC7A33}" dt="2021-08-26T09:58:12.580" v="800" actId="165"/>
          <ac:grpSpMkLst>
            <pc:docMk/>
            <pc:sldMk cId="1047405776" sldId="281"/>
            <ac:grpSpMk id="65" creationId="{CBFB0803-7455-4913-87C7-96DD433C7EB9}"/>
          </ac:grpSpMkLst>
        </pc:grpChg>
        <pc:grpChg chg="mod topLvl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67" creationId="{32A8A974-F95E-4925-BE37-33A8DA9335F0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68" creationId="{DF67CEE2-4473-468A-9BB9-93FCFCDDF22C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69" creationId="{E8AB8DD1-21ED-44CB-A8DE-114814F2DD9A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71" creationId="{F03356F5-3637-4934-AB6D-9F8C29C110EF}"/>
          </ac:grpSpMkLst>
        </pc:grpChg>
        <pc:grpChg chg="add del mod ord">
          <ac:chgData name="Devrizal Maruapey" userId="73835e99cd6025c3" providerId="LiveId" clId="{A7B6361F-5445-445A-813C-8D9F36FC7A33}" dt="2021-08-26T09:58:12.580" v="800" actId="165"/>
          <ac:grpSpMkLst>
            <pc:docMk/>
            <pc:sldMk cId="1047405776" sldId="281"/>
            <ac:grpSpMk id="76" creationId="{A003C430-5321-40A7-BC7D-6CFAA30B66B9}"/>
          </ac:grpSpMkLst>
        </pc:grpChg>
        <pc:grpChg chg="mod topLvl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78" creationId="{F6F459CE-5063-4970-9130-940168DFF17E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79" creationId="{C47853A2-DC53-4E54-9548-686E1D9FBD26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80" creationId="{00A0823E-FC5B-4399-B190-7784EDBA56E2}"/>
          </ac:grpSpMkLst>
        </pc:grpChg>
        <pc:grpChg chg="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82" creationId="{4AE15579-37D7-4572-9BD9-AE2B4206E124}"/>
          </ac:grpSpMkLst>
        </pc:grpChg>
        <pc:grpChg chg="add del mod">
          <ac:chgData name="Devrizal Maruapey" userId="73835e99cd6025c3" providerId="LiveId" clId="{A7B6361F-5445-445A-813C-8D9F36FC7A33}" dt="2021-08-26T09:58:12.580" v="800" actId="165"/>
          <ac:grpSpMkLst>
            <pc:docMk/>
            <pc:sldMk cId="1047405776" sldId="281"/>
            <ac:grpSpMk id="87" creationId="{8CD184B1-7D6F-4317-AFEE-ADB8D1CC2D2A}"/>
          </ac:grpSpMkLst>
        </pc:grpChg>
        <pc:grpChg chg="add mod topLvl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90" creationId="{1846803C-0B79-40D2-8663-FB0482E63B13}"/>
          </ac:grpSpMkLst>
        </pc:grpChg>
        <pc:grpChg chg="add mod topLvl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91" creationId="{E4AAE620-3918-4FF4-A773-5D310C8CA4C1}"/>
          </ac:grpSpMkLst>
        </pc:grpChg>
        <pc:grpChg chg="add del mod">
          <ac:chgData name="Devrizal Maruapey" userId="73835e99cd6025c3" providerId="LiveId" clId="{A7B6361F-5445-445A-813C-8D9F36FC7A33}" dt="2021-08-26T10:00:04.401" v="817" actId="165"/>
          <ac:grpSpMkLst>
            <pc:docMk/>
            <pc:sldMk cId="1047405776" sldId="281"/>
            <ac:grpSpMk id="92" creationId="{9936C721-9882-4730-8453-9DB8EDE0C6B7}"/>
          </ac:grpSpMkLst>
        </pc:grpChg>
        <pc:cxnChg chg="mod">
          <ac:chgData name="Devrizal Maruapey" userId="73835e99cd6025c3" providerId="LiveId" clId="{A7B6361F-5445-445A-813C-8D9F36FC7A33}" dt="2021-08-26T09:54:21.921" v="730"/>
          <ac:cxnSpMkLst>
            <pc:docMk/>
            <pc:sldMk cId="1047405776" sldId="281"/>
            <ac:cxnSpMk id="8" creationId="{A6F35938-563E-4D99-9A2F-8B8C6136DDB0}"/>
          </ac:cxnSpMkLst>
        </pc:cxnChg>
        <pc:cxnChg chg="mod">
          <ac:chgData name="Devrizal Maruapey" userId="73835e99cd6025c3" providerId="LiveId" clId="{A7B6361F-5445-445A-813C-8D9F36FC7A33}" dt="2021-08-26T09:55:15.420" v="733"/>
          <ac:cxnSpMkLst>
            <pc:docMk/>
            <pc:sldMk cId="1047405776" sldId="281"/>
            <ac:cxnSpMk id="17" creationId="{5DBDE49D-63DB-423A-9440-5D4D2B0DC596}"/>
          </ac:cxnSpMkLst>
        </pc:cxnChg>
        <pc:cxnChg chg="mod topLvl">
          <ac:chgData name="Devrizal Maruapey" userId="73835e99cd6025c3" providerId="LiveId" clId="{A7B6361F-5445-445A-813C-8D9F36FC7A33}" dt="2021-08-26T10:00:04.401" v="817" actId="165"/>
          <ac:cxnSpMkLst>
            <pc:docMk/>
            <pc:sldMk cId="1047405776" sldId="281"/>
            <ac:cxnSpMk id="27" creationId="{F22DD54C-26D2-4649-AC8C-7D9ED9E4657C}"/>
          </ac:cxnSpMkLst>
        </pc:cxnChg>
        <pc:cxnChg chg="mod">
          <ac:chgData name="Devrizal Maruapey" userId="73835e99cd6025c3" providerId="LiveId" clId="{A7B6361F-5445-445A-813C-8D9F36FC7A33}" dt="2021-08-26T09:57:06.467" v="779"/>
          <ac:cxnSpMkLst>
            <pc:docMk/>
            <pc:sldMk cId="1047405776" sldId="281"/>
            <ac:cxnSpMk id="39" creationId="{FD71806B-1FA9-4D41-82FF-A73786843F85}"/>
          </ac:cxnSpMkLst>
        </pc:cxnChg>
        <pc:cxnChg chg="mod">
          <ac:chgData name="Devrizal Maruapey" userId="73835e99cd6025c3" providerId="LiveId" clId="{A7B6361F-5445-445A-813C-8D9F36FC7A33}" dt="2021-08-26T09:57:22.267" v="781"/>
          <ac:cxnSpMkLst>
            <pc:docMk/>
            <pc:sldMk cId="1047405776" sldId="281"/>
            <ac:cxnSpMk id="54" creationId="{0188EA5C-001D-4C77-95F3-9BCD16FEC2A8}"/>
          </ac:cxnSpMkLst>
        </pc:cxnChg>
        <pc:cxnChg chg="mod topLvl">
          <ac:chgData name="Devrizal Maruapey" userId="73835e99cd6025c3" providerId="LiveId" clId="{A7B6361F-5445-445A-813C-8D9F36FC7A33}" dt="2021-08-26T10:00:04.401" v="817" actId="165"/>
          <ac:cxnSpMkLst>
            <pc:docMk/>
            <pc:sldMk cId="1047405776" sldId="281"/>
            <ac:cxnSpMk id="89" creationId="{21F0C3C2-108D-424D-A13A-70003CB943F5}"/>
          </ac:cxnSpMkLst>
        </pc:cxnChg>
      </pc:sldChg>
      <pc:sldChg chg="addSp delSp modSp new mod">
        <pc:chgData name="Devrizal Maruapey" userId="73835e99cd6025c3" providerId="LiveId" clId="{A7B6361F-5445-445A-813C-8D9F36FC7A33}" dt="2021-08-26T10:30:29.554" v="943" actId="14100"/>
        <pc:sldMkLst>
          <pc:docMk/>
          <pc:sldMk cId="1004787190" sldId="282"/>
        </pc:sldMkLst>
        <pc:spChg chg="add mod topLvl">
          <ac:chgData name="Devrizal Maruapey" userId="73835e99cd6025c3" providerId="LiveId" clId="{A7B6361F-5445-445A-813C-8D9F36FC7A33}" dt="2021-08-26T10:30:14.292" v="940" actId="12789"/>
          <ac:spMkLst>
            <pc:docMk/>
            <pc:sldMk cId="1004787190" sldId="282"/>
            <ac:spMk id="2" creationId="{331F8020-377F-4EE7-AF9E-FF0EA2809753}"/>
          </ac:spMkLst>
        </pc:spChg>
        <pc:spChg chg="add mod">
          <ac:chgData name="Devrizal Maruapey" userId="73835e99cd6025c3" providerId="LiveId" clId="{A7B6361F-5445-445A-813C-8D9F36FC7A33}" dt="2021-08-26T10:23:04.747" v="883" actId="165"/>
          <ac:spMkLst>
            <pc:docMk/>
            <pc:sldMk cId="1004787190" sldId="282"/>
            <ac:spMk id="3" creationId="{DC3CBC32-49E8-447A-B3B4-1D6ADDF73860}"/>
          </ac:spMkLst>
        </pc:spChg>
        <pc:spChg chg="add mod">
          <ac:chgData name="Devrizal Maruapey" userId="73835e99cd6025c3" providerId="LiveId" clId="{A7B6361F-5445-445A-813C-8D9F36FC7A33}" dt="2021-08-26T10:23:04.747" v="883" actId="165"/>
          <ac:spMkLst>
            <pc:docMk/>
            <pc:sldMk cId="1004787190" sldId="282"/>
            <ac:spMk id="4" creationId="{5282B926-ED33-436F-A617-AE70412ADA06}"/>
          </ac:spMkLst>
        </pc:spChg>
        <pc:spChg chg="add mod">
          <ac:chgData name="Devrizal Maruapey" userId="73835e99cd6025c3" providerId="LiveId" clId="{A7B6361F-5445-445A-813C-8D9F36FC7A33}" dt="2021-08-26T10:23:04.747" v="883" actId="165"/>
          <ac:spMkLst>
            <pc:docMk/>
            <pc:sldMk cId="1004787190" sldId="282"/>
            <ac:spMk id="6" creationId="{B7FCE42A-995A-4475-B998-8B35DF012160}"/>
          </ac:spMkLst>
        </pc:spChg>
        <pc:spChg chg="add mod">
          <ac:chgData name="Devrizal Maruapey" userId="73835e99cd6025c3" providerId="LiveId" clId="{A7B6361F-5445-445A-813C-8D9F36FC7A33}" dt="2021-08-26T10:23:04.747" v="883" actId="165"/>
          <ac:spMkLst>
            <pc:docMk/>
            <pc:sldMk cId="1004787190" sldId="282"/>
            <ac:spMk id="7" creationId="{6A45EFFD-68E6-4BA5-A03E-25B55B15621D}"/>
          </ac:spMkLst>
        </pc:spChg>
        <pc:spChg chg="add mod">
          <ac:chgData name="Devrizal Maruapey" userId="73835e99cd6025c3" providerId="LiveId" clId="{A7B6361F-5445-445A-813C-8D9F36FC7A33}" dt="2021-08-26T10:23:04.747" v="883" actId="165"/>
          <ac:spMkLst>
            <pc:docMk/>
            <pc:sldMk cId="1004787190" sldId="282"/>
            <ac:spMk id="8" creationId="{24174FA3-C170-45E7-B436-B824854EF90A}"/>
          </ac:spMkLst>
        </pc:spChg>
        <pc:spChg chg="del mod topLvl">
          <ac:chgData name="Devrizal Maruapey" userId="73835e99cd6025c3" providerId="LiveId" clId="{A7B6361F-5445-445A-813C-8D9F36FC7A33}" dt="2021-08-26T10:01:56.912" v="823" actId="21"/>
          <ac:spMkLst>
            <pc:docMk/>
            <pc:sldMk cId="1004787190" sldId="282"/>
            <ac:spMk id="10" creationId="{5BEE77AB-EAE9-486A-90AF-07AFDC73B89E}"/>
          </ac:spMkLst>
        </pc:spChg>
        <pc:spChg chg="del mod topLvl">
          <ac:chgData name="Devrizal Maruapey" userId="73835e99cd6025c3" providerId="LiveId" clId="{A7B6361F-5445-445A-813C-8D9F36FC7A33}" dt="2021-08-26T10:01:58.963" v="824" actId="21"/>
          <ac:spMkLst>
            <pc:docMk/>
            <pc:sldMk cId="1004787190" sldId="282"/>
            <ac:spMk id="11" creationId="{30C449AC-08E6-41E1-A9DE-62B42F547782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15" creationId="{73EF206D-A2C4-4CC0-B623-63E0146B550F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16" creationId="{72F66007-C332-492B-A3A8-EA75D3A84F46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17" creationId="{A4703B6D-DAF3-426A-BE86-270F808A9157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18" creationId="{97A9F9B3-75A1-4385-AAD3-A2C809E05DC2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19" creationId="{453CAFF2-6DB2-4799-BD6F-10839BE728E8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0" creationId="{DDD7F62C-30DC-404C-8E51-CB2E6D8F19F0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1" creationId="{7DAF9151-50DB-4BA1-9EE1-14FCA784DB7E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2" creationId="{8C1FCF67-870B-4B7E-9679-72E5F283936D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3" creationId="{C8B7ACB7-5582-4BCA-A2B7-54182B19641F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4" creationId="{8B3A9B5E-0EC7-4BA1-AD7D-C821D8B32AE6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5" creationId="{1E6AB787-71FE-4DAB-8D51-73E505C6D861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6" creationId="{7F5ABF4F-C2EC-4B2C-ACA0-B29A2BB1A36A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7" creationId="{00222C03-F4A3-4609-B072-E85D8C6FE105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8" creationId="{AC52DB0D-D1C4-4302-815B-312A605FBBAE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29" creationId="{112AD6D3-1C9F-4095-B819-8B9D0C7FDCA8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0" creationId="{953C915E-69E4-452F-909D-F7F2E11DCB05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1" creationId="{82A10C55-627F-4710-9F16-9752735DC7D4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2" creationId="{8A7836C0-354B-4BEF-B0D3-55BB8B127A12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3" creationId="{AC3122BD-5EFF-45BD-AC3A-87FFF8F2FE57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4" creationId="{88C0E7D9-985D-4538-B537-48131E63AFBE}"/>
          </ac:spMkLst>
        </pc:spChg>
        <pc:spChg chg="mod topLvl">
          <ac:chgData name="Devrizal Maruapey" userId="73835e99cd6025c3" providerId="LiveId" clId="{A7B6361F-5445-445A-813C-8D9F36FC7A33}" dt="2021-08-26T10:26:31.157" v="891" actId="165"/>
          <ac:spMkLst>
            <pc:docMk/>
            <pc:sldMk cId="1004787190" sldId="282"/>
            <ac:spMk id="35" creationId="{029EE41D-D879-466E-946A-0A841F743721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37" creationId="{D1CA7D0A-6D93-450D-A6AF-FFD09381FAEB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38" creationId="{F5086351-6FC3-486E-A5DE-E550D0C7C75A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39" creationId="{1442C044-5598-4D5A-9BD7-B33BAE6C2F15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0" creationId="{24CE7CE9-F6AA-491B-BA1B-48CC559B9086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2" creationId="{52FA9002-D38A-4DC4-83AD-7A23F17A5916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3" creationId="{163169C3-5C8C-42A5-96E7-B4FE0BE58123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4" creationId="{25AFC3D7-A77F-47AF-8ED0-75EEA5C2BE8B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5" creationId="{E11399E6-761B-4948-9589-97640425D3B9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6" creationId="{61C44D93-6F07-4311-BA98-62B7180DA36B}"/>
          </ac:spMkLst>
        </pc:spChg>
        <pc:spChg chg="add mod ord topLvl">
          <ac:chgData name="Devrizal Maruapey" userId="73835e99cd6025c3" providerId="LiveId" clId="{A7B6361F-5445-445A-813C-8D9F36FC7A33}" dt="2021-08-26T10:30:15.205" v="941" actId="408"/>
          <ac:spMkLst>
            <pc:docMk/>
            <pc:sldMk cId="1004787190" sldId="282"/>
            <ac:spMk id="47" creationId="{DCC4337B-4F7F-4E36-AE6F-51DFC8CCAFAD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49" creationId="{E64B1FC8-8D52-4746-9592-CA13F426CB8B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0" creationId="{9CBED36C-19DD-40B5-AECA-317A567815D6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3" creationId="{3698BA83-F48E-4FB7-9C6A-53F0827A4202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4" creationId="{63ED96DE-70A3-4F1B-8BC9-61EB6AE54A8D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5" creationId="{90B81BC8-0FA5-4A6A-B772-4997DC511711}"/>
          </ac:spMkLst>
        </pc:spChg>
        <pc:spChg chg="add mod ord topLvl">
          <ac:chgData name="Devrizal Maruapey" userId="73835e99cd6025c3" providerId="LiveId" clId="{A7B6361F-5445-445A-813C-8D9F36FC7A33}" dt="2021-08-26T10:30:14.292" v="940" actId="12789"/>
          <ac:spMkLst>
            <pc:docMk/>
            <pc:sldMk cId="1004787190" sldId="282"/>
            <ac:spMk id="56" creationId="{E0DCB064-D1EF-4CD7-995F-0DD39E687B10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8" creationId="{4D76866B-2C2C-48E3-A3ED-0733B6EB66A9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59" creationId="{E621EBA2-56C7-4C35-91A6-0F8B86BEAEC5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62" creationId="{A7A0929B-4218-40EB-8AEF-FDC045795B9C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63" creationId="{20301299-B10C-479F-A62C-736F2CC85C55}"/>
          </ac:spMkLst>
        </pc:spChg>
        <pc:spChg chg="mod">
          <ac:chgData name="Devrizal Maruapey" userId="73835e99cd6025c3" providerId="LiveId" clId="{A7B6361F-5445-445A-813C-8D9F36FC7A33}" dt="2021-08-26T10:26:33.110" v="892" actId="165"/>
          <ac:spMkLst>
            <pc:docMk/>
            <pc:sldMk cId="1004787190" sldId="282"/>
            <ac:spMk id="64" creationId="{EE9636C6-58D6-4488-8C81-2D7A0974D369}"/>
          </ac:spMkLst>
        </pc:spChg>
        <pc:spChg chg="mod">
          <ac:chgData name="Devrizal Maruapey" userId="73835e99cd6025c3" providerId="LiveId" clId="{A7B6361F-5445-445A-813C-8D9F36FC7A33}" dt="2021-08-26T10:05:07.953" v="881" actId="165"/>
          <ac:spMkLst>
            <pc:docMk/>
            <pc:sldMk cId="1004787190" sldId="282"/>
            <ac:spMk id="70" creationId="{6E790AF5-FD3F-4900-A9E9-2349EC24D2A6}"/>
          </ac:spMkLst>
        </pc:spChg>
        <pc:spChg chg="mod">
          <ac:chgData name="Devrizal Maruapey" userId="73835e99cd6025c3" providerId="LiveId" clId="{A7B6361F-5445-445A-813C-8D9F36FC7A33}" dt="2021-08-26T10:05:07.953" v="881" actId="165"/>
          <ac:spMkLst>
            <pc:docMk/>
            <pc:sldMk cId="1004787190" sldId="282"/>
            <ac:spMk id="73" creationId="{5A142CB0-9A16-4D94-B6D3-E616B2632FC8}"/>
          </ac:spMkLst>
        </pc:spChg>
        <pc:grpChg chg="add del mod">
          <ac:chgData name="Devrizal Maruapey" userId="73835e99cd6025c3" providerId="LiveId" clId="{A7B6361F-5445-445A-813C-8D9F36FC7A33}" dt="2021-08-26T10:01:53.211" v="822" actId="165"/>
          <ac:grpSpMkLst>
            <pc:docMk/>
            <pc:sldMk cId="1004787190" sldId="282"/>
            <ac:grpSpMk id="9" creationId="{14FA0D07-3C76-4692-A85E-4FB899B862E3}"/>
          </ac:grpSpMkLst>
        </pc:grpChg>
        <pc:grpChg chg="add mod topLvl">
          <ac:chgData name="Devrizal Maruapey" userId="73835e99cd6025c3" providerId="LiveId" clId="{A7B6361F-5445-445A-813C-8D9F36FC7A33}" dt="2021-08-26T10:23:04.747" v="883" actId="165"/>
          <ac:grpSpMkLst>
            <pc:docMk/>
            <pc:sldMk cId="1004787190" sldId="282"/>
            <ac:grpSpMk id="12" creationId="{F4D226CD-9937-4FDD-B42D-8F6E1AF5424D}"/>
          </ac:grpSpMkLst>
        </pc:grpChg>
        <pc:grpChg chg="add mod topLvl">
          <ac:chgData name="Devrizal Maruapey" userId="73835e99cd6025c3" providerId="LiveId" clId="{A7B6361F-5445-445A-813C-8D9F36FC7A33}" dt="2021-08-26T10:23:04.747" v="883" actId="165"/>
          <ac:grpSpMkLst>
            <pc:docMk/>
            <pc:sldMk cId="1004787190" sldId="282"/>
            <ac:grpSpMk id="13" creationId="{FEB570D5-DA13-4104-8C0D-C21D8BF17FEF}"/>
          </ac:grpSpMkLst>
        </pc:grpChg>
        <pc:grpChg chg="add del mod topLvl">
          <ac:chgData name="Devrizal Maruapey" userId="73835e99cd6025c3" providerId="LiveId" clId="{A7B6361F-5445-445A-813C-8D9F36FC7A33}" dt="2021-08-26T10:26:31.157" v="891" actId="165"/>
          <ac:grpSpMkLst>
            <pc:docMk/>
            <pc:sldMk cId="1004787190" sldId="282"/>
            <ac:grpSpMk id="14" creationId="{A1DC282F-6BFE-49ED-9088-BC13B42FF239}"/>
          </ac:grpSpMkLst>
        </pc:grpChg>
        <pc:grpChg chg="add mo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36" creationId="{E0374744-F06E-4F2B-9253-C907405A5815}"/>
          </ac:grpSpMkLst>
        </pc:grpChg>
        <pc:grpChg chg="add mo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41" creationId="{F783C30D-B6BD-4609-98DC-366E6E5AC143}"/>
          </ac:grpSpMkLst>
        </pc:grpChg>
        <pc:grpChg chg="add mo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48" creationId="{CD60DDBF-9558-434D-9135-EDC0F3939504}"/>
          </ac:grpSpMkLst>
        </pc:grpChg>
        <pc:grpChg chg="add mod or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52" creationId="{6E4BEF67-6B19-43EF-A34A-AF465A2107A3}"/>
          </ac:grpSpMkLst>
        </pc:grpChg>
        <pc:grpChg chg="add mod or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57" creationId="{EFB508C5-80EE-47F6-B8FA-58B62126F96A}"/>
          </ac:grpSpMkLst>
        </pc:grpChg>
        <pc:grpChg chg="add mod or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61" creationId="{97A1A567-F0D9-4DFC-8CEB-805148A00305}"/>
          </ac:grpSpMkLst>
        </pc:grpChg>
        <pc:grpChg chg="add del mod topLvl">
          <ac:chgData name="Devrizal Maruapey" userId="73835e99cd6025c3" providerId="LiveId" clId="{A7B6361F-5445-445A-813C-8D9F36FC7A33}" dt="2021-08-26T10:23:04.747" v="883" actId="165"/>
          <ac:grpSpMkLst>
            <pc:docMk/>
            <pc:sldMk cId="1004787190" sldId="282"/>
            <ac:grpSpMk id="65" creationId="{3663D2B8-1795-474F-9C8E-767DC0E48C55}"/>
          </ac:grpSpMkLst>
        </pc:grpChg>
        <pc:grpChg chg="add del mo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66" creationId="{D20EA6F7-6EAC-4C87-81D0-31317FF9C4F8}"/>
          </ac:grpSpMkLst>
        </pc:grpChg>
        <pc:grpChg chg="add del mod topLvl">
          <ac:chgData name="Devrizal Maruapey" userId="73835e99cd6025c3" providerId="LiveId" clId="{A7B6361F-5445-445A-813C-8D9F36FC7A33}" dt="2021-08-26T10:26:33.110" v="892" actId="165"/>
          <ac:grpSpMkLst>
            <pc:docMk/>
            <pc:sldMk cId="1004787190" sldId="282"/>
            <ac:grpSpMk id="67" creationId="{9A37A4DF-2DAC-40AF-96D3-F617BD225CA5}"/>
          </ac:grpSpMkLst>
        </pc:grpChg>
        <pc:grpChg chg="add del mod">
          <ac:chgData name="Devrizal Maruapey" userId="73835e99cd6025c3" providerId="LiveId" clId="{A7B6361F-5445-445A-813C-8D9F36FC7A33}" dt="2021-08-26T10:04:06.857" v="863" actId="165"/>
          <ac:grpSpMkLst>
            <pc:docMk/>
            <pc:sldMk cId="1004787190" sldId="282"/>
            <ac:grpSpMk id="68" creationId="{16779F22-40B9-4D6D-A6B4-085F4526D124}"/>
          </ac:grpSpMkLst>
        </pc:grpChg>
        <pc:grpChg chg="add mod topLvl">
          <ac:chgData name="Devrizal Maruapey" userId="73835e99cd6025c3" providerId="LiveId" clId="{A7B6361F-5445-445A-813C-8D9F36FC7A33}" dt="2021-08-26T10:30:29.554" v="943" actId="14100"/>
          <ac:grpSpMkLst>
            <pc:docMk/>
            <pc:sldMk cId="1004787190" sldId="282"/>
            <ac:grpSpMk id="69" creationId="{2EE28AA1-6C4A-4462-9B48-9B0917A781FD}"/>
          </ac:grpSpMkLst>
        </pc:grpChg>
        <pc:grpChg chg="add mod topLvl">
          <ac:chgData name="Devrizal Maruapey" userId="73835e99cd6025c3" providerId="LiveId" clId="{A7B6361F-5445-445A-813C-8D9F36FC7A33}" dt="2021-08-26T10:30:29.554" v="943" actId="14100"/>
          <ac:grpSpMkLst>
            <pc:docMk/>
            <pc:sldMk cId="1004787190" sldId="282"/>
            <ac:grpSpMk id="72" creationId="{61F5DFCE-3180-404E-967C-19A49CE8F434}"/>
          </ac:grpSpMkLst>
        </pc:grpChg>
        <pc:grpChg chg="add del mod">
          <ac:chgData name="Devrizal Maruapey" userId="73835e99cd6025c3" providerId="LiveId" clId="{A7B6361F-5445-445A-813C-8D9F36FC7A33}" dt="2021-08-26T10:05:07.953" v="881" actId="165"/>
          <ac:grpSpMkLst>
            <pc:docMk/>
            <pc:sldMk cId="1004787190" sldId="282"/>
            <ac:grpSpMk id="75" creationId="{ADD6A70F-3308-4DA0-B551-34F392C99B61}"/>
          </ac:grpSpMkLst>
        </pc:grpChg>
        <pc:cxnChg chg="add mod">
          <ac:chgData name="Devrizal Maruapey" userId="73835e99cd6025c3" providerId="LiveId" clId="{A7B6361F-5445-445A-813C-8D9F36FC7A33}" dt="2021-08-26T10:23:04.747" v="883" actId="165"/>
          <ac:cxnSpMkLst>
            <pc:docMk/>
            <pc:sldMk cId="1004787190" sldId="282"/>
            <ac:cxnSpMk id="5" creationId="{A888FBA8-1E74-47A4-A565-672235D3DA25}"/>
          </ac:cxnSpMkLst>
        </pc:cxnChg>
        <pc:cxnChg chg="mod">
          <ac:chgData name="Devrizal Maruapey" userId="73835e99cd6025c3" providerId="LiveId" clId="{A7B6361F-5445-445A-813C-8D9F36FC7A33}" dt="2021-08-26T10:26:33.110" v="892" actId="165"/>
          <ac:cxnSpMkLst>
            <pc:docMk/>
            <pc:sldMk cId="1004787190" sldId="282"/>
            <ac:cxnSpMk id="51" creationId="{577C5974-6FCB-4438-989F-57C809D738C0}"/>
          </ac:cxnSpMkLst>
        </pc:cxnChg>
        <pc:cxnChg chg="mod">
          <ac:chgData name="Devrizal Maruapey" userId="73835e99cd6025c3" providerId="LiveId" clId="{A7B6361F-5445-445A-813C-8D9F36FC7A33}" dt="2021-08-26T10:26:33.110" v="892" actId="165"/>
          <ac:cxnSpMkLst>
            <pc:docMk/>
            <pc:sldMk cId="1004787190" sldId="282"/>
            <ac:cxnSpMk id="60" creationId="{6CA74A3B-9FEC-4B50-BA60-019D011022D9}"/>
          </ac:cxnSpMkLst>
        </pc:cxnChg>
        <pc:cxnChg chg="mod">
          <ac:chgData name="Devrizal Maruapey" userId="73835e99cd6025c3" providerId="LiveId" clId="{A7B6361F-5445-445A-813C-8D9F36FC7A33}" dt="2021-08-26T10:05:07.953" v="881" actId="165"/>
          <ac:cxnSpMkLst>
            <pc:docMk/>
            <pc:sldMk cId="1004787190" sldId="282"/>
            <ac:cxnSpMk id="71" creationId="{DE6D0E5F-39D7-4738-A0B6-5177D5474C5A}"/>
          </ac:cxnSpMkLst>
        </pc:cxnChg>
        <pc:cxnChg chg="mod">
          <ac:chgData name="Devrizal Maruapey" userId="73835e99cd6025c3" providerId="LiveId" clId="{A7B6361F-5445-445A-813C-8D9F36FC7A33}" dt="2021-08-26T10:05:07.953" v="881" actId="165"/>
          <ac:cxnSpMkLst>
            <pc:docMk/>
            <pc:sldMk cId="1004787190" sldId="282"/>
            <ac:cxnSpMk id="74" creationId="{2EECA01C-BBB3-4A14-A567-CE5CFEFED19F}"/>
          </ac:cxnSpMkLst>
        </pc:cxnChg>
      </pc:sldChg>
      <pc:sldChg chg="addSp delSp modSp new mod ord setBg">
        <pc:chgData name="Devrizal Maruapey" userId="73835e99cd6025c3" providerId="LiveId" clId="{A7B6361F-5445-445A-813C-8D9F36FC7A33}" dt="2021-08-26T10:46:17.092" v="1104"/>
        <pc:sldMkLst>
          <pc:docMk/>
          <pc:sldMk cId="2373235058" sldId="283"/>
        </pc:sldMkLst>
        <pc:spChg chg="add mod topLvl">
          <ac:chgData name="Devrizal Maruapey" userId="73835e99cd6025c3" providerId="LiveId" clId="{A7B6361F-5445-445A-813C-8D9F36FC7A33}" dt="2021-08-26T10:34:46.839" v="991" actId="164"/>
          <ac:spMkLst>
            <pc:docMk/>
            <pc:sldMk cId="2373235058" sldId="283"/>
            <ac:spMk id="2" creationId="{1C22416A-DA98-4C7D-804F-08FCF423645B}"/>
          </ac:spMkLst>
        </pc:spChg>
        <pc:spChg chg="mod">
          <ac:chgData name="Devrizal Maruapey" userId="73835e99cd6025c3" providerId="LiveId" clId="{A7B6361F-5445-445A-813C-8D9F36FC7A33}" dt="2021-08-26T10:29:14.689" v="926" actId="165"/>
          <ac:spMkLst>
            <pc:docMk/>
            <pc:sldMk cId="2373235058" sldId="283"/>
            <ac:spMk id="4" creationId="{2C525400-AD0A-4A00-8CDF-7D91EB31B914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7" creationId="{B51CC955-81D3-4D3B-B669-056C78E29F8F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8" creationId="{220C7A75-D053-4F7F-B823-7CFC2C4BBEEF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9" creationId="{75D99225-1D6A-4506-8425-EDEFC2D98A66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0" creationId="{E140CCB9-F029-420B-A673-7D497BE4CFD2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1" creationId="{FDA8A9B8-02F7-4CAD-B124-43BC80B1EDB9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2" creationId="{D1CC99F6-C791-4AC1-92EC-34D02242FE84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3" creationId="{DB39DFB6-9C6E-414E-9FCA-2644F0EE93DF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4" creationId="{686DFE81-51A2-44BE-BE35-3C46CDC6DBFC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5" creationId="{95D24EAD-3711-483E-ADEF-BA1890F44ED5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6" creationId="{9980EBCD-9764-4479-B712-0288DAD6A459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7" creationId="{C66F33B8-5477-4B9A-B865-B30AA84B98CB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8" creationId="{B7F5DB53-B84E-418C-BC6B-E8D047383B35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19" creationId="{FE474931-E5F3-42E1-A7FC-0137136FBC7C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0" creationId="{074F3BD7-E9CD-40A8-A170-FBDB834EDAC4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1" creationId="{26F26827-0885-493F-89D4-157855460A4E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2" creationId="{7DC5E7BC-30E6-453F-AA29-F5CBF86D85BA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3" creationId="{F5310324-C5D2-404A-8FBC-4F2A3A830844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4" creationId="{7F5D500F-C527-4956-9CF0-6CC332768CD3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5" creationId="{AEE26E8E-DE95-4E4A-8116-6143F52B4ACE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6" creationId="{E901AC3E-8587-4C2E-9A70-533ACCF97BD1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7" creationId="{F631CC1B-E951-47C0-8DE9-26A66D11FC53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29" creationId="{2B3BB4D9-C90D-4110-B39E-7DC65BBEEEA7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30" creationId="{FF789B15-8967-4DCB-BE16-B6C1E5BB5CDD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31" creationId="{E8C57012-065D-4053-AA81-4C1FEB9B09D7}"/>
          </ac:spMkLst>
        </pc:spChg>
        <pc:spChg chg="mod">
          <ac:chgData name="Devrizal Maruapey" userId="73835e99cd6025c3" providerId="LiveId" clId="{A7B6361F-5445-445A-813C-8D9F36FC7A33}" dt="2021-08-26T10:26:38.270" v="893"/>
          <ac:spMkLst>
            <pc:docMk/>
            <pc:sldMk cId="2373235058" sldId="283"/>
            <ac:spMk id="32" creationId="{9AC9D2AD-A69F-496F-BABC-57D62EFAC2CE}"/>
          </ac:spMkLst>
        </pc:spChg>
        <pc:spChg chg="mod">
          <ac:chgData name="Devrizal Maruapey" userId="73835e99cd6025c3" providerId="LiveId" clId="{A7B6361F-5445-445A-813C-8D9F36FC7A33}" dt="2021-08-26T10:27:01.879" v="901" actId="165"/>
          <ac:spMkLst>
            <pc:docMk/>
            <pc:sldMk cId="2373235058" sldId="283"/>
            <ac:spMk id="34" creationId="{B8EA499E-151F-4DFA-B508-F7FCA65DF711}"/>
          </ac:spMkLst>
        </pc:spChg>
        <pc:spChg chg="mod">
          <ac:chgData name="Devrizal Maruapey" userId="73835e99cd6025c3" providerId="LiveId" clId="{A7B6361F-5445-445A-813C-8D9F36FC7A33}" dt="2021-08-26T10:27:01.879" v="901" actId="165"/>
          <ac:spMkLst>
            <pc:docMk/>
            <pc:sldMk cId="2373235058" sldId="283"/>
            <ac:spMk id="35" creationId="{B813B099-68E1-4A7A-A768-68771F6B8F49}"/>
          </ac:spMkLst>
        </pc:spChg>
        <pc:spChg chg="mod">
          <ac:chgData name="Devrizal Maruapey" userId="73835e99cd6025c3" providerId="LiveId" clId="{A7B6361F-5445-445A-813C-8D9F36FC7A33}" dt="2021-08-26T10:27:01.879" v="901" actId="165"/>
          <ac:spMkLst>
            <pc:docMk/>
            <pc:sldMk cId="2373235058" sldId="283"/>
            <ac:spMk id="36" creationId="{9A1B00E0-4A5A-41AF-8F27-8C5C6FAB10A3}"/>
          </ac:spMkLst>
        </pc:spChg>
        <pc:spChg chg="mod">
          <ac:chgData name="Devrizal Maruapey" userId="73835e99cd6025c3" providerId="LiveId" clId="{A7B6361F-5445-445A-813C-8D9F36FC7A33}" dt="2021-08-26T10:27:01.879" v="901" actId="165"/>
          <ac:spMkLst>
            <pc:docMk/>
            <pc:sldMk cId="2373235058" sldId="283"/>
            <ac:spMk id="37" creationId="{DC4E8AA0-B144-478B-99B0-515806C0BAAE}"/>
          </ac:spMkLst>
        </pc:spChg>
        <pc:spChg chg="mod">
          <ac:chgData name="Devrizal Maruapey" userId="73835e99cd6025c3" providerId="LiveId" clId="{A7B6361F-5445-445A-813C-8D9F36FC7A33}" dt="2021-08-26T10:27:01.879" v="901" actId="165"/>
          <ac:spMkLst>
            <pc:docMk/>
            <pc:sldMk cId="2373235058" sldId="283"/>
            <ac:spMk id="38" creationId="{985A4A86-94D1-471F-B5FA-74599D302969}"/>
          </ac:spMkLst>
        </pc:spChg>
        <pc:spChg chg="add mod ord topLvl">
          <ac:chgData name="Devrizal Maruapey" userId="73835e99cd6025c3" providerId="LiveId" clId="{A7B6361F-5445-445A-813C-8D9F36FC7A33}" dt="2021-08-26T10:34:26.517" v="985" actId="164"/>
          <ac:spMkLst>
            <pc:docMk/>
            <pc:sldMk cId="2373235058" sldId="283"/>
            <ac:spMk id="39" creationId="{ECD79BD4-D8F3-47D1-99D4-767DBF2778D8}"/>
          </ac:spMkLst>
        </pc:spChg>
        <pc:spChg chg="mod">
          <ac:chgData name="Devrizal Maruapey" userId="73835e99cd6025c3" providerId="LiveId" clId="{A7B6361F-5445-445A-813C-8D9F36FC7A33}" dt="2021-08-26T10:34:10.702" v="982" actId="207"/>
          <ac:spMkLst>
            <pc:docMk/>
            <pc:sldMk cId="2373235058" sldId="283"/>
            <ac:spMk id="41" creationId="{78BB6762-3009-4679-AA35-629A2E574A04}"/>
          </ac:spMkLst>
        </pc:spChg>
        <pc:spChg chg="add mod ord topLvl">
          <ac:chgData name="Devrizal Maruapey" userId="73835e99cd6025c3" providerId="LiveId" clId="{A7B6361F-5445-445A-813C-8D9F36FC7A33}" dt="2021-08-26T10:34:41.244" v="989" actId="164"/>
          <ac:spMkLst>
            <pc:docMk/>
            <pc:sldMk cId="2373235058" sldId="283"/>
            <ac:spMk id="43" creationId="{6E0A5C53-647D-47F9-9762-13356DBCC3A6}"/>
          </ac:spMkLst>
        </pc:spChg>
        <pc:spChg chg="mod">
          <ac:chgData name="Devrizal Maruapey" userId="73835e99cd6025c3" providerId="LiveId" clId="{A7B6361F-5445-445A-813C-8D9F36FC7A33}" dt="2021-08-26T10:26:50.440" v="897"/>
          <ac:spMkLst>
            <pc:docMk/>
            <pc:sldMk cId="2373235058" sldId="283"/>
            <ac:spMk id="45" creationId="{3A43F756-D2AD-4778-AA83-B02DC8D26400}"/>
          </ac:spMkLst>
        </pc:spChg>
        <pc:spChg chg="mod">
          <ac:chgData name="Devrizal Maruapey" userId="73835e99cd6025c3" providerId="LiveId" clId="{A7B6361F-5445-445A-813C-8D9F36FC7A33}" dt="2021-08-26T10:34:18.708" v="984" actId="207"/>
          <ac:spMkLst>
            <pc:docMk/>
            <pc:sldMk cId="2373235058" sldId="283"/>
            <ac:spMk id="49" creationId="{312A1F22-AA5C-4620-9E14-ADC0E3EEDF16}"/>
          </ac:spMkLst>
        </pc:spChg>
        <pc:spChg chg="add mod">
          <ac:chgData name="Devrizal Maruapey" userId="73835e99cd6025c3" providerId="LiveId" clId="{A7B6361F-5445-445A-813C-8D9F36FC7A33}" dt="2021-08-26T10:31:40.187" v="957" actId="164"/>
          <ac:spMkLst>
            <pc:docMk/>
            <pc:sldMk cId="2373235058" sldId="283"/>
            <ac:spMk id="52" creationId="{5B8CE666-6234-422D-A466-90C3768F6943}"/>
          </ac:spMkLst>
        </pc:spChg>
        <pc:spChg chg="add mod">
          <ac:chgData name="Devrizal Maruapey" userId="73835e99cd6025c3" providerId="LiveId" clId="{A7B6361F-5445-445A-813C-8D9F36FC7A33}" dt="2021-08-26T10:31:40.187" v="957" actId="164"/>
          <ac:spMkLst>
            <pc:docMk/>
            <pc:sldMk cId="2373235058" sldId="283"/>
            <ac:spMk id="53" creationId="{2E095E83-BD3A-4300-83AD-E1CBC3F35BD5}"/>
          </ac:spMkLst>
        </pc:spChg>
        <pc:spChg chg="add mod">
          <ac:chgData name="Devrizal Maruapey" userId="73835e99cd6025c3" providerId="LiveId" clId="{A7B6361F-5445-445A-813C-8D9F36FC7A33}" dt="2021-08-26T10:32:29.151" v="975" actId="121"/>
          <ac:spMkLst>
            <pc:docMk/>
            <pc:sldMk cId="2373235058" sldId="283"/>
            <ac:spMk id="54" creationId="{8ECF94A3-BEFE-4205-AC4A-B32E651ADD34}"/>
          </ac:spMkLst>
        </pc:spChg>
        <pc:spChg chg="mod">
          <ac:chgData name="Devrizal Maruapey" userId="73835e99cd6025c3" providerId="LiveId" clId="{A7B6361F-5445-445A-813C-8D9F36FC7A33}" dt="2021-08-26T10:31:58.556" v="967" actId="20577"/>
          <ac:spMkLst>
            <pc:docMk/>
            <pc:sldMk cId="2373235058" sldId="283"/>
            <ac:spMk id="59" creationId="{EC0B1AC6-F392-4AC9-B1E9-263A1FC20605}"/>
          </ac:spMkLst>
        </pc:spChg>
        <pc:spChg chg="mod">
          <ac:chgData name="Devrizal Maruapey" userId="73835e99cd6025c3" providerId="LiveId" clId="{A7B6361F-5445-445A-813C-8D9F36FC7A33}" dt="2021-08-26T10:31:49.202" v="960"/>
          <ac:spMkLst>
            <pc:docMk/>
            <pc:sldMk cId="2373235058" sldId="283"/>
            <ac:spMk id="60" creationId="{0FF8281D-979E-4556-BD5B-9992FF5F74FB}"/>
          </ac:spMkLst>
        </pc:spChg>
        <pc:spChg chg="mod">
          <ac:chgData name="Devrizal Maruapey" userId="73835e99cd6025c3" providerId="LiveId" clId="{A7B6361F-5445-445A-813C-8D9F36FC7A33}" dt="2021-08-26T10:31:49.202" v="960"/>
          <ac:spMkLst>
            <pc:docMk/>
            <pc:sldMk cId="2373235058" sldId="283"/>
            <ac:spMk id="61" creationId="{46B3D864-51D7-4CF8-88AF-ECE65B71D163}"/>
          </ac:spMkLst>
        </pc:spChg>
        <pc:spChg chg="mod topLvl">
          <ac:chgData name="Devrizal Maruapey" userId="73835e99cd6025c3" providerId="LiveId" clId="{A7B6361F-5445-445A-813C-8D9F36FC7A33}" dt="2021-08-26T10:34:35.287" v="988" actId="164"/>
          <ac:spMkLst>
            <pc:docMk/>
            <pc:sldMk cId="2373235058" sldId="283"/>
            <ac:spMk id="64" creationId="{10B668A5-9217-4BAC-9BCF-F17FBC3DDA2C}"/>
          </ac:spMkLst>
        </pc:spChg>
        <pc:spChg chg="mod">
          <ac:chgData name="Devrizal Maruapey" userId="73835e99cd6025c3" providerId="LiveId" clId="{A7B6361F-5445-445A-813C-8D9F36FC7A33}" dt="2021-08-26T10:34:34.346" v="987" actId="164"/>
          <ac:spMkLst>
            <pc:docMk/>
            <pc:sldMk cId="2373235058" sldId="283"/>
            <ac:spMk id="65" creationId="{2D674BB7-53E2-4155-AB88-EF41D701BFC2}"/>
          </ac:spMkLst>
        </pc:spChg>
        <pc:spChg chg="mod">
          <ac:chgData name="Devrizal Maruapey" userId="73835e99cd6025c3" providerId="LiveId" clId="{A7B6361F-5445-445A-813C-8D9F36FC7A33}" dt="2021-08-26T10:34:34.346" v="987" actId="164"/>
          <ac:spMkLst>
            <pc:docMk/>
            <pc:sldMk cId="2373235058" sldId="283"/>
            <ac:spMk id="66" creationId="{BCEA41B2-ADAF-42D1-9782-E0918F41C595}"/>
          </ac:spMkLst>
        </pc:spChg>
        <pc:grpChg chg="add mod topLvl">
          <ac:chgData name="Devrizal Maruapey" userId="73835e99cd6025c3" providerId="LiveId" clId="{A7B6361F-5445-445A-813C-8D9F36FC7A33}" dt="2021-08-26T10:34:55.347" v="993" actId="164"/>
          <ac:grpSpMkLst>
            <pc:docMk/>
            <pc:sldMk cId="2373235058" sldId="283"/>
            <ac:grpSpMk id="3" creationId="{D836BE82-C65B-44E5-ACBB-54352F763877}"/>
          </ac:grpSpMkLst>
        </pc:grpChg>
        <pc:grpChg chg="add mod">
          <ac:chgData name="Devrizal Maruapey" userId="73835e99cd6025c3" providerId="LiveId" clId="{A7B6361F-5445-445A-813C-8D9F36FC7A33}" dt="2021-08-26T10:34:43.165" v="990" actId="164"/>
          <ac:grpSpMkLst>
            <pc:docMk/>
            <pc:sldMk cId="2373235058" sldId="283"/>
            <ac:grpSpMk id="6" creationId="{44D52366-4667-4456-91E8-4EB463B84724}"/>
          </ac:grpSpMkLst>
        </pc:grpChg>
        <pc:grpChg chg="add mod">
          <ac:chgData name="Devrizal Maruapey" userId="73835e99cd6025c3" providerId="LiveId" clId="{A7B6361F-5445-445A-813C-8D9F36FC7A33}" dt="2021-08-26T10:34:41.244" v="989" actId="164"/>
          <ac:grpSpMkLst>
            <pc:docMk/>
            <pc:sldMk cId="2373235058" sldId="283"/>
            <ac:grpSpMk id="28" creationId="{4BEAF37E-C2E0-4053-92CA-F9423C0CF3CA}"/>
          </ac:grpSpMkLst>
        </pc:grpChg>
        <pc:grpChg chg="add mod topLvl">
          <ac:chgData name="Devrizal Maruapey" userId="73835e99cd6025c3" providerId="LiveId" clId="{A7B6361F-5445-445A-813C-8D9F36FC7A33}" dt="2021-08-26T10:34:46.839" v="991" actId="164"/>
          <ac:grpSpMkLst>
            <pc:docMk/>
            <pc:sldMk cId="2373235058" sldId="283"/>
            <ac:grpSpMk id="33" creationId="{E6942CC2-5BC2-4805-AAA8-21A1122445E5}"/>
          </ac:grpSpMkLst>
        </pc:grpChg>
        <pc:grpChg chg="add mod topLvl">
          <ac:chgData name="Devrizal Maruapey" userId="73835e99cd6025c3" providerId="LiveId" clId="{A7B6361F-5445-445A-813C-8D9F36FC7A33}" dt="2021-08-26T10:34:26.517" v="985" actId="164"/>
          <ac:grpSpMkLst>
            <pc:docMk/>
            <pc:sldMk cId="2373235058" sldId="283"/>
            <ac:grpSpMk id="40" creationId="{1A2C25FC-E08D-4513-9E93-D7C683CFE509}"/>
          </ac:grpSpMkLst>
        </pc:grpChg>
        <pc:grpChg chg="add del mod">
          <ac:chgData name="Devrizal Maruapey" userId="73835e99cd6025c3" providerId="LiveId" clId="{A7B6361F-5445-445A-813C-8D9F36FC7A33}" dt="2021-08-26T10:26:55.391" v="898" actId="21"/>
          <ac:grpSpMkLst>
            <pc:docMk/>
            <pc:sldMk cId="2373235058" sldId="283"/>
            <ac:grpSpMk id="44" creationId="{948674C5-EE04-447D-B6F6-4B75E917549D}"/>
          </ac:grpSpMkLst>
        </pc:grpChg>
        <pc:grpChg chg="add del mod">
          <ac:chgData name="Devrizal Maruapey" userId="73835e99cd6025c3" providerId="LiveId" clId="{A7B6361F-5445-445A-813C-8D9F36FC7A33}" dt="2021-08-26T10:27:01.879" v="901" actId="165"/>
          <ac:grpSpMkLst>
            <pc:docMk/>
            <pc:sldMk cId="2373235058" sldId="283"/>
            <ac:grpSpMk id="47" creationId="{BF9A0DDC-CD0E-472A-96DE-057E44803B8F}"/>
          </ac:grpSpMkLst>
        </pc:grpChg>
        <pc:grpChg chg="add mod topLvl">
          <ac:chgData name="Devrizal Maruapey" userId="73835e99cd6025c3" providerId="LiveId" clId="{A7B6361F-5445-445A-813C-8D9F36FC7A33}" dt="2021-08-26T10:35:00.263" v="994" actId="164"/>
          <ac:grpSpMkLst>
            <pc:docMk/>
            <pc:sldMk cId="2373235058" sldId="283"/>
            <ac:grpSpMk id="48" creationId="{FC414426-1B41-4695-B858-C0EDDBD4F0FC}"/>
          </ac:grpSpMkLst>
        </pc:grpChg>
        <pc:grpChg chg="add del mod">
          <ac:chgData name="Devrizal Maruapey" userId="73835e99cd6025c3" providerId="LiveId" clId="{A7B6361F-5445-445A-813C-8D9F36FC7A33}" dt="2021-08-26T10:29:14.689" v="926" actId="165"/>
          <ac:grpSpMkLst>
            <pc:docMk/>
            <pc:sldMk cId="2373235058" sldId="283"/>
            <ac:grpSpMk id="51" creationId="{D2457F05-8900-4C77-BCC1-5632D7955970}"/>
          </ac:grpSpMkLst>
        </pc:grpChg>
        <pc:grpChg chg="add mod">
          <ac:chgData name="Devrizal Maruapey" userId="73835e99cd6025c3" providerId="LiveId" clId="{A7B6361F-5445-445A-813C-8D9F36FC7A33}" dt="2021-08-26T10:31:45.964" v="959" actId="164"/>
          <ac:grpSpMkLst>
            <pc:docMk/>
            <pc:sldMk cId="2373235058" sldId="283"/>
            <ac:grpSpMk id="55" creationId="{CF6E6FBF-3290-43C5-8C43-FA37DF1F4428}"/>
          </ac:grpSpMkLst>
        </pc:grpChg>
        <pc:grpChg chg="add mod ord">
          <ac:chgData name="Devrizal Maruapey" userId="73835e99cd6025c3" providerId="LiveId" clId="{A7B6361F-5445-445A-813C-8D9F36FC7A33}" dt="2021-08-26T10:35:10.068" v="999" actId="164"/>
          <ac:grpSpMkLst>
            <pc:docMk/>
            <pc:sldMk cId="2373235058" sldId="283"/>
            <ac:grpSpMk id="56" creationId="{754F5AB2-023F-455B-BEE7-471E73B02243}"/>
          </ac:grpSpMkLst>
        </pc:grpChg>
        <pc:grpChg chg="add mod ord">
          <ac:chgData name="Devrizal Maruapey" userId="73835e99cd6025c3" providerId="LiveId" clId="{A7B6361F-5445-445A-813C-8D9F36FC7A33}" dt="2021-08-26T10:35:02.376" v="995" actId="164"/>
          <ac:grpSpMkLst>
            <pc:docMk/>
            <pc:sldMk cId="2373235058" sldId="283"/>
            <ac:grpSpMk id="57" creationId="{797BD328-B980-499F-A2C5-C968E8E2D129}"/>
          </ac:grpSpMkLst>
        </pc:grpChg>
        <pc:grpChg chg="mod">
          <ac:chgData name="Devrizal Maruapey" userId="73835e99cd6025c3" providerId="LiveId" clId="{A7B6361F-5445-445A-813C-8D9F36FC7A33}" dt="2021-08-26T10:31:49.202" v="960"/>
          <ac:grpSpMkLst>
            <pc:docMk/>
            <pc:sldMk cId="2373235058" sldId="283"/>
            <ac:grpSpMk id="58" creationId="{54792A1E-4D04-42E9-9244-4519FF4FC4B1}"/>
          </ac:grpSpMkLst>
        </pc:grpChg>
        <pc:grpChg chg="add del mod">
          <ac:chgData name="Devrizal Maruapey" userId="73835e99cd6025c3" providerId="LiveId" clId="{A7B6361F-5445-445A-813C-8D9F36FC7A33}" dt="2021-08-26T10:32:13.096" v="970" actId="165"/>
          <ac:grpSpMkLst>
            <pc:docMk/>
            <pc:sldMk cId="2373235058" sldId="283"/>
            <ac:grpSpMk id="62" creationId="{E05EA555-0256-4019-BDA6-4CB3C5D095AA}"/>
          </ac:grpSpMkLst>
        </pc:grpChg>
        <pc:grpChg chg="mod topLvl">
          <ac:chgData name="Devrizal Maruapey" userId="73835e99cd6025c3" providerId="LiveId" clId="{A7B6361F-5445-445A-813C-8D9F36FC7A33}" dt="2021-08-26T10:34:35.287" v="988" actId="164"/>
          <ac:grpSpMkLst>
            <pc:docMk/>
            <pc:sldMk cId="2373235058" sldId="283"/>
            <ac:grpSpMk id="63" creationId="{9937BFBB-736B-4ABB-8810-2748FA34618F}"/>
          </ac:grpSpMkLst>
        </pc:grpChg>
        <pc:grpChg chg="add mod">
          <ac:chgData name="Devrizal Maruapey" userId="73835e99cd6025c3" providerId="LiveId" clId="{A7B6361F-5445-445A-813C-8D9F36FC7A33}" dt="2021-08-26T10:34:43.165" v="990" actId="164"/>
          <ac:grpSpMkLst>
            <pc:docMk/>
            <pc:sldMk cId="2373235058" sldId="283"/>
            <ac:grpSpMk id="67" creationId="{C89EB341-1BDB-4240-844D-FB377F12A376}"/>
          </ac:grpSpMkLst>
        </pc:grpChg>
        <pc:grpChg chg="add mod">
          <ac:chgData name="Devrizal Maruapey" userId="73835e99cd6025c3" providerId="LiveId" clId="{A7B6361F-5445-445A-813C-8D9F36FC7A33}" dt="2021-08-26T10:34:34.346" v="987" actId="164"/>
          <ac:grpSpMkLst>
            <pc:docMk/>
            <pc:sldMk cId="2373235058" sldId="283"/>
            <ac:grpSpMk id="68" creationId="{535CFDE9-81AB-45BE-895F-ACCD65523DA2}"/>
          </ac:grpSpMkLst>
        </pc:grpChg>
        <pc:grpChg chg="add mod">
          <ac:chgData name="Devrizal Maruapey" userId="73835e99cd6025c3" providerId="LiveId" clId="{A7B6361F-5445-445A-813C-8D9F36FC7A33}" dt="2021-08-26T10:35:05.959" v="997" actId="164"/>
          <ac:grpSpMkLst>
            <pc:docMk/>
            <pc:sldMk cId="2373235058" sldId="283"/>
            <ac:grpSpMk id="69" creationId="{101F1C83-25E7-4F77-A6BF-9C59A36151DD}"/>
          </ac:grpSpMkLst>
        </pc:grpChg>
        <pc:grpChg chg="add mod">
          <ac:chgData name="Devrizal Maruapey" userId="73835e99cd6025c3" providerId="LiveId" clId="{A7B6361F-5445-445A-813C-8D9F36FC7A33}" dt="2021-08-26T10:35:00.263" v="994" actId="164"/>
          <ac:grpSpMkLst>
            <pc:docMk/>
            <pc:sldMk cId="2373235058" sldId="283"/>
            <ac:grpSpMk id="70" creationId="{4B1FB527-2F30-4B4F-901A-FA6E2231681A}"/>
          </ac:grpSpMkLst>
        </pc:grpChg>
        <pc:grpChg chg="add mod">
          <ac:chgData name="Devrizal Maruapey" userId="73835e99cd6025c3" providerId="LiveId" clId="{A7B6361F-5445-445A-813C-8D9F36FC7A33}" dt="2021-08-26T10:35:05.959" v="997" actId="164"/>
          <ac:grpSpMkLst>
            <pc:docMk/>
            <pc:sldMk cId="2373235058" sldId="283"/>
            <ac:grpSpMk id="71" creationId="{A4F71368-5D56-4568-842B-DA364937A149}"/>
          </ac:grpSpMkLst>
        </pc:grpChg>
        <pc:grpChg chg="add mod">
          <ac:chgData name="Devrizal Maruapey" userId="73835e99cd6025c3" providerId="LiveId" clId="{A7B6361F-5445-445A-813C-8D9F36FC7A33}" dt="2021-08-26T10:34:55.347" v="993" actId="164"/>
          <ac:grpSpMkLst>
            <pc:docMk/>
            <pc:sldMk cId="2373235058" sldId="283"/>
            <ac:grpSpMk id="72" creationId="{C41E62D9-618A-4D52-A089-E43302D9CBEA}"/>
          </ac:grpSpMkLst>
        </pc:grpChg>
        <pc:grpChg chg="add mod">
          <ac:chgData name="Devrizal Maruapey" userId="73835e99cd6025c3" providerId="LiveId" clId="{A7B6361F-5445-445A-813C-8D9F36FC7A33}" dt="2021-08-26T10:35:10.068" v="999" actId="164"/>
          <ac:grpSpMkLst>
            <pc:docMk/>
            <pc:sldMk cId="2373235058" sldId="283"/>
            <ac:grpSpMk id="73" creationId="{32BD4074-E460-46A9-B9F0-485EEA165522}"/>
          </ac:grpSpMkLst>
        </pc:grpChg>
        <pc:grpChg chg="add mod">
          <ac:chgData name="Devrizal Maruapey" userId="73835e99cd6025c3" providerId="LiveId" clId="{A7B6361F-5445-445A-813C-8D9F36FC7A33}" dt="2021-08-26T10:35:02.376" v="995" actId="164"/>
          <ac:grpSpMkLst>
            <pc:docMk/>
            <pc:sldMk cId="2373235058" sldId="283"/>
            <ac:grpSpMk id="74" creationId="{1AC78352-503D-477D-9D1D-D7631163ACCA}"/>
          </ac:grpSpMkLst>
        </pc:grpChg>
        <pc:grpChg chg="add mod">
          <ac:chgData name="Devrizal Maruapey" userId="73835e99cd6025c3" providerId="LiveId" clId="{A7B6361F-5445-445A-813C-8D9F36FC7A33}" dt="2021-08-26T10:35:24.773" v="1002" actId="164"/>
          <ac:grpSpMkLst>
            <pc:docMk/>
            <pc:sldMk cId="2373235058" sldId="283"/>
            <ac:grpSpMk id="75" creationId="{4873AF06-42DD-4B1F-88FB-877A460A7636}"/>
          </ac:grpSpMkLst>
        </pc:grpChg>
        <pc:grpChg chg="add mod">
          <ac:chgData name="Devrizal Maruapey" userId="73835e99cd6025c3" providerId="LiveId" clId="{A7B6361F-5445-445A-813C-8D9F36FC7A33}" dt="2021-08-26T10:35:24.773" v="1002" actId="164"/>
          <ac:grpSpMkLst>
            <pc:docMk/>
            <pc:sldMk cId="2373235058" sldId="283"/>
            <ac:grpSpMk id="76" creationId="{B89B7749-A381-4C7A-87CC-13761D672790}"/>
          </ac:grpSpMkLst>
        </pc:grpChg>
        <pc:grpChg chg="add mod">
          <ac:chgData name="Devrizal Maruapey" userId="73835e99cd6025c3" providerId="LiveId" clId="{A7B6361F-5445-445A-813C-8D9F36FC7A33}" dt="2021-08-26T10:35:24.773" v="1002" actId="164"/>
          <ac:grpSpMkLst>
            <pc:docMk/>
            <pc:sldMk cId="2373235058" sldId="283"/>
            <ac:grpSpMk id="77" creationId="{C5CB47B4-2FF5-4388-AAE4-07B1C96971D7}"/>
          </ac:grpSpMkLst>
        </pc:grpChg>
        <pc:grpChg chg="add mod">
          <ac:chgData name="Devrizal Maruapey" userId="73835e99cd6025c3" providerId="LiveId" clId="{A7B6361F-5445-445A-813C-8D9F36FC7A33}" dt="2021-08-26T10:35:26.044" v="1004" actId="12789"/>
          <ac:grpSpMkLst>
            <pc:docMk/>
            <pc:sldMk cId="2373235058" sldId="283"/>
            <ac:grpSpMk id="78" creationId="{077569E1-B190-459F-8511-AA63011D422C}"/>
          </ac:grpSpMkLst>
        </pc:grpChg>
        <pc:cxnChg chg="mod">
          <ac:chgData name="Devrizal Maruapey" userId="73835e99cd6025c3" providerId="LiveId" clId="{A7B6361F-5445-445A-813C-8D9F36FC7A33}" dt="2021-08-26T10:29:14.689" v="926" actId="165"/>
          <ac:cxnSpMkLst>
            <pc:docMk/>
            <pc:sldMk cId="2373235058" sldId="283"/>
            <ac:cxnSpMk id="5" creationId="{AF23BAF7-DFEE-4DCE-98AB-C2C6B6F78243}"/>
          </ac:cxnSpMkLst>
        </pc:cxnChg>
        <pc:cxnChg chg="mod">
          <ac:chgData name="Devrizal Maruapey" userId="73835e99cd6025c3" providerId="LiveId" clId="{A7B6361F-5445-445A-813C-8D9F36FC7A33}" dt="2021-08-26T10:34:10.702" v="982" actId="207"/>
          <ac:cxnSpMkLst>
            <pc:docMk/>
            <pc:sldMk cId="2373235058" sldId="283"/>
            <ac:cxnSpMk id="42" creationId="{32E8B41B-9138-4F58-9D14-C3D293159204}"/>
          </ac:cxnSpMkLst>
        </pc:cxnChg>
        <pc:cxnChg chg="mod">
          <ac:chgData name="Devrizal Maruapey" userId="73835e99cd6025c3" providerId="LiveId" clId="{A7B6361F-5445-445A-813C-8D9F36FC7A33}" dt="2021-08-26T10:26:50.440" v="897"/>
          <ac:cxnSpMkLst>
            <pc:docMk/>
            <pc:sldMk cId="2373235058" sldId="283"/>
            <ac:cxnSpMk id="46" creationId="{8702DA54-47AD-4997-A837-8D90DB7A251A}"/>
          </ac:cxnSpMkLst>
        </pc:cxnChg>
        <pc:cxnChg chg="mod">
          <ac:chgData name="Devrizal Maruapey" userId="73835e99cd6025c3" providerId="LiveId" clId="{A7B6361F-5445-445A-813C-8D9F36FC7A33}" dt="2021-08-26T10:34:18.708" v="984" actId="207"/>
          <ac:cxnSpMkLst>
            <pc:docMk/>
            <pc:sldMk cId="2373235058" sldId="283"/>
            <ac:cxnSpMk id="50" creationId="{51BEFE47-1E52-46F7-BE38-A5976E188A89}"/>
          </ac:cxnSpMkLst>
        </pc:cxnChg>
      </pc:sldChg>
      <pc:sldChg chg="addSp delSp modSp new mod setBg">
        <pc:chgData name="Devrizal Maruapey" userId="73835e99cd6025c3" providerId="LiveId" clId="{A7B6361F-5445-445A-813C-8D9F36FC7A33}" dt="2021-08-26T10:38:54.160" v="1101" actId="165"/>
        <pc:sldMkLst>
          <pc:docMk/>
          <pc:sldMk cId="3463844427" sldId="284"/>
        </pc:sldMkLst>
        <pc:spChg chg="add 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2" creationId="{B145D1B8-37B6-4DEA-8C4A-9ED6A12E0F9B}"/>
          </ac:spMkLst>
        </pc:spChg>
        <pc:spChg chg="add 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3" creationId="{9BD0C779-8B84-4777-BCF3-8A1BEEE60FD6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6" creationId="{DFB81E49-33B4-4909-867A-C35A6FB3E050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7" creationId="{EE783221-5A63-4785-BCE3-84E9A11773C0}"/>
          </ac:spMkLst>
        </pc:spChg>
        <pc:spChg chg="mod">
          <ac:chgData name="Devrizal Maruapey" userId="73835e99cd6025c3" providerId="LiveId" clId="{A7B6361F-5445-445A-813C-8D9F36FC7A33}" dt="2021-08-26T10:36:45.972" v="1030"/>
          <ac:spMkLst>
            <pc:docMk/>
            <pc:sldMk cId="3463844427" sldId="284"/>
            <ac:spMk id="9" creationId="{488B6312-C9F5-4F77-8954-BBC6E31C5090}"/>
          </ac:spMkLst>
        </pc:spChg>
        <pc:spChg chg="mod">
          <ac:chgData name="Devrizal Maruapey" userId="73835e99cd6025c3" providerId="LiveId" clId="{A7B6361F-5445-445A-813C-8D9F36FC7A33}" dt="2021-08-26T10:36:45.972" v="1030"/>
          <ac:spMkLst>
            <pc:docMk/>
            <pc:sldMk cId="3463844427" sldId="284"/>
            <ac:spMk id="10" creationId="{FB8FECF9-E197-443C-BB34-043AFDC6E2D4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12" creationId="{FADCA038-A50B-4D32-8E12-A6FBAA0C5F8C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13" creationId="{8948EE92-8244-4F35-8EE9-6389952BFFE0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15" creationId="{77BF8F51-B6EC-40FF-85AE-A2C103104675}"/>
          </ac:spMkLst>
        </pc:spChg>
        <pc:spChg chg="mod">
          <ac:chgData name="Devrizal Maruapey" userId="73835e99cd6025c3" providerId="LiveId" clId="{A7B6361F-5445-445A-813C-8D9F36FC7A33}" dt="2021-08-26T10:38:05.254" v="1077" actId="165"/>
          <ac:spMkLst>
            <pc:docMk/>
            <pc:sldMk cId="3463844427" sldId="284"/>
            <ac:spMk id="16" creationId="{86661583-54A4-4A64-A6B0-731D6910428C}"/>
          </ac:spMkLst>
        </pc:spChg>
        <pc:spChg chg="mod">
          <ac:chgData name="Devrizal Maruapey" userId="73835e99cd6025c3" providerId="LiveId" clId="{A7B6361F-5445-445A-813C-8D9F36FC7A33}" dt="2021-08-26T10:37:33.172" v="1066"/>
          <ac:spMkLst>
            <pc:docMk/>
            <pc:sldMk cId="3463844427" sldId="284"/>
            <ac:spMk id="19" creationId="{0BC991DC-D3A9-444F-AC42-579046C82C6B}"/>
          </ac:spMkLst>
        </pc:spChg>
        <pc:spChg chg="add 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21" creationId="{D2BAED14-2B34-4D8B-BCA5-05B0E537D679}"/>
          </ac:spMkLst>
        </pc:spChg>
        <pc:spChg chg="add 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22" creationId="{E6173ED0-BE72-42CD-AA02-8217F2611A70}"/>
          </ac:spMkLst>
        </pc:spChg>
        <pc:spChg chg="mod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26" creationId="{8BBB6655-E726-47A9-AD13-F2D4513FEFE6}"/>
          </ac:spMkLst>
        </pc:spChg>
        <pc:spChg chg="mod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27" creationId="{9A94FEEA-E8BF-49A8-9E6E-B714455126A6}"/>
          </ac:spMkLst>
        </pc:spChg>
        <pc:spChg chg="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29" creationId="{0C7265EC-3C41-431A-A228-D30D27CDF545}"/>
          </ac:spMkLst>
        </pc:spChg>
        <pc:spChg chg="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30" creationId="{42111AF9-27A6-4DD3-87D4-2B08B45F8109}"/>
          </ac:spMkLst>
        </pc:spChg>
        <pc:spChg chg="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32" creationId="{6B886B8B-0F7F-40BA-890F-6AA34A3EEF2D}"/>
          </ac:spMkLst>
        </pc:spChg>
        <pc:spChg chg="mod topLvl">
          <ac:chgData name="Devrizal Maruapey" userId="73835e99cd6025c3" providerId="LiveId" clId="{A7B6361F-5445-445A-813C-8D9F36FC7A33}" dt="2021-08-26T10:38:54.160" v="1101" actId="165"/>
          <ac:spMkLst>
            <pc:docMk/>
            <pc:sldMk cId="3463844427" sldId="284"/>
            <ac:spMk id="33" creationId="{5BE56525-1D07-4DB1-9D1C-4B25FFC70888}"/>
          </ac:spMkLst>
        </pc:spChg>
        <pc:grpChg chg="add mod topLvl">
          <ac:chgData name="Devrizal Maruapey" userId="73835e99cd6025c3" providerId="LiveId" clId="{A7B6361F-5445-445A-813C-8D9F36FC7A33}" dt="2021-08-26T10:38:05.254" v="1077" actId="165"/>
          <ac:grpSpMkLst>
            <pc:docMk/>
            <pc:sldMk cId="3463844427" sldId="284"/>
            <ac:grpSpMk id="4" creationId="{71124B4C-2BF5-483E-AA8B-68C0F6103D2B}"/>
          </ac:grpSpMkLst>
        </pc:grpChg>
        <pc:grpChg chg="add mod topLvl">
          <ac:chgData name="Devrizal Maruapey" userId="73835e99cd6025c3" providerId="LiveId" clId="{A7B6361F-5445-445A-813C-8D9F36FC7A33}" dt="2021-08-26T10:38:05.254" v="1077" actId="165"/>
          <ac:grpSpMkLst>
            <pc:docMk/>
            <pc:sldMk cId="3463844427" sldId="284"/>
            <ac:grpSpMk id="5" creationId="{77DE1147-0CA9-4D4B-BD56-8235C54D5C4E}"/>
          </ac:grpSpMkLst>
        </pc:grpChg>
        <pc:grpChg chg="add del mod">
          <ac:chgData name="Devrizal Maruapey" userId="73835e99cd6025c3" providerId="LiveId" clId="{A7B6361F-5445-445A-813C-8D9F36FC7A33}" dt="2021-08-26T10:36:48.343" v="1032" actId="21"/>
          <ac:grpSpMkLst>
            <pc:docMk/>
            <pc:sldMk cId="3463844427" sldId="284"/>
            <ac:grpSpMk id="8" creationId="{F4EE4289-C685-4309-9770-D600F110E45B}"/>
          </ac:grpSpMkLst>
        </pc:grpChg>
        <pc:grpChg chg="add mod topLvl">
          <ac:chgData name="Devrizal Maruapey" userId="73835e99cd6025c3" providerId="LiveId" clId="{A7B6361F-5445-445A-813C-8D9F36FC7A33}" dt="2021-08-26T10:38:10.532" v="1079" actId="12789"/>
          <ac:grpSpMkLst>
            <pc:docMk/>
            <pc:sldMk cId="3463844427" sldId="284"/>
            <ac:grpSpMk id="11" creationId="{3B1A9D20-206D-4648-927F-080400884C52}"/>
          </ac:grpSpMkLst>
        </pc:grpChg>
        <pc:grpChg chg="add mod topLvl">
          <ac:chgData name="Devrizal Maruapey" userId="73835e99cd6025c3" providerId="LiveId" clId="{A7B6361F-5445-445A-813C-8D9F36FC7A33}" dt="2021-08-26T10:38:05.254" v="1077" actId="165"/>
          <ac:grpSpMkLst>
            <pc:docMk/>
            <pc:sldMk cId="3463844427" sldId="284"/>
            <ac:grpSpMk id="14" creationId="{FB526A5F-AAD5-4E72-AEE5-798091F1C255}"/>
          </ac:grpSpMkLst>
        </pc:grpChg>
        <pc:grpChg chg="add del mod">
          <ac:chgData name="Devrizal Maruapey" userId="73835e99cd6025c3" providerId="LiveId" clId="{A7B6361F-5445-445A-813C-8D9F36FC7A33}" dt="2021-08-26T10:38:05.254" v="1077" actId="165"/>
          <ac:grpSpMkLst>
            <pc:docMk/>
            <pc:sldMk cId="3463844427" sldId="284"/>
            <ac:grpSpMk id="17" creationId="{2A795AC5-5551-4ACE-A860-49D5410A6797}"/>
          </ac:grpSpMkLst>
        </pc:grpChg>
        <pc:grpChg chg="add mod">
          <ac:chgData name="Devrizal Maruapey" userId="73835e99cd6025c3" providerId="LiveId" clId="{A7B6361F-5445-445A-813C-8D9F36FC7A33}" dt="2021-08-26T10:37:40.054" v="1070" actId="688"/>
          <ac:grpSpMkLst>
            <pc:docMk/>
            <pc:sldMk cId="3463844427" sldId="284"/>
            <ac:grpSpMk id="18" creationId="{E7F5141E-6004-4CED-8BAB-19E3812C5C12}"/>
          </ac:grpSpMkLst>
        </pc:grpChg>
        <pc:grpChg chg="add del mod">
          <ac:chgData name="Devrizal Maruapey" userId="73835e99cd6025c3" providerId="LiveId" clId="{A7B6361F-5445-445A-813C-8D9F36FC7A33}" dt="2021-08-26T10:38:05.254" v="1077" actId="165"/>
          <ac:grpSpMkLst>
            <pc:docMk/>
            <pc:sldMk cId="3463844427" sldId="284"/>
            <ac:grpSpMk id="23" creationId="{58A1ADE1-BDE3-4FD4-B011-6021F6DC38E4}"/>
          </ac:grpSpMkLst>
        </pc:grpChg>
        <pc:grpChg chg="add mod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24" creationId="{EB7AEC6F-3864-41D2-A77B-5E4615BACC19}"/>
          </ac:grpSpMkLst>
        </pc:grpChg>
        <pc:grpChg chg="add mod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25" creationId="{7D955E85-2F9B-4F72-8BBB-BEDCECD196D8}"/>
          </ac:grpSpMkLst>
        </pc:grpChg>
        <pc:grpChg chg="add del mod">
          <ac:chgData name="Devrizal Maruapey" userId="73835e99cd6025c3" providerId="LiveId" clId="{A7B6361F-5445-445A-813C-8D9F36FC7A33}" dt="2021-08-26T10:38:27.936" v="1085" actId="165"/>
          <ac:grpSpMkLst>
            <pc:docMk/>
            <pc:sldMk cId="3463844427" sldId="284"/>
            <ac:grpSpMk id="28" creationId="{B8CDF1AA-A026-4795-BD4C-D2CF3A417437}"/>
          </ac:grpSpMkLst>
        </pc:grpChg>
        <pc:grpChg chg="add del mod">
          <ac:chgData name="Devrizal Maruapey" userId="73835e99cd6025c3" providerId="LiveId" clId="{A7B6361F-5445-445A-813C-8D9F36FC7A33}" dt="2021-08-26T10:38:27.936" v="1085" actId="165"/>
          <ac:grpSpMkLst>
            <pc:docMk/>
            <pc:sldMk cId="3463844427" sldId="284"/>
            <ac:grpSpMk id="31" creationId="{C5CD91C2-30AC-49E4-8D20-7552251DE838}"/>
          </ac:grpSpMkLst>
        </pc:grpChg>
        <pc:grpChg chg="add mod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34" creationId="{E42ACBDC-931B-4456-880F-D6C2D8BDB743}"/>
          </ac:grpSpMkLst>
        </pc:grpChg>
        <pc:grpChg chg="add mod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35" creationId="{0FAA800B-DF73-43DB-99FC-7A82EBA8ED6E}"/>
          </ac:grpSpMkLst>
        </pc:grpChg>
        <pc:grpChg chg="add mod">
          <ac:chgData name="Devrizal Maruapey" userId="73835e99cd6025c3" providerId="LiveId" clId="{A7B6361F-5445-445A-813C-8D9F36FC7A33}" dt="2021-08-26T10:38:41.675" v="1090" actId="164"/>
          <ac:grpSpMkLst>
            <pc:docMk/>
            <pc:sldMk cId="3463844427" sldId="284"/>
            <ac:grpSpMk id="36" creationId="{6237CEAE-230A-449F-8D8F-E0D983AB71DB}"/>
          </ac:grpSpMkLst>
        </pc:grpChg>
        <pc:grpChg chg="add mod topLvl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37" creationId="{E8D89062-059A-4F44-B7C8-86D594900B5C}"/>
          </ac:grpSpMkLst>
        </pc:grpChg>
        <pc:grpChg chg="add mod">
          <ac:chgData name="Devrizal Maruapey" userId="73835e99cd6025c3" providerId="LiveId" clId="{A7B6361F-5445-445A-813C-8D9F36FC7A33}" dt="2021-08-26T10:38:46.472" v="1094" actId="164"/>
          <ac:grpSpMkLst>
            <pc:docMk/>
            <pc:sldMk cId="3463844427" sldId="284"/>
            <ac:grpSpMk id="38" creationId="{E6186994-4A15-4EB7-B063-A42C927A07CD}"/>
          </ac:grpSpMkLst>
        </pc:grpChg>
        <pc:grpChg chg="add mod topLvl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39" creationId="{2E100E84-7FD8-4229-ABAF-32F7EB1E7B23}"/>
          </ac:grpSpMkLst>
        </pc:grpChg>
        <pc:grpChg chg="add del mod">
          <ac:chgData name="Devrizal Maruapey" userId="73835e99cd6025c3" providerId="LiveId" clId="{A7B6361F-5445-445A-813C-8D9F36FC7A33}" dt="2021-08-26T10:38:54.160" v="1101" actId="165"/>
          <ac:grpSpMkLst>
            <pc:docMk/>
            <pc:sldMk cId="3463844427" sldId="284"/>
            <ac:grpSpMk id="40" creationId="{D602EEF5-EA00-49B7-8B1E-3746E0168B49}"/>
          </ac:grpSpMkLst>
        </pc:grpChg>
        <pc:cxnChg chg="mod">
          <ac:chgData name="Devrizal Maruapey" userId="73835e99cd6025c3" providerId="LiveId" clId="{A7B6361F-5445-445A-813C-8D9F36FC7A33}" dt="2021-08-26T10:37:33.172" v="1066"/>
          <ac:cxnSpMkLst>
            <pc:docMk/>
            <pc:sldMk cId="3463844427" sldId="284"/>
            <ac:cxnSpMk id="20" creationId="{B316C5BA-EB3E-4BF0-B48E-358BBF71ED94}"/>
          </ac:cxnSpMkLst>
        </pc:cxnChg>
      </pc:sldChg>
      <pc:sldChg chg="addSp delSp modSp new mod">
        <pc:chgData name="Devrizal Maruapey" userId="73835e99cd6025c3" providerId="LiveId" clId="{A7B6361F-5445-445A-813C-8D9F36FC7A33}" dt="2021-08-26T10:50:13.658" v="1173" actId="207"/>
        <pc:sldMkLst>
          <pc:docMk/>
          <pc:sldMk cId="3410890995" sldId="285"/>
        </pc:sldMkLst>
        <pc:spChg chg="del mod topLvl">
          <ac:chgData name="Devrizal Maruapey" userId="73835e99cd6025c3" providerId="LiveId" clId="{A7B6361F-5445-445A-813C-8D9F36FC7A33}" dt="2021-08-26T10:47:34.458" v="1119" actId="21"/>
          <ac:spMkLst>
            <pc:docMk/>
            <pc:sldMk cId="3410890995" sldId="285"/>
            <ac:spMk id="3" creationId="{7CF506A3-597E-41BE-93D3-35DBD61D5415}"/>
          </ac:spMkLst>
        </pc:spChg>
        <pc:spChg chg="del mod topLvl">
          <ac:chgData name="Devrizal Maruapey" userId="73835e99cd6025c3" providerId="LiveId" clId="{A7B6361F-5445-445A-813C-8D9F36FC7A33}" dt="2021-08-26T10:46:23.446" v="1106" actId="21"/>
          <ac:spMkLst>
            <pc:docMk/>
            <pc:sldMk cId="3410890995" sldId="285"/>
            <ac:spMk id="4" creationId="{B33E6EC0-CC65-4B73-94CB-CC45792FBAE9}"/>
          </ac:spMkLst>
        </pc:spChg>
        <pc:spChg chg="add del mod">
          <ac:chgData name="Devrizal Maruapey" userId="73835e99cd6025c3" providerId="LiveId" clId="{A7B6361F-5445-445A-813C-8D9F36FC7A33}" dt="2021-08-26T10:47:34.458" v="1119" actId="21"/>
          <ac:spMkLst>
            <pc:docMk/>
            <pc:sldMk cId="3410890995" sldId="285"/>
            <ac:spMk id="5" creationId="{AB8592D2-312D-4C24-9863-75B032A98C09}"/>
          </ac:spMkLst>
        </pc:spChg>
        <pc:spChg chg="mod topLvl">
          <ac:chgData name="Devrizal Maruapey" userId="73835e99cd6025c3" providerId="LiveId" clId="{A7B6361F-5445-445A-813C-8D9F36FC7A33}" dt="2021-08-26T10:48:57.664" v="1146" actId="164"/>
          <ac:spMkLst>
            <pc:docMk/>
            <pc:sldMk cId="3410890995" sldId="285"/>
            <ac:spMk id="7" creationId="{FD101849-9B06-4846-9998-8DC399C05349}"/>
          </ac:spMkLst>
        </pc:spChg>
        <pc:spChg chg="mod ord topLvl">
          <ac:chgData name="Devrizal Maruapey" userId="73835e99cd6025c3" providerId="LiveId" clId="{A7B6361F-5445-445A-813C-8D9F36FC7A33}" dt="2021-08-26T10:50:13.658" v="1173" actId="207"/>
          <ac:spMkLst>
            <pc:docMk/>
            <pc:sldMk cId="3410890995" sldId="285"/>
            <ac:spMk id="8" creationId="{4F8951AC-4E3C-4137-B204-06D4D49EFE8F}"/>
          </ac:spMkLst>
        </pc:spChg>
        <pc:spChg chg="mod topLvl">
          <ac:chgData name="Devrizal Maruapey" userId="73835e99cd6025c3" providerId="LiveId" clId="{A7B6361F-5445-445A-813C-8D9F36FC7A33}" dt="2021-08-26T10:48:57.664" v="1146" actId="164"/>
          <ac:spMkLst>
            <pc:docMk/>
            <pc:sldMk cId="3410890995" sldId="285"/>
            <ac:spMk id="10" creationId="{D24B0DFD-B678-4FF3-B1B5-BA89562F4F4C}"/>
          </ac:spMkLst>
        </pc:spChg>
        <pc:spChg chg="mod">
          <ac:chgData name="Devrizal Maruapey" userId="73835e99cd6025c3" providerId="LiveId" clId="{A7B6361F-5445-445A-813C-8D9F36FC7A33}" dt="2021-08-26T10:48:37.469" v="1138" actId="14100"/>
          <ac:spMkLst>
            <pc:docMk/>
            <pc:sldMk cId="3410890995" sldId="285"/>
            <ac:spMk id="12" creationId="{4375EFA6-18BA-40C7-9FF3-716788349BBF}"/>
          </ac:spMkLst>
        </pc:spChg>
        <pc:spChg chg="mod">
          <ac:chgData name="Devrizal Maruapey" userId="73835e99cd6025c3" providerId="LiveId" clId="{A7B6361F-5445-445A-813C-8D9F36FC7A33}" dt="2021-08-26T10:48:12.139" v="1126" actId="165"/>
          <ac:spMkLst>
            <pc:docMk/>
            <pc:sldMk cId="3410890995" sldId="285"/>
            <ac:spMk id="13" creationId="{A420C392-2FFA-463E-9A95-AF4A4E480118}"/>
          </ac:spMkLst>
        </pc:spChg>
        <pc:spChg chg="mod">
          <ac:chgData name="Devrizal Maruapey" userId="73835e99cd6025c3" providerId="LiveId" clId="{A7B6361F-5445-445A-813C-8D9F36FC7A33}" dt="2021-08-26T10:50:13.658" v="1173" actId="207"/>
          <ac:spMkLst>
            <pc:docMk/>
            <pc:sldMk cId="3410890995" sldId="285"/>
            <ac:spMk id="18" creationId="{AC5448B0-15EA-4BB9-B4E1-667FDDF809BC}"/>
          </ac:spMkLst>
        </pc:spChg>
        <pc:spChg chg="mod">
          <ac:chgData name="Devrizal Maruapey" userId="73835e99cd6025c3" providerId="LiveId" clId="{A7B6361F-5445-445A-813C-8D9F36FC7A33}" dt="2021-08-26T10:49:11.612" v="1151"/>
          <ac:spMkLst>
            <pc:docMk/>
            <pc:sldMk cId="3410890995" sldId="285"/>
            <ac:spMk id="19" creationId="{3A95F9BD-7EFF-42B7-AC33-2EDEBF74C0C2}"/>
          </ac:spMkLst>
        </pc:spChg>
        <pc:spChg chg="mod">
          <ac:chgData name="Devrizal Maruapey" userId="73835e99cd6025c3" providerId="LiveId" clId="{A7B6361F-5445-445A-813C-8D9F36FC7A33}" dt="2021-08-26T10:49:11.612" v="1151"/>
          <ac:spMkLst>
            <pc:docMk/>
            <pc:sldMk cId="3410890995" sldId="285"/>
            <ac:spMk id="20" creationId="{3AA9A20E-D9FF-4F09-A939-C990FD7C60BE}"/>
          </ac:spMkLst>
        </pc:spChg>
        <pc:spChg chg="mod">
          <ac:chgData name="Devrizal Maruapey" userId="73835e99cd6025c3" providerId="LiveId" clId="{A7B6361F-5445-445A-813C-8D9F36FC7A33}" dt="2021-08-26T10:49:11.612" v="1151"/>
          <ac:spMkLst>
            <pc:docMk/>
            <pc:sldMk cId="3410890995" sldId="285"/>
            <ac:spMk id="22" creationId="{1A05973D-1543-4508-8B26-3ADA0819F786}"/>
          </ac:spMkLst>
        </pc:spChg>
        <pc:spChg chg="mod">
          <ac:chgData name="Devrizal Maruapey" userId="73835e99cd6025c3" providerId="LiveId" clId="{A7B6361F-5445-445A-813C-8D9F36FC7A33}" dt="2021-08-26T10:49:11.612" v="1151"/>
          <ac:spMkLst>
            <pc:docMk/>
            <pc:sldMk cId="3410890995" sldId="285"/>
            <ac:spMk id="23" creationId="{4D106499-9B8B-4FFC-A090-5A77D3FF6B67}"/>
          </ac:spMkLst>
        </pc:spChg>
        <pc:spChg chg="mod">
          <ac:chgData name="Devrizal Maruapey" userId="73835e99cd6025c3" providerId="LiveId" clId="{A7B6361F-5445-445A-813C-8D9F36FC7A33}" dt="2021-08-26T10:49:23.637" v="1158"/>
          <ac:spMkLst>
            <pc:docMk/>
            <pc:sldMk cId="3410890995" sldId="285"/>
            <ac:spMk id="26" creationId="{41149509-1260-4C93-B96D-0380DFA73E52}"/>
          </ac:spMkLst>
        </pc:spChg>
        <pc:spChg chg="mod">
          <ac:chgData name="Devrizal Maruapey" userId="73835e99cd6025c3" providerId="LiveId" clId="{A7B6361F-5445-445A-813C-8D9F36FC7A33}" dt="2021-08-26T10:49:23.637" v="1158"/>
          <ac:spMkLst>
            <pc:docMk/>
            <pc:sldMk cId="3410890995" sldId="285"/>
            <ac:spMk id="27" creationId="{B2BF1569-8C3B-46C6-9F2C-AA73C67F8FC6}"/>
          </ac:spMkLst>
        </pc:spChg>
        <pc:spChg chg="mod">
          <ac:chgData name="Devrizal Maruapey" userId="73835e99cd6025c3" providerId="LiveId" clId="{A7B6361F-5445-445A-813C-8D9F36FC7A33}" dt="2021-08-26T10:49:23.637" v="1158"/>
          <ac:spMkLst>
            <pc:docMk/>
            <pc:sldMk cId="3410890995" sldId="285"/>
            <ac:spMk id="28" creationId="{ACB78851-37F0-4BF1-AF39-2316788A62DA}"/>
          </ac:spMkLst>
        </pc:spChg>
        <pc:spChg chg="mod">
          <ac:chgData name="Devrizal Maruapey" userId="73835e99cd6025c3" providerId="LiveId" clId="{A7B6361F-5445-445A-813C-8D9F36FC7A33}" dt="2021-08-26T10:49:23.637" v="1158"/>
          <ac:spMkLst>
            <pc:docMk/>
            <pc:sldMk cId="3410890995" sldId="285"/>
            <ac:spMk id="30" creationId="{2BAC7F1F-11EF-4A82-9AFE-1F1579B91344}"/>
          </ac:spMkLst>
        </pc:spChg>
        <pc:spChg chg="mod">
          <ac:chgData name="Devrizal Maruapey" userId="73835e99cd6025c3" providerId="LiveId" clId="{A7B6361F-5445-445A-813C-8D9F36FC7A33}" dt="2021-08-26T10:49:23.637" v="1158"/>
          <ac:spMkLst>
            <pc:docMk/>
            <pc:sldMk cId="3410890995" sldId="285"/>
            <ac:spMk id="31" creationId="{6144A39B-7430-4E0D-AB70-A85D71058A11}"/>
          </ac:spMkLst>
        </pc:spChg>
        <pc:spChg chg="mod">
          <ac:chgData name="Devrizal Maruapey" userId="73835e99cd6025c3" providerId="LiveId" clId="{A7B6361F-5445-445A-813C-8D9F36FC7A33}" dt="2021-08-26T10:49:23.357" v="1157"/>
          <ac:spMkLst>
            <pc:docMk/>
            <pc:sldMk cId="3410890995" sldId="285"/>
            <ac:spMk id="34" creationId="{1CCB7068-619A-4572-9CF1-6AB320AD4192}"/>
          </ac:spMkLst>
        </pc:spChg>
        <pc:spChg chg="mod">
          <ac:chgData name="Devrizal Maruapey" userId="73835e99cd6025c3" providerId="LiveId" clId="{A7B6361F-5445-445A-813C-8D9F36FC7A33}" dt="2021-08-26T10:49:23.357" v="1157"/>
          <ac:spMkLst>
            <pc:docMk/>
            <pc:sldMk cId="3410890995" sldId="285"/>
            <ac:spMk id="35" creationId="{ADDE7135-0D5A-4494-A767-FB9ACADB564B}"/>
          </ac:spMkLst>
        </pc:spChg>
        <pc:spChg chg="mod">
          <ac:chgData name="Devrizal Maruapey" userId="73835e99cd6025c3" providerId="LiveId" clId="{A7B6361F-5445-445A-813C-8D9F36FC7A33}" dt="2021-08-26T10:49:23.357" v="1157"/>
          <ac:spMkLst>
            <pc:docMk/>
            <pc:sldMk cId="3410890995" sldId="285"/>
            <ac:spMk id="36" creationId="{AF634D41-B9BA-4DB5-AC8D-3DE00C5F6F3F}"/>
          </ac:spMkLst>
        </pc:spChg>
        <pc:spChg chg="mod">
          <ac:chgData name="Devrizal Maruapey" userId="73835e99cd6025c3" providerId="LiveId" clId="{A7B6361F-5445-445A-813C-8D9F36FC7A33}" dt="2021-08-26T10:49:23.357" v="1157"/>
          <ac:spMkLst>
            <pc:docMk/>
            <pc:sldMk cId="3410890995" sldId="285"/>
            <ac:spMk id="38" creationId="{C43605A3-22D6-4100-BE3B-74C40E55A1CE}"/>
          </ac:spMkLst>
        </pc:spChg>
        <pc:spChg chg="mod">
          <ac:chgData name="Devrizal Maruapey" userId="73835e99cd6025c3" providerId="LiveId" clId="{A7B6361F-5445-445A-813C-8D9F36FC7A33}" dt="2021-08-26T10:49:23.357" v="1157"/>
          <ac:spMkLst>
            <pc:docMk/>
            <pc:sldMk cId="3410890995" sldId="285"/>
            <ac:spMk id="39" creationId="{CF1AF699-661B-4812-9FB9-20936677C7FD}"/>
          </ac:spMkLst>
        </pc:spChg>
        <pc:spChg chg="mod">
          <ac:chgData name="Devrizal Maruapey" userId="73835e99cd6025c3" providerId="LiveId" clId="{A7B6361F-5445-445A-813C-8D9F36FC7A33}" dt="2021-08-26T10:50:13.658" v="1173" actId="207"/>
          <ac:spMkLst>
            <pc:docMk/>
            <pc:sldMk cId="3410890995" sldId="285"/>
            <ac:spMk id="45" creationId="{6FBE0E53-30FA-4D01-9307-47B6E64B719E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46" creationId="{36381C8A-DF25-4335-9691-9728EB4468D0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47" creationId="{9CA515C2-58A8-46CF-8EB5-C7EF22F51781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49" creationId="{18DDEA20-2F2C-4FDC-9268-2C9EE18C9B9E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50" creationId="{61DA4FFE-2F55-4C32-8FB1-E290E2F22385}"/>
          </ac:spMkLst>
        </pc:spChg>
        <pc:spChg chg="mod">
          <ac:chgData name="Devrizal Maruapey" userId="73835e99cd6025c3" providerId="LiveId" clId="{A7B6361F-5445-445A-813C-8D9F36FC7A33}" dt="2021-08-26T10:50:13.658" v="1173" actId="207"/>
          <ac:spMkLst>
            <pc:docMk/>
            <pc:sldMk cId="3410890995" sldId="285"/>
            <ac:spMk id="52" creationId="{795D9145-56D9-4AA2-AC70-D706D2177BAE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53" creationId="{E66DF581-FACF-4C2B-B256-33EBAA949AFB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54" creationId="{3DE2CE03-4D45-4955-973D-0D020FA5E848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56" creationId="{C9C1FDB3-D9E0-4E35-8132-3A187D0C4069}"/>
          </ac:spMkLst>
        </pc:spChg>
        <pc:spChg chg="mod">
          <ac:chgData name="Devrizal Maruapey" userId="73835e99cd6025c3" providerId="LiveId" clId="{A7B6361F-5445-445A-813C-8D9F36FC7A33}" dt="2021-08-26T10:49:43.774" v="1163"/>
          <ac:spMkLst>
            <pc:docMk/>
            <pc:sldMk cId="3410890995" sldId="285"/>
            <ac:spMk id="57" creationId="{14EE3BAD-936D-40AB-A8B3-BAD173B0BBFD}"/>
          </ac:spMkLst>
        </pc:spChg>
        <pc:grpChg chg="add del mod">
          <ac:chgData name="Devrizal Maruapey" userId="73835e99cd6025c3" providerId="LiveId" clId="{A7B6361F-5445-445A-813C-8D9F36FC7A33}" dt="2021-08-26T10:46:23.446" v="1106" actId="21"/>
          <ac:grpSpMkLst>
            <pc:docMk/>
            <pc:sldMk cId="3410890995" sldId="285"/>
            <ac:grpSpMk id="2" creationId="{BE94F5BD-16B9-499E-950B-03E310600502}"/>
          </ac:grpSpMkLst>
        </pc:grpChg>
        <pc:grpChg chg="add del mod">
          <ac:chgData name="Devrizal Maruapey" userId="73835e99cd6025c3" providerId="LiveId" clId="{A7B6361F-5445-445A-813C-8D9F36FC7A33}" dt="2021-08-26T10:48:06.544" v="1125" actId="165"/>
          <ac:grpSpMkLst>
            <pc:docMk/>
            <pc:sldMk cId="3410890995" sldId="285"/>
            <ac:grpSpMk id="6" creationId="{735E831D-A6BA-448F-9282-52AB7D2DAE4B}"/>
          </ac:grpSpMkLst>
        </pc:grpChg>
        <pc:grpChg chg="del mod topLvl">
          <ac:chgData name="Devrizal Maruapey" userId="73835e99cd6025c3" providerId="LiveId" clId="{A7B6361F-5445-445A-813C-8D9F36FC7A33}" dt="2021-08-26T10:48:12.139" v="1126" actId="165"/>
          <ac:grpSpMkLst>
            <pc:docMk/>
            <pc:sldMk cId="3410890995" sldId="285"/>
            <ac:grpSpMk id="9" creationId="{FB3EF989-A0CB-4519-A4AF-44CA28392765}"/>
          </ac:grpSpMkLst>
        </pc:grpChg>
        <pc:grpChg chg="mod topLvl">
          <ac:chgData name="Devrizal Maruapey" userId="73835e99cd6025c3" providerId="LiveId" clId="{A7B6361F-5445-445A-813C-8D9F36FC7A33}" dt="2021-08-26T10:48:57.664" v="1146" actId="164"/>
          <ac:grpSpMkLst>
            <pc:docMk/>
            <pc:sldMk cId="3410890995" sldId="285"/>
            <ac:grpSpMk id="11" creationId="{2B800CA6-7E06-4708-BCC5-2599891A4AB3}"/>
          </ac:grpSpMkLst>
        </pc:grpChg>
        <pc:grpChg chg="add mod">
          <ac:chgData name="Devrizal Maruapey" userId="73835e99cd6025c3" providerId="LiveId" clId="{A7B6361F-5445-445A-813C-8D9F36FC7A33}" dt="2021-08-26T10:49:06.982" v="1149" actId="164"/>
          <ac:grpSpMkLst>
            <pc:docMk/>
            <pc:sldMk cId="3410890995" sldId="285"/>
            <ac:grpSpMk id="14" creationId="{240F65B8-F64D-4968-A6CA-2FBFDE9C88A9}"/>
          </ac:grpSpMkLst>
        </pc:grpChg>
        <pc:grpChg chg="add mod">
          <ac:chgData name="Devrizal Maruapey" userId="73835e99cd6025c3" providerId="LiveId" clId="{A7B6361F-5445-445A-813C-8D9F36FC7A33}" dt="2021-08-26T10:49:41.780" v="1161" actId="164"/>
          <ac:grpSpMkLst>
            <pc:docMk/>
            <pc:sldMk cId="3410890995" sldId="285"/>
            <ac:grpSpMk id="15" creationId="{75AA8E69-5069-437A-85F7-4E7C8F8699EA}"/>
          </ac:grpSpMkLst>
        </pc:grpChg>
        <pc:grpChg chg="add mod">
          <ac:chgData name="Devrizal Maruapey" userId="73835e99cd6025c3" providerId="LiveId" clId="{A7B6361F-5445-445A-813C-8D9F36FC7A33}" dt="2021-08-26T10:49:41.780" v="1161" actId="164"/>
          <ac:grpSpMkLst>
            <pc:docMk/>
            <pc:sldMk cId="3410890995" sldId="285"/>
            <ac:grpSpMk id="16" creationId="{F2ABE686-F528-4657-A8EE-64DDD56E94CF}"/>
          </ac:grpSpMkLst>
        </pc:grpChg>
        <pc:grpChg chg="mod">
          <ac:chgData name="Devrizal Maruapey" userId="73835e99cd6025c3" providerId="LiveId" clId="{A7B6361F-5445-445A-813C-8D9F36FC7A33}" dt="2021-08-26T10:49:11.612" v="1151"/>
          <ac:grpSpMkLst>
            <pc:docMk/>
            <pc:sldMk cId="3410890995" sldId="285"/>
            <ac:grpSpMk id="17" creationId="{C88D18EF-BE3B-4B19-84B6-1F2B9A1F4753}"/>
          </ac:grpSpMkLst>
        </pc:grpChg>
        <pc:grpChg chg="mod">
          <ac:chgData name="Devrizal Maruapey" userId="73835e99cd6025c3" providerId="LiveId" clId="{A7B6361F-5445-445A-813C-8D9F36FC7A33}" dt="2021-08-26T10:49:11.612" v="1151"/>
          <ac:grpSpMkLst>
            <pc:docMk/>
            <pc:sldMk cId="3410890995" sldId="285"/>
            <ac:grpSpMk id="21" creationId="{08BE6476-8057-4E76-8FCE-1C3045DE97CE}"/>
          </ac:grpSpMkLst>
        </pc:grpChg>
        <pc:grpChg chg="add mod">
          <ac:chgData name="Devrizal Maruapey" userId="73835e99cd6025c3" providerId="LiveId" clId="{A7B6361F-5445-445A-813C-8D9F36FC7A33}" dt="2021-08-26T10:49:23.637" v="1158"/>
          <ac:grpSpMkLst>
            <pc:docMk/>
            <pc:sldMk cId="3410890995" sldId="285"/>
            <ac:grpSpMk id="24" creationId="{88671F16-7EC3-44AC-BF1C-6D527DA9CE99}"/>
          </ac:grpSpMkLst>
        </pc:grpChg>
        <pc:grpChg chg="mod">
          <ac:chgData name="Devrizal Maruapey" userId="73835e99cd6025c3" providerId="LiveId" clId="{A7B6361F-5445-445A-813C-8D9F36FC7A33}" dt="2021-08-26T10:49:23.637" v="1158"/>
          <ac:grpSpMkLst>
            <pc:docMk/>
            <pc:sldMk cId="3410890995" sldId="285"/>
            <ac:grpSpMk id="25" creationId="{3C228867-DBEA-4092-A726-75E418EED5CF}"/>
          </ac:grpSpMkLst>
        </pc:grpChg>
        <pc:grpChg chg="mod">
          <ac:chgData name="Devrizal Maruapey" userId="73835e99cd6025c3" providerId="LiveId" clId="{A7B6361F-5445-445A-813C-8D9F36FC7A33}" dt="2021-08-26T10:49:23.637" v="1158"/>
          <ac:grpSpMkLst>
            <pc:docMk/>
            <pc:sldMk cId="3410890995" sldId="285"/>
            <ac:grpSpMk id="29" creationId="{8040B1AB-22E2-46C2-961C-7706D16F6D34}"/>
          </ac:grpSpMkLst>
        </pc:grpChg>
        <pc:grpChg chg="add mod">
          <ac:chgData name="Devrizal Maruapey" userId="73835e99cd6025c3" providerId="LiveId" clId="{A7B6361F-5445-445A-813C-8D9F36FC7A33}" dt="2021-08-26T10:49:23.357" v="1157"/>
          <ac:grpSpMkLst>
            <pc:docMk/>
            <pc:sldMk cId="3410890995" sldId="285"/>
            <ac:grpSpMk id="32" creationId="{A009F3C9-B088-4CB0-99C3-63A78878DE82}"/>
          </ac:grpSpMkLst>
        </pc:grpChg>
        <pc:grpChg chg="mod">
          <ac:chgData name="Devrizal Maruapey" userId="73835e99cd6025c3" providerId="LiveId" clId="{A7B6361F-5445-445A-813C-8D9F36FC7A33}" dt="2021-08-26T10:49:23.357" v="1157"/>
          <ac:grpSpMkLst>
            <pc:docMk/>
            <pc:sldMk cId="3410890995" sldId="285"/>
            <ac:grpSpMk id="33" creationId="{61D0EA08-B7DE-4FDF-8BD9-83B2DE2E418A}"/>
          </ac:grpSpMkLst>
        </pc:grpChg>
        <pc:grpChg chg="mod">
          <ac:chgData name="Devrizal Maruapey" userId="73835e99cd6025c3" providerId="LiveId" clId="{A7B6361F-5445-445A-813C-8D9F36FC7A33}" dt="2021-08-26T10:49:23.357" v="1157"/>
          <ac:grpSpMkLst>
            <pc:docMk/>
            <pc:sldMk cId="3410890995" sldId="285"/>
            <ac:grpSpMk id="37" creationId="{AD4EAC4C-DF0D-4B3F-AC56-833771FA951F}"/>
          </ac:grpSpMkLst>
        </pc:grpChg>
        <pc:grpChg chg="add mod">
          <ac:chgData name="Devrizal Maruapey" userId="73835e99cd6025c3" providerId="LiveId" clId="{A7B6361F-5445-445A-813C-8D9F36FC7A33}" dt="2021-08-26T10:49:57.104" v="1167" actId="164"/>
          <ac:grpSpMkLst>
            <pc:docMk/>
            <pc:sldMk cId="3410890995" sldId="285"/>
            <ac:grpSpMk id="40" creationId="{D0D51109-4A93-4FA1-9924-C291868502BD}"/>
          </ac:grpSpMkLst>
        </pc:grpChg>
        <pc:grpChg chg="add mod">
          <ac:chgData name="Devrizal Maruapey" userId="73835e99cd6025c3" providerId="LiveId" clId="{A7B6361F-5445-445A-813C-8D9F36FC7A33}" dt="2021-08-26T10:49:57.104" v="1167" actId="164"/>
          <ac:grpSpMkLst>
            <pc:docMk/>
            <pc:sldMk cId="3410890995" sldId="285"/>
            <ac:grpSpMk id="41" creationId="{5A0ECA47-0371-4CED-854D-5D7FF19B03CB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42" creationId="{E8552AE4-5461-4566-96B6-5D2CAA08D540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43" creationId="{2AC56780-5262-4C51-98B7-9A79F657A698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44" creationId="{8B31D5F9-A484-4D88-8949-3C42D4ABDC7E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48" creationId="{AE2AF0D6-EB1B-49AA-A910-E520D02A2B6E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51" creationId="{68A6C87A-2602-4008-9B05-2194838CE790}"/>
          </ac:grpSpMkLst>
        </pc:grpChg>
        <pc:grpChg chg="mod">
          <ac:chgData name="Devrizal Maruapey" userId="73835e99cd6025c3" providerId="LiveId" clId="{A7B6361F-5445-445A-813C-8D9F36FC7A33}" dt="2021-08-26T10:49:43.774" v="1163"/>
          <ac:grpSpMkLst>
            <pc:docMk/>
            <pc:sldMk cId="3410890995" sldId="285"/>
            <ac:grpSpMk id="55" creationId="{C761B443-6710-4245-9AD4-460BF3A39F8D}"/>
          </ac:grpSpMkLst>
        </pc:grpChg>
        <pc:grpChg chg="add mod">
          <ac:chgData name="Devrizal Maruapey" userId="73835e99cd6025c3" providerId="LiveId" clId="{A7B6361F-5445-445A-813C-8D9F36FC7A33}" dt="2021-08-26T10:49:58.203" v="1169" actId="12789"/>
          <ac:grpSpMkLst>
            <pc:docMk/>
            <pc:sldMk cId="3410890995" sldId="285"/>
            <ac:grpSpMk id="58" creationId="{98271F4D-CDC3-498A-B13F-561158E07E54}"/>
          </ac:grpSpMkLst>
        </pc:grpChg>
      </pc:sldChg>
      <pc:sldChg chg="addSp delSp modSp new mod setBg">
        <pc:chgData name="Devrizal Maruapey" userId="73835e99cd6025c3" providerId="LiveId" clId="{A7B6361F-5445-445A-813C-8D9F36FC7A33}" dt="2021-08-26T10:53:26.494" v="1234"/>
        <pc:sldMkLst>
          <pc:docMk/>
          <pc:sldMk cId="4200796126" sldId="286"/>
        </pc:sldMkLst>
        <pc:spChg chg="add mod topLvl">
          <ac:chgData name="Devrizal Maruapey" userId="73835e99cd6025c3" providerId="LiveId" clId="{A7B6361F-5445-445A-813C-8D9F36FC7A33}" dt="2021-08-26T10:52:12.786" v="1211" actId="164"/>
          <ac:spMkLst>
            <pc:docMk/>
            <pc:sldMk cId="4200796126" sldId="286"/>
            <ac:spMk id="2" creationId="{B7B485EB-9A1A-47D4-9D4C-9DA82D399FF5}"/>
          </ac:spMkLst>
        </pc:spChg>
        <pc:spChg chg="add mod">
          <ac:chgData name="Devrizal Maruapey" userId="73835e99cd6025c3" providerId="LiveId" clId="{A7B6361F-5445-445A-813C-8D9F36FC7A33}" dt="2021-08-26T10:52:40.615" v="1218" actId="164"/>
          <ac:spMkLst>
            <pc:docMk/>
            <pc:sldMk cId="4200796126" sldId="286"/>
            <ac:spMk id="3" creationId="{D75CFADB-5760-4E76-9F84-143D85301548}"/>
          </ac:spMkLst>
        </pc:spChg>
        <pc:spChg chg="add mod">
          <ac:chgData name="Devrizal Maruapey" userId="73835e99cd6025c3" providerId="LiveId" clId="{A7B6361F-5445-445A-813C-8D9F36FC7A33}" dt="2021-08-26T10:52:40.615" v="1218" actId="164"/>
          <ac:spMkLst>
            <pc:docMk/>
            <pc:sldMk cId="4200796126" sldId="286"/>
            <ac:spMk id="4" creationId="{E3B15B95-A625-400C-987C-A8443D1254EF}"/>
          </ac:spMkLst>
        </pc:spChg>
        <pc:spChg chg="add mod topLvl">
          <ac:chgData name="Devrizal Maruapey" userId="73835e99cd6025c3" providerId="LiveId" clId="{A7B6361F-5445-445A-813C-8D9F36FC7A33}" dt="2021-08-26T10:52:12.786" v="1211" actId="164"/>
          <ac:spMkLst>
            <pc:docMk/>
            <pc:sldMk cId="4200796126" sldId="286"/>
            <ac:spMk id="6" creationId="{01081BEE-FB05-487D-9804-D7E4A9D29E8B}"/>
          </ac:spMkLst>
        </pc:spChg>
        <pc:spChg chg="mod topLvl">
          <ac:chgData name="Devrizal Maruapey" userId="73835e99cd6025c3" providerId="LiveId" clId="{A7B6361F-5445-445A-813C-8D9F36FC7A33}" dt="2021-08-26T10:52:11.031" v="1210" actId="164"/>
          <ac:spMkLst>
            <pc:docMk/>
            <pc:sldMk cId="4200796126" sldId="286"/>
            <ac:spMk id="9" creationId="{71B14A70-4638-4B66-B020-BDF70F74385B}"/>
          </ac:spMkLst>
        </pc:spChg>
        <pc:spChg chg="mod topLvl">
          <ac:chgData name="Devrizal Maruapey" userId="73835e99cd6025c3" providerId="LiveId" clId="{A7B6361F-5445-445A-813C-8D9F36FC7A33}" dt="2021-08-26T10:52:11.031" v="1210" actId="164"/>
          <ac:spMkLst>
            <pc:docMk/>
            <pc:sldMk cId="4200796126" sldId="286"/>
            <ac:spMk id="10" creationId="{76F73E90-69C7-4970-B9A3-FC8EA4B00B64}"/>
          </ac:spMkLst>
        </pc:spChg>
        <pc:spChg chg="mod topLvl">
          <ac:chgData name="Devrizal Maruapey" userId="73835e99cd6025c3" providerId="LiveId" clId="{A7B6361F-5445-445A-813C-8D9F36FC7A33}" dt="2021-08-26T10:52:09.827" v="1209" actId="164"/>
          <ac:spMkLst>
            <pc:docMk/>
            <pc:sldMk cId="4200796126" sldId="286"/>
            <ac:spMk id="12" creationId="{CD1AFFA0-49B3-4F34-BACC-D739F47DC6DA}"/>
          </ac:spMkLst>
        </pc:spChg>
        <pc:spChg chg="mod topLvl">
          <ac:chgData name="Devrizal Maruapey" userId="73835e99cd6025c3" providerId="LiveId" clId="{A7B6361F-5445-445A-813C-8D9F36FC7A33}" dt="2021-08-26T10:52:09.827" v="1209" actId="164"/>
          <ac:spMkLst>
            <pc:docMk/>
            <pc:sldMk cId="4200796126" sldId="286"/>
            <ac:spMk id="13" creationId="{3A48C6DD-BDE5-40DF-989C-CB4F479331F3}"/>
          </ac:spMkLst>
        </pc:spChg>
        <pc:spChg chg="mod">
          <ac:chgData name="Devrizal Maruapey" userId="73835e99cd6025c3" providerId="LiveId" clId="{A7B6361F-5445-445A-813C-8D9F36FC7A33}" dt="2021-08-26T10:52:46.391" v="1221"/>
          <ac:spMkLst>
            <pc:docMk/>
            <pc:sldMk cId="4200796126" sldId="286"/>
            <ac:spMk id="20" creationId="{19944B9D-336D-4625-B35F-B462D9D515A5}"/>
          </ac:spMkLst>
        </pc:spChg>
        <pc:spChg chg="mod">
          <ac:chgData name="Devrizal Maruapey" userId="73835e99cd6025c3" providerId="LiveId" clId="{A7B6361F-5445-445A-813C-8D9F36FC7A33}" dt="2021-08-26T10:52:46.391" v="1221"/>
          <ac:spMkLst>
            <pc:docMk/>
            <pc:sldMk cId="4200796126" sldId="286"/>
            <ac:spMk id="21" creationId="{51BC2DFA-80D9-485C-AC54-0620B7B7B459}"/>
          </ac:spMkLst>
        </pc:spChg>
        <pc:spChg chg="mod">
          <ac:chgData name="Devrizal Maruapey" userId="73835e99cd6025c3" providerId="LiveId" clId="{A7B6361F-5445-445A-813C-8D9F36FC7A33}" dt="2021-08-26T10:52:56.532" v="1224"/>
          <ac:spMkLst>
            <pc:docMk/>
            <pc:sldMk cId="4200796126" sldId="286"/>
            <ac:spMk id="24" creationId="{B785B384-DA1B-4406-8CEF-ABAFC01104C2}"/>
          </ac:spMkLst>
        </pc:spChg>
        <pc:spChg chg="mod">
          <ac:chgData name="Devrizal Maruapey" userId="73835e99cd6025c3" providerId="LiveId" clId="{A7B6361F-5445-445A-813C-8D9F36FC7A33}" dt="2021-08-26T10:52:56.532" v="1224"/>
          <ac:spMkLst>
            <pc:docMk/>
            <pc:sldMk cId="4200796126" sldId="286"/>
            <ac:spMk id="25" creationId="{BBBAB68D-8950-49D2-80C9-AAE45995F814}"/>
          </ac:spMkLst>
        </pc:spChg>
        <pc:grpChg chg="add del mod topLvl">
          <ac:chgData name="Devrizal Maruapey" userId="73835e99cd6025c3" providerId="LiveId" clId="{A7B6361F-5445-445A-813C-8D9F36FC7A33}" dt="2021-08-26T10:51:55.726" v="1202" actId="165"/>
          <ac:grpSpMkLst>
            <pc:docMk/>
            <pc:sldMk cId="4200796126" sldId="286"/>
            <ac:grpSpMk id="7" creationId="{C49E3A4B-C45A-4807-9F36-979C87B9B1CC}"/>
          </ac:grpSpMkLst>
        </pc:grpChg>
        <pc:grpChg chg="add del mod topLvl">
          <ac:chgData name="Devrizal Maruapey" userId="73835e99cd6025c3" providerId="LiveId" clId="{A7B6361F-5445-445A-813C-8D9F36FC7A33}" dt="2021-08-26T10:51:55.726" v="1202" actId="165"/>
          <ac:grpSpMkLst>
            <pc:docMk/>
            <pc:sldMk cId="4200796126" sldId="286"/>
            <ac:grpSpMk id="8" creationId="{905267CF-F879-4A65-9946-9A9645AC887B}"/>
          </ac:grpSpMkLst>
        </pc:grpChg>
        <pc:grpChg chg="add del mod topLvl">
          <ac:chgData name="Devrizal Maruapey" userId="73835e99cd6025c3" providerId="LiveId" clId="{A7B6361F-5445-445A-813C-8D9F36FC7A33}" dt="2021-08-26T10:51:55.726" v="1202" actId="165"/>
          <ac:grpSpMkLst>
            <pc:docMk/>
            <pc:sldMk cId="4200796126" sldId="286"/>
            <ac:grpSpMk id="11" creationId="{72378D60-24EC-4C6E-83F4-2A247E2D4B32}"/>
          </ac:grpSpMkLst>
        </pc:grpChg>
        <pc:grpChg chg="add del mod">
          <ac:chgData name="Devrizal Maruapey" userId="73835e99cd6025c3" providerId="LiveId" clId="{A7B6361F-5445-445A-813C-8D9F36FC7A33}" dt="2021-08-26T10:51:40.045" v="1189" actId="165"/>
          <ac:grpSpMkLst>
            <pc:docMk/>
            <pc:sldMk cId="4200796126" sldId="286"/>
            <ac:grpSpMk id="14" creationId="{A2877B72-287C-40AE-93BB-63BBB8143E5C}"/>
          </ac:grpSpMkLst>
        </pc:grpChg>
        <pc:grpChg chg="add mod">
          <ac:chgData name="Devrizal Maruapey" userId="73835e99cd6025c3" providerId="LiveId" clId="{A7B6361F-5445-445A-813C-8D9F36FC7A33}" dt="2021-08-26T10:52:59.409" v="1226" actId="12789"/>
          <ac:grpSpMkLst>
            <pc:docMk/>
            <pc:sldMk cId="4200796126" sldId="286"/>
            <ac:grpSpMk id="15" creationId="{B3D6A6DB-3D8A-4BAA-9004-8873F57F6281}"/>
          </ac:grpSpMkLst>
        </pc:grpChg>
        <pc:grpChg chg="add mod">
          <ac:chgData name="Devrizal Maruapey" userId="73835e99cd6025c3" providerId="LiveId" clId="{A7B6361F-5445-445A-813C-8D9F36FC7A33}" dt="2021-08-26T10:52:52.700" v="1223" actId="12789"/>
          <ac:grpSpMkLst>
            <pc:docMk/>
            <pc:sldMk cId="4200796126" sldId="286"/>
            <ac:grpSpMk id="16" creationId="{E2CDB03F-D113-42FA-BD4A-7CB035DD0CC0}"/>
          </ac:grpSpMkLst>
        </pc:grpChg>
        <pc:grpChg chg="add mod">
          <ac:chgData name="Devrizal Maruapey" userId="73835e99cd6025c3" providerId="LiveId" clId="{A7B6361F-5445-445A-813C-8D9F36FC7A33}" dt="2021-08-26T10:52:43.684" v="1220" actId="12789"/>
          <ac:grpSpMkLst>
            <pc:docMk/>
            <pc:sldMk cId="4200796126" sldId="286"/>
            <ac:grpSpMk id="17" creationId="{648164EF-6C05-45ED-AE87-42A378FADA00}"/>
          </ac:grpSpMkLst>
        </pc:grpChg>
        <pc:grpChg chg="add mod">
          <ac:chgData name="Devrizal Maruapey" userId="73835e99cd6025c3" providerId="LiveId" clId="{A7B6361F-5445-445A-813C-8D9F36FC7A33}" dt="2021-08-26T10:53:08.981" v="1230" actId="12788"/>
          <ac:grpSpMkLst>
            <pc:docMk/>
            <pc:sldMk cId="4200796126" sldId="286"/>
            <ac:grpSpMk id="18" creationId="{FF439E98-5173-4882-A68B-EDCA97F00FAA}"/>
          </ac:grpSpMkLst>
        </pc:grpChg>
        <pc:grpChg chg="add mod">
          <ac:chgData name="Devrizal Maruapey" userId="73835e99cd6025c3" providerId="LiveId" clId="{A7B6361F-5445-445A-813C-8D9F36FC7A33}" dt="2021-08-26T10:53:08.981" v="1230" actId="12788"/>
          <ac:grpSpMkLst>
            <pc:docMk/>
            <pc:sldMk cId="4200796126" sldId="286"/>
            <ac:grpSpMk id="19" creationId="{B6F0686B-410C-4797-AFF6-5E75ED565E22}"/>
          </ac:grpSpMkLst>
        </pc:grpChg>
        <pc:grpChg chg="add mod">
          <ac:chgData name="Devrizal Maruapey" userId="73835e99cd6025c3" providerId="LiveId" clId="{A7B6361F-5445-445A-813C-8D9F36FC7A33}" dt="2021-08-26T10:53:08.981" v="1230" actId="12788"/>
          <ac:grpSpMkLst>
            <pc:docMk/>
            <pc:sldMk cId="4200796126" sldId="286"/>
            <ac:grpSpMk id="23" creationId="{5C0E4A98-D45D-489B-A5A1-E8363C1826D3}"/>
          </ac:grpSpMkLst>
        </pc:grpChg>
        <pc:cxnChg chg="add mod">
          <ac:chgData name="Devrizal Maruapey" userId="73835e99cd6025c3" providerId="LiveId" clId="{A7B6361F-5445-445A-813C-8D9F36FC7A33}" dt="2021-08-26T10:53:14.579" v="1231" actId="408"/>
          <ac:cxnSpMkLst>
            <pc:docMk/>
            <pc:sldMk cId="4200796126" sldId="286"/>
            <ac:cxnSpMk id="5" creationId="{CA931F7E-DD2D-4AD9-9A02-2420D68C6704}"/>
          </ac:cxnSpMkLst>
        </pc:cxnChg>
        <pc:cxnChg chg="add mod">
          <ac:chgData name="Devrizal Maruapey" userId="73835e99cd6025c3" providerId="LiveId" clId="{A7B6361F-5445-445A-813C-8D9F36FC7A33}" dt="2021-08-26T10:53:17.574" v="1232" actId="408"/>
          <ac:cxnSpMkLst>
            <pc:docMk/>
            <pc:sldMk cId="4200796126" sldId="286"/>
            <ac:cxnSpMk id="22" creationId="{8532D9EF-CA10-44CA-9BD0-0A2BC39253B1}"/>
          </ac:cxnSpMkLst>
        </pc:cxnChg>
        <pc:cxnChg chg="add mod">
          <ac:chgData name="Devrizal Maruapey" userId="73835e99cd6025c3" providerId="LiveId" clId="{A7B6361F-5445-445A-813C-8D9F36FC7A33}" dt="2021-08-26T10:53:20.516" v="1233" actId="408"/>
          <ac:cxnSpMkLst>
            <pc:docMk/>
            <pc:sldMk cId="4200796126" sldId="286"/>
            <ac:cxnSpMk id="26" creationId="{17C07E55-142C-4115-B5B0-24704C5190B0}"/>
          </ac:cxnSpMkLst>
        </pc:cxnChg>
      </pc:sldChg>
    </pc:docChg>
  </pc:docChgLst>
</pc:chgInfo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34D821D8-1706-441C-A329-C3069FA59F5D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3134CBD9-EA76-4F21-A540-FC6942B3D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38215621"/>
      </p:ext>
    </p:extLst>
  </p:cSld>
  <p:clrMapOvr>
    <a:masterClrMapping/>
  </p:clrMapOvr>
  <p:extLst>
    <p:ext uri="{DCECCB84-F9BA-43D5-87BE-67443E8EF086}">
      <p15:sldGuideLst xmlns:p15="http://schemas.microsoft.com/office/powerpoint/2012/main">
        <p15:guide id="1" orient="horz" pos="2160" userDrawn="1">
          <p15:clr>
            <a:srgbClr val="FBAE40"/>
          </p15:clr>
        </p15:guide>
        <p15:guide id="2" pos="257" userDrawn="1">
          <p15:clr>
            <a:srgbClr val="FBAE40"/>
          </p15:clr>
        </p15:guide>
        <p15:guide id="3" pos="7423" userDrawn="1">
          <p15:clr>
            <a:srgbClr val="FBAE40"/>
          </p15:clr>
        </p15:guide>
        <p15:guide id="4" orient="horz" pos="4042" userDrawn="1">
          <p15:clr>
            <a:srgbClr val="FBAE40"/>
          </p15:clr>
        </p15:guide>
        <p15:guide id="5" orient="horz" pos="278" userDrawn="1">
          <p15:clr>
            <a:srgbClr val="FBAE40"/>
          </p15:clr>
        </p15:guide>
        <p15:guide id="6" orient="horz" pos="648" userDrawn="1">
          <p15:clr>
            <a:srgbClr val="FBAE40"/>
          </p15:clr>
        </p15:guide>
        <p15:guide id="7" orient="horz" pos="3672" userDrawn="1">
          <p15:clr>
            <a:srgbClr val="FBAE40"/>
          </p15:clr>
        </p15:guide>
      </p15:sldGuideLst>
    </p:ext>
  </p:extLst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5858F956-619B-4FFC-88C8-8DD2D59AB447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87393" y="1223340"/>
            <a:ext cx="2185416" cy="786384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71773994-A625-4D55-A1A0-58D40F68DFB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3645678" y="1223340"/>
            <a:ext cx="2185416" cy="786384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659D073F-70B8-47F1-9C8B-8D0880C0212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6391417" y="1223340"/>
            <a:ext cx="2185416" cy="786384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640B9697-EA8E-47F4-94EE-47FF55980EF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104365" y="1223340"/>
            <a:ext cx="2185416" cy="786384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31C641DC-F2D0-4F16-A066-03D0432639D3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887393" y="4897914"/>
            <a:ext cx="21854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C8FB3D5-D14C-4EF1-B4A8-7B9E6FB6F6C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887393" y="4610532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310BD5FF-50A6-4BD2-9081-0344C637253D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3645678" y="4897914"/>
            <a:ext cx="21854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48BC1230-8A0B-4636-8E9A-0B370825C97B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645678" y="4610532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E667E3D2-6CBA-415F-8516-91779DB46A1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6382434" y="4897914"/>
            <a:ext cx="21854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7719620D-8874-4807-84A8-88F5EC40AE3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6382434" y="4610532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4B271EE-B736-4035-894B-8E944441F539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9119191" y="4897914"/>
            <a:ext cx="21854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BB7D3B6-C950-4056-80E4-3E47E4B65E7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119191" y="4610532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436111887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D9268D18-1071-4F7B-B160-DABCEBF24FA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19971" y="2813532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17CC2E2-B0C3-4FDE-BF08-01D745D82AF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19971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EA50AD05-455E-4436-8238-BDEE4CDF185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19971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07AA920-C42C-42F9-9BDA-35937DA8B5D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574388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3B1A8E9-2BE6-4537-A2E3-29B7D8010B14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574388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386E25B5-0D8C-44FC-95E5-68A617F3DF8C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8374947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A443D2E-0E99-4E41-934F-DC7D96470F20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8374947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F16E874-29D7-42F0-B54C-0C4850685E83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4574389" y="2813532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25ABB9DE-8236-49AD-AE0C-94D7DB00F66F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8374949" y="2813532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605034869"/>
      </p:ext>
    </p:extLst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Picture Placeholder 22">
            <a:extLst>
              <a:ext uri="{FF2B5EF4-FFF2-40B4-BE49-F238E27FC236}">
                <a16:creationId xmlns:a16="http://schemas.microsoft.com/office/drawing/2014/main" id="{C2E9A77F-517E-4683-AE46-DA5AF3AB0B7A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1045954" y="1462909"/>
            <a:ext cx="2748530" cy="2748530"/>
          </a:xfrm>
          <a:custGeom>
            <a:avLst/>
            <a:gdLst>
              <a:gd name="connsiteX0" fmla="*/ 0 w 2748530"/>
              <a:gd name="connsiteY0" fmla="*/ 0 h 2748530"/>
              <a:gd name="connsiteX1" fmla="*/ 2748530 w 2748530"/>
              <a:gd name="connsiteY1" fmla="*/ 0 h 2748530"/>
              <a:gd name="connsiteX2" fmla="*/ 2748530 w 2748530"/>
              <a:gd name="connsiteY2" fmla="*/ 2748530 h 2748530"/>
              <a:gd name="connsiteX3" fmla="*/ 0 w 2748530"/>
              <a:gd name="connsiteY3" fmla="*/ 2748530 h 274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8530" h="2748530">
                <a:moveTo>
                  <a:pt x="0" y="0"/>
                </a:moveTo>
                <a:lnTo>
                  <a:pt x="2748530" y="0"/>
                </a:lnTo>
                <a:lnTo>
                  <a:pt x="2748530" y="2748530"/>
                </a:lnTo>
                <a:lnTo>
                  <a:pt x="0" y="274853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4" name="Picture Placeholder 23">
            <a:extLst>
              <a:ext uri="{FF2B5EF4-FFF2-40B4-BE49-F238E27FC236}">
                <a16:creationId xmlns:a16="http://schemas.microsoft.com/office/drawing/2014/main" id="{159F4D11-F162-4ACE-A863-2046E407D522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>
          <a:xfrm>
            <a:off x="4721736" y="1442911"/>
            <a:ext cx="2748530" cy="2748530"/>
          </a:xfrm>
          <a:custGeom>
            <a:avLst/>
            <a:gdLst>
              <a:gd name="connsiteX0" fmla="*/ 0 w 2748530"/>
              <a:gd name="connsiteY0" fmla="*/ 0 h 2748530"/>
              <a:gd name="connsiteX1" fmla="*/ 2748530 w 2748530"/>
              <a:gd name="connsiteY1" fmla="*/ 0 h 2748530"/>
              <a:gd name="connsiteX2" fmla="*/ 2748530 w 2748530"/>
              <a:gd name="connsiteY2" fmla="*/ 2748530 h 2748530"/>
              <a:gd name="connsiteX3" fmla="*/ 0 w 2748530"/>
              <a:gd name="connsiteY3" fmla="*/ 2748530 h 274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8530" h="2748530">
                <a:moveTo>
                  <a:pt x="0" y="0"/>
                </a:moveTo>
                <a:lnTo>
                  <a:pt x="2748530" y="0"/>
                </a:lnTo>
                <a:lnTo>
                  <a:pt x="2748530" y="2748530"/>
                </a:lnTo>
                <a:lnTo>
                  <a:pt x="0" y="274853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25" name="Picture Placeholder 24">
            <a:extLst>
              <a:ext uri="{FF2B5EF4-FFF2-40B4-BE49-F238E27FC236}">
                <a16:creationId xmlns:a16="http://schemas.microsoft.com/office/drawing/2014/main" id="{22B4FA0A-1D1A-433C-862B-F7BCDF1E7F7A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>
          <a:xfrm>
            <a:off x="8397517" y="1442911"/>
            <a:ext cx="2748530" cy="2748530"/>
          </a:xfrm>
          <a:custGeom>
            <a:avLst/>
            <a:gdLst>
              <a:gd name="connsiteX0" fmla="*/ 0 w 2748530"/>
              <a:gd name="connsiteY0" fmla="*/ 0 h 2748530"/>
              <a:gd name="connsiteX1" fmla="*/ 2748530 w 2748530"/>
              <a:gd name="connsiteY1" fmla="*/ 0 h 2748530"/>
              <a:gd name="connsiteX2" fmla="*/ 2748530 w 2748530"/>
              <a:gd name="connsiteY2" fmla="*/ 2748530 h 2748530"/>
              <a:gd name="connsiteX3" fmla="*/ 0 w 2748530"/>
              <a:gd name="connsiteY3" fmla="*/ 2748530 h 274853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748530" h="2748530">
                <a:moveTo>
                  <a:pt x="0" y="0"/>
                </a:moveTo>
                <a:lnTo>
                  <a:pt x="2748530" y="0"/>
                </a:lnTo>
                <a:lnTo>
                  <a:pt x="2748530" y="2748530"/>
                </a:lnTo>
                <a:lnTo>
                  <a:pt x="0" y="2748530"/>
                </a:lnTo>
                <a:close/>
              </a:path>
            </a:pathLst>
          </a:custGeom>
          <a:gradFill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</a:gra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73C742EA-852A-45D0-8A94-A9E734330B26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1045955" y="4972839"/>
            <a:ext cx="2752344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55CC048-EFA2-4CF1-9E57-D51E3DBAD62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1045955" y="4701264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AE0E794B-3E79-4EDC-BB4C-125A7BEB8D05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360153" y="401089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5D3AF6DF-565D-4ABC-B54F-512A77EF08DB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4035935" y="401089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B695B610-4825-48AB-B7A4-5F2DED285782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7711717" y="401089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7166F573-6D42-4043-B0A1-27B026664074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4721736" y="4972839"/>
            <a:ext cx="2752344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DF2E79AC-B05E-4F9E-8B18-A9310D1F22D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4721736" y="4701264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9FDCBBF0-7B90-4887-A3F1-A7C56E7D1DAA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8397517" y="4972839"/>
            <a:ext cx="2752344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AEA7AC71-3F44-4873-B1BB-F76E07AE8298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8397517" y="4701264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202142716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8EA2D358-7318-4028-9DDF-2C97C2D4AB5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997361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B50CA9C-9106-4680-B926-16E0B1872E1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121636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63259771-DCBC-456C-887B-185E1E0307C6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121636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5AE0278-7382-4B43-8DE5-BDF9F057AE5C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4721735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3943D67A-A653-48BC-8AB6-B96924C63454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4721735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F245B29-D371-4468-B487-0E104ED0EB6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8321834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90E61028-C59D-474D-AA47-15D1F364A9F9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8321834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C1111513-629C-4D39-99DC-EF4F25217AF1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>
          <a:xfrm>
            <a:off x="4597460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7CC86432-28D4-4E85-B07E-AFB6098A58BA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8197559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4663917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73F084AF-3DF0-4F4D-A9D2-6D7DD4ABD93D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>
          <a:xfrm>
            <a:off x="997361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C47B064-9B88-47DD-95C9-792E33BFD4D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>
          <a:xfrm>
            <a:off x="997361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AB3C04A-544D-4061-BA5D-9FB628B8FD7C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>
          <a:xfrm>
            <a:off x="997361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8D518FF0-5218-446B-9046-526CC417ABDC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>
          <a:xfrm>
            <a:off x="4597460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52D278B9-EBC0-4240-840F-BBE497FCA0D5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>
          <a:xfrm>
            <a:off x="4597460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427F5A4-F02C-49C9-8563-8CDCA973C4FF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>
          <a:xfrm>
            <a:off x="4597460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B47F8260-0B6F-419B-B712-02C624EAF6B3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8197559" y="5182674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6AB0882B-1132-4429-B568-B283F780813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197559" y="4911099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3F5D054-C0BC-4E08-A895-F352619AC4B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197559" y="1020454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734675864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Rectangle 21">
            <a:extLst>
              <a:ext uri="{FF2B5EF4-FFF2-40B4-BE49-F238E27FC236}">
                <a16:creationId xmlns:a16="http://schemas.microsoft.com/office/drawing/2014/main" id="{41A16242-1778-40BF-85A0-2BADE1F22B03}"/>
              </a:ext>
            </a:extLst>
          </p:cNvPr>
          <p:cNvSpPr/>
          <p:nvPr userDrawn="1"/>
        </p:nvSpPr>
        <p:spPr>
          <a:xfrm>
            <a:off x="3247336" y="-250539"/>
            <a:ext cx="858490" cy="859498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3" name="Rectangle 22">
            <a:extLst>
              <a:ext uri="{FF2B5EF4-FFF2-40B4-BE49-F238E27FC236}">
                <a16:creationId xmlns:a16="http://schemas.microsoft.com/office/drawing/2014/main" id="{538CA2A3-3F23-45E8-85C4-DA6DF2C18246}"/>
              </a:ext>
            </a:extLst>
          </p:cNvPr>
          <p:cNvSpPr/>
          <p:nvPr userDrawn="1"/>
        </p:nvSpPr>
        <p:spPr>
          <a:xfrm>
            <a:off x="11595801" y="6261101"/>
            <a:ext cx="596199" cy="596899"/>
          </a:xfrm>
          <a:prstGeom prst="rect">
            <a:avLst/>
          </a:prstGeom>
          <a:solidFill>
            <a:schemeClr val="accent5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75254BE5-134A-468E-BEBD-C05035A34E58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4179650" y="1494047"/>
            <a:ext cx="6135624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04BBB7BC-8DDC-45DB-8E19-45AE5971292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4179650" y="1219727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F054AB82-A704-4533-A83E-0CA684072500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1688838" y="1344585"/>
            <a:ext cx="204825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040BAA9E-C0DB-4129-BE42-DDFD11254F18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374292" y="144705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1E0A5BF5-22FB-4FD5-85DC-5CA7A37DCF52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4179650" y="3343991"/>
            <a:ext cx="6135624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214E882-AF8F-4468-A476-E66F944C2B2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179650" y="306863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F6DA27B-C646-4060-BC51-5BC8FDC8F58A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4179650" y="5192896"/>
            <a:ext cx="6135624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76038D40-903D-4AFE-94BA-3FEB82D1B033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4179650" y="4917535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908F474E-394F-4674-B0FE-3A39C9DB4068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1688838" y="3193488"/>
            <a:ext cx="204825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16AD020-0A6C-40E7-9374-F0C687A9EB32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1688838" y="5042393"/>
            <a:ext cx="204825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13CB9B55-09DC-4132-BEBD-60AC37AFB759}"/>
              </a:ext>
            </a:extLst>
          </p:cNvPr>
          <p:cNvSpPr>
            <a:spLocks noGrp="1"/>
          </p:cNvSpPr>
          <p:nvPr>
            <p:ph type="body" sz="quarter" idx="72" hasCustomPrompt="1"/>
          </p:nvPr>
        </p:nvSpPr>
        <p:spPr>
          <a:xfrm>
            <a:off x="794154" y="1991364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DA9A34FB-A2D0-4585-9764-44AD2F792202}"/>
              </a:ext>
            </a:extLst>
          </p:cNvPr>
          <p:cNvSpPr>
            <a:spLocks noGrp="1"/>
          </p:cNvSpPr>
          <p:nvPr>
            <p:ph type="body" sz="quarter" idx="73" hasCustomPrompt="1"/>
          </p:nvPr>
        </p:nvSpPr>
        <p:spPr>
          <a:xfrm>
            <a:off x="374292" y="3827054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373389605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9383212-F28B-4823-B2E0-7F90E7474888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819971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0ECFC999-6F55-4BD8-BA05-C1FD21128F4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819971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299ECE6-962E-40A0-9776-A59D31746BF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819971" y="1043300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DCA1C7C6-D014-4550-8DB3-F686386720F5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4597459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473AC936-7579-4059-A154-DD9E7326FAA0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4597459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ADED3694-00FB-4430-929E-ACE02CFB2E39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4597459" y="1043300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73B890E6-5C8E-440F-8A3E-3DF2A8A5887C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8374948" y="5029035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6AC2549B-CBBB-4EAC-8EF3-6ABCE8D5C06D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8374948" y="4757460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9D53A9FB-D3C4-4DFE-A8F2-CE147AE1AFFA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8374948" y="1043300"/>
            <a:ext cx="2999232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45850650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70FFCDEB-C957-4191-ADFF-1B808D0F9E1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7820185" y="1140214"/>
            <a:ext cx="2157984" cy="704088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C922659D-A276-4A2F-8B20-B7EA3D796ECC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119925" y="780168"/>
            <a:ext cx="3840480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7ABF735-EDA5-4F00-AA80-28731A668888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7820185" y="3105878"/>
            <a:ext cx="2157984" cy="704088"/>
          </a:xfrm>
        </p:spPr>
        <p:txBody>
          <a:bodyPr/>
          <a:lstStyle>
            <a:lvl1pPr algn="ctr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CC04EFF3-3BC5-4EED-BBFC-9103984C7575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820185" y="5071542"/>
            <a:ext cx="2157984" cy="704088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76777AB-FB84-42E7-98C1-0616D41B08A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3119925" y="2745832"/>
            <a:ext cx="3840480" cy="1481328"/>
          </a:xfrm>
        </p:spPr>
        <p:txBody>
          <a:bodyPr/>
          <a:lstStyle>
            <a:lvl1pPr algn="l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FFE67440-E548-4FE8-BD55-8E71914B5189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3119925" y="4712226"/>
            <a:ext cx="3840480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37117735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08ED144F-CA56-4264-8F5F-964694CC2AB1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2199452" y="697064"/>
            <a:ext cx="3081528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2A53E61-8414-434A-A795-121CA3BC976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812814" y="2288591"/>
            <a:ext cx="4325112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8FA28E8-51EF-4332-9D48-CA14B279C04E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812814" y="2011592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5FD2E97E-0752-4E1D-97B0-44795D84F86D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8299068" y="697064"/>
            <a:ext cx="3081528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84EB5AF-8B3A-4500-9BA0-76F8B5F8B7DD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6912430" y="2288591"/>
            <a:ext cx="4325112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E149E6C6-C4E5-42AE-93F5-3786CE37B8DB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6912430" y="2011592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A815502C-95D0-4223-A748-F8C5A4234B3D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2199452" y="4185056"/>
            <a:ext cx="3081528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29CEAD0-5EF5-4A5C-94C4-DB1C5413BF29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812814" y="5777624"/>
            <a:ext cx="4325112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91D1FA9-60C5-47DD-AE61-704287CF98B6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812814" y="550226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E85501E8-FF41-4E5F-B0DE-0BC097585DA8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8299068" y="4185056"/>
            <a:ext cx="3081528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64FFE721-9BE1-442D-BC12-B93B69446AC0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6912430" y="5777624"/>
            <a:ext cx="4325112" cy="44805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1C6F2AF1-D4E7-45F6-8762-BF5C2CD7E9A3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6912430" y="550226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202010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B0AF73F4-762E-438C-8E8A-8189C727534A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523854" y="3872186"/>
            <a:ext cx="2112264" cy="137160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9142BCA-3227-434C-B361-AABCF1C4D336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3523854" y="2074727"/>
            <a:ext cx="2249424" cy="1207008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6FE02EC9-3EB4-4F63-A10F-6B7F72951885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3523854" y="3597039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8F6BB38E-3158-4D14-8FB3-F9339F6204E1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4280587" y="669961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8331867-79F0-4AF5-B9DD-B8846FEA50C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086449" y="3872186"/>
            <a:ext cx="2112264" cy="137160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0658EE3-CDEB-4067-98DE-47B885A9BFDC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086449" y="2074727"/>
            <a:ext cx="2249424" cy="1207008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232C4CC1-9B59-4508-8B90-B8DA3A1A40CA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9086449" y="3597039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4C5045F0-73A9-41BE-9D75-069B09021D29}"/>
              </a:ext>
            </a:extLst>
          </p:cNvPr>
          <p:cNvSpPr>
            <a:spLocks noGrp="1"/>
          </p:cNvSpPr>
          <p:nvPr>
            <p:ph type="body" sz="quarter" idx="34" hasCustomPrompt="1"/>
          </p:nvPr>
        </p:nvSpPr>
        <p:spPr>
          <a:xfrm>
            <a:off x="9843182" y="669961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736D6FCE-5283-486B-BCAE-5890B8B19A7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742556" y="3246780"/>
            <a:ext cx="2112264" cy="137160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DD382429-71D8-4F5D-9BBD-5A39B2E57172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742556" y="1449321"/>
            <a:ext cx="2249424" cy="1207008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70E01E3E-D264-4878-9ECB-A3092B32668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742556" y="2971633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C0CD6007-021C-4E26-ADC0-479336383322}"/>
              </a:ext>
            </a:extLst>
          </p:cNvPr>
          <p:cNvSpPr>
            <a:spLocks noGrp="1"/>
          </p:cNvSpPr>
          <p:nvPr>
            <p:ph type="body" sz="quarter" idx="38" hasCustomPrompt="1"/>
          </p:nvPr>
        </p:nvSpPr>
        <p:spPr>
          <a:xfrm>
            <a:off x="1499289" y="4615272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60345B42-01C5-4E3C-BD21-0116362F0142}"/>
              </a:ext>
            </a:extLst>
          </p:cNvPr>
          <p:cNvSpPr>
            <a:spLocks noGrp="1"/>
          </p:cNvSpPr>
          <p:nvPr>
            <p:ph type="body" sz="quarter" idx="39" hasCustomPrompt="1"/>
          </p:nvPr>
        </p:nvSpPr>
        <p:spPr>
          <a:xfrm>
            <a:off x="7061884" y="4615272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76D45479-2CC2-4AE3-BD41-0335735610CE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6305151" y="3246780"/>
            <a:ext cx="2112264" cy="137160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8BDA7C81-227C-4EBD-B0A0-3C8180D7D62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305151" y="1449321"/>
            <a:ext cx="2249424" cy="1207008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668DD45F-D18D-46AE-B77B-B775E0F3299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6305151" y="2971633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3972839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67FCF209-0BB0-4DE6-8352-583B7A72F20D}"/>
              </a:ext>
            </a:extLst>
          </p:cNvPr>
          <p:cNvSpPr/>
          <p:nvPr userDrawn="1"/>
        </p:nvSpPr>
        <p:spPr>
          <a:xfrm>
            <a:off x="10475649" y="4279036"/>
            <a:ext cx="1716351" cy="2578963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7A0E1308-F3DC-4E49-836B-D6AC498FE45F}"/>
              </a:ext>
            </a:extLst>
          </p:cNvPr>
          <p:cNvSpPr/>
          <p:nvPr userDrawn="1"/>
        </p:nvSpPr>
        <p:spPr>
          <a:xfrm>
            <a:off x="0" y="0"/>
            <a:ext cx="5081588" cy="3143243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4" name="Picture Placeholder 13">
            <a:extLst>
              <a:ext uri="{FF2B5EF4-FFF2-40B4-BE49-F238E27FC236}">
                <a16:creationId xmlns:a16="http://schemas.microsoft.com/office/drawing/2014/main" id="{5C1EB168-C3C9-488D-8EEA-A8893D23CAE0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>
          <a:xfrm>
            <a:off x="640661" y="1071564"/>
            <a:ext cx="5731565" cy="2458067"/>
          </a:xfrm>
          <a:custGeom>
            <a:avLst/>
            <a:gdLst>
              <a:gd name="connsiteX0" fmla="*/ 0 w 5731565"/>
              <a:gd name="connsiteY0" fmla="*/ 0 h 2458067"/>
              <a:gd name="connsiteX1" fmla="*/ 5731565 w 5731565"/>
              <a:gd name="connsiteY1" fmla="*/ 0 h 2458067"/>
              <a:gd name="connsiteX2" fmla="*/ 5731565 w 5731565"/>
              <a:gd name="connsiteY2" fmla="*/ 2458067 h 2458067"/>
              <a:gd name="connsiteX3" fmla="*/ 0 w 5731565"/>
              <a:gd name="connsiteY3" fmla="*/ 2458067 h 2458067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5731565" h="2458067">
                <a:moveTo>
                  <a:pt x="0" y="0"/>
                </a:moveTo>
                <a:lnTo>
                  <a:pt x="5731565" y="0"/>
                </a:lnTo>
                <a:lnTo>
                  <a:pt x="5731565" y="2458067"/>
                </a:lnTo>
                <a:lnTo>
                  <a:pt x="0" y="2458067"/>
                </a:lnTo>
                <a:close/>
              </a:path>
            </a:pathLst>
          </a:custGeom>
          <a:gradFill flip="none" rotWithShape="1">
            <a:gsLst>
              <a:gs pos="0">
                <a:schemeClr val="bg1">
                  <a:lumMod val="85000"/>
                </a:schemeClr>
              </a:gs>
              <a:gs pos="100000">
                <a:schemeClr val="bg1">
                  <a:lumMod val="75000"/>
                </a:schemeClr>
              </a:gs>
            </a:gsLst>
            <a:lin ang="2700000" scaled="1"/>
            <a:tileRect/>
          </a:gradFill>
        </p:spPr>
        <p:txBody>
          <a:bodyPr wrap="square">
            <a:noAutofit/>
          </a:bodyPr>
          <a:lstStyle/>
          <a:p>
            <a:endParaRPr lang="en-US"/>
          </a:p>
        </p:txBody>
      </p:sp>
      <p:sp>
        <p:nvSpPr>
          <p:cNvPr id="7" name="Title 1">
            <a:extLst>
              <a:ext uri="{FF2B5EF4-FFF2-40B4-BE49-F238E27FC236}">
                <a16:creationId xmlns:a16="http://schemas.microsoft.com/office/drawing/2014/main" id="{2C4D1543-6ED0-4BDF-8454-DED189BD462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778772" y="4014331"/>
            <a:ext cx="5458968" cy="2212848"/>
          </a:xfrm>
        </p:spPr>
        <p:txBody>
          <a:bodyPr anchor="t"/>
          <a:lstStyle>
            <a:lvl1pPr>
              <a:defRPr sz="13800" b="1" i="0">
                <a:solidFill>
                  <a:schemeClr val="tx1"/>
                </a:solidFill>
              </a:defRPr>
            </a:lvl1pPr>
          </a:lstStyle>
          <a:p>
            <a:r>
              <a:rPr lang="en-US" dirty="0"/>
              <a:t>Click to edit Master title style</a:t>
            </a:r>
            <a:endParaRPr lang="en-ID" dirty="0"/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822D0437-0B05-4339-BA60-F0FDD135C1D4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>
          <a:xfrm>
            <a:off x="7012885" y="1023323"/>
            <a:ext cx="3291840" cy="2551176"/>
          </a:xfrm>
        </p:spPr>
        <p:txBody>
          <a:bodyPr/>
          <a:lstStyle>
            <a:lvl1pPr algn="l">
              <a:defRPr sz="4000" b="0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CA7039F5-226B-4D76-8B5D-EBA6BB05E52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6578634" y="4708557"/>
            <a:ext cx="3374136" cy="704088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204103335"/>
      </p:ext>
    </p:extLst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84811D57-4701-448A-9A18-5E49635AB070}"/>
              </a:ext>
            </a:extLst>
          </p:cNvPr>
          <p:cNvSpPr>
            <a:spLocks noGrp="1"/>
          </p:cNvSpPr>
          <p:nvPr userDrawn="1">
            <p:ph type="body" sz="quarter" idx="21"/>
          </p:nvPr>
        </p:nvSpPr>
        <p:spPr>
          <a:xfrm>
            <a:off x="6096001" y="1367488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0323AE26-44A2-4495-BE09-4C3E82B7C8A3}"/>
              </a:ext>
            </a:extLst>
          </p:cNvPr>
          <p:cNvSpPr>
            <a:spLocks noGrp="1"/>
          </p:cNvSpPr>
          <p:nvPr userDrawn="1">
            <p:ph type="body" sz="quarter" idx="22"/>
          </p:nvPr>
        </p:nvSpPr>
        <p:spPr>
          <a:xfrm>
            <a:off x="2831617" y="4558258"/>
            <a:ext cx="2679192" cy="1316736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EE82EE50-C80A-4E0C-BE00-4F326413F95E}"/>
              </a:ext>
            </a:extLst>
          </p:cNvPr>
          <p:cNvSpPr>
            <a:spLocks noGrp="1"/>
          </p:cNvSpPr>
          <p:nvPr userDrawn="1">
            <p:ph type="body" sz="quarter" idx="23"/>
          </p:nvPr>
        </p:nvSpPr>
        <p:spPr>
          <a:xfrm>
            <a:off x="6096001" y="1097699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4C9E21C2-49CD-4D7B-AA75-7391D5A5529C}"/>
              </a:ext>
            </a:extLst>
          </p:cNvPr>
          <p:cNvSpPr>
            <a:spLocks noGrp="1"/>
          </p:cNvSpPr>
          <p:nvPr userDrawn="1">
            <p:ph type="body" sz="quarter" idx="30" hasCustomPrompt="1"/>
          </p:nvPr>
        </p:nvSpPr>
        <p:spPr>
          <a:xfrm>
            <a:off x="1191241" y="854796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7DF0CEC6-FF6D-4B76-91FA-6D7470DADFC2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6867526" y="3153754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F79AD8B6-C58D-4306-A4D6-D89B9B8AD0A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6867526" y="2883965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931866E9-9783-49ED-A6D1-61670D44536B}"/>
              </a:ext>
            </a:extLst>
          </p:cNvPr>
          <p:cNvSpPr>
            <a:spLocks noGrp="1"/>
          </p:cNvSpPr>
          <p:nvPr>
            <p:ph type="body" sz="quarter" idx="33" hasCustomPrompt="1"/>
          </p:nvPr>
        </p:nvSpPr>
        <p:spPr>
          <a:xfrm>
            <a:off x="9423801" y="2641062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12A96912-B4BC-4F94-A63C-D2C7E5CB299E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5743575" y="4940019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496C3A28-D1F4-4CD7-8DE0-5F603007D38C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5743575" y="4670230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88DCDC6-2D48-425E-9A6D-E88A8181BBBF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838816" y="4427327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63C48F15-636E-4578-9D5C-B3FB5A551DC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955567" y="2771993"/>
            <a:ext cx="2679192" cy="1316736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81D871B7-80E5-463E-ABAF-97B0B022FF05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184042" y="985727"/>
            <a:ext cx="2679192" cy="1316736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04809671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EB5F311-6900-4507-B9BA-FE21CB52093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61686" y="4743027"/>
            <a:ext cx="2843784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5E43795-9276-4D17-97EA-B351A5384BBD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61686" y="4468707"/>
            <a:ext cx="284378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C149E11D-5FCB-4B59-9408-CE92250740F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61686" y="2976399"/>
            <a:ext cx="2843784" cy="1325880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64E64C5D-4D81-421F-8A7F-56912378F00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4602867" y="4743027"/>
            <a:ext cx="2843784" cy="100584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284000A6-E0C9-402B-9A23-D38DA8EC3C76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4602867" y="4468707"/>
            <a:ext cx="2843784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957B12F9-91E6-46E5-88DC-D7EDF5170A8B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4602867" y="2976399"/>
            <a:ext cx="2843784" cy="1325880"/>
          </a:xfrm>
        </p:spPr>
        <p:txBody>
          <a:bodyPr/>
          <a:lstStyle>
            <a:lvl1pPr algn="l">
              <a:defRPr sz="4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919C3D9-09C4-409A-B84B-06F8A44BB2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244048" y="4743027"/>
            <a:ext cx="2843784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0CD70DB-A054-4A57-8A2B-E33B987E9F7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244048" y="4468707"/>
            <a:ext cx="284378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B7469BD2-0500-43F1-B651-335061666F9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244048" y="2976399"/>
            <a:ext cx="2843784" cy="1325880"/>
          </a:xfrm>
        </p:spPr>
        <p:txBody>
          <a:bodyPr/>
          <a:lstStyle>
            <a:lvl1pPr algn="l">
              <a:defRPr sz="4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853281087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1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9FACDF7A-59DB-4D1A-B8C4-2AEBFEFB5088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989506" y="4889910"/>
            <a:ext cx="4114800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E0252E3A-691B-41EC-9890-EC3BBA6A0AB7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989506" y="4618335"/>
            <a:ext cx="4114800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C2CCA36F-558D-4920-B86B-2AB104DCAF8A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989506" y="2479117"/>
            <a:ext cx="4114800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6A3F3B47-D821-47A6-AA0F-B39370EA127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7102427" y="4889910"/>
            <a:ext cx="4114800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3ABB97F3-A1FC-4AA1-B6BD-9C5FAFC10803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7102427" y="4618335"/>
            <a:ext cx="4114800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0C33613-BCA2-4AB1-98C4-088C973A5AD5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102427" y="2479117"/>
            <a:ext cx="4114800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1864579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2956E8B6-F9C3-4C63-A439-220ACEFB63E4}"/>
              </a:ext>
            </a:extLst>
          </p:cNvPr>
          <p:cNvSpPr>
            <a:spLocks noGrp="1"/>
          </p:cNvSpPr>
          <p:nvPr userDrawn="1">
            <p:ph type="body" sz="quarter" idx="38"/>
          </p:nvPr>
        </p:nvSpPr>
        <p:spPr>
          <a:xfrm>
            <a:off x="7383185" y="3094136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B228A205-9422-46A4-866F-CC65C3CECDF8}"/>
              </a:ext>
            </a:extLst>
          </p:cNvPr>
          <p:cNvSpPr>
            <a:spLocks noGrp="1"/>
          </p:cNvSpPr>
          <p:nvPr userDrawn="1">
            <p:ph type="body" sz="quarter" idx="39"/>
          </p:nvPr>
        </p:nvSpPr>
        <p:spPr>
          <a:xfrm>
            <a:off x="7383185" y="2806754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B1743E7A-980D-416D-BF32-0DBD577C25F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7383185" y="5928290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C85CF54-CB03-4B5F-9D6D-3EAD8A81E0F5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383185" y="5640908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1883321B-28B8-4C33-95C8-0FD352D15578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4905475" y="2675676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D7FF0480-15C0-489E-894D-6FCD3B52A23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4905475" y="2388294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80F94617-7009-4EC4-B5AC-154CC9B7378F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905475" y="5509830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FDD0F020-6A1B-4E95-9CA4-DFF3C771E314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905475" y="5222448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43A8BBD0-E9EB-46E7-B3A4-00E2EFE29926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2427765" y="5679776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CFBA883C-9EE9-4E21-BB70-B4F6FEEA018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2427765" y="5392394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E9AF80A7-F999-402A-AF6D-ABF0205945F7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2427765" y="2845622"/>
            <a:ext cx="195681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2ACB7AA2-41F5-4697-A7C0-2106BCB3BA60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2427765" y="2558240"/>
            <a:ext cx="218541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10286511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7864791-9A06-4565-B87C-727C570E7998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941023" y="5104123"/>
            <a:ext cx="284378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413DB4A4-0905-4C5E-B1A6-282C7986E998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941023" y="4832548"/>
            <a:ext cx="284378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26C04B53-C035-4B06-A423-BEA7587C13C2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943731" y="747307"/>
            <a:ext cx="2944368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834D47CA-2F0B-47C7-94A7-3422563DE29C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4625406" y="5104123"/>
            <a:ext cx="284378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3C58B540-8B34-412F-972E-BF5F1AE35E1A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>
          <a:xfrm>
            <a:off x="4625406" y="4832548"/>
            <a:ext cx="284378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0CBBDD37-0EA1-4490-B47D-F1756E45065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8309788" y="5104123"/>
            <a:ext cx="284378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D8AAEF3B-E52A-447A-8C3E-B4F8E5685D9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8309788" y="4832548"/>
            <a:ext cx="284378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A9951C4D-BD7A-4ED7-BB9D-91459E2E0411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>
          <a:xfrm>
            <a:off x="4625407" y="747307"/>
            <a:ext cx="2944368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0D34B22-C467-457D-9373-0710DBC1370A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8307082" y="747307"/>
            <a:ext cx="2944368" cy="1481328"/>
          </a:xfrm>
        </p:spPr>
        <p:txBody>
          <a:bodyPr/>
          <a:lstStyle>
            <a:lvl1pPr algn="ctr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3721168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61F2C101-85F4-4254-B40F-1B3907AC60AF}"/>
              </a:ext>
            </a:extLst>
          </p:cNvPr>
          <p:cNvSpPr>
            <a:spLocks noGrp="1"/>
          </p:cNvSpPr>
          <p:nvPr userDrawn="1">
            <p:ph type="body" sz="quarter" idx="63"/>
          </p:nvPr>
        </p:nvSpPr>
        <p:spPr>
          <a:xfrm>
            <a:off x="6039472" y="1572201"/>
            <a:ext cx="2496312" cy="44805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849C22B0-BCA7-48FD-A5D1-32E17B522332}"/>
              </a:ext>
            </a:extLst>
          </p:cNvPr>
          <p:cNvSpPr>
            <a:spLocks noGrp="1"/>
          </p:cNvSpPr>
          <p:nvPr userDrawn="1">
            <p:ph type="body" sz="quarter" idx="64"/>
          </p:nvPr>
        </p:nvSpPr>
        <p:spPr>
          <a:xfrm>
            <a:off x="6039472" y="1296840"/>
            <a:ext cx="2212848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8B22F85-4A1B-4FB0-A6DB-EBF64FD5C811}"/>
              </a:ext>
            </a:extLst>
          </p:cNvPr>
          <p:cNvSpPr>
            <a:spLocks noGrp="1"/>
          </p:cNvSpPr>
          <p:nvPr userDrawn="1">
            <p:ph type="body" sz="quarter" idx="65"/>
          </p:nvPr>
        </p:nvSpPr>
        <p:spPr>
          <a:xfrm>
            <a:off x="1781379" y="4965280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3A89D6AB-9DA9-4E38-807F-AEABEAD8910D}"/>
              </a:ext>
            </a:extLst>
          </p:cNvPr>
          <p:cNvSpPr>
            <a:spLocks noGrp="1"/>
          </p:cNvSpPr>
          <p:nvPr userDrawn="1">
            <p:ph type="body" sz="quarter" idx="66" hasCustomPrompt="1"/>
          </p:nvPr>
        </p:nvSpPr>
        <p:spPr>
          <a:xfrm>
            <a:off x="8311581" y="1689027"/>
            <a:ext cx="1170432" cy="429768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CA082CBF-CF88-4025-B64C-10A85399D38B}"/>
              </a:ext>
            </a:extLst>
          </p:cNvPr>
          <p:cNvSpPr>
            <a:spLocks noGrp="1"/>
          </p:cNvSpPr>
          <p:nvPr userDrawn="1">
            <p:ph type="body" sz="quarter" idx="67" hasCustomPrompt="1"/>
          </p:nvPr>
        </p:nvSpPr>
        <p:spPr>
          <a:xfrm>
            <a:off x="8311581" y="2621805"/>
            <a:ext cx="1170432" cy="429768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D4426811-CB76-4D5E-887D-41361460B368}"/>
              </a:ext>
            </a:extLst>
          </p:cNvPr>
          <p:cNvSpPr>
            <a:spLocks noGrp="1"/>
          </p:cNvSpPr>
          <p:nvPr userDrawn="1">
            <p:ph type="body" sz="quarter" idx="68" hasCustomPrompt="1"/>
          </p:nvPr>
        </p:nvSpPr>
        <p:spPr>
          <a:xfrm>
            <a:off x="8311581" y="3802998"/>
            <a:ext cx="1170432" cy="429768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80640C4A-F45F-42E1-A9FC-CD8A3C9449AC}"/>
              </a:ext>
            </a:extLst>
          </p:cNvPr>
          <p:cNvSpPr>
            <a:spLocks noGrp="1"/>
          </p:cNvSpPr>
          <p:nvPr userDrawn="1">
            <p:ph type="body" sz="quarter" idx="69" hasCustomPrompt="1"/>
          </p:nvPr>
        </p:nvSpPr>
        <p:spPr>
          <a:xfrm>
            <a:off x="8311581" y="4984191"/>
            <a:ext cx="1170432" cy="429768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69E4D7C2-9C46-45CE-AED4-30C10745FAC6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5377621" y="2753397"/>
            <a:ext cx="2496312" cy="44805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AFC433A4-C8D1-4ADC-8F73-B64C78379FD7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>
          <a:xfrm>
            <a:off x="5377621" y="2478036"/>
            <a:ext cx="2212848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0E2DE28A-3CB0-4137-A967-921017BBFDA4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4715769" y="3934590"/>
            <a:ext cx="2496312" cy="44805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296CF3FE-6022-4DE1-8C6D-99690AE82D65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4715769" y="3659229"/>
            <a:ext cx="2212848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913C16F8-1E46-4C92-8295-FEA397C151B9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4053917" y="5115783"/>
            <a:ext cx="2496312" cy="448056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082AB7BD-45CA-40FD-B60D-E1B381819102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4053917" y="4840422"/>
            <a:ext cx="2212848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D8FDE254-2998-4CD9-810C-53849B02E058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2440025" y="3784087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E934807F-CD0C-48B9-A5EE-33A6A834B532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3103480" y="2602894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39495E9D-E6C7-4163-8558-CE81800151D5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3790178" y="1421698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703689492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F738D11F-15B0-4059-8A6B-A5E33815DA6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1112758" y="4726796"/>
            <a:ext cx="2167128" cy="1481328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2980CA91-375D-4E8E-8D19-BEC01524CBA7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3202903" y="5192579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87A34A61-7985-4372-A07D-2EA6E3EC3A8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3202903" y="4922790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4F141397-7876-4981-8F7D-40E0A41302F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1112758" y="649146"/>
            <a:ext cx="2167128" cy="1481328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6FAC522-3D87-48C6-A0FF-F1339C14B208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202903" y="1114929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759B1584-43E7-4888-ABEE-DF1975D6574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202903" y="845140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1B3B0BF1-91EE-4020-A5B6-922B0EE5A18F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642059" y="3153754"/>
            <a:ext cx="250545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4166F9EB-CCEE-4510-9439-177AF034A05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642059" y="2883965"/>
            <a:ext cx="2505456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763CA0C7-92AF-4FAF-9D2A-FAA49B52CB8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6551914" y="2687971"/>
            <a:ext cx="2167128" cy="1481328"/>
          </a:xfrm>
        </p:spPr>
        <p:txBody>
          <a:bodyPr/>
          <a:lstStyle>
            <a:lvl1pPr algn="l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36252060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4D74148C-B6A0-465C-BCD5-0A3FAF64590A}"/>
              </a:ext>
            </a:extLst>
          </p:cNvPr>
          <p:cNvSpPr>
            <a:spLocks noGrp="1"/>
          </p:cNvSpPr>
          <p:nvPr userDrawn="1">
            <p:ph type="body" sz="quarter" idx="63"/>
          </p:nvPr>
        </p:nvSpPr>
        <p:spPr>
          <a:xfrm>
            <a:off x="8723589" y="4248566"/>
            <a:ext cx="2020824" cy="155448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0298DAA8-2B3D-4975-AF5F-4E6A9224889E}"/>
              </a:ext>
            </a:extLst>
          </p:cNvPr>
          <p:cNvSpPr>
            <a:spLocks noGrp="1"/>
          </p:cNvSpPr>
          <p:nvPr userDrawn="1">
            <p:ph type="body" sz="quarter" idx="64"/>
          </p:nvPr>
        </p:nvSpPr>
        <p:spPr>
          <a:xfrm>
            <a:off x="8723589" y="3971567"/>
            <a:ext cx="20848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585C7290-2A25-464E-8DF9-45A8969B480C}"/>
              </a:ext>
            </a:extLst>
          </p:cNvPr>
          <p:cNvSpPr>
            <a:spLocks noGrp="1"/>
          </p:cNvSpPr>
          <p:nvPr userDrawn="1">
            <p:ph type="body" sz="quarter" idx="65"/>
          </p:nvPr>
        </p:nvSpPr>
        <p:spPr>
          <a:xfrm>
            <a:off x="8766954" y="2962082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32ACA441-E998-4DAE-B3AD-0686BDA8B0DA}"/>
              </a:ext>
            </a:extLst>
          </p:cNvPr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8074383" y="1746792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451F879E-6434-4054-A41F-711266FE7743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053002" y="3269454"/>
            <a:ext cx="2020824" cy="155448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C9FFAA8F-273E-4CC0-A9F1-E0B26870CDE0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5053002" y="2992455"/>
            <a:ext cx="20848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09945BAE-E3B8-4E85-AA14-1A90B2067941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1382415" y="4054284"/>
            <a:ext cx="2020824" cy="155448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333B723D-5485-4D4F-8867-D9AC09A17D9A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1382415" y="3777285"/>
            <a:ext cx="20848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A8AD0587-2A4B-43A1-AEA9-94BA5B35689F}"/>
              </a:ext>
            </a:extLst>
          </p:cNvPr>
          <p:cNvSpPr>
            <a:spLocks noGrp="1"/>
          </p:cNvSpPr>
          <p:nvPr>
            <p:ph type="body" sz="quarter" idx="70" hasCustomPrompt="1"/>
          </p:nvPr>
        </p:nvSpPr>
        <p:spPr>
          <a:xfrm>
            <a:off x="4390046" y="680249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519B745-7A1F-45B0-B432-49C665A27A3E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611542" y="1491712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CD35634F-D94F-4755-A53B-8640400E87D1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071520" y="1982970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38E2D02-8272-43E3-B434-230F06B06D7D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1425780" y="2767800"/>
            <a:ext cx="2002536" cy="466344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4083641767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8B40558E-DF8B-4A82-B431-6FFC7E4F221B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>
          <a:xfrm>
            <a:off x="1355983" y="5166261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5EE03AB2-514C-4DA6-A414-1EE20AEFFE8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>
          <a:xfrm>
            <a:off x="1355983" y="4894686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EC4171D-1FF3-4CE6-B17B-98672602E164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>
          <a:xfrm>
            <a:off x="4721736" y="5166261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05662A9-19C7-4EFB-ACE7-4DCB45A74F43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4721736" y="4894686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EAE4B089-1BBC-477C-BA9C-522369C77BDA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8087487" y="5166261"/>
            <a:ext cx="2752344" cy="100584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9AEBDDC5-9CC1-4D0D-B449-D0DE5205057A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8087487" y="4894686"/>
            <a:ext cx="2752344" cy="274320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03354123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F123C71-FFB6-4188-81A8-60C7324B761C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>
          <a:xfrm>
            <a:off x="3521586" y="2102951"/>
            <a:ext cx="2103120" cy="82296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15828940-B684-49C4-9DBF-9F264AA34AF5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3521586" y="1692317"/>
            <a:ext cx="2103120" cy="429768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BBD9A2D-C0CD-4B8B-BA5D-DA114FB3D8CF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>
          <a:xfrm>
            <a:off x="3521586" y="4348858"/>
            <a:ext cx="2103120" cy="82296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A09DCBED-64BD-4A5D-8D5C-6FA6A7E41F26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3521586" y="3923621"/>
            <a:ext cx="2103120" cy="429768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FECD6145-7B28-4BB7-B5CE-8EC6536CAB63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6569586" y="2102951"/>
            <a:ext cx="2103120" cy="82296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DCD2F6C0-7FC6-49CF-82FE-C226187F7F53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6569586" y="1692317"/>
            <a:ext cx="2103120" cy="429768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1EFC8AA5-70D9-46ED-8391-68AF98EE3B7F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>
          <a:xfrm>
            <a:off x="6569586" y="4348858"/>
            <a:ext cx="2103120" cy="82296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1924648C-90E2-49F5-98B3-E47D5B1F48BB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>
          <a:xfrm>
            <a:off x="6569586" y="3923621"/>
            <a:ext cx="2103120" cy="429768"/>
          </a:xfrm>
        </p:spPr>
        <p:txBody>
          <a:bodyPr/>
          <a:lstStyle>
            <a:lvl1pPr algn="ctr">
              <a:defRPr sz="24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8568201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2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Text Placeholder 9">
            <a:extLst>
              <a:ext uri="{FF2B5EF4-FFF2-40B4-BE49-F238E27FC236}">
                <a16:creationId xmlns:a16="http://schemas.microsoft.com/office/drawing/2014/main" id="{A89243CE-4CB3-4F45-B3FB-46312023454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3019450" y="4769243"/>
            <a:ext cx="2157984" cy="704088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7" name="Text Placeholder 9">
            <a:extLst>
              <a:ext uri="{FF2B5EF4-FFF2-40B4-BE49-F238E27FC236}">
                <a16:creationId xmlns:a16="http://schemas.microsoft.com/office/drawing/2014/main" id="{B3DB7328-AE72-4BB8-A4AA-8F5AFA58446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935026" y="2883831"/>
            <a:ext cx="3840480" cy="1627632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6B6F042E-63D1-4F91-842D-51936A6E3B8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741083" y="4769243"/>
            <a:ext cx="2157984" cy="704088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B5B8D107-4221-484C-B35D-36FBB68D20BB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6656659" y="2883831"/>
            <a:ext cx="3840480" cy="1627632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891028930"/>
      </p:ext>
    </p:extLst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9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992CE485-315A-40D2-A3BA-4FB3A09B390E}"/>
              </a:ext>
            </a:extLst>
          </p:cNvPr>
          <p:cNvSpPr>
            <a:spLocks noGrp="1"/>
          </p:cNvSpPr>
          <p:nvPr userDrawn="1">
            <p:ph type="body" sz="quarter" idx="63"/>
          </p:nvPr>
        </p:nvSpPr>
        <p:spPr>
          <a:xfrm>
            <a:off x="5351855" y="1275609"/>
            <a:ext cx="377647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9C5A44E5-852F-4D9E-9385-8CC7C0E89F8B}"/>
              </a:ext>
            </a:extLst>
          </p:cNvPr>
          <p:cNvSpPr>
            <a:spLocks noGrp="1"/>
          </p:cNvSpPr>
          <p:nvPr userDrawn="1">
            <p:ph type="body" sz="quarter" idx="64"/>
          </p:nvPr>
        </p:nvSpPr>
        <p:spPr>
          <a:xfrm>
            <a:off x="5351855" y="998462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8B502D38-D65B-4079-9408-C08C8C89BC63}"/>
              </a:ext>
            </a:extLst>
          </p:cNvPr>
          <p:cNvSpPr>
            <a:spLocks noGrp="1"/>
          </p:cNvSpPr>
          <p:nvPr userDrawn="1">
            <p:ph type="body" sz="quarter" idx="65"/>
          </p:nvPr>
        </p:nvSpPr>
        <p:spPr>
          <a:xfrm>
            <a:off x="3277153" y="4864650"/>
            <a:ext cx="2203704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B53B44E7-17E0-468C-BAD2-2652F0F270FA}"/>
              </a:ext>
            </a:extLst>
          </p:cNvPr>
          <p:cNvSpPr>
            <a:spLocks noGrp="1"/>
          </p:cNvSpPr>
          <p:nvPr userDrawn="1">
            <p:ph type="body" sz="quarter" idx="47" hasCustomPrompt="1"/>
          </p:nvPr>
        </p:nvSpPr>
        <p:spPr>
          <a:xfrm>
            <a:off x="884154" y="787004"/>
            <a:ext cx="1929384" cy="1325880"/>
          </a:xfrm>
        </p:spPr>
        <p:txBody>
          <a:bodyPr/>
          <a:lstStyle>
            <a:lvl1pPr algn="ctr">
              <a:defRPr sz="80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C757BCCA-6321-4265-AA87-9943618328F2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>
          <a:xfrm>
            <a:off x="5894101" y="2594335"/>
            <a:ext cx="377647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01225A01-C439-46AA-93B2-ECC41E385363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>
          <a:xfrm>
            <a:off x="5894101" y="2317188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E35D0F90-4C3C-435E-BD8D-5D0566BEDBD9}"/>
              </a:ext>
            </a:extLst>
          </p:cNvPr>
          <p:cNvSpPr>
            <a:spLocks noGrp="1"/>
          </p:cNvSpPr>
          <p:nvPr>
            <p:ph type="body" sz="quarter" idx="68" hasCustomPrompt="1"/>
          </p:nvPr>
        </p:nvSpPr>
        <p:spPr>
          <a:xfrm>
            <a:off x="9376631" y="2105730"/>
            <a:ext cx="1929384" cy="1325880"/>
          </a:xfrm>
        </p:spPr>
        <p:txBody>
          <a:bodyPr/>
          <a:lstStyle>
            <a:lvl1pPr algn="ctr">
              <a:defRPr sz="80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84931FFC-0C13-4AAB-B667-ADA02AA784C7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>
          <a:xfrm>
            <a:off x="5894101" y="5231280"/>
            <a:ext cx="377647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4B3006B6-2F2D-4A2C-B6AB-06A61E73C83A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>
          <a:xfrm>
            <a:off x="5894101" y="4954133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EC81979A-3E3D-46C4-B32E-2DD5FD211995}"/>
              </a:ext>
            </a:extLst>
          </p:cNvPr>
          <p:cNvSpPr>
            <a:spLocks noGrp="1"/>
          </p:cNvSpPr>
          <p:nvPr>
            <p:ph type="body" sz="quarter" idx="71" hasCustomPrompt="1"/>
          </p:nvPr>
        </p:nvSpPr>
        <p:spPr>
          <a:xfrm>
            <a:off x="9376631" y="4742675"/>
            <a:ext cx="1929384" cy="1325880"/>
          </a:xfrm>
        </p:spPr>
        <p:txBody>
          <a:bodyPr/>
          <a:lstStyle>
            <a:lvl1pPr algn="ctr">
              <a:defRPr sz="80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4A8F3EE5-AA0C-47E5-80B6-3C5360CCA267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>
          <a:xfrm>
            <a:off x="5351855" y="3912554"/>
            <a:ext cx="377647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4FF9E2BE-0767-4660-95CD-3EF3F78F8A0A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>
          <a:xfrm>
            <a:off x="5351855" y="3635407"/>
            <a:ext cx="211226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50A9689A-871F-4B7A-8654-F6EDCE8807AF}"/>
              </a:ext>
            </a:extLst>
          </p:cNvPr>
          <p:cNvSpPr>
            <a:spLocks noGrp="1"/>
          </p:cNvSpPr>
          <p:nvPr>
            <p:ph type="body" sz="quarter" idx="74" hasCustomPrompt="1"/>
          </p:nvPr>
        </p:nvSpPr>
        <p:spPr>
          <a:xfrm>
            <a:off x="884154" y="3423949"/>
            <a:ext cx="1929384" cy="1325880"/>
          </a:xfrm>
        </p:spPr>
        <p:txBody>
          <a:bodyPr/>
          <a:lstStyle>
            <a:lvl1pPr algn="ctr">
              <a:defRPr sz="80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79CA61FB-C6B0-46B1-8028-8ACD740FD1AB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>
          <a:xfrm>
            <a:off x="3277153" y="2223939"/>
            <a:ext cx="2203704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7C0902AC-21DB-4B18-B101-6D452691FC22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>
          <a:xfrm>
            <a:off x="2734908" y="908979"/>
            <a:ext cx="2203704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29A6E5E2-0836-4DAB-A725-F8EA804ADC43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>
          <a:xfrm>
            <a:off x="2734908" y="3545924"/>
            <a:ext cx="2203704" cy="1088136"/>
          </a:xfrm>
        </p:spPr>
        <p:txBody>
          <a:bodyPr/>
          <a:lstStyle>
            <a:lvl1pPr algn="l">
              <a:defRPr sz="36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923141155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0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39A05270-ACF5-4955-86C3-7AE8BA0BA1A5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>
          <a:xfrm>
            <a:off x="5964267" y="5441873"/>
            <a:ext cx="4681728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FF2856B8-BA4B-41CE-8C70-B573629E94D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>
          <a:xfrm>
            <a:off x="5964267" y="5164726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A69B24A7-8797-4637-9CFF-7D2C4B2F92F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802206" y="5029297"/>
            <a:ext cx="2386584" cy="1216152"/>
          </a:xfrm>
        </p:spPr>
        <p:txBody>
          <a:bodyPr/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AD6D7841-3BB3-4E46-B54E-30F8553BBDBC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5964267" y="3093788"/>
            <a:ext cx="4681728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EB94CE29-18DF-49DA-B95F-28B503536C8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5964267" y="2816641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70C3F8EA-4DB3-4B22-B115-EAB9DB3618E8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5964267" y="745703"/>
            <a:ext cx="4681728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7" name="Text Placeholder 9">
            <a:extLst>
              <a:ext uri="{FF2B5EF4-FFF2-40B4-BE49-F238E27FC236}">
                <a16:creationId xmlns:a16="http://schemas.microsoft.com/office/drawing/2014/main" id="{A8A5242C-7A2E-4CC8-A12A-27844F160044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5964267" y="468556"/>
            <a:ext cx="2752344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D29ED384-0834-456A-A222-B9F31E70ABD4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802206" y="2679417"/>
            <a:ext cx="2386584" cy="1216152"/>
          </a:xfrm>
        </p:spPr>
        <p:txBody>
          <a:bodyPr/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B29C516-2D24-45FD-9F31-1D2DAEA2698C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>
          <a:xfrm>
            <a:off x="1802206" y="331332"/>
            <a:ext cx="2386584" cy="1216152"/>
          </a:xfrm>
        </p:spPr>
        <p:txBody>
          <a:bodyPr/>
          <a:lstStyle>
            <a:lvl1pPr algn="ctr">
              <a:defRPr sz="44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20861898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3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CF1F0C57-01F3-4172-851C-091B99AA29A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>
          <a:xfrm>
            <a:off x="840588" y="3892893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AE84BE48-61A8-448F-BA22-461BE06B6721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>
          <a:xfrm>
            <a:off x="840588" y="1839165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4A7729C2-FA0F-4F69-8102-63658A6881A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>
          <a:xfrm>
            <a:off x="840588" y="361857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99BB6B5F-DAE2-4252-9A8C-125B3C769ED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8354331" y="3892893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6FD3D69B-E59B-4255-86FF-0345FDF7EF8F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8354331" y="361857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52345902-D0DD-447D-988E-C5861B5E9DEE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>
          <a:xfrm>
            <a:off x="4595344" y="4982697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E3144899-921A-43BD-87D2-EC331C47F093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>
          <a:xfrm>
            <a:off x="4595344" y="4711122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F101B1CD-0EC5-40BD-9DC9-2B8E697F1B43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10043681" y="4565431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5DC09B99-D2C1-4BC6-A7C1-0B25D7A3A797}"/>
              </a:ext>
            </a:extLst>
          </p:cNvPr>
          <p:cNvSpPr>
            <a:spLocks noGrp="1"/>
          </p:cNvSpPr>
          <p:nvPr>
            <p:ph type="body" sz="quarter" idx="29" hasCustomPrompt="1"/>
          </p:nvPr>
        </p:nvSpPr>
        <p:spPr>
          <a:xfrm>
            <a:off x="5128276" y="1051957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BB7648B5-B31D-4F3C-91D9-7D0E1842F0BC}"/>
              </a:ext>
            </a:extLst>
          </p:cNvPr>
          <p:cNvSpPr>
            <a:spLocks noGrp="1"/>
          </p:cNvSpPr>
          <p:nvPr>
            <p:ph type="body" sz="quarter" idx="30" hasCustomPrompt="1"/>
          </p:nvPr>
        </p:nvSpPr>
        <p:spPr>
          <a:xfrm>
            <a:off x="2340959" y="4627758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727B9307-D607-4621-8D41-7121CACEE3D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8354331" y="1839165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50B8A606-5468-4922-BF98-C191EA97F32E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4595344" y="2931714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513179565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4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Text Placeholder 9">
            <a:extLst>
              <a:ext uri="{FF2B5EF4-FFF2-40B4-BE49-F238E27FC236}">
                <a16:creationId xmlns:a16="http://schemas.microsoft.com/office/drawing/2014/main" id="{DCF78AE1-0723-4426-9020-1D3DF6E5077F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7904897" y="1452127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9" name="Text Placeholder 9">
            <a:extLst>
              <a:ext uri="{FF2B5EF4-FFF2-40B4-BE49-F238E27FC236}">
                <a16:creationId xmlns:a16="http://schemas.microsoft.com/office/drawing/2014/main" id="{73E6075B-37A9-4B28-B542-578DB637023B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7904897" y="1180552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91D3CCE7-7CB1-474E-BCF0-7C4024709B1A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>
          <a:xfrm>
            <a:off x="2955998" y="1031512"/>
            <a:ext cx="4242816" cy="1481328"/>
          </a:xfrm>
        </p:spPr>
        <p:txBody>
          <a:bodyPr/>
          <a:lstStyle>
            <a:lvl1pPr algn="l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1" name="Text Placeholder 9">
            <a:extLst>
              <a:ext uri="{FF2B5EF4-FFF2-40B4-BE49-F238E27FC236}">
                <a16:creationId xmlns:a16="http://schemas.microsoft.com/office/drawing/2014/main" id="{25B52934-C521-4C42-B95B-CEF4C6FBD421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7904897" y="4881127"/>
            <a:ext cx="2999232" cy="100584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2" name="Text Placeholder 9">
            <a:extLst>
              <a:ext uri="{FF2B5EF4-FFF2-40B4-BE49-F238E27FC236}">
                <a16:creationId xmlns:a16="http://schemas.microsoft.com/office/drawing/2014/main" id="{5D24C42C-9D79-47F2-A2D2-BC6C28911060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7904897" y="4609552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3" name="Text Placeholder 9">
            <a:extLst>
              <a:ext uri="{FF2B5EF4-FFF2-40B4-BE49-F238E27FC236}">
                <a16:creationId xmlns:a16="http://schemas.microsoft.com/office/drawing/2014/main" id="{0EB8E01F-CE30-4D9D-9BB5-3A156AF0DC79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955998" y="4460512"/>
            <a:ext cx="4242816" cy="1481328"/>
          </a:xfrm>
        </p:spPr>
        <p:txBody>
          <a:bodyPr/>
          <a:lstStyle>
            <a:lvl1pPr algn="l">
              <a:defRPr sz="50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1520116212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5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89BBFF96-A012-4885-9173-AA7C9B0EF3AD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>
          <a:xfrm>
            <a:off x="2388796" y="5691071"/>
            <a:ext cx="299923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C0CC2182-DEEF-41D0-8358-0A87AAD29589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>
          <a:xfrm>
            <a:off x="2388796" y="5416751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11D2C0F0-6921-482E-B891-859235E6F3D6}"/>
              </a:ext>
            </a:extLst>
          </p:cNvPr>
          <p:cNvSpPr>
            <a:spLocks noGrp="1"/>
          </p:cNvSpPr>
          <p:nvPr>
            <p:ph type="body" sz="quarter" idx="28" hasCustomPrompt="1"/>
          </p:nvPr>
        </p:nvSpPr>
        <p:spPr>
          <a:xfrm>
            <a:off x="359793" y="607289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9D534F7F-5C9B-4B21-A7BB-6553D9521199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>
          <a:xfrm>
            <a:off x="2388796" y="3752697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07EB1B10-9420-4A1B-842C-50BB83A2DF53}"/>
              </a:ext>
            </a:extLst>
          </p:cNvPr>
          <p:cNvSpPr>
            <a:spLocks noGrp="1"/>
          </p:cNvSpPr>
          <p:nvPr>
            <p:ph type="body" sz="quarter" idx="32" hasCustomPrompt="1"/>
          </p:nvPr>
        </p:nvSpPr>
        <p:spPr>
          <a:xfrm>
            <a:off x="359793" y="3742997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B44CC23E-96E8-4D91-A9DE-76FD59181A2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>
          <a:xfrm>
            <a:off x="2388796" y="2558190"/>
            <a:ext cx="299923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5AC54C43-F052-48BB-BC78-DAC3608C96D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>
          <a:xfrm>
            <a:off x="2388796" y="228104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36FADAB7-8441-4D75-A8E1-3D45740617E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2388796" y="616989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03BB4131-5A37-4014-BD7B-CDBFC49DE2FD}"/>
              </a:ext>
            </a:extLst>
          </p:cNvPr>
          <p:cNvSpPr>
            <a:spLocks noGrp="1"/>
          </p:cNvSpPr>
          <p:nvPr>
            <p:ph type="body" sz="quarter" idx="36" hasCustomPrompt="1"/>
          </p:nvPr>
        </p:nvSpPr>
        <p:spPr>
          <a:xfrm>
            <a:off x="6388269" y="607289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8775450B-0180-4CD1-820D-43E90A04D9A7}"/>
              </a:ext>
            </a:extLst>
          </p:cNvPr>
          <p:cNvSpPr>
            <a:spLocks noGrp="1"/>
          </p:cNvSpPr>
          <p:nvPr>
            <p:ph type="body" sz="quarter" idx="37" hasCustomPrompt="1"/>
          </p:nvPr>
        </p:nvSpPr>
        <p:spPr>
          <a:xfrm>
            <a:off x="6388269" y="3742997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4483A4A7-2874-40C2-A204-C2077F35AA6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8417272" y="5691071"/>
            <a:ext cx="299923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8FB04BA6-2785-42A7-B447-C570F686E7D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8417272" y="5416751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4B75FAE8-4BFB-4BC3-A6F1-F487A6111BDD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8417272" y="3752697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7" name="Text Placeholder 9">
            <a:extLst>
              <a:ext uri="{FF2B5EF4-FFF2-40B4-BE49-F238E27FC236}">
                <a16:creationId xmlns:a16="http://schemas.microsoft.com/office/drawing/2014/main" id="{0116F694-0E1E-49EB-8506-89875F7D681E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8417272" y="2558190"/>
            <a:ext cx="2999232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8" name="Text Placeholder 9">
            <a:extLst>
              <a:ext uri="{FF2B5EF4-FFF2-40B4-BE49-F238E27FC236}">
                <a16:creationId xmlns:a16="http://schemas.microsoft.com/office/drawing/2014/main" id="{65E994A5-3278-4736-A046-581EA11FDC1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8417272" y="2281043"/>
            <a:ext cx="2999232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9" name="Text Placeholder 9">
            <a:extLst>
              <a:ext uri="{FF2B5EF4-FFF2-40B4-BE49-F238E27FC236}">
                <a16:creationId xmlns:a16="http://schemas.microsoft.com/office/drawing/2014/main" id="{17B095FC-0632-47FD-820E-AEF47725CCD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8417272" y="616989"/>
            <a:ext cx="2999232" cy="1481328"/>
          </a:xfrm>
        </p:spPr>
        <p:txBody>
          <a:bodyPr/>
          <a:lstStyle>
            <a:lvl1pPr algn="l">
              <a:defRPr sz="50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6119177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6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EC3F19D3-2E81-4B2E-B126-DE91B9181D9A}"/>
              </a:ext>
            </a:extLst>
          </p:cNvPr>
          <p:cNvSpPr>
            <a:spLocks noGrp="1"/>
          </p:cNvSpPr>
          <p:nvPr userDrawn="1">
            <p:ph type="body" sz="quarter" idx="33"/>
          </p:nvPr>
        </p:nvSpPr>
        <p:spPr>
          <a:xfrm>
            <a:off x="840588" y="5314459"/>
            <a:ext cx="1773936" cy="82296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44A5AA91-87EC-469E-9E36-6542FC72887E}"/>
              </a:ext>
            </a:extLst>
          </p:cNvPr>
          <p:cNvSpPr>
            <a:spLocks noGrp="1"/>
          </p:cNvSpPr>
          <p:nvPr userDrawn="1">
            <p:ph type="body" sz="quarter" idx="34"/>
          </p:nvPr>
        </p:nvSpPr>
        <p:spPr>
          <a:xfrm>
            <a:off x="840588" y="4771848"/>
            <a:ext cx="1773936" cy="466344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81D0DBCE-1D98-44B1-B75E-FDF8AD51DE40}"/>
              </a:ext>
            </a:extLst>
          </p:cNvPr>
          <p:cNvSpPr>
            <a:spLocks noGrp="1"/>
          </p:cNvSpPr>
          <p:nvPr userDrawn="1">
            <p:ph type="body" sz="quarter" idx="36" hasCustomPrompt="1"/>
          </p:nvPr>
        </p:nvSpPr>
        <p:spPr>
          <a:xfrm>
            <a:off x="759611" y="2025603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CF3C3988-3B00-46C2-890B-09D61F2C3CC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3028360" y="5314459"/>
            <a:ext cx="1773936" cy="82296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0A4EB778-F99A-40BA-90FC-094E10C1CC79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3028360" y="4771848"/>
            <a:ext cx="1773936" cy="466344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A97E20CB-1C27-4D43-A35F-7813EAB6FB74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5216132" y="5314459"/>
            <a:ext cx="1773936" cy="82296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57125F3B-216B-4116-8BE7-D36D03AB50B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5216132" y="4771848"/>
            <a:ext cx="1773936" cy="466344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77B1AE7B-1196-42E6-B922-2535096020C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7403904" y="5314459"/>
            <a:ext cx="1773936" cy="822960"/>
          </a:xfrm>
        </p:spPr>
        <p:txBody>
          <a:bodyPr/>
          <a:lstStyle>
            <a:lvl1pPr algn="ctr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F833FE30-D4D4-4753-8559-F2D1FCC1845A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7403904" y="4771848"/>
            <a:ext cx="1773936" cy="466344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AD519676-88AC-4532-B9CB-E5982A282A3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>
          <a:xfrm>
            <a:off x="9591675" y="5314459"/>
            <a:ext cx="1773936" cy="822960"/>
          </a:xfrm>
        </p:spPr>
        <p:txBody>
          <a:bodyPr/>
          <a:lstStyle>
            <a:lvl1pPr algn="ctr">
              <a:defRPr sz="11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DA5CF1A9-3F56-4BDF-A7D4-F6D755582FFA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>
          <a:xfrm>
            <a:off x="9591675" y="4771848"/>
            <a:ext cx="1773936" cy="466344"/>
          </a:xfrm>
        </p:spPr>
        <p:txBody>
          <a:bodyPr/>
          <a:lstStyle>
            <a:lvl1pPr algn="ctr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953D0525-2451-497C-84F8-DA438EB81535}"/>
              </a:ext>
            </a:extLst>
          </p:cNvPr>
          <p:cNvSpPr>
            <a:spLocks noGrp="1"/>
          </p:cNvSpPr>
          <p:nvPr>
            <p:ph type="body" sz="quarter" idx="45" hasCustomPrompt="1"/>
          </p:nvPr>
        </p:nvSpPr>
        <p:spPr>
          <a:xfrm>
            <a:off x="2947383" y="2025603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4" name="Text Placeholder 9">
            <a:extLst>
              <a:ext uri="{FF2B5EF4-FFF2-40B4-BE49-F238E27FC236}">
                <a16:creationId xmlns:a16="http://schemas.microsoft.com/office/drawing/2014/main" id="{7D4662BA-02FB-4F27-AB57-1001C22C229B}"/>
              </a:ext>
            </a:extLst>
          </p:cNvPr>
          <p:cNvSpPr>
            <a:spLocks noGrp="1"/>
          </p:cNvSpPr>
          <p:nvPr>
            <p:ph type="body" sz="quarter" idx="46" hasCustomPrompt="1"/>
          </p:nvPr>
        </p:nvSpPr>
        <p:spPr>
          <a:xfrm>
            <a:off x="5130392" y="2025603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5" name="Text Placeholder 9">
            <a:extLst>
              <a:ext uri="{FF2B5EF4-FFF2-40B4-BE49-F238E27FC236}">
                <a16:creationId xmlns:a16="http://schemas.microsoft.com/office/drawing/2014/main" id="{2ED3CAD0-F5E1-45D5-8B17-DB0104E6AAF3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7322927" y="2025603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36" name="Text Placeholder 9">
            <a:extLst>
              <a:ext uri="{FF2B5EF4-FFF2-40B4-BE49-F238E27FC236}">
                <a16:creationId xmlns:a16="http://schemas.microsoft.com/office/drawing/2014/main" id="{C279FE08-3DDC-477A-AE5C-136A8B55C9F3}"/>
              </a:ext>
            </a:extLst>
          </p:cNvPr>
          <p:cNvSpPr>
            <a:spLocks noGrp="1"/>
          </p:cNvSpPr>
          <p:nvPr>
            <p:ph type="body" sz="quarter" idx="48" hasCustomPrompt="1"/>
          </p:nvPr>
        </p:nvSpPr>
        <p:spPr>
          <a:xfrm>
            <a:off x="9515462" y="2025603"/>
            <a:ext cx="1929384" cy="1572768"/>
          </a:xfrm>
        </p:spPr>
        <p:txBody>
          <a:bodyPr/>
          <a:lstStyle>
            <a:lvl1pPr algn="ctr">
              <a:defRPr sz="9600" b="1">
                <a:solidFill>
                  <a:schemeClr val="tx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</p:spTree>
    <p:extLst>
      <p:ext uri="{BB962C8B-B14F-4D97-AF65-F5344CB8AC3E}">
        <p14:creationId xmlns:p14="http://schemas.microsoft.com/office/powerpoint/2010/main" val="530812192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7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0EA6C386-50EF-456C-82CC-0F7E59F94108}"/>
              </a:ext>
            </a:extLst>
          </p:cNvPr>
          <p:cNvSpPr>
            <a:spLocks noGrp="1"/>
          </p:cNvSpPr>
          <p:nvPr userDrawn="1">
            <p:ph type="body" sz="quarter" idx="33"/>
          </p:nvPr>
        </p:nvSpPr>
        <p:spPr>
          <a:xfrm>
            <a:off x="7350386" y="1412194"/>
            <a:ext cx="177393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7" name="Text Placeholder 9">
            <a:extLst>
              <a:ext uri="{FF2B5EF4-FFF2-40B4-BE49-F238E27FC236}">
                <a16:creationId xmlns:a16="http://schemas.microsoft.com/office/drawing/2014/main" id="{4B687716-B41C-46CE-93F4-437C95C85308}"/>
              </a:ext>
            </a:extLst>
          </p:cNvPr>
          <p:cNvSpPr>
            <a:spLocks noGrp="1"/>
          </p:cNvSpPr>
          <p:nvPr userDrawn="1">
            <p:ph type="body" sz="quarter" idx="34"/>
          </p:nvPr>
        </p:nvSpPr>
        <p:spPr>
          <a:xfrm>
            <a:off x="7350386" y="874114"/>
            <a:ext cx="1773936" cy="466344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8" name="Text Placeholder 9">
            <a:extLst>
              <a:ext uri="{FF2B5EF4-FFF2-40B4-BE49-F238E27FC236}">
                <a16:creationId xmlns:a16="http://schemas.microsoft.com/office/drawing/2014/main" id="{BD89A846-AE1C-4D8F-8F1F-082EFB84618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>
          <a:xfrm>
            <a:off x="8547100" y="3924161"/>
            <a:ext cx="1773936" cy="822960"/>
          </a:xfrm>
        </p:spPr>
        <p:txBody>
          <a:bodyPr/>
          <a:lstStyle>
            <a:lvl1pPr algn="l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9" name="Text Placeholder 9">
            <a:extLst>
              <a:ext uri="{FF2B5EF4-FFF2-40B4-BE49-F238E27FC236}">
                <a16:creationId xmlns:a16="http://schemas.microsoft.com/office/drawing/2014/main" id="{97F58C96-E162-4681-ACA2-74FC7BED71D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>
          <a:xfrm>
            <a:off x="8547100" y="3386081"/>
            <a:ext cx="1773936" cy="466344"/>
          </a:xfrm>
        </p:spPr>
        <p:txBody>
          <a:bodyPr/>
          <a:lstStyle>
            <a:lvl1pPr algn="l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0" name="Text Placeholder 9">
            <a:extLst>
              <a:ext uri="{FF2B5EF4-FFF2-40B4-BE49-F238E27FC236}">
                <a16:creationId xmlns:a16="http://schemas.microsoft.com/office/drawing/2014/main" id="{BFBAEF46-B681-42FD-A3BF-E8E452BF4587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>
          <a:xfrm>
            <a:off x="2558752" y="2529770"/>
            <a:ext cx="1773936" cy="822960"/>
          </a:xfrm>
        </p:spPr>
        <p:txBody>
          <a:bodyPr/>
          <a:lstStyle>
            <a:lvl1pPr algn="r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1" name="Text Placeholder 9">
            <a:extLst>
              <a:ext uri="{FF2B5EF4-FFF2-40B4-BE49-F238E27FC236}">
                <a16:creationId xmlns:a16="http://schemas.microsoft.com/office/drawing/2014/main" id="{F202EBF9-FD52-4E37-8F7D-AFF4FE17BDB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>
          <a:xfrm>
            <a:off x="2558752" y="1991690"/>
            <a:ext cx="1773936" cy="466344"/>
          </a:xfrm>
        </p:spPr>
        <p:txBody>
          <a:bodyPr/>
          <a:lstStyle>
            <a:lvl1pPr algn="r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2" name="Text Placeholder 9">
            <a:extLst>
              <a:ext uri="{FF2B5EF4-FFF2-40B4-BE49-F238E27FC236}">
                <a16:creationId xmlns:a16="http://schemas.microsoft.com/office/drawing/2014/main" id="{258F1876-5ABC-4BD2-80D2-3D1901324DFC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>
          <a:xfrm>
            <a:off x="1320101" y="5079977"/>
            <a:ext cx="1773936" cy="822960"/>
          </a:xfrm>
        </p:spPr>
        <p:txBody>
          <a:bodyPr/>
          <a:lstStyle>
            <a:lvl1pPr algn="r">
              <a:defRPr sz="1000" b="0">
                <a:solidFill>
                  <a:schemeClr val="bg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33" name="Text Placeholder 9">
            <a:extLst>
              <a:ext uri="{FF2B5EF4-FFF2-40B4-BE49-F238E27FC236}">
                <a16:creationId xmlns:a16="http://schemas.microsoft.com/office/drawing/2014/main" id="{294A0959-A4E6-4530-9FDB-7ECAC0F6B8A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>
          <a:xfrm>
            <a:off x="1320101" y="4541897"/>
            <a:ext cx="1773936" cy="466344"/>
          </a:xfrm>
        </p:spPr>
        <p:txBody>
          <a:bodyPr/>
          <a:lstStyle>
            <a:lvl1pPr algn="r">
              <a:defRPr sz="1200" b="1">
                <a:solidFill>
                  <a:schemeClr val="bg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53869388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08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Text Placeholder 9">
            <a:extLst>
              <a:ext uri="{FF2B5EF4-FFF2-40B4-BE49-F238E27FC236}">
                <a16:creationId xmlns:a16="http://schemas.microsoft.com/office/drawing/2014/main" id="{316182D4-2E9A-4278-A2DE-4375802FFBBA}"/>
              </a:ext>
            </a:extLst>
          </p:cNvPr>
          <p:cNvSpPr>
            <a:spLocks noGrp="1"/>
          </p:cNvSpPr>
          <p:nvPr>
            <p:ph type="body" sz="quarter" idx="55" hasCustomPrompt="1"/>
          </p:nvPr>
        </p:nvSpPr>
        <p:spPr>
          <a:xfrm>
            <a:off x="758683" y="1918142"/>
            <a:ext cx="1929384" cy="1197864"/>
          </a:xfrm>
        </p:spPr>
        <p:txBody>
          <a:bodyPr/>
          <a:lstStyle>
            <a:lvl1pPr algn="ctr">
              <a:defRPr sz="72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5" name="Text Placeholder 9">
            <a:extLst>
              <a:ext uri="{FF2B5EF4-FFF2-40B4-BE49-F238E27FC236}">
                <a16:creationId xmlns:a16="http://schemas.microsoft.com/office/drawing/2014/main" id="{1641169E-D9D6-48FC-8202-8EE985ED61E8}"/>
              </a:ext>
            </a:extLst>
          </p:cNvPr>
          <p:cNvSpPr>
            <a:spLocks noGrp="1"/>
          </p:cNvSpPr>
          <p:nvPr>
            <p:ph type="body" sz="quarter" idx="56" hasCustomPrompt="1"/>
          </p:nvPr>
        </p:nvSpPr>
        <p:spPr>
          <a:xfrm>
            <a:off x="401080" y="3207436"/>
            <a:ext cx="1929384" cy="1197864"/>
          </a:xfrm>
        </p:spPr>
        <p:txBody>
          <a:bodyPr/>
          <a:lstStyle>
            <a:lvl1pPr algn="ctr">
              <a:defRPr sz="72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26" name="Text Placeholder 9">
            <a:extLst>
              <a:ext uri="{FF2B5EF4-FFF2-40B4-BE49-F238E27FC236}">
                <a16:creationId xmlns:a16="http://schemas.microsoft.com/office/drawing/2014/main" id="{C66B68A9-DB88-42A7-98B1-432F96F02729}"/>
              </a:ext>
            </a:extLst>
          </p:cNvPr>
          <p:cNvSpPr>
            <a:spLocks noGrp="1"/>
          </p:cNvSpPr>
          <p:nvPr>
            <p:ph type="body" sz="quarter" idx="57" hasCustomPrompt="1"/>
          </p:nvPr>
        </p:nvSpPr>
        <p:spPr>
          <a:xfrm>
            <a:off x="758683" y="4639278"/>
            <a:ext cx="1929384" cy="1197864"/>
          </a:xfrm>
        </p:spPr>
        <p:txBody>
          <a:bodyPr/>
          <a:lstStyle>
            <a:lvl1pPr algn="ctr">
              <a:defRPr sz="72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6" name="Text Placeholder 9">
            <a:extLst>
              <a:ext uri="{FF2B5EF4-FFF2-40B4-BE49-F238E27FC236}">
                <a16:creationId xmlns:a16="http://schemas.microsoft.com/office/drawing/2014/main" id="{0705EB77-AB83-480A-AFD3-812A39596601}"/>
              </a:ext>
            </a:extLst>
          </p:cNvPr>
          <p:cNvSpPr>
            <a:spLocks noGrp="1"/>
          </p:cNvSpPr>
          <p:nvPr>
            <p:ph type="body" sz="quarter" idx="47" hasCustomPrompt="1"/>
          </p:nvPr>
        </p:nvSpPr>
        <p:spPr>
          <a:xfrm>
            <a:off x="401080" y="626825"/>
            <a:ext cx="1929384" cy="1197864"/>
          </a:xfrm>
        </p:spPr>
        <p:txBody>
          <a:bodyPr/>
          <a:lstStyle>
            <a:lvl1pPr algn="ctr">
              <a:defRPr sz="7200" b="1">
                <a:solidFill>
                  <a:schemeClr val="bg1"/>
                </a:solidFill>
                <a:latin typeface="+mn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00</a:t>
            </a:r>
          </a:p>
        </p:txBody>
      </p:sp>
      <p:sp>
        <p:nvSpPr>
          <p:cNvPr id="14" name="Text Placeholder 9">
            <a:extLst>
              <a:ext uri="{FF2B5EF4-FFF2-40B4-BE49-F238E27FC236}">
                <a16:creationId xmlns:a16="http://schemas.microsoft.com/office/drawing/2014/main" id="{3B8E3B88-DE4A-4541-A37D-E6E009FC148B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>
          <a:xfrm>
            <a:off x="1559191" y="1498516"/>
            <a:ext cx="488289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5" name="Text Placeholder 9">
            <a:extLst>
              <a:ext uri="{FF2B5EF4-FFF2-40B4-BE49-F238E27FC236}">
                <a16:creationId xmlns:a16="http://schemas.microsoft.com/office/drawing/2014/main" id="{4E073755-9F7E-4FF0-AD3C-D674F72C1CB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>
          <a:xfrm>
            <a:off x="1559191" y="1221369"/>
            <a:ext cx="488289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8" name="Text Placeholder 9">
            <a:extLst>
              <a:ext uri="{FF2B5EF4-FFF2-40B4-BE49-F238E27FC236}">
                <a16:creationId xmlns:a16="http://schemas.microsoft.com/office/drawing/2014/main" id="{91E9ECE5-CEE8-4299-B990-0910B51D7E16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>
          <a:xfrm>
            <a:off x="1559191" y="2789834"/>
            <a:ext cx="488289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19" name="Text Placeholder 9">
            <a:extLst>
              <a:ext uri="{FF2B5EF4-FFF2-40B4-BE49-F238E27FC236}">
                <a16:creationId xmlns:a16="http://schemas.microsoft.com/office/drawing/2014/main" id="{3ACB1CEE-6D1F-4508-B5BD-A8B7714F27CD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>
          <a:xfrm>
            <a:off x="1559191" y="2512687"/>
            <a:ext cx="488289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0" name="Text Placeholder 9">
            <a:extLst>
              <a:ext uri="{FF2B5EF4-FFF2-40B4-BE49-F238E27FC236}">
                <a16:creationId xmlns:a16="http://schemas.microsoft.com/office/drawing/2014/main" id="{C740A7AD-8C94-46BD-A0A0-F2013DF4BD15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>
          <a:xfrm>
            <a:off x="1559191" y="4081151"/>
            <a:ext cx="488289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1" name="Text Placeholder 9">
            <a:extLst>
              <a:ext uri="{FF2B5EF4-FFF2-40B4-BE49-F238E27FC236}">
                <a16:creationId xmlns:a16="http://schemas.microsoft.com/office/drawing/2014/main" id="{F5BAF86C-24D3-434A-9038-0735BF25598D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>
          <a:xfrm>
            <a:off x="1559191" y="3804004"/>
            <a:ext cx="488289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2" name="Text Placeholder 9">
            <a:extLst>
              <a:ext uri="{FF2B5EF4-FFF2-40B4-BE49-F238E27FC236}">
                <a16:creationId xmlns:a16="http://schemas.microsoft.com/office/drawing/2014/main" id="{93794B2C-EAD2-4ECC-AED9-5680F7AAA251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>
          <a:xfrm>
            <a:off x="1559191" y="5372470"/>
            <a:ext cx="4882896" cy="630936"/>
          </a:xfrm>
        </p:spPr>
        <p:txBody>
          <a:bodyPr/>
          <a:lstStyle>
            <a:lvl1pPr algn="l">
              <a:defRPr sz="1000" b="0">
                <a:solidFill>
                  <a:schemeClr val="tx1"/>
                </a:solidFill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  <p:sp>
        <p:nvSpPr>
          <p:cNvPr id="23" name="Text Placeholder 9">
            <a:extLst>
              <a:ext uri="{FF2B5EF4-FFF2-40B4-BE49-F238E27FC236}">
                <a16:creationId xmlns:a16="http://schemas.microsoft.com/office/drawing/2014/main" id="{8E53FA55-7370-4BA8-95C6-55B679169DBE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>
          <a:xfrm>
            <a:off x="1559191" y="5095323"/>
            <a:ext cx="4882896" cy="274320"/>
          </a:xfrm>
        </p:spPr>
        <p:txBody>
          <a:bodyPr/>
          <a:lstStyle>
            <a:lvl1pPr algn="l">
              <a:defRPr sz="1200" b="1">
                <a:solidFill>
                  <a:schemeClr val="tx1"/>
                </a:solidFill>
                <a:latin typeface="+mj-lt"/>
              </a:defRPr>
            </a:lvl1pPr>
            <a:lvl2pPr>
              <a:defRPr sz="1200">
                <a:solidFill>
                  <a:schemeClr val="accent5"/>
                </a:solidFill>
              </a:defRPr>
            </a:lvl2pPr>
            <a:lvl3pPr>
              <a:defRPr sz="1200">
                <a:solidFill>
                  <a:schemeClr val="accent5"/>
                </a:solidFill>
              </a:defRPr>
            </a:lvl3pPr>
            <a:lvl4pPr>
              <a:defRPr sz="1200">
                <a:solidFill>
                  <a:schemeClr val="accent5"/>
                </a:solidFill>
              </a:defRPr>
            </a:lvl4pPr>
            <a:lvl5pPr>
              <a:defRPr sz="1200">
                <a:solidFill>
                  <a:schemeClr val="accent5"/>
                </a:solidFill>
              </a:defRPr>
            </a:lvl5pPr>
          </a:lstStyle>
          <a:p>
            <a:pPr lvl="0"/>
            <a:r>
              <a:rPr lang="en-US" dirty="0"/>
              <a:t>Click to edit Master text styles</a:t>
            </a:r>
          </a:p>
        </p:txBody>
      </p:sp>
    </p:spTree>
    <p:extLst>
      <p:ext uri="{BB962C8B-B14F-4D97-AF65-F5344CB8AC3E}">
        <p14:creationId xmlns:p14="http://schemas.microsoft.com/office/powerpoint/2010/main" val="3901210815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26" Type="http://schemas.openxmlformats.org/officeDocument/2006/relationships/slideLayout" Target="../slideLayouts/slideLayout26.xml"/><Relationship Id="rId3" Type="http://schemas.openxmlformats.org/officeDocument/2006/relationships/slideLayout" Target="../slideLayouts/slideLayout3.xml"/><Relationship Id="rId21" Type="http://schemas.openxmlformats.org/officeDocument/2006/relationships/slideLayout" Target="../slideLayouts/slideLayout21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5" Type="http://schemas.openxmlformats.org/officeDocument/2006/relationships/slideLayout" Target="../slideLayouts/slideLayout25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slideLayout" Target="../slideLayouts/slideLayout20.xml"/><Relationship Id="rId29" Type="http://schemas.openxmlformats.org/officeDocument/2006/relationships/slideLayout" Target="../slideLayouts/slideLayout29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24" Type="http://schemas.openxmlformats.org/officeDocument/2006/relationships/slideLayout" Target="../slideLayouts/slideLayout24.xml"/><Relationship Id="rId32" Type="http://schemas.openxmlformats.org/officeDocument/2006/relationships/theme" Target="../theme/theme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23" Type="http://schemas.openxmlformats.org/officeDocument/2006/relationships/slideLayout" Target="../slideLayouts/slideLayout23.xml"/><Relationship Id="rId28" Type="http://schemas.openxmlformats.org/officeDocument/2006/relationships/slideLayout" Target="../slideLayouts/slideLayout28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31" Type="http://schemas.openxmlformats.org/officeDocument/2006/relationships/slideLayout" Target="../slideLayouts/slideLayout31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Relationship Id="rId22" Type="http://schemas.openxmlformats.org/officeDocument/2006/relationships/slideLayout" Target="../slideLayouts/slideLayout22.xml"/><Relationship Id="rId27" Type="http://schemas.openxmlformats.org/officeDocument/2006/relationships/slideLayout" Target="../slideLayouts/slideLayout27.xml"/><Relationship Id="rId30" Type="http://schemas.openxmlformats.org/officeDocument/2006/relationships/slideLayout" Target="../slideLayouts/slideLayout3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dirty="0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 dirty="0"/>
              <a:t>Edit Master text styles</a:t>
            </a:r>
          </a:p>
          <a:p>
            <a:pPr lvl="1"/>
            <a:r>
              <a:rPr lang="en-US" dirty="0"/>
              <a:t>Second level</a:t>
            </a:r>
          </a:p>
          <a:p>
            <a:pPr lvl="2"/>
            <a:r>
              <a:rPr lang="en-US" dirty="0"/>
              <a:t>Third level</a:t>
            </a:r>
          </a:p>
          <a:p>
            <a:pPr lvl="3"/>
            <a:r>
              <a:rPr lang="en-US" dirty="0"/>
              <a:t>Fourth level</a:t>
            </a:r>
          </a:p>
          <a:p>
            <a:pPr lvl="4"/>
            <a:r>
              <a:rPr lang="en-US" dirty="0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4D821D8-1706-441C-A329-C3069FA59F5D}" type="datetimeFigureOut">
              <a:rPr lang="en-US" smtClean="0"/>
              <a:t>8/30/2021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3134CBD9-EA76-4F21-A540-FC6942B3DDFE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250872157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55" r:id="rId1"/>
    <p:sldLayoutId id="2147483656" r:id="rId2"/>
    <p:sldLayoutId id="2147483657" r:id="rId3"/>
    <p:sldLayoutId id="2147483658" r:id="rId4"/>
    <p:sldLayoutId id="2147483659" r:id="rId5"/>
    <p:sldLayoutId id="2147483660" r:id="rId6"/>
    <p:sldLayoutId id="2147483661" r:id="rId7"/>
    <p:sldLayoutId id="2147483662" r:id="rId8"/>
    <p:sldLayoutId id="2147483663" r:id="rId9"/>
    <p:sldLayoutId id="2147483664" r:id="rId10"/>
    <p:sldLayoutId id="2147483665" r:id="rId11"/>
    <p:sldLayoutId id="2147483666" r:id="rId12"/>
    <p:sldLayoutId id="2147483667" r:id="rId13"/>
    <p:sldLayoutId id="2147483668" r:id="rId14"/>
    <p:sldLayoutId id="2147483669" r:id="rId15"/>
    <p:sldLayoutId id="2147483670" r:id="rId16"/>
    <p:sldLayoutId id="2147483671" r:id="rId17"/>
    <p:sldLayoutId id="2147483672" r:id="rId18"/>
    <p:sldLayoutId id="2147483673" r:id="rId19"/>
    <p:sldLayoutId id="2147483674" r:id="rId20"/>
    <p:sldLayoutId id="2147483675" r:id="rId21"/>
    <p:sldLayoutId id="2147483676" r:id="rId22"/>
    <p:sldLayoutId id="2147483677" r:id="rId23"/>
    <p:sldLayoutId id="2147483678" r:id="rId24"/>
    <p:sldLayoutId id="2147483679" r:id="rId25"/>
    <p:sldLayoutId id="2147483680" r:id="rId26"/>
    <p:sldLayoutId id="2147483681" r:id="rId27"/>
    <p:sldLayoutId id="2147483682" r:id="rId28"/>
    <p:sldLayoutId id="2147483683" r:id="rId29"/>
    <p:sldLayoutId id="2147483684" r:id="rId30"/>
    <p:sldLayoutId id="2147483685" r:id="rId3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0" indent="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None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indent="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None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  <p:extLst>
    <p:ext uri="{27BBF7A9-308A-43DC-89C8-2F10F3537804}">
      <p15:sldGuideLst xmlns:p15="http://schemas.microsoft.com/office/powerpoint/2012/main">
        <p15:guide id="1" pos="642" userDrawn="1">
          <p15:clr>
            <a:srgbClr val="F26B43"/>
          </p15:clr>
        </p15:guide>
        <p15:guide id="2" pos="1279" userDrawn="1">
          <p15:clr>
            <a:srgbClr val="F26B43"/>
          </p15:clr>
        </p15:guide>
        <p15:guide id="3" pos="1920" userDrawn="1">
          <p15:clr>
            <a:srgbClr val="F26B43"/>
          </p15:clr>
        </p15:guide>
        <p15:guide id="4" pos="2559" userDrawn="1">
          <p15:clr>
            <a:srgbClr val="F26B43"/>
          </p15:clr>
        </p15:guide>
        <p15:guide id="5" pos="3201" userDrawn="1">
          <p15:clr>
            <a:srgbClr val="F26B43"/>
          </p15:clr>
        </p15:guide>
        <p15:guide id="6" pos="7039" userDrawn="1">
          <p15:clr>
            <a:srgbClr val="F26B43"/>
          </p15:clr>
        </p15:guide>
        <p15:guide id="7" pos="6402" userDrawn="1">
          <p15:clr>
            <a:srgbClr val="F26B43"/>
          </p15:clr>
        </p15:guide>
        <p15:guide id="8" pos="5760" userDrawn="1">
          <p15:clr>
            <a:srgbClr val="F26B43"/>
          </p15:clr>
        </p15:guide>
        <p15:guide id="9" pos="5118" userDrawn="1">
          <p15:clr>
            <a:srgbClr val="F26B43"/>
          </p15:clr>
        </p15:guide>
        <p15:guide id="10" pos="4481" userDrawn="1">
          <p15:clr>
            <a:srgbClr val="F26B43"/>
          </p15:clr>
        </p15:guide>
        <p15:guide id="11" pos="3840" userDrawn="1">
          <p15:clr>
            <a:srgbClr val="F26B43"/>
          </p15:clr>
        </p15:guide>
      </p15:sldGuideLst>
    </p:ext>
  </p:extLst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1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3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4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5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6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7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9.xml"/></Relationships>
</file>

<file path=ppt/slides/_rels/slide1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0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1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2.xml"/></Relationships>
</file>

<file path=ppt/slides/_rels/slide2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3.xml"/></Relationships>
</file>

<file path=ppt/slides/_rels/slide2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4.xml"/></Relationships>
</file>

<file path=ppt/slides/_rels/slide2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5.xml"/></Relationships>
</file>

<file path=ppt/slides/_rels/slide2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6.xml"/></Relationships>
</file>

<file path=ppt/slides/_rels/slide2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7.xml"/></Relationships>
</file>

<file path=ppt/slides/_rels/slide2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8.xml"/></Relationships>
</file>

<file path=ppt/slides/_rels/slide2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2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0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4.xml"/></Relationships>
</file>

<file path=ppt/slides/_rels/slide3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31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5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6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7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0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0" name="Straight Arrow Connector 9">
            <a:extLst>
              <a:ext uri="{FF2B5EF4-FFF2-40B4-BE49-F238E27FC236}">
                <a16:creationId xmlns:a16="http://schemas.microsoft.com/office/drawing/2014/main" id="{F7EFB525-42DB-41C8-AC3D-74EAE24122FA}"/>
              </a:ext>
            </a:extLst>
          </p:cNvPr>
          <p:cNvCxnSpPr>
            <a:cxnSpLocks/>
          </p:cNvCxnSpPr>
          <p:nvPr/>
        </p:nvCxnSpPr>
        <p:spPr>
          <a:xfrm>
            <a:off x="10475649" y="496040"/>
            <a:ext cx="1011238" cy="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Title 2">
            <a:extLst>
              <a:ext uri="{FF2B5EF4-FFF2-40B4-BE49-F238E27FC236}">
                <a16:creationId xmlns:a16="http://schemas.microsoft.com/office/drawing/2014/main" id="{E25E1ECD-3F64-4CB7-875B-1DD70827114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sz="13800" b="1" dirty="0">
                <a:latin typeface="+mj-lt"/>
              </a:rPr>
              <a:t>VENIO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295E204-1976-46DA-B80F-6C8FF40CFD1B}"/>
              </a:ext>
            </a:extLst>
          </p:cNvPr>
          <p:cNvSpPr>
            <a:spLocks noGrp="1"/>
          </p:cNvSpPr>
          <p:nvPr>
            <p:ph type="body" sz="quarter" idx="19"/>
          </p:nvPr>
        </p:nvSpPr>
        <p:spPr/>
        <p:txBody>
          <a:bodyPr/>
          <a:lstStyle/>
          <a:p>
            <a:r>
              <a:rPr lang="en-US" sz="4000" dirty="0"/>
              <a:t>Diagrams infographics Presentation Template</a:t>
            </a:r>
          </a:p>
        </p:txBody>
      </p:sp>
      <p:sp>
        <p:nvSpPr>
          <p:cNvPr id="8" name="Picture Placeholder 7">
            <a:extLst>
              <a:ext uri="{FF2B5EF4-FFF2-40B4-BE49-F238E27FC236}">
                <a16:creationId xmlns:a16="http://schemas.microsoft.com/office/drawing/2014/main" id="{B019FFC4-C352-46B4-A83A-E24BB1CAC808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7DF0743-2534-4FCD-B0D9-2C82AF8F9C77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</p:spTree>
    <p:extLst>
      <p:ext uri="{BB962C8B-B14F-4D97-AF65-F5344CB8AC3E}">
        <p14:creationId xmlns:p14="http://schemas.microsoft.com/office/powerpoint/2010/main" val="3205867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Rectangle 7">
            <a:extLst>
              <a:ext uri="{FF2B5EF4-FFF2-40B4-BE49-F238E27FC236}">
                <a16:creationId xmlns:a16="http://schemas.microsoft.com/office/drawing/2014/main" id="{25E6F1D6-7DA8-429B-9310-7388E7993BC7}"/>
              </a:ext>
            </a:extLst>
          </p:cNvPr>
          <p:cNvSpPr/>
          <p:nvPr/>
        </p:nvSpPr>
        <p:spPr>
          <a:xfrm>
            <a:off x="819972" y="823125"/>
            <a:ext cx="2997080" cy="1848442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" name="Group 8">
            <a:extLst>
              <a:ext uri="{FF2B5EF4-FFF2-40B4-BE49-F238E27FC236}">
                <a16:creationId xmlns:a16="http://schemas.microsoft.com/office/drawing/2014/main" id="{69E3F538-A8FB-4A45-A439-669F4268DBFD}"/>
              </a:ext>
            </a:extLst>
          </p:cNvPr>
          <p:cNvGrpSpPr/>
          <p:nvPr/>
        </p:nvGrpSpPr>
        <p:grpSpPr>
          <a:xfrm>
            <a:off x="1959177" y="1230804"/>
            <a:ext cx="718668" cy="1033084"/>
            <a:chOff x="6253163" y="3548063"/>
            <a:chExt cx="152400" cy="219075"/>
          </a:xfrm>
        </p:grpSpPr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247F02FC-8686-4907-88C1-EE84BD54090C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3933FC69-7FC2-47F0-9567-971B260C5DB9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BF690AF-D95F-4150-A37B-A55B5A833A5A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54D4F0A-87C1-4A5A-84D0-1CCBAE7650DF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9CB3C1C5-BBC8-44C3-BAB5-41BD457684C7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C388174C-A206-4F3D-8EA8-DC200A0A6B1A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0A34E19B-6702-45AB-83E3-40B9133D464A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56460998-3F1C-46C7-B28D-7D9F2985B556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D102BC54-0309-4F8D-8F24-EDC90D0CA58E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F167C410-F1D4-4429-93F6-B6AC8EED8CA5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91A60218-CBF3-4EC1-8F3A-B797C32856FF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964672BC-B022-4647-8A35-EC45C190AAF0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22CF74F6-A749-489E-B1E6-09A6A6E0BAAD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37390144-DCB5-47AC-82C4-4F63F9D43FDF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ACECE87C-B2A3-40C2-A48E-8A0B35A9342B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E223C4EF-1DA2-4AB2-997F-C14F356375D2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52EDED34-A955-48D6-84B1-B9BE6819D5EF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7F7CB797-71E1-4370-A49E-914BB3F26E85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E8E08EE3-9D22-43C4-B17F-199A096805AE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3320A933-9CA3-4C3D-BA52-2911D9345397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9C27E44E-F146-46FA-B057-A133704AFEF2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7" name="Rectangle 46">
            <a:extLst>
              <a:ext uri="{FF2B5EF4-FFF2-40B4-BE49-F238E27FC236}">
                <a16:creationId xmlns:a16="http://schemas.microsoft.com/office/drawing/2014/main" id="{805CE910-06BB-4AD0-B878-CB01E45B6944}"/>
              </a:ext>
            </a:extLst>
          </p:cNvPr>
          <p:cNvSpPr/>
          <p:nvPr/>
        </p:nvSpPr>
        <p:spPr>
          <a:xfrm>
            <a:off x="4620533" y="823125"/>
            <a:ext cx="2950936" cy="1848442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431CA4E3-F5FE-4392-943B-44B1E02EB840}"/>
              </a:ext>
            </a:extLst>
          </p:cNvPr>
          <p:cNvSpPr/>
          <p:nvPr/>
        </p:nvSpPr>
        <p:spPr>
          <a:xfrm>
            <a:off x="8374949" y="823125"/>
            <a:ext cx="2997080" cy="1848442"/>
          </a:xfrm>
          <a:prstGeom prst="rect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8D89E1C5-48A1-48C4-8D7D-95A7C12C2F8F}"/>
              </a:ext>
            </a:extLst>
          </p:cNvPr>
          <p:cNvGrpSpPr/>
          <p:nvPr/>
        </p:nvGrpSpPr>
        <p:grpSpPr>
          <a:xfrm>
            <a:off x="5713595" y="1230802"/>
            <a:ext cx="700700" cy="1033088"/>
            <a:chOff x="3962400" y="4005263"/>
            <a:chExt cx="148590" cy="219075"/>
          </a:xfrm>
        </p:grpSpPr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0E949CAB-8AD0-448A-A3AD-93B4218B1313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442BB13E-767E-42BB-AA9E-B6D9A4448BAB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D98D791D-4630-4CF2-9918-343C70762EBB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5279D889-75AC-4F9D-94B7-FF02BE30692B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A170BB8B-C4FE-4FF8-8536-A04401B11C2B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3527E822-087D-4C37-86F6-44132FDE8489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7544305-87B7-459A-8C46-E44656F00113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DB88FC34-2333-474B-BBAE-E03597B11162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A38E6389-4532-42A9-A7BD-5D75FF210B0C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AF830483-34AA-4AE7-9791-4B375773E669}"/>
              </a:ext>
            </a:extLst>
          </p:cNvPr>
          <p:cNvGrpSpPr/>
          <p:nvPr/>
        </p:nvGrpSpPr>
        <p:grpSpPr>
          <a:xfrm>
            <a:off x="9603988" y="1230802"/>
            <a:ext cx="539000" cy="1033088"/>
            <a:chOff x="6719888" y="1262063"/>
            <a:chExt cx="114300" cy="219075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A96BAE3-3CA1-4C72-95F0-12772AB24FCD}"/>
                </a:ext>
              </a:extLst>
            </p:cNvPr>
            <p:cNvSpPr/>
            <p:nvPr/>
          </p:nvSpPr>
          <p:spPr>
            <a:xfrm>
              <a:off x="6719888" y="1262063"/>
              <a:ext cx="114300" cy="200025"/>
            </a:xfrm>
            <a:custGeom>
              <a:avLst/>
              <a:gdLst>
                <a:gd name="connsiteX0" fmla="*/ 114300 w 114300"/>
                <a:gd name="connsiteY0" fmla="*/ 164306 h 200025"/>
                <a:gd name="connsiteX1" fmla="*/ 57150 w 114300"/>
                <a:gd name="connsiteY1" fmla="*/ 204788 h 200025"/>
                <a:gd name="connsiteX2" fmla="*/ 0 w 114300"/>
                <a:gd name="connsiteY2" fmla="*/ 164306 h 200025"/>
                <a:gd name="connsiteX3" fmla="*/ 0 w 114300"/>
                <a:gd name="connsiteY3" fmla="*/ 109538 h 200025"/>
                <a:gd name="connsiteX4" fmla="*/ 57150 w 114300"/>
                <a:gd name="connsiteY4" fmla="*/ 0 h 200025"/>
                <a:gd name="connsiteX5" fmla="*/ 114300 w 114300"/>
                <a:gd name="connsiteY5" fmla="*/ 10953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00025">
                  <a:moveTo>
                    <a:pt x="114300" y="164306"/>
                  </a:moveTo>
                  <a:lnTo>
                    <a:pt x="57150" y="204788"/>
                  </a:lnTo>
                  <a:lnTo>
                    <a:pt x="0" y="164306"/>
                  </a:lnTo>
                  <a:lnTo>
                    <a:pt x="0" y="109538"/>
                  </a:lnTo>
                  <a:lnTo>
                    <a:pt x="57150" y="0"/>
                  </a:lnTo>
                  <a:lnTo>
                    <a:pt x="11430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0D2FFD6F-8B2E-43E4-9218-37827106A97F}"/>
                </a:ext>
              </a:extLst>
            </p:cNvPr>
            <p:cNvSpPr/>
            <p:nvPr/>
          </p:nvSpPr>
          <p:spPr>
            <a:xfrm>
              <a:off x="6777038" y="1338263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428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869AF615-C3C9-49A8-83DC-72075D1E09ED}"/>
                </a:ext>
              </a:extLst>
            </p:cNvPr>
            <p:cNvSpPr/>
            <p:nvPr/>
          </p:nvSpPr>
          <p:spPr>
            <a:xfrm>
              <a:off x="6743700" y="1397032"/>
              <a:ext cx="28575" cy="19050"/>
            </a:xfrm>
            <a:custGeom>
              <a:avLst/>
              <a:gdLst>
                <a:gd name="connsiteX0" fmla="*/ 33338 w 28575"/>
                <a:gd name="connsiteY0" fmla="*/ 23813 h 19050"/>
                <a:gd name="connsiteX1" fmla="*/ 0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33338" y="23813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E677B1BF-F2B4-466E-9139-62FE6272CF2D}"/>
                </a:ext>
              </a:extLst>
            </p:cNvPr>
            <p:cNvSpPr/>
            <p:nvPr/>
          </p:nvSpPr>
          <p:spPr>
            <a:xfrm>
              <a:off x="6777038" y="1397032"/>
              <a:ext cx="28575" cy="19050"/>
            </a:xfrm>
            <a:custGeom>
              <a:avLst/>
              <a:gdLst>
                <a:gd name="connsiteX0" fmla="*/ 0 w 28575"/>
                <a:gd name="connsiteY0" fmla="*/ 23813 h 19050"/>
                <a:gd name="connsiteX1" fmla="*/ 33338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0" y="23813"/>
                  </a:moveTo>
                  <a:lnTo>
                    <a:pt x="3333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0D7A5AA7-D63C-4B49-828F-2E61FF674456}"/>
                </a:ext>
              </a:extLst>
            </p:cNvPr>
            <p:cNvSpPr/>
            <p:nvPr/>
          </p:nvSpPr>
          <p:spPr>
            <a:xfrm>
              <a:off x="6754844" y="1366838"/>
              <a:ext cx="19050" cy="9525"/>
            </a:xfrm>
            <a:custGeom>
              <a:avLst/>
              <a:gdLst>
                <a:gd name="connsiteX0" fmla="*/ 22193 w 19050"/>
                <a:gd name="connsiteY0" fmla="*/ 15907 h 9525"/>
                <a:gd name="connsiteX1" fmla="*/ 0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22193" y="15907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914BCDBF-6267-4D9A-86E8-F72BE42A4A4B}"/>
                </a:ext>
              </a:extLst>
            </p:cNvPr>
            <p:cNvSpPr/>
            <p:nvPr/>
          </p:nvSpPr>
          <p:spPr>
            <a:xfrm>
              <a:off x="6777038" y="1366838"/>
              <a:ext cx="19050" cy="9525"/>
            </a:xfrm>
            <a:custGeom>
              <a:avLst/>
              <a:gdLst>
                <a:gd name="connsiteX0" fmla="*/ 0 w 19050"/>
                <a:gd name="connsiteY0" fmla="*/ 15907 h 9525"/>
                <a:gd name="connsiteX1" fmla="*/ 22193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0" y="15907"/>
                  </a:moveTo>
                  <a:lnTo>
                    <a:pt x="22193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95" name="Straight Arrow Connector 94">
            <a:extLst>
              <a:ext uri="{FF2B5EF4-FFF2-40B4-BE49-F238E27FC236}">
                <a16:creationId xmlns:a16="http://schemas.microsoft.com/office/drawing/2014/main" id="{7AAB2186-A191-45F4-AD32-29CCC8925C50}"/>
              </a:ext>
            </a:extLst>
          </p:cNvPr>
          <p:cNvCxnSpPr>
            <a:cxnSpLocks/>
          </p:cNvCxnSpPr>
          <p:nvPr/>
        </p:nvCxnSpPr>
        <p:spPr>
          <a:xfrm>
            <a:off x="934271" y="4462854"/>
            <a:ext cx="1206099" cy="0"/>
          </a:xfrm>
          <a:prstGeom prst="straightConnector1">
            <a:avLst/>
          </a:prstGeom>
          <a:ln w="25400">
            <a:solidFill>
              <a:schemeClr val="accent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6" name="Straight Arrow Connector 95">
            <a:extLst>
              <a:ext uri="{FF2B5EF4-FFF2-40B4-BE49-F238E27FC236}">
                <a16:creationId xmlns:a16="http://schemas.microsoft.com/office/drawing/2014/main" id="{2549F7F1-575F-4DF6-BE5C-E168C601161A}"/>
              </a:ext>
            </a:extLst>
          </p:cNvPr>
          <p:cNvCxnSpPr>
            <a:cxnSpLocks/>
          </p:cNvCxnSpPr>
          <p:nvPr/>
        </p:nvCxnSpPr>
        <p:spPr>
          <a:xfrm>
            <a:off x="4688689" y="4462854"/>
            <a:ext cx="1206099" cy="0"/>
          </a:xfrm>
          <a:prstGeom prst="straightConnector1">
            <a:avLst/>
          </a:prstGeom>
          <a:ln w="25400">
            <a:solidFill>
              <a:schemeClr val="accent2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97" name="Straight Arrow Connector 96">
            <a:extLst>
              <a:ext uri="{FF2B5EF4-FFF2-40B4-BE49-F238E27FC236}">
                <a16:creationId xmlns:a16="http://schemas.microsoft.com/office/drawing/2014/main" id="{9B5223BC-C827-49A6-A838-A2FEC5A9A105}"/>
              </a:ext>
            </a:extLst>
          </p:cNvPr>
          <p:cNvCxnSpPr>
            <a:cxnSpLocks/>
          </p:cNvCxnSpPr>
          <p:nvPr/>
        </p:nvCxnSpPr>
        <p:spPr>
          <a:xfrm>
            <a:off x="8489249" y="4462854"/>
            <a:ext cx="1206099" cy="0"/>
          </a:xfrm>
          <a:prstGeom prst="straightConnector1">
            <a:avLst/>
          </a:prstGeom>
          <a:ln w="25400">
            <a:solidFill>
              <a:schemeClr val="accent4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BCA0426-A719-4F9B-B161-0761BEA72397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E0AEBEE6-23BD-4D05-8001-A093E20889F9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E775295-BE6D-4C7D-BC63-AB36934C5AF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D5C4C9D-E39E-48C4-ADF4-DBF6150EE991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B3A5570A-E017-4768-A754-EC443370EB07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291BABCD-652B-4E8E-B8BB-31FD2BFAFE1B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34C53B9-C843-46B7-A98B-2CCD595BA784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8D894C9D-FEA2-4F1B-A139-8EB34DA92E1E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74EA3EC-5DD2-438F-B9D4-08DC6AD59422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3468732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Picture Placeholder 1">
            <a:extLst>
              <a:ext uri="{FF2B5EF4-FFF2-40B4-BE49-F238E27FC236}">
                <a16:creationId xmlns:a16="http://schemas.microsoft.com/office/drawing/2014/main" id="{BEF4429A-C34F-49BB-8609-56004B3C5556}"/>
              </a:ext>
            </a:extLst>
          </p:cNvPr>
          <p:cNvSpPr>
            <a:spLocks noGrp="1"/>
          </p:cNvSpPr>
          <p:nvPr>
            <p:ph type="pic" sz="quarter" idx="20"/>
          </p:nvPr>
        </p:nvSpPr>
        <p:spPr/>
      </p:sp>
      <p:sp>
        <p:nvSpPr>
          <p:cNvPr id="6" name="Picture Placeholder 5">
            <a:extLst>
              <a:ext uri="{FF2B5EF4-FFF2-40B4-BE49-F238E27FC236}">
                <a16:creationId xmlns:a16="http://schemas.microsoft.com/office/drawing/2014/main" id="{E8B1E726-C19A-4C18-BDEF-0EC94B90F2C1}"/>
              </a:ext>
            </a:extLst>
          </p:cNvPr>
          <p:cNvSpPr>
            <a:spLocks noGrp="1"/>
          </p:cNvSpPr>
          <p:nvPr>
            <p:ph type="pic" sz="quarter" idx="48"/>
          </p:nvPr>
        </p:nvSpPr>
        <p:spPr/>
      </p:sp>
      <p:sp>
        <p:nvSpPr>
          <p:cNvPr id="7" name="Picture Placeholder 6">
            <a:extLst>
              <a:ext uri="{FF2B5EF4-FFF2-40B4-BE49-F238E27FC236}">
                <a16:creationId xmlns:a16="http://schemas.microsoft.com/office/drawing/2014/main" id="{33C13DC2-8C87-4112-850F-8FE85E7DF3E0}"/>
              </a:ext>
            </a:extLst>
          </p:cNvPr>
          <p:cNvSpPr>
            <a:spLocks noGrp="1"/>
          </p:cNvSpPr>
          <p:nvPr>
            <p:ph type="pic" sz="quarter" idx="49"/>
          </p:nvPr>
        </p:nvSpPr>
        <p:spPr/>
      </p:sp>
      <p:grpSp>
        <p:nvGrpSpPr>
          <p:cNvPr id="45" name="Group 44">
            <a:extLst>
              <a:ext uri="{FF2B5EF4-FFF2-40B4-BE49-F238E27FC236}">
                <a16:creationId xmlns:a16="http://schemas.microsoft.com/office/drawing/2014/main" id="{D0A33E21-2362-4668-8A11-0C8A773F4285}"/>
              </a:ext>
            </a:extLst>
          </p:cNvPr>
          <p:cNvGrpSpPr/>
          <p:nvPr/>
        </p:nvGrpSpPr>
        <p:grpSpPr>
          <a:xfrm rot="16200000">
            <a:off x="3513120" y="3925711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46" name="Oval 45">
              <a:extLst>
                <a:ext uri="{FF2B5EF4-FFF2-40B4-BE49-F238E27FC236}">
                  <a16:creationId xmlns:a16="http://schemas.microsoft.com/office/drawing/2014/main" id="{46ECE4A9-4A82-4CC0-9A95-FA36235E23F8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7" name="Straight Arrow Connector 46">
              <a:extLst>
                <a:ext uri="{FF2B5EF4-FFF2-40B4-BE49-F238E27FC236}">
                  <a16:creationId xmlns:a16="http://schemas.microsoft.com/office/drawing/2014/main" id="{CDF4A32E-6B86-4776-81BF-C568D8F6D20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A360A23C-D63A-4FA2-B1BD-14AA268DCBC9}"/>
              </a:ext>
            </a:extLst>
          </p:cNvPr>
          <p:cNvGrpSpPr/>
          <p:nvPr/>
        </p:nvGrpSpPr>
        <p:grpSpPr>
          <a:xfrm rot="16200000">
            <a:off x="7188902" y="3925711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88956E8B-B298-4042-813A-214888D5B3AD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3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A2E61A76-9932-47BB-AF87-72E095F8F80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717152E-43E7-46A5-9735-1031E3FF9753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FAB74B40-4BB8-4A19-895A-E5A9E90E3E81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3B1E6111-4724-4CBC-AA85-A5DE0C225B18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35A7E683-BFF3-47BA-8A1B-CDA3D85D6372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E30E237-9635-452C-953E-864B925ABA58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3474303B-BC11-48A5-B57B-5B0B7F5A51C6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C5CD1BF2-8102-462B-A6C1-5BFFDC2FA84D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EB41FEF-8B1F-43A7-8B7A-0A5280104BE1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653C681-E202-42EA-BB7E-50BD34F53086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148085908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0A5CF74-3580-4C2B-85CC-3F303526B098}"/>
              </a:ext>
            </a:extLst>
          </p:cNvPr>
          <p:cNvSpPr/>
          <p:nvPr/>
        </p:nvSpPr>
        <p:spPr>
          <a:xfrm>
            <a:off x="391518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59599D-FEE4-4C83-ADEC-8749867D3029}"/>
              </a:ext>
            </a:extLst>
          </p:cNvPr>
          <p:cNvSpPr/>
          <p:nvPr/>
        </p:nvSpPr>
        <p:spPr>
          <a:xfrm>
            <a:off x="3991617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D452B3D-458D-49D6-BDDC-192C69905422}"/>
              </a:ext>
            </a:extLst>
          </p:cNvPr>
          <p:cNvSpPr/>
          <p:nvPr/>
        </p:nvSpPr>
        <p:spPr>
          <a:xfrm>
            <a:off x="7591716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3202890-6D6F-49C6-9A61-9C8B7AF829A4}"/>
              </a:ext>
            </a:extLst>
          </p:cNvPr>
          <p:cNvCxnSpPr>
            <a:cxnSpLocks/>
          </p:cNvCxnSpPr>
          <p:nvPr/>
        </p:nvCxnSpPr>
        <p:spPr>
          <a:xfrm>
            <a:off x="2172462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71B95F5-9213-4C14-9A92-671AE8AD284E}"/>
              </a:ext>
            </a:extLst>
          </p:cNvPr>
          <p:cNvCxnSpPr>
            <a:cxnSpLocks/>
          </p:cNvCxnSpPr>
          <p:nvPr/>
        </p:nvCxnSpPr>
        <p:spPr>
          <a:xfrm>
            <a:off x="5772561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0F32C0-F85E-48BB-89D0-4D285A4B0DC3}"/>
              </a:ext>
            </a:extLst>
          </p:cNvPr>
          <p:cNvCxnSpPr>
            <a:cxnSpLocks/>
          </p:cNvCxnSpPr>
          <p:nvPr/>
        </p:nvCxnSpPr>
        <p:spPr>
          <a:xfrm>
            <a:off x="9372660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8C6F80D-B8E3-41FA-AF8D-D1857F2DFF66}"/>
              </a:ext>
            </a:extLst>
          </p:cNvPr>
          <p:cNvGrpSpPr/>
          <p:nvPr/>
        </p:nvGrpSpPr>
        <p:grpSpPr>
          <a:xfrm rot="16200000">
            <a:off x="11516294" y="1480119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00FED72-4F7E-4A36-A671-4BE27784E469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6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6B19587-0117-4DDD-BB1D-F2BDF7594E6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AFCCC77-2EB7-49BD-A4F0-0B5C47F9A351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Step One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1E3D8AB7-2025-4721-AD56-E819F8AAA367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EAA3985-E3BB-455A-9058-2FD82A1A0BEB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F7AD232D-6A0C-4ED2-9306-B06D5F885982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A894381-D180-4923-979D-15175F81F067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8BC23E4-04E7-4473-9A15-1188017EE3FA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374EC8F3-133A-4055-9771-84F4F015B97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F8EAE4B-D4B1-42AB-9A19-CE549A416153}"/>
              </a:ext>
            </a:extLst>
          </p:cNvPr>
          <p:cNvSpPr>
            <a:spLocks noGrp="1"/>
          </p:cNvSpPr>
          <p:nvPr>
            <p:ph type="body" sz="quarter" idx="58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Step Two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E5B6C20-A2DD-4E01-9B1F-08C3DD4523A1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Step Three</a:t>
            </a:r>
          </a:p>
        </p:txBody>
      </p:sp>
    </p:spTree>
    <p:extLst>
      <p:ext uri="{BB962C8B-B14F-4D97-AF65-F5344CB8AC3E}">
        <p14:creationId xmlns:p14="http://schemas.microsoft.com/office/powerpoint/2010/main" val="111320454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50A5CF74-3580-4C2B-85CC-3F303526B098}"/>
              </a:ext>
            </a:extLst>
          </p:cNvPr>
          <p:cNvSpPr/>
          <p:nvPr/>
        </p:nvSpPr>
        <p:spPr>
          <a:xfrm>
            <a:off x="391518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5" name="Oval 34">
            <a:extLst>
              <a:ext uri="{FF2B5EF4-FFF2-40B4-BE49-F238E27FC236}">
                <a16:creationId xmlns:a16="http://schemas.microsoft.com/office/drawing/2014/main" id="{2C59599D-FEE4-4C83-ADEC-8749867D3029}"/>
              </a:ext>
            </a:extLst>
          </p:cNvPr>
          <p:cNvSpPr/>
          <p:nvPr/>
        </p:nvSpPr>
        <p:spPr>
          <a:xfrm>
            <a:off x="3991617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7" name="Oval 36">
            <a:extLst>
              <a:ext uri="{FF2B5EF4-FFF2-40B4-BE49-F238E27FC236}">
                <a16:creationId xmlns:a16="http://schemas.microsoft.com/office/drawing/2014/main" id="{AD452B3D-458D-49D6-BDDC-192C69905422}"/>
              </a:ext>
            </a:extLst>
          </p:cNvPr>
          <p:cNvSpPr/>
          <p:nvPr/>
        </p:nvSpPr>
        <p:spPr>
          <a:xfrm>
            <a:off x="7591716" y="-342900"/>
            <a:ext cx="4208766" cy="4208766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7" name="Straight Arrow Connector 46">
            <a:extLst>
              <a:ext uri="{FF2B5EF4-FFF2-40B4-BE49-F238E27FC236}">
                <a16:creationId xmlns:a16="http://schemas.microsoft.com/office/drawing/2014/main" id="{93202890-6D6F-49C6-9A61-9C8B7AF829A4}"/>
              </a:ext>
            </a:extLst>
          </p:cNvPr>
          <p:cNvCxnSpPr>
            <a:cxnSpLocks/>
          </p:cNvCxnSpPr>
          <p:nvPr/>
        </p:nvCxnSpPr>
        <p:spPr>
          <a:xfrm>
            <a:off x="2172462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8" name="Straight Arrow Connector 47">
            <a:extLst>
              <a:ext uri="{FF2B5EF4-FFF2-40B4-BE49-F238E27FC236}">
                <a16:creationId xmlns:a16="http://schemas.microsoft.com/office/drawing/2014/main" id="{971B95F5-9213-4C14-9A92-671AE8AD284E}"/>
              </a:ext>
            </a:extLst>
          </p:cNvPr>
          <p:cNvCxnSpPr>
            <a:cxnSpLocks/>
          </p:cNvCxnSpPr>
          <p:nvPr/>
        </p:nvCxnSpPr>
        <p:spPr>
          <a:xfrm>
            <a:off x="5772561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cxnSp>
        <p:nvCxnSpPr>
          <p:cNvPr id="49" name="Straight Arrow Connector 48">
            <a:extLst>
              <a:ext uri="{FF2B5EF4-FFF2-40B4-BE49-F238E27FC236}">
                <a16:creationId xmlns:a16="http://schemas.microsoft.com/office/drawing/2014/main" id="{220F32C0-F85E-48BB-89D0-4D285A4B0DC3}"/>
              </a:ext>
            </a:extLst>
          </p:cNvPr>
          <p:cNvCxnSpPr>
            <a:cxnSpLocks/>
          </p:cNvCxnSpPr>
          <p:nvPr/>
        </p:nvCxnSpPr>
        <p:spPr>
          <a:xfrm>
            <a:off x="9372660" y="4482189"/>
            <a:ext cx="646879" cy="0"/>
          </a:xfrm>
          <a:prstGeom prst="straightConnector1">
            <a:avLst/>
          </a:prstGeom>
          <a:noFill/>
          <a:ln>
            <a:solidFill>
              <a:schemeClr val="tx1"/>
            </a:solidFill>
            <a:headEnd type="none" w="med" len="med"/>
            <a:tailEnd type="arrow" w="med" len="med"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</p:cxnSp>
      <p:grpSp>
        <p:nvGrpSpPr>
          <p:cNvPr id="53" name="Group 52">
            <a:extLst>
              <a:ext uri="{FF2B5EF4-FFF2-40B4-BE49-F238E27FC236}">
                <a16:creationId xmlns:a16="http://schemas.microsoft.com/office/drawing/2014/main" id="{38C6F80D-B8E3-41FA-AF8D-D1857F2DFF66}"/>
              </a:ext>
            </a:extLst>
          </p:cNvPr>
          <p:cNvGrpSpPr/>
          <p:nvPr/>
        </p:nvGrpSpPr>
        <p:grpSpPr>
          <a:xfrm rot="16200000">
            <a:off x="131712" y="1480119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54" name="Oval 53">
              <a:extLst>
                <a:ext uri="{FF2B5EF4-FFF2-40B4-BE49-F238E27FC236}">
                  <a16:creationId xmlns:a16="http://schemas.microsoft.com/office/drawing/2014/main" id="{A00FED72-4F7E-4A36-A671-4BE27784E469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5" name="Straight Arrow Connector 54">
              <a:extLst>
                <a:ext uri="{FF2B5EF4-FFF2-40B4-BE49-F238E27FC236}">
                  <a16:creationId xmlns:a16="http://schemas.microsoft.com/office/drawing/2014/main" id="{A6B19587-0117-4DDD-BB1D-F2BDF7594E6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9E10906-8D6D-42FF-9066-3E6A40F2E5D7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11414D5-FA53-45E3-BA54-1C525946A940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A3AC003-8F93-43E1-9FAF-B6A031DC6F53}"/>
              </a:ext>
            </a:extLst>
          </p:cNvPr>
          <p:cNvSpPr>
            <a:spLocks noGrp="1"/>
          </p:cNvSpPr>
          <p:nvPr>
            <p:ph type="body" sz="quarter" idx="59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 Four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831DABC4-FFAA-48B8-9198-74936DD8BF4B}"/>
              </a:ext>
            </a:extLst>
          </p:cNvPr>
          <p:cNvSpPr>
            <a:spLocks noGrp="1"/>
          </p:cNvSpPr>
          <p:nvPr>
            <p:ph type="body" sz="quarter" idx="60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3EE8AEAA-3B4B-4EBC-A78C-9848F5E35157}"/>
              </a:ext>
            </a:extLst>
          </p:cNvPr>
          <p:cNvSpPr>
            <a:spLocks noGrp="1"/>
          </p:cNvSpPr>
          <p:nvPr>
            <p:ph type="body" sz="quarter" idx="61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A11369D-780A-4281-9F7F-BEB4CC99D2CC}"/>
              </a:ext>
            </a:extLst>
          </p:cNvPr>
          <p:cNvSpPr>
            <a:spLocks noGrp="1"/>
          </p:cNvSpPr>
          <p:nvPr>
            <p:ph type="body" sz="quarter" idx="62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 Five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D0DA205-FEF6-4CC3-9E14-82745D9793DC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753EEA15-339F-4206-A58D-3A3673AD711A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3A64CF8-103C-49DE-952D-2A404053EAC5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Six</a:t>
            </a:r>
          </a:p>
        </p:txBody>
      </p:sp>
    </p:spTree>
    <p:extLst>
      <p:ext uri="{BB962C8B-B14F-4D97-AF65-F5344CB8AC3E}">
        <p14:creationId xmlns:p14="http://schemas.microsoft.com/office/powerpoint/2010/main" val="270573218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56CE6728-AF76-40B5-B6BD-4E46DE8BD783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A6E55198-7DAD-48F4-9C56-C01B61E57F45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12FF0500-C4AF-4FB7-B7E5-3218CC6E18E7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7" name="Rectangle 6">
            <a:extLst>
              <a:ext uri="{FF2B5EF4-FFF2-40B4-BE49-F238E27FC236}">
                <a16:creationId xmlns:a16="http://schemas.microsoft.com/office/drawing/2014/main" id="{26C65B3E-DDFD-4624-ADB2-997A24E90502}"/>
              </a:ext>
            </a:extLst>
          </p:cNvPr>
          <p:cNvSpPr/>
          <p:nvPr/>
        </p:nvSpPr>
        <p:spPr>
          <a:xfrm>
            <a:off x="1508579" y="1072265"/>
            <a:ext cx="2336738" cy="1015662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A28A20A-69AF-45D7-A570-22FE5F042739}"/>
              </a:ext>
            </a:extLst>
          </p:cNvPr>
          <p:cNvSpPr/>
          <p:nvPr/>
        </p:nvSpPr>
        <p:spPr>
          <a:xfrm>
            <a:off x="3845317" y="1072265"/>
            <a:ext cx="6802438" cy="101566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8" name="Rectangle 37">
            <a:extLst>
              <a:ext uri="{FF2B5EF4-FFF2-40B4-BE49-F238E27FC236}">
                <a16:creationId xmlns:a16="http://schemas.microsoft.com/office/drawing/2014/main" id="{F6D11C29-7B84-49EF-AEF3-370EADB715C1}"/>
              </a:ext>
            </a:extLst>
          </p:cNvPr>
          <p:cNvSpPr/>
          <p:nvPr/>
        </p:nvSpPr>
        <p:spPr>
          <a:xfrm>
            <a:off x="1544246" y="2921168"/>
            <a:ext cx="2336738" cy="1015662"/>
          </a:xfrm>
          <a:prstGeom prst="rect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4A4F83D4-1B2E-4D68-9DAD-C9AF4D211DF4}"/>
              </a:ext>
            </a:extLst>
          </p:cNvPr>
          <p:cNvSpPr/>
          <p:nvPr/>
        </p:nvSpPr>
        <p:spPr>
          <a:xfrm>
            <a:off x="3880984" y="2921170"/>
            <a:ext cx="6802438" cy="101566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65A08A42-9517-4E07-AFF2-4439E713A5C3}"/>
              </a:ext>
            </a:extLst>
          </p:cNvPr>
          <p:cNvSpPr/>
          <p:nvPr/>
        </p:nvSpPr>
        <p:spPr>
          <a:xfrm>
            <a:off x="1540639" y="4770073"/>
            <a:ext cx="2336738" cy="1015662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47" name="Rectangle 46">
            <a:extLst>
              <a:ext uri="{FF2B5EF4-FFF2-40B4-BE49-F238E27FC236}">
                <a16:creationId xmlns:a16="http://schemas.microsoft.com/office/drawing/2014/main" id="{B4DBA65D-B4D2-4B31-B40D-44651BD30A5E}"/>
              </a:ext>
            </a:extLst>
          </p:cNvPr>
          <p:cNvSpPr/>
          <p:nvPr/>
        </p:nvSpPr>
        <p:spPr>
          <a:xfrm>
            <a:off x="3877377" y="4770073"/>
            <a:ext cx="6802438" cy="1015662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62" name="Group 61">
            <a:extLst>
              <a:ext uri="{FF2B5EF4-FFF2-40B4-BE49-F238E27FC236}">
                <a16:creationId xmlns:a16="http://schemas.microsoft.com/office/drawing/2014/main" id="{AFF4483B-93EC-479F-9C7D-FF8D946F261B}"/>
              </a:ext>
            </a:extLst>
          </p:cNvPr>
          <p:cNvGrpSpPr/>
          <p:nvPr/>
        </p:nvGrpSpPr>
        <p:grpSpPr>
          <a:xfrm>
            <a:off x="5845259" y="2253807"/>
            <a:ext cx="501483" cy="501483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10BA9ED9-7025-434B-8B81-A4AB568006AA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0EE37392-0B42-4343-8CA5-1B2E88A170D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7" name="Group 66">
            <a:extLst>
              <a:ext uri="{FF2B5EF4-FFF2-40B4-BE49-F238E27FC236}">
                <a16:creationId xmlns:a16="http://schemas.microsoft.com/office/drawing/2014/main" id="{37553CF3-BD6C-45B9-8CE3-E3D3F8395B60}"/>
              </a:ext>
            </a:extLst>
          </p:cNvPr>
          <p:cNvGrpSpPr/>
          <p:nvPr/>
        </p:nvGrpSpPr>
        <p:grpSpPr>
          <a:xfrm>
            <a:off x="5845259" y="4102712"/>
            <a:ext cx="501483" cy="501483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68" name="Oval 67">
              <a:extLst>
                <a:ext uri="{FF2B5EF4-FFF2-40B4-BE49-F238E27FC236}">
                  <a16:creationId xmlns:a16="http://schemas.microsoft.com/office/drawing/2014/main" id="{0572E30D-77AA-4A18-BDB7-FD2729DFC6C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9" name="Straight Arrow Connector 68">
              <a:extLst>
                <a:ext uri="{FF2B5EF4-FFF2-40B4-BE49-F238E27FC236}">
                  <a16:creationId xmlns:a16="http://schemas.microsoft.com/office/drawing/2014/main" id="{4AA11736-7E09-488B-81F7-0EB68174ED1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10E8F1FA-135C-4E74-A570-47B154449494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0877EF0E-24A3-4A22-8AFA-C32C66DF5E4E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6733F22-68E8-4141-A612-099E0886D91F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 algn="ctr"/>
            <a:r>
              <a:rPr lang="en-US" sz="2400" b="1" dirty="0">
                <a:latin typeface="+mj-lt"/>
              </a:rPr>
              <a:t>Progress 01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A650CB5C-9721-48B7-A309-C5BAF8583D45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98775C17-F43C-48B7-9DBF-E6F076236A2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2D285021-6190-4D8F-B83E-B5AC619AD8D3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EE508FD6-7C5A-4005-855B-813D934A099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C8A078B2-6D0F-4A68-BD73-E3ADE8C89766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pPr algn="ctr"/>
            <a:r>
              <a:rPr lang="en-US" sz="2400" b="1" dirty="0">
                <a:latin typeface="+mj-lt"/>
              </a:rPr>
              <a:t>Progress 02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8F22512-CC6C-445F-8998-AFA708CF7196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 algn="ctr"/>
            <a:r>
              <a:rPr lang="en-US" sz="2400" b="1" dirty="0">
                <a:latin typeface="+mj-lt"/>
              </a:rPr>
              <a:t>Progress 03</a:t>
            </a:r>
          </a:p>
        </p:txBody>
      </p:sp>
    </p:spTree>
    <p:extLst>
      <p:ext uri="{BB962C8B-B14F-4D97-AF65-F5344CB8AC3E}">
        <p14:creationId xmlns:p14="http://schemas.microsoft.com/office/powerpoint/2010/main" val="98380073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5" name="Group 4">
            <a:extLst>
              <a:ext uri="{FF2B5EF4-FFF2-40B4-BE49-F238E27FC236}">
                <a16:creationId xmlns:a16="http://schemas.microsoft.com/office/drawing/2014/main" id="{87C9CB1B-FDD4-4D4C-812F-DD182C735670}"/>
              </a:ext>
            </a:extLst>
          </p:cNvPr>
          <p:cNvGrpSpPr/>
          <p:nvPr/>
        </p:nvGrpSpPr>
        <p:grpSpPr>
          <a:xfrm>
            <a:off x="1631635" y="2103219"/>
            <a:ext cx="2185416" cy="2183862"/>
            <a:chOff x="819971" y="-1091931"/>
            <a:chExt cx="2185416" cy="2183862"/>
          </a:xfrm>
        </p:grpSpPr>
        <p:sp>
          <p:nvSpPr>
            <p:cNvPr id="61" name="Rectangle 60">
              <a:extLst>
                <a:ext uri="{FF2B5EF4-FFF2-40B4-BE49-F238E27FC236}">
                  <a16:creationId xmlns:a16="http://schemas.microsoft.com/office/drawing/2014/main" id="{8C753010-EDAF-4EFE-9235-BDBBF9032F25}"/>
                </a:ext>
              </a:extLst>
            </p:cNvPr>
            <p:cNvSpPr/>
            <p:nvPr/>
          </p:nvSpPr>
          <p:spPr>
            <a:xfrm>
              <a:off x="819971" y="-1091931"/>
              <a:ext cx="2185416" cy="2183862"/>
            </a:xfrm>
            <a:prstGeom prst="rect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62" name="Group 61">
              <a:extLst>
                <a:ext uri="{FF2B5EF4-FFF2-40B4-BE49-F238E27FC236}">
                  <a16:creationId xmlns:a16="http://schemas.microsoft.com/office/drawing/2014/main" id="{B46E4CEB-A80E-4FF1-A113-29DAEA9034B3}"/>
                </a:ext>
              </a:extLst>
            </p:cNvPr>
            <p:cNvGrpSpPr/>
            <p:nvPr/>
          </p:nvGrpSpPr>
          <p:grpSpPr>
            <a:xfrm>
              <a:off x="1553345" y="-516542"/>
              <a:ext cx="718668" cy="1033084"/>
              <a:chOff x="6253163" y="3548063"/>
              <a:chExt cx="152400" cy="219075"/>
            </a:xfrm>
          </p:grpSpPr>
          <p:sp>
            <p:nvSpPr>
              <p:cNvPr id="63" name="Freeform: Shape 62">
                <a:extLst>
                  <a:ext uri="{FF2B5EF4-FFF2-40B4-BE49-F238E27FC236}">
                    <a16:creationId xmlns:a16="http://schemas.microsoft.com/office/drawing/2014/main" id="{677BC3AD-214C-4762-A7CE-85A0A81E5F83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4" name="Freeform: Shape 63">
                <a:extLst>
                  <a:ext uri="{FF2B5EF4-FFF2-40B4-BE49-F238E27FC236}">
                    <a16:creationId xmlns:a16="http://schemas.microsoft.com/office/drawing/2014/main" id="{A8BAFDA5-1E16-4E9F-8810-8F67CDB258DA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5" name="Freeform: Shape 64">
                <a:extLst>
                  <a:ext uri="{FF2B5EF4-FFF2-40B4-BE49-F238E27FC236}">
                    <a16:creationId xmlns:a16="http://schemas.microsoft.com/office/drawing/2014/main" id="{8ADA9641-C29A-4671-A973-46B8D13E2975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6" name="Freeform: Shape 65">
                <a:extLst>
                  <a:ext uri="{FF2B5EF4-FFF2-40B4-BE49-F238E27FC236}">
                    <a16:creationId xmlns:a16="http://schemas.microsoft.com/office/drawing/2014/main" id="{16A59E9C-5FCF-4C1A-A3BA-CA41A7C04F44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7" name="Freeform: Shape 66">
                <a:extLst>
                  <a:ext uri="{FF2B5EF4-FFF2-40B4-BE49-F238E27FC236}">
                    <a16:creationId xmlns:a16="http://schemas.microsoft.com/office/drawing/2014/main" id="{63CE2C4F-992F-49BD-B5A9-0E1F3AC48694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8" name="Freeform: Shape 67">
                <a:extLst>
                  <a:ext uri="{FF2B5EF4-FFF2-40B4-BE49-F238E27FC236}">
                    <a16:creationId xmlns:a16="http://schemas.microsoft.com/office/drawing/2014/main" id="{50EE78AA-21FA-4DE6-8108-D4EDF3C61BC2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9" name="Freeform: Shape 68">
                <a:extLst>
                  <a:ext uri="{FF2B5EF4-FFF2-40B4-BE49-F238E27FC236}">
                    <a16:creationId xmlns:a16="http://schemas.microsoft.com/office/drawing/2014/main" id="{7EAD4466-05D6-4979-8F1E-DAA60A950601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0" name="Freeform: Shape 69">
                <a:extLst>
                  <a:ext uri="{FF2B5EF4-FFF2-40B4-BE49-F238E27FC236}">
                    <a16:creationId xmlns:a16="http://schemas.microsoft.com/office/drawing/2014/main" id="{3420B8B9-C7CC-4FBA-9E6F-C99B3A79823A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1" name="Freeform: Shape 70">
                <a:extLst>
                  <a:ext uri="{FF2B5EF4-FFF2-40B4-BE49-F238E27FC236}">
                    <a16:creationId xmlns:a16="http://schemas.microsoft.com/office/drawing/2014/main" id="{D20A229B-EED8-4615-9798-431902F1C273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2" name="Freeform: Shape 71">
                <a:extLst>
                  <a:ext uri="{FF2B5EF4-FFF2-40B4-BE49-F238E27FC236}">
                    <a16:creationId xmlns:a16="http://schemas.microsoft.com/office/drawing/2014/main" id="{964BBC92-8AF7-462A-A02B-250ABBCE3889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3" name="Freeform: Shape 72">
                <a:extLst>
                  <a:ext uri="{FF2B5EF4-FFF2-40B4-BE49-F238E27FC236}">
                    <a16:creationId xmlns:a16="http://schemas.microsoft.com/office/drawing/2014/main" id="{DDC8DCBB-E6B8-470B-A378-6EB17D17A896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4" name="Freeform: Shape 73">
                <a:extLst>
                  <a:ext uri="{FF2B5EF4-FFF2-40B4-BE49-F238E27FC236}">
                    <a16:creationId xmlns:a16="http://schemas.microsoft.com/office/drawing/2014/main" id="{06AF309D-E9F0-47B1-AE8B-8C65839DFC73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5" name="Freeform: Shape 74">
                <a:extLst>
                  <a:ext uri="{FF2B5EF4-FFF2-40B4-BE49-F238E27FC236}">
                    <a16:creationId xmlns:a16="http://schemas.microsoft.com/office/drawing/2014/main" id="{7D1450D1-A063-449E-A4FF-E02F591B9192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6" name="Freeform: Shape 75">
                <a:extLst>
                  <a:ext uri="{FF2B5EF4-FFF2-40B4-BE49-F238E27FC236}">
                    <a16:creationId xmlns:a16="http://schemas.microsoft.com/office/drawing/2014/main" id="{53C957EB-882E-402E-8043-08D1B0600112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7" name="Freeform: Shape 76">
                <a:extLst>
                  <a:ext uri="{FF2B5EF4-FFF2-40B4-BE49-F238E27FC236}">
                    <a16:creationId xmlns:a16="http://schemas.microsoft.com/office/drawing/2014/main" id="{80CAA138-AB2E-4F9D-A391-D9ACBC323CEF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8" name="Freeform: Shape 77">
                <a:extLst>
                  <a:ext uri="{FF2B5EF4-FFF2-40B4-BE49-F238E27FC236}">
                    <a16:creationId xmlns:a16="http://schemas.microsoft.com/office/drawing/2014/main" id="{36202FA8-2CA3-4AF6-AE21-3EED53FDEFAF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9" name="Freeform: Shape 78">
                <a:extLst>
                  <a:ext uri="{FF2B5EF4-FFF2-40B4-BE49-F238E27FC236}">
                    <a16:creationId xmlns:a16="http://schemas.microsoft.com/office/drawing/2014/main" id="{D468F8A6-169E-4850-B411-99D9354A90C1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0" name="Freeform: Shape 79">
                <a:extLst>
                  <a:ext uri="{FF2B5EF4-FFF2-40B4-BE49-F238E27FC236}">
                    <a16:creationId xmlns:a16="http://schemas.microsoft.com/office/drawing/2014/main" id="{531988F2-7045-435D-9D31-F7F200552EE0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1" name="Freeform: Shape 80">
                <a:extLst>
                  <a:ext uri="{FF2B5EF4-FFF2-40B4-BE49-F238E27FC236}">
                    <a16:creationId xmlns:a16="http://schemas.microsoft.com/office/drawing/2014/main" id="{9242F4DF-A510-4629-96F4-5C1066D5C8E4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2" name="Freeform: Shape 81">
                <a:extLst>
                  <a:ext uri="{FF2B5EF4-FFF2-40B4-BE49-F238E27FC236}">
                    <a16:creationId xmlns:a16="http://schemas.microsoft.com/office/drawing/2014/main" id="{D26DE548-FD6A-4B01-A2F9-6C98FE5547FB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3" name="Freeform: Shape 82">
                <a:extLst>
                  <a:ext uri="{FF2B5EF4-FFF2-40B4-BE49-F238E27FC236}">
                    <a16:creationId xmlns:a16="http://schemas.microsoft.com/office/drawing/2014/main" id="{8159C9D9-FFB9-452F-A34E-824253434B6D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8C792CA1-A65A-4157-9AD3-F33999CF0378}"/>
              </a:ext>
            </a:extLst>
          </p:cNvPr>
          <p:cNvGrpSpPr/>
          <p:nvPr/>
        </p:nvGrpSpPr>
        <p:grpSpPr>
          <a:xfrm>
            <a:off x="5409123" y="2106627"/>
            <a:ext cx="2185416" cy="2183862"/>
            <a:chOff x="3578256" y="-1091931"/>
            <a:chExt cx="2185416" cy="2183862"/>
          </a:xfrm>
        </p:grpSpPr>
        <p:sp>
          <p:nvSpPr>
            <p:cNvPr id="84" name="Rectangle 83">
              <a:extLst>
                <a:ext uri="{FF2B5EF4-FFF2-40B4-BE49-F238E27FC236}">
                  <a16:creationId xmlns:a16="http://schemas.microsoft.com/office/drawing/2014/main" id="{18A9ACBB-6586-481E-A959-97BEBDFAA1ED}"/>
                </a:ext>
              </a:extLst>
            </p:cNvPr>
            <p:cNvSpPr/>
            <p:nvPr/>
          </p:nvSpPr>
          <p:spPr>
            <a:xfrm>
              <a:off x="3578256" y="-1091931"/>
              <a:ext cx="2185416" cy="2183862"/>
            </a:xfrm>
            <a:prstGeom prst="rect">
              <a:avLst/>
            </a:prstGeom>
            <a:solidFill>
              <a:schemeClr val="accent5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5" name="Group 84">
              <a:extLst>
                <a:ext uri="{FF2B5EF4-FFF2-40B4-BE49-F238E27FC236}">
                  <a16:creationId xmlns:a16="http://schemas.microsoft.com/office/drawing/2014/main" id="{4D5C4CBE-D94C-42FB-A5CE-03B0C3D68D28}"/>
                </a:ext>
              </a:extLst>
            </p:cNvPr>
            <p:cNvGrpSpPr/>
            <p:nvPr/>
          </p:nvGrpSpPr>
          <p:grpSpPr>
            <a:xfrm>
              <a:off x="4154422" y="-494083"/>
              <a:ext cx="1033084" cy="988166"/>
              <a:chOff x="3929063" y="5386388"/>
              <a:chExt cx="219075" cy="209550"/>
            </a:xfrm>
          </p:grpSpPr>
          <p:sp>
            <p:nvSpPr>
              <p:cNvPr id="86" name="Freeform: Shape 85">
                <a:extLst>
                  <a:ext uri="{FF2B5EF4-FFF2-40B4-BE49-F238E27FC236}">
                    <a16:creationId xmlns:a16="http://schemas.microsoft.com/office/drawing/2014/main" id="{620C5874-4F90-42E7-B082-3037927F0033}"/>
                  </a:ext>
                </a:extLst>
              </p:cNvPr>
              <p:cNvSpPr/>
              <p:nvPr/>
            </p:nvSpPr>
            <p:spPr>
              <a:xfrm>
                <a:off x="3948113" y="5481638"/>
                <a:ext cx="95250" cy="114300"/>
              </a:xfrm>
              <a:custGeom>
                <a:avLst/>
                <a:gdLst>
                  <a:gd name="connsiteX0" fmla="*/ 47625 w 95250"/>
                  <a:gd name="connsiteY0" fmla="*/ 0 h 114300"/>
                  <a:gd name="connsiteX1" fmla="*/ 95250 w 95250"/>
                  <a:gd name="connsiteY1" fmla="*/ 114300 h 114300"/>
                  <a:gd name="connsiteX2" fmla="*/ 0 w 9525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" h="114300">
                    <a:moveTo>
                      <a:pt x="47625" y="0"/>
                    </a:moveTo>
                    <a:lnTo>
                      <a:pt x="95250" y="114300"/>
                    </a:lnTo>
                    <a:lnTo>
                      <a:pt x="0" y="11430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7" name="Freeform: Shape 86">
                <a:extLst>
                  <a:ext uri="{FF2B5EF4-FFF2-40B4-BE49-F238E27FC236}">
                    <a16:creationId xmlns:a16="http://schemas.microsoft.com/office/drawing/2014/main" id="{EFBC9159-D521-4B45-AE1A-AD6C104A011F}"/>
                  </a:ext>
                </a:extLst>
              </p:cNvPr>
              <p:cNvSpPr/>
              <p:nvPr/>
            </p:nvSpPr>
            <p:spPr>
              <a:xfrm>
                <a:off x="4024313" y="5424488"/>
                <a:ext cx="123825" cy="171450"/>
              </a:xfrm>
              <a:custGeom>
                <a:avLst/>
                <a:gdLst>
                  <a:gd name="connsiteX0" fmla="*/ 0 w 123825"/>
                  <a:gd name="connsiteY0" fmla="*/ 125730 h 171450"/>
                  <a:gd name="connsiteX1" fmla="*/ 52388 w 123825"/>
                  <a:gd name="connsiteY1" fmla="*/ 0 h 171450"/>
                  <a:gd name="connsiteX2" fmla="*/ 123825 w 123825"/>
                  <a:gd name="connsiteY2" fmla="*/ 171450 h 171450"/>
                  <a:gd name="connsiteX3" fmla="*/ 19050 w 123825"/>
                  <a:gd name="connsiteY3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71450">
                    <a:moveTo>
                      <a:pt x="0" y="125730"/>
                    </a:moveTo>
                    <a:lnTo>
                      <a:pt x="52388" y="0"/>
                    </a:lnTo>
                    <a:lnTo>
                      <a:pt x="123825" y="171450"/>
                    </a:lnTo>
                    <a:lnTo>
                      <a:pt x="19050" y="1714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8" name="Freeform: Shape 87">
                <a:extLst>
                  <a:ext uri="{FF2B5EF4-FFF2-40B4-BE49-F238E27FC236}">
                    <a16:creationId xmlns:a16="http://schemas.microsoft.com/office/drawing/2014/main" id="{2F64FEC2-004D-4B64-9CA1-6F348E968415}"/>
                  </a:ext>
                </a:extLst>
              </p:cNvPr>
              <p:cNvSpPr/>
              <p:nvPr/>
            </p:nvSpPr>
            <p:spPr>
              <a:xfrm>
                <a:off x="3929063" y="5386388"/>
                <a:ext cx="114300" cy="19050"/>
              </a:xfrm>
              <a:custGeom>
                <a:avLst/>
                <a:gdLst>
                  <a:gd name="connsiteX0" fmla="*/ 0 w 114300"/>
                  <a:gd name="connsiteY0" fmla="*/ 19050 h 19050"/>
                  <a:gd name="connsiteX1" fmla="*/ 19050 w 114300"/>
                  <a:gd name="connsiteY1" fmla="*/ 0 h 19050"/>
                  <a:gd name="connsiteX2" fmla="*/ 38100 w 114300"/>
                  <a:gd name="connsiteY2" fmla="*/ 19050 h 19050"/>
                  <a:gd name="connsiteX3" fmla="*/ 57150 w 114300"/>
                  <a:gd name="connsiteY3" fmla="*/ 0 h 19050"/>
                  <a:gd name="connsiteX4" fmla="*/ 76200 w 114300"/>
                  <a:gd name="connsiteY4" fmla="*/ 19050 h 19050"/>
                  <a:gd name="connsiteX5" fmla="*/ 95250 w 114300"/>
                  <a:gd name="connsiteY5" fmla="*/ 0 h 19050"/>
                  <a:gd name="connsiteX6" fmla="*/ 114300 w 1143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  <a:lnTo>
                      <a:pt x="95250" y="0"/>
                    </a:lnTo>
                    <a:lnTo>
                      <a:pt x="1143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9" name="Freeform: Shape 88">
                <a:extLst>
                  <a:ext uri="{FF2B5EF4-FFF2-40B4-BE49-F238E27FC236}">
                    <a16:creationId xmlns:a16="http://schemas.microsoft.com/office/drawing/2014/main" id="{30FC130D-74D7-4CFA-B276-208D401AEF81}"/>
                  </a:ext>
                </a:extLst>
              </p:cNvPr>
              <p:cNvSpPr/>
              <p:nvPr/>
            </p:nvSpPr>
            <p:spPr>
              <a:xfrm>
                <a:off x="3929063" y="5424488"/>
                <a:ext cx="76200" cy="19050"/>
              </a:xfrm>
              <a:custGeom>
                <a:avLst/>
                <a:gdLst>
                  <a:gd name="connsiteX0" fmla="*/ 0 w 76200"/>
                  <a:gd name="connsiteY0" fmla="*/ 19050 h 19050"/>
                  <a:gd name="connsiteX1" fmla="*/ 19050 w 76200"/>
                  <a:gd name="connsiteY1" fmla="*/ 0 h 19050"/>
                  <a:gd name="connsiteX2" fmla="*/ 38100 w 76200"/>
                  <a:gd name="connsiteY2" fmla="*/ 19050 h 19050"/>
                  <a:gd name="connsiteX3" fmla="*/ 57150 w 76200"/>
                  <a:gd name="connsiteY3" fmla="*/ 0 h 19050"/>
                  <a:gd name="connsiteX4" fmla="*/ 76200 w 76200"/>
                  <a:gd name="connsiteY4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0" name="Freeform: Shape 89">
                <a:extLst>
                  <a:ext uri="{FF2B5EF4-FFF2-40B4-BE49-F238E27FC236}">
                    <a16:creationId xmlns:a16="http://schemas.microsoft.com/office/drawing/2014/main" id="{E48B8945-A966-4B0B-820E-DFF6B84906CB}"/>
                  </a:ext>
                </a:extLst>
              </p:cNvPr>
              <p:cNvSpPr/>
              <p:nvPr/>
            </p:nvSpPr>
            <p:spPr>
              <a:xfrm>
                <a:off x="4048697" y="5491163"/>
                <a:ext cx="47625" cy="9525"/>
              </a:xfrm>
              <a:custGeom>
                <a:avLst/>
                <a:gdLst>
                  <a:gd name="connsiteX0" fmla="*/ 0 w 47625"/>
                  <a:gd name="connsiteY0" fmla="*/ 571 h 9525"/>
                  <a:gd name="connsiteX1" fmla="*/ 13716 w 47625"/>
                  <a:gd name="connsiteY1" fmla="*/ 14288 h 9525"/>
                  <a:gd name="connsiteX2" fmla="*/ 28003 w 47625"/>
                  <a:gd name="connsiteY2" fmla="*/ 0 h 9525"/>
                  <a:gd name="connsiteX3" fmla="*/ 42291 w 47625"/>
                  <a:gd name="connsiteY3" fmla="*/ 14288 h 9525"/>
                  <a:gd name="connsiteX4" fmla="*/ 56007 w 47625"/>
                  <a:gd name="connsiteY4" fmla="*/ 571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9525">
                    <a:moveTo>
                      <a:pt x="0" y="571"/>
                    </a:moveTo>
                    <a:lnTo>
                      <a:pt x="13716" y="14288"/>
                    </a:lnTo>
                    <a:lnTo>
                      <a:pt x="28003" y="0"/>
                    </a:lnTo>
                    <a:lnTo>
                      <a:pt x="42291" y="14288"/>
                    </a:lnTo>
                    <a:lnTo>
                      <a:pt x="56007" y="571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10" name="Group 109">
            <a:extLst>
              <a:ext uri="{FF2B5EF4-FFF2-40B4-BE49-F238E27FC236}">
                <a16:creationId xmlns:a16="http://schemas.microsoft.com/office/drawing/2014/main" id="{94BBFB24-8C16-42BC-A918-DCA14C4C4BF1}"/>
              </a:ext>
            </a:extLst>
          </p:cNvPr>
          <p:cNvGrpSpPr/>
          <p:nvPr/>
        </p:nvGrpSpPr>
        <p:grpSpPr>
          <a:xfrm>
            <a:off x="9186612" y="2106627"/>
            <a:ext cx="2185416" cy="2183862"/>
            <a:chOff x="6315012" y="-1091931"/>
            <a:chExt cx="2185416" cy="2183862"/>
          </a:xfrm>
        </p:grpSpPr>
        <p:sp>
          <p:nvSpPr>
            <p:cNvPr id="91" name="Rectangle 90">
              <a:extLst>
                <a:ext uri="{FF2B5EF4-FFF2-40B4-BE49-F238E27FC236}">
                  <a16:creationId xmlns:a16="http://schemas.microsoft.com/office/drawing/2014/main" id="{47157C68-F102-46F3-91AE-2749192829A4}"/>
                </a:ext>
              </a:extLst>
            </p:cNvPr>
            <p:cNvSpPr/>
            <p:nvPr/>
          </p:nvSpPr>
          <p:spPr>
            <a:xfrm>
              <a:off x="6315012" y="-1091931"/>
              <a:ext cx="2185416" cy="2183862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92" name="Group 91">
              <a:extLst>
                <a:ext uri="{FF2B5EF4-FFF2-40B4-BE49-F238E27FC236}">
                  <a16:creationId xmlns:a16="http://schemas.microsoft.com/office/drawing/2014/main" id="{9B531B0B-D666-4C26-BFC2-E903DA43CF6D}"/>
                </a:ext>
              </a:extLst>
            </p:cNvPr>
            <p:cNvGrpSpPr/>
            <p:nvPr/>
          </p:nvGrpSpPr>
          <p:grpSpPr>
            <a:xfrm>
              <a:off x="7057370" y="-516544"/>
              <a:ext cx="700700" cy="1033088"/>
              <a:chOff x="3962400" y="4005263"/>
              <a:chExt cx="148590" cy="219075"/>
            </a:xfrm>
          </p:grpSpPr>
          <p:sp>
            <p:nvSpPr>
              <p:cNvPr id="93" name="Freeform: Shape 92">
                <a:extLst>
                  <a:ext uri="{FF2B5EF4-FFF2-40B4-BE49-F238E27FC236}">
                    <a16:creationId xmlns:a16="http://schemas.microsoft.com/office/drawing/2014/main" id="{78FFF1F4-BBE0-4F66-AC59-21AE02940739}"/>
                  </a:ext>
                </a:extLst>
              </p:cNvPr>
              <p:cNvSpPr/>
              <p:nvPr/>
            </p:nvSpPr>
            <p:spPr>
              <a:xfrm>
                <a:off x="3962400" y="4043363"/>
                <a:ext cx="66675" cy="180975"/>
              </a:xfrm>
              <a:custGeom>
                <a:avLst/>
                <a:gdLst>
                  <a:gd name="connsiteX0" fmla="*/ 0 w 66675"/>
                  <a:gd name="connsiteY0" fmla="*/ 180975 h 180975"/>
                  <a:gd name="connsiteX1" fmla="*/ 38100 w 66675"/>
                  <a:gd name="connsiteY1" fmla="*/ 123825 h 180975"/>
                  <a:gd name="connsiteX2" fmla="*/ 57150 w 66675"/>
                  <a:gd name="connsiteY2" fmla="*/ 76200 h 180975"/>
                  <a:gd name="connsiteX3" fmla="*/ 70580 w 66675"/>
                  <a:gd name="connsiteY3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80975">
                    <a:moveTo>
                      <a:pt x="0" y="180975"/>
                    </a:moveTo>
                    <a:lnTo>
                      <a:pt x="38100" y="123825"/>
                    </a:lnTo>
                    <a:lnTo>
                      <a:pt x="57150" y="76200"/>
                    </a:lnTo>
                    <a:lnTo>
                      <a:pt x="70580" y="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4" name="Freeform: Shape 93">
                <a:extLst>
                  <a:ext uri="{FF2B5EF4-FFF2-40B4-BE49-F238E27FC236}">
                    <a16:creationId xmlns:a16="http://schemas.microsoft.com/office/drawing/2014/main" id="{A743B81D-ED75-47CC-AF13-109AE410FE6C}"/>
                  </a:ext>
                </a:extLst>
              </p:cNvPr>
              <p:cNvSpPr/>
              <p:nvPr/>
            </p:nvSpPr>
            <p:spPr>
              <a:xfrm>
                <a:off x="4044315" y="4043934"/>
                <a:ext cx="66675" cy="171450"/>
              </a:xfrm>
              <a:custGeom>
                <a:avLst/>
                <a:gdLst>
                  <a:gd name="connsiteX0" fmla="*/ 70485 w 66675"/>
                  <a:gd name="connsiteY0" fmla="*/ 180404 h 171450"/>
                  <a:gd name="connsiteX1" fmla="*/ 32385 w 66675"/>
                  <a:gd name="connsiteY1" fmla="*/ 123254 h 171450"/>
                  <a:gd name="connsiteX2" fmla="*/ 13335 w 66675"/>
                  <a:gd name="connsiteY2" fmla="*/ 75629 h 171450"/>
                  <a:gd name="connsiteX3" fmla="*/ 0 w 66675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70485" y="180404"/>
                    </a:moveTo>
                    <a:lnTo>
                      <a:pt x="32385" y="123254"/>
                    </a:lnTo>
                    <a:lnTo>
                      <a:pt x="13335" y="75629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5" name="Freeform: Shape 94">
                <a:extLst>
                  <a:ext uri="{FF2B5EF4-FFF2-40B4-BE49-F238E27FC236}">
                    <a16:creationId xmlns:a16="http://schemas.microsoft.com/office/drawing/2014/main" id="{C2B06B59-F899-49BE-A4EC-F26349C069C1}"/>
                  </a:ext>
                </a:extLst>
              </p:cNvPr>
              <p:cNvSpPr/>
              <p:nvPr/>
            </p:nvSpPr>
            <p:spPr>
              <a:xfrm>
                <a:off x="4024313" y="4024313"/>
                <a:ext cx="28575" cy="19050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28575 w 28575"/>
                  <a:gd name="connsiteY1" fmla="*/ 0 h 19050"/>
                  <a:gd name="connsiteX2" fmla="*/ 23813 w 28575"/>
                  <a:gd name="connsiteY2" fmla="*/ 19050 h 19050"/>
                  <a:gd name="connsiteX3" fmla="*/ 4763 w 28575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28575" y="0"/>
                    </a:lnTo>
                    <a:lnTo>
                      <a:pt x="23813" y="19050"/>
                    </a:lnTo>
                    <a:lnTo>
                      <a:pt x="4763" y="1905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AC3A14D9-06EB-491B-B13F-07A1E9EA71BF}"/>
                  </a:ext>
                </a:extLst>
              </p:cNvPr>
              <p:cNvSpPr/>
              <p:nvPr/>
            </p:nvSpPr>
            <p:spPr>
              <a:xfrm>
                <a:off x="4038600" y="4005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B7081169-D046-40CA-A622-F64242708E45}"/>
                  </a:ext>
                </a:extLst>
              </p:cNvPr>
              <p:cNvSpPr/>
              <p:nvPr/>
            </p:nvSpPr>
            <p:spPr>
              <a:xfrm>
                <a:off x="4000500" y="4119563"/>
                <a:ext cx="76200" cy="9525"/>
              </a:xfrm>
              <a:custGeom>
                <a:avLst/>
                <a:gdLst>
                  <a:gd name="connsiteX0" fmla="*/ 0 w 76200"/>
                  <a:gd name="connsiteY0" fmla="*/ 0 h 0"/>
                  <a:gd name="connsiteX1" fmla="*/ 76200 w 7620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>
                    <a:moveTo>
                      <a:pt x="0" y="0"/>
                    </a:moveTo>
                    <a:lnTo>
                      <a:pt x="7620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BC12BC56-9743-4C9C-8F3E-6DD0EC96C87C}"/>
                  </a:ext>
                </a:extLst>
              </p:cNvPr>
              <p:cNvSpPr/>
              <p:nvPr/>
            </p:nvSpPr>
            <p:spPr>
              <a:xfrm>
                <a:off x="3981450" y="4167188"/>
                <a:ext cx="114300" cy="9525"/>
              </a:xfrm>
              <a:custGeom>
                <a:avLst/>
                <a:gdLst>
                  <a:gd name="connsiteX0" fmla="*/ 0 w 114300"/>
                  <a:gd name="connsiteY0" fmla="*/ 0 h 0"/>
                  <a:gd name="connsiteX1" fmla="*/ 114300 w 11430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300">
                    <a:moveTo>
                      <a:pt x="0" y="0"/>
                    </a:moveTo>
                    <a:lnTo>
                      <a:pt x="114300" y="0"/>
                    </a:lnTo>
                  </a:path>
                </a:pathLst>
              </a:custGeom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682110E0-FC7F-4112-A2FB-DD33D3367648}"/>
                  </a:ext>
                </a:extLst>
              </p:cNvPr>
              <p:cNvSpPr/>
              <p:nvPr/>
            </p:nvSpPr>
            <p:spPr>
              <a:xfrm>
                <a:off x="3995738" y="4191000"/>
                <a:ext cx="38100" cy="28575"/>
              </a:xfrm>
              <a:custGeom>
                <a:avLst/>
                <a:gdLst>
                  <a:gd name="connsiteX0" fmla="*/ 0 w 38100"/>
                  <a:gd name="connsiteY0" fmla="*/ 33338 h 28575"/>
                  <a:gd name="connsiteX1" fmla="*/ 9525 w 38100"/>
                  <a:gd name="connsiteY1" fmla="*/ 14288 h 28575"/>
                  <a:gd name="connsiteX2" fmla="*/ 42863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33338"/>
                    </a:moveTo>
                    <a:lnTo>
                      <a:pt x="9525" y="14288"/>
                    </a:lnTo>
                    <a:lnTo>
                      <a:pt x="42863" y="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5844510F-9C85-4FEC-8055-739BE70F20D0}"/>
                  </a:ext>
                </a:extLst>
              </p:cNvPr>
              <p:cNvSpPr/>
              <p:nvPr/>
            </p:nvSpPr>
            <p:spPr>
              <a:xfrm>
                <a:off x="4038600" y="4191000"/>
                <a:ext cx="38100" cy="28575"/>
              </a:xfrm>
              <a:custGeom>
                <a:avLst/>
                <a:gdLst>
                  <a:gd name="connsiteX0" fmla="*/ 42863 w 38100"/>
                  <a:gd name="connsiteY0" fmla="*/ 33338 h 28575"/>
                  <a:gd name="connsiteX1" fmla="*/ 33338 w 38100"/>
                  <a:gd name="connsiteY1" fmla="*/ 14288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2863" y="33338"/>
                    </a:moveTo>
                    <a:lnTo>
                      <a:pt x="33338" y="14288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1" name="Freeform: Shape 100">
                <a:extLst>
                  <a:ext uri="{FF2B5EF4-FFF2-40B4-BE49-F238E27FC236}">
                    <a16:creationId xmlns:a16="http://schemas.microsoft.com/office/drawing/2014/main" id="{ECB2E956-509C-4135-BFE5-42D14B9CFF3A}"/>
                  </a:ext>
                </a:extLst>
              </p:cNvPr>
              <p:cNvSpPr/>
              <p:nvPr/>
            </p:nvSpPr>
            <p:spPr>
              <a:xfrm>
                <a:off x="4029075" y="4138613"/>
                <a:ext cx="19050" cy="9525"/>
              </a:xfrm>
              <a:custGeom>
                <a:avLst/>
                <a:gdLst>
                  <a:gd name="connsiteX0" fmla="*/ 0 w 19050"/>
                  <a:gd name="connsiteY0" fmla="*/ 9525 h 9525"/>
                  <a:gd name="connsiteX1" fmla="*/ 9525 w 19050"/>
                  <a:gd name="connsiteY1" fmla="*/ 0 h 9525"/>
                  <a:gd name="connsiteX2" fmla="*/ 19050 w 19050"/>
                  <a:gd name="connsiteY2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9525">
                    <a:moveTo>
                      <a:pt x="0" y="9525"/>
                    </a:moveTo>
                    <a:lnTo>
                      <a:pt x="9525" y="0"/>
                    </a:lnTo>
                    <a:lnTo>
                      <a:pt x="19050" y="9525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622AFE54-511F-4211-B628-A054EAE853CA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5DE6EF-4A97-4E2B-8DF0-A75A75DC393C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D5AC8A1-4741-4622-9DAF-1087F3143FA6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633CFE8-2F99-4B4C-8002-48F32D09F1CA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4EE27F75-E8A2-4A35-BFA7-380A3FAA4457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BAB80E4-B87B-4A94-996C-035CEC311422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8C38945-E977-4526-8963-81ACED0A17A9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63BBCBBA-7EA7-4DE3-9AC0-B936D215FF64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B144C4BD-F89A-4F17-980F-51CE9C15A31D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415723221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3CAA8AF-C1CB-4F04-8358-4D026FD8C756}"/>
              </a:ext>
            </a:extLst>
          </p:cNvPr>
          <p:cNvSpPr/>
          <p:nvPr/>
        </p:nvSpPr>
        <p:spPr>
          <a:xfrm>
            <a:off x="983474" y="543799"/>
            <a:ext cx="10225053" cy="1839075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2" name="Group 31">
            <a:extLst>
              <a:ext uri="{FF2B5EF4-FFF2-40B4-BE49-F238E27FC236}">
                <a16:creationId xmlns:a16="http://schemas.microsoft.com/office/drawing/2014/main" id="{6450F4F5-B6DB-43FC-A15E-757E3206EA41}"/>
              </a:ext>
            </a:extLst>
          </p:cNvPr>
          <p:cNvGrpSpPr/>
          <p:nvPr/>
        </p:nvGrpSpPr>
        <p:grpSpPr>
          <a:xfrm>
            <a:off x="1238389" y="763249"/>
            <a:ext cx="1400175" cy="1400175"/>
            <a:chOff x="908733" y="1111585"/>
            <a:chExt cx="1400175" cy="140017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FE38B564-A29A-4224-B2F1-F2251EBC7CAD}"/>
                </a:ext>
              </a:extLst>
            </p:cNvPr>
            <p:cNvSpPr/>
            <p:nvPr/>
          </p:nvSpPr>
          <p:spPr>
            <a:xfrm>
              <a:off x="908733" y="1111585"/>
              <a:ext cx="1400175" cy="140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5A0C818B-8390-4149-9E9F-5E8EC173E0BE}"/>
                </a:ext>
              </a:extLst>
            </p:cNvPr>
            <p:cNvGrpSpPr/>
            <p:nvPr/>
          </p:nvGrpSpPr>
          <p:grpSpPr>
            <a:xfrm>
              <a:off x="1358849" y="1452339"/>
              <a:ext cx="499943" cy="718667"/>
              <a:chOff x="6253163" y="3548063"/>
              <a:chExt cx="152400" cy="219075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349D476-D450-40FE-89C7-6AFE6ED5A96D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8C67B572-922E-4FE6-9094-EA11AA8DC3FF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AEA15C1F-0898-4147-B2DB-5FF4A8A01AE9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4622143F-C3C5-4CAC-9722-74B2B8A65D10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447E55C8-590A-4121-93BF-425CA0CDB670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2AC39327-5EAE-4421-8226-9A26FEFDFBDB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7C16CFC-CD0E-428B-9B34-A2738CDAE9D9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F0892BF6-C1EC-465F-8320-3A53B01F6683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CC205C99-2D77-406F-8A30-F2C66DA8E29F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B41789AA-1A38-4354-BAF8-8761012707AF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89364FB8-ACC2-4B56-BA62-F3625199B2B5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8ED266CC-4DB9-4ABC-94E3-1BF389404EFB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8722218D-E721-4C33-8C00-EFFFA168979B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9E302C2E-1AD3-4E64-811A-253AA263DFE0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6F8866A-00D7-47AF-A361-B7F82856C067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3243059-28CF-4A9F-B226-443DA7F6C3BC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7C02A1F-2E1E-46C4-BE6F-F96F7514FE65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340649E6-56A4-4EE0-84B5-08482AD3CCC7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2DC48BC-AD8A-4916-AEA7-F5F674778905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E385A50-D67F-4069-9256-79E7378D4CA6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290A4C03-BCCB-44D5-B50D-69C2E24EEC87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" name="Oval 2">
            <a:extLst>
              <a:ext uri="{FF2B5EF4-FFF2-40B4-BE49-F238E27FC236}">
                <a16:creationId xmlns:a16="http://schemas.microsoft.com/office/drawing/2014/main" id="{A074A44E-AAFF-4E89-AA99-59E0517D98C9}"/>
              </a:ext>
            </a:extLst>
          </p:cNvPr>
          <p:cNvSpPr/>
          <p:nvPr/>
        </p:nvSpPr>
        <p:spPr>
          <a:xfrm>
            <a:off x="7438263" y="809286"/>
            <a:ext cx="2924106" cy="13081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29" name="Straight Arrow Connector 28">
            <a:extLst>
              <a:ext uri="{FF2B5EF4-FFF2-40B4-BE49-F238E27FC236}">
                <a16:creationId xmlns:a16="http://schemas.microsoft.com/office/drawing/2014/main" id="{EE7A3305-BEA4-4C47-9CBA-A6BA3549315E}"/>
              </a:ext>
            </a:extLst>
          </p:cNvPr>
          <p:cNvCxnSpPr>
            <a:cxnSpLocks/>
          </p:cNvCxnSpPr>
          <p:nvPr/>
        </p:nvCxnSpPr>
        <p:spPr>
          <a:xfrm>
            <a:off x="5588875" y="1923350"/>
            <a:ext cx="12060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6" name="Rectangle 35">
            <a:extLst>
              <a:ext uri="{FF2B5EF4-FFF2-40B4-BE49-F238E27FC236}">
                <a16:creationId xmlns:a16="http://schemas.microsoft.com/office/drawing/2014/main" id="{AD8C15A3-378C-4BEF-9D88-B373F724888C}"/>
              </a:ext>
            </a:extLst>
          </p:cNvPr>
          <p:cNvSpPr/>
          <p:nvPr/>
        </p:nvSpPr>
        <p:spPr>
          <a:xfrm>
            <a:off x="983473" y="2509463"/>
            <a:ext cx="10225053" cy="1839075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4" name="Rectangle 43">
            <a:extLst>
              <a:ext uri="{FF2B5EF4-FFF2-40B4-BE49-F238E27FC236}">
                <a16:creationId xmlns:a16="http://schemas.microsoft.com/office/drawing/2014/main" id="{104E5A40-03B2-4EAA-970D-3DB3F177DE32}"/>
              </a:ext>
            </a:extLst>
          </p:cNvPr>
          <p:cNvSpPr/>
          <p:nvPr/>
        </p:nvSpPr>
        <p:spPr>
          <a:xfrm>
            <a:off x="1238388" y="2728913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2" name="Oval 41">
            <a:extLst>
              <a:ext uri="{FF2B5EF4-FFF2-40B4-BE49-F238E27FC236}">
                <a16:creationId xmlns:a16="http://schemas.microsoft.com/office/drawing/2014/main" id="{53C31506-3F36-4309-8D27-098CF23C4EE7}"/>
              </a:ext>
            </a:extLst>
          </p:cNvPr>
          <p:cNvSpPr/>
          <p:nvPr/>
        </p:nvSpPr>
        <p:spPr>
          <a:xfrm>
            <a:off x="7438262" y="2774950"/>
            <a:ext cx="2924106" cy="1308100"/>
          </a:xfrm>
          <a:prstGeom prst="ellipse">
            <a:avLst/>
          </a:prstGeom>
          <a:noFill/>
          <a:ln w="9525">
            <a:solidFill>
              <a:schemeClr val="bg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41" name="Straight Arrow Connector 40">
            <a:extLst>
              <a:ext uri="{FF2B5EF4-FFF2-40B4-BE49-F238E27FC236}">
                <a16:creationId xmlns:a16="http://schemas.microsoft.com/office/drawing/2014/main" id="{5F02369E-6188-49AA-9882-0855150E0069}"/>
              </a:ext>
            </a:extLst>
          </p:cNvPr>
          <p:cNvCxnSpPr>
            <a:cxnSpLocks/>
          </p:cNvCxnSpPr>
          <p:nvPr/>
        </p:nvCxnSpPr>
        <p:spPr>
          <a:xfrm>
            <a:off x="5588874" y="3889014"/>
            <a:ext cx="1206099" cy="0"/>
          </a:xfrm>
          <a:prstGeom prst="straightConnector1">
            <a:avLst/>
          </a:prstGeom>
          <a:ln w="25400">
            <a:solidFill>
              <a:schemeClr val="bg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Rectangle 67">
            <a:extLst>
              <a:ext uri="{FF2B5EF4-FFF2-40B4-BE49-F238E27FC236}">
                <a16:creationId xmlns:a16="http://schemas.microsoft.com/office/drawing/2014/main" id="{5DC9D118-32EE-4E93-91D4-4C70AD7CC7A9}"/>
              </a:ext>
            </a:extLst>
          </p:cNvPr>
          <p:cNvSpPr/>
          <p:nvPr/>
        </p:nvSpPr>
        <p:spPr>
          <a:xfrm>
            <a:off x="983472" y="4475127"/>
            <a:ext cx="10225053" cy="18390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34CEF2FD-7473-465E-942D-5A09A9BC6389}"/>
              </a:ext>
            </a:extLst>
          </p:cNvPr>
          <p:cNvSpPr/>
          <p:nvPr/>
        </p:nvSpPr>
        <p:spPr>
          <a:xfrm>
            <a:off x="1238387" y="4694577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4" name="Oval 73">
            <a:extLst>
              <a:ext uri="{FF2B5EF4-FFF2-40B4-BE49-F238E27FC236}">
                <a16:creationId xmlns:a16="http://schemas.microsoft.com/office/drawing/2014/main" id="{BD3279EE-7085-471C-BF2B-FB22FBCEF8BB}"/>
              </a:ext>
            </a:extLst>
          </p:cNvPr>
          <p:cNvSpPr/>
          <p:nvPr/>
        </p:nvSpPr>
        <p:spPr>
          <a:xfrm>
            <a:off x="7438261" y="4740614"/>
            <a:ext cx="2924106" cy="13081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73" name="Straight Arrow Connector 72">
            <a:extLst>
              <a:ext uri="{FF2B5EF4-FFF2-40B4-BE49-F238E27FC236}">
                <a16:creationId xmlns:a16="http://schemas.microsoft.com/office/drawing/2014/main" id="{633F140D-3286-4746-8B89-CBC2D916AE38}"/>
              </a:ext>
            </a:extLst>
          </p:cNvPr>
          <p:cNvCxnSpPr>
            <a:cxnSpLocks/>
          </p:cNvCxnSpPr>
          <p:nvPr/>
        </p:nvCxnSpPr>
        <p:spPr>
          <a:xfrm>
            <a:off x="5588873" y="5854678"/>
            <a:ext cx="12060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00" name="Group 99">
            <a:extLst>
              <a:ext uri="{FF2B5EF4-FFF2-40B4-BE49-F238E27FC236}">
                <a16:creationId xmlns:a16="http://schemas.microsoft.com/office/drawing/2014/main" id="{04AD24F6-F95A-41B8-98F3-074A165615F6}"/>
              </a:ext>
            </a:extLst>
          </p:cNvPr>
          <p:cNvGrpSpPr/>
          <p:nvPr/>
        </p:nvGrpSpPr>
        <p:grpSpPr>
          <a:xfrm>
            <a:off x="1579143" y="3085292"/>
            <a:ext cx="718664" cy="687416"/>
            <a:chOff x="3929063" y="5386388"/>
            <a:chExt cx="219075" cy="209550"/>
          </a:xfrm>
        </p:grpSpPr>
        <p:sp>
          <p:nvSpPr>
            <p:cNvPr id="101" name="Freeform: Shape 100">
              <a:extLst>
                <a:ext uri="{FF2B5EF4-FFF2-40B4-BE49-F238E27FC236}">
                  <a16:creationId xmlns:a16="http://schemas.microsoft.com/office/drawing/2014/main" id="{9188583D-1FEF-4505-94EA-BDCDA31F8AB7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2" name="Freeform: Shape 101">
              <a:extLst>
                <a:ext uri="{FF2B5EF4-FFF2-40B4-BE49-F238E27FC236}">
                  <a16:creationId xmlns:a16="http://schemas.microsoft.com/office/drawing/2014/main" id="{9DEF941D-0750-4C67-B1AA-93940F31B08F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3" name="Freeform: Shape 102">
              <a:extLst>
                <a:ext uri="{FF2B5EF4-FFF2-40B4-BE49-F238E27FC236}">
                  <a16:creationId xmlns:a16="http://schemas.microsoft.com/office/drawing/2014/main" id="{726803CA-A578-4AA9-B58C-5136F2733B4A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4" name="Freeform: Shape 103">
              <a:extLst>
                <a:ext uri="{FF2B5EF4-FFF2-40B4-BE49-F238E27FC236}">
                  <a16:creationId xmlns:a16="http://schemas.microsoft.com/office/drawing/2014/main" id="{466B4AA5-2B6D-4FEC-90CF-3DE3764628D6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5" name="Freeform: Shape 104">
              <a:extLst>
                <a:ext uri="{FF2B5EF4-FFF2-40B4-BE49-F238E27FC236}">
                  <a16:creationId xmlns:a16="http://schemas.microsoft.com/office/drawing/2014/main" id="{0AA70DB3-3FDD-4699-AAE6-E8CE04A2398B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06" name="Group 105">
            <a:extLst>
              <a:ext uri="{FF2B5EF4-FFF2-40B4-BE49-F238E27FC236}">
                <a16:creationId xmlns:a16="http://schemas.microsoft.com/office/drawing/2014/main" id="{975FE50F-0456-4059-9F22-27070E417898}"/>
              </a:ext>
            </a:extLst>
          </p:cNvPr>
          <p:cNvGrpSpPr/>
          <p:nvPr/>
        </p:nvGrpSpPr>
        <p:grpSpPr>
          <a:xfrm>
            <a:off x="1694754" y="5035331"/>
            <a:ext cx="487440" cy="718666"/>
            <a:chOff x="3962400" y="4005263"/>
            <a:chExt cx="148590" cy="219075"/>
          </a:xfrm>
        </p:grpSpPr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14E7438E-4E79-42CC-A298-E0BAD1CC689D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3C449A8C-0325-4BE5-BB18-B7A1A5D3BE87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595B07EB-680E-4C85-A3DE-394F526C3C43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0A55D1FD-F25F-4340-8F9C-1D28AB0695FD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1" name="Freeform: Shape 110">
              <a:extLst>
                <a:ext uri="{FF2B5EF4-FFF2-40B4-BE49-F238E27FC236}">
                  <a16:creationId xmlns:a16="http://schemas.microsoft.com/office/drawing/2014/main" id="{CB214CF9-F040-4248-92AC-EF30A8E7510A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F0EAC272-5E95-4361-AAF7-5C03CB5B95AA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7F5BA8F2-FFB2-44B7-B090-28E496148626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A66710EC-AB20-49BC-9B93-F0674A529CAF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6E09A7A8-3BF2-4FC3-B187-F5E129EE5B84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830E613D-ADC9-47F4-80AE-B4CC490AF7B0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Integer </a:t>
            </a:r>
            <a:r>
              <a:rPr lang="en-US" sz="1000" dirty="0" err="1">
                <a:solidFill>
                  <a:sysClr val="windowText" lastClr="000000"/>
                </a:solidFill>
              </a:rPr>
              <a:t>mattis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nunc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quis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sem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interdum</a:t>
            </a:r>
            <a:r>
              <a:rPr lang="en-US" sz="1000" dirty="0">
                <a:solidFill>
                  <a:sysClr val="windowText" lastClr="000000"/>
                </a:solidFill>
              </a:rPr>
              <a:t>, id </a:t>
            </a:r>
            <a:r>
              <a:rPr lang="en-US" sz="1000" dirty="0" err="1">
                <a:solidFill>
                  <a:sysClr val="windowText" lastClr="000000"/>
                </a:solidFill>
              </a:rPr>
              <a:t>commodo</a:t>
            </a:r>
            <a:r>
              <a:rPr lang="en-US" sz="1000" dirty="0">
                <a:solidFill>
                  <a:sysClr val="windowText" lastClr="000000"/>
                </a:solidFill>
              </a:rPr>
              <a:t> gel </a:t>
            </a:r>
            <a:r>
              <a:rPr lang="en-US" sz="1000" dirty="0" err="1">
                <a:solidFill>
                  <a:sysClr val="windowText" lastClr="000000"/>
                </a:solidFill>
              </a:rPr>
              <a:t>augue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bibendum</a:t>
            </a:r>
            <a:r>
              <a:rPr lang="en-US" sz="1000" dirty="0">
                <a:solidFill>
                  <a:sysClr val="windowText" lastClr="000000"/>
                </a:solidFill>
              </a:rPr>
              <a:t>. </a:t>
            </a:r>
            <a:r>
              <a:rPr lang="en-US" sz="1000" dirty="0" err="1">
                <a:solidFill>
                  <a:sysClr val="windowText" lastClr="000000"/>
                </a:solidFill>
              </a:rPr>
              <a:t>Nullam</a:t>
            </a:r>
            <a:r>
              <a:rPr lang="en-US" sz="1000" dirty="0">
                <a:solidFill>
                  <a:sysClr val="windowText" lastClr="000000"/>
                </a:solidFill>
              </a:rPr>
              <a:t> semper </a:t>
            </a:r>
            <a:r>
              <a:rPr lang="en-US" sz="1000" dirty="0" err="1">
                <a:solidFill>
                  <a:sysClr val="windowText" lastClr="000000"/>
                </a:solidFill>
              </a:rPr>
              <a:t>quis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justo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nec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1000" dirty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928DC27C-0C64-413E-887B-333C7BA204AB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Point Title One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E4BD29E1-4E7E-4EDB-AC43-3990C861B19F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pPr algn="ctr"/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4B62F84E-455F-45E9-8583-A621B6FFB321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pPr algn="ctr"/>
            <a:r>
              <a:rPr lang="en-US" sz="1000" dirty="0">
                <a:solidFill>
                  <a:sysClr val="windowText" lastClr="000000"/>
                </a:solidFill>
              </a:rPr>
              <a:t>Integer </a:t>
            </a:r>
            <a:r>
              <a:rPr lang="en-US" sz="1000" dirty="0" err="1">
                <a:solidFill>
                  <a:sysClr val="windowText" lastClr="000000"/>
                </a:solidFill>
              </a:rPr>
              <a:t>mattis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nunc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quis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sem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interdum</a:t>
            </a:r>
            <a:r>
              <a:rPr lang="en-US" sz="1000" dirty="0">
                <a:solidFill>
                  <a:sysClr val="windowText" lastClr="000000"/>
                </a:solidFill>
              </a:rPr>
              <a:t>, id </a:t>
            </a:r>
            <a:r>
              <a:rPr lang="en-US" sz="1000" dirty="0" err="1">
                <a:solidFill>
                  <a:sysClr val="windowText" lastClr="000000"/>
                </a:solidFill>
              </a:rPr>
              <a:t>commodo</a:t>
            </a:r>
            <a:r>
              <a:rPr lang="en-US" sz="1000" dirty="0">
                <a:solidFill>
                  <a:sysClr val="windowText" lastClr="000000"/>
                </a:solidFill>
              </a:rPr>
              <a:t> gel </a:t>
            </a:r>
            <a:r>
              <a:rPr lang="en-US" sz="1000" dirty="0" err="1">
                <a:solidFill>
                  <a:sysClr val="windowText" lastClr="000000"/>
                </a:solidFill>
              </a:rPr>
              <a:t>augue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bibendum</a:t>
            </a:r>
            <a:r>
              <a:rPr lang="en-US" sz="1000" dirty="0">
                <a:solidFill>
                  <a:sysClr val="windowText" lastClr="000000"/>
                </a:solidFill>
              </a:rPr>
              <a:t>. </a:t>
            </a:r>
            <a:r>
              <a:rPr lang="en-US" sz="1000" dirty="0" err="1">
                <a:solidFill>
                  <a:sysClr val="windowText" lastClr="000000"/>
                </a:solidFill>
              </a:rPr>
              <a:t>Nullam</a:t>
            </a:r>
            <a:r>
              <a:rPr lang="en-US" sz="1000" dirty="0">
                <a:solidFill>
                  <a:sysClr val="windowText" lastClr="000000"/>
                </a:solidFill>
              </a:rPr>
              <a:t> semper </a:t>
            </a:r>
            <a:r>
              <a:rPr lang="en-US" sz="1000" dirty="0" err="1">
                <a:solidFill>
                  <a:sysClr val="windowText" lastClr="000000"/>
                </a:solidFill>
              </a:rPr>
              <a:t>quis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justo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nec</a:t>
            </a:r>
            <a:r>
              <a:rPr lang="en-US" sz="1000" dirty="0">
                <a:solidFill>
                  <a:sysClr val="windowText" lastClr="000000"/>
                </a:solidFill>
              </a:rPr>
              <a:t> </a:t>
            </a:r>
            <a:r>
              <a:rPr lang="en-US" sz="1000" dirty="0" err="1">
                <a:solidFill>
                  <a:sysClr val="windowText" lastClr="000000"/>
                </a:solidFill>
              </a:rPr>
              <a:t>tristique</a:t>
            </a:r>
            <a:r>
              <a:rPr lang="en-US" sz="1000" dirty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2A1EA72F-4013-4E70-9674-567B04EA61CE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dirty="0">
                <a:solidFill>
                  <a:schemeClr val="bg1"/>
                </a:solidFill>
              </a:rPr>
              <a:t>Point Title Two</a:t>
            </a:r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4606ABB8-1BF5-4C93-B8D7-91F28F6883B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/>
          <a:lstStyle/>
          <a:p>
            <a:r>
              <a:rPr lang="en-US" dirty="0"/>
              <a:t>Point Title Three</a:t>
            </a:r>
          </a:p>
        </p:txBody>
      </p:sp>
    </p:spTree>
    <p:extLst>
      <p:ext uri="{BB962C8B-B14F-4D97-AF65-F5344CB8AC3E}">
        <p14:creationId xmlns:p14="http://schemas.microsoft.com/office/powerpoint/2010/main" val="2985322059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125" name="Straight Connector 124">
            <a:extLst>
              <a:ext uri="{FF2B5EF4-FFF2-40B4-BE49-F238E27FC236}">
                <a16:creationId xmlns:a16="http://schemas.microsoft.com/office/drawing/2014/main" id="{2735492C-4829-41C5-9056-35FFD51862E9}"/>
              </a:ext>
            </a:extLst>
          </p:cNvPr>
          <p:cNvCxnSpPr>
            <a:cxnSpLocks/>
          </p:cNvCxnSpPr>
          <p:nvPr/>
        </p:nvCxnSpPr>
        <p:spPr>
          <a:xfrm flipV="1">
            <a:off x="6096000" y="-60103"/>
            <a:ext cx="1" cy="69782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31" name="Group 30">
            <a:extLst>
              <a:ext uri="{FF2B5EF4-FFF2-40B4-BE49-F238E27FC236}">
                <a16:creationId xmlns:a16="http://schemas.microsoft.com/office/drawing/2014/main" id="{579D29E4-F149-4EF5-B53D-A67799F7F76B}"/>
              </a:ext>
            </a:extLst>
          </p:cNvPr>
          <p:cNvGrpSpPr/>
          <p:nvPr/>
        </p:nvGrpSpPr>
        <p:grpSpPr>
          <a:xfrm>
            <a:off x="812814" y="627802"/>
            <a:ext cx="1222895" cy="1222895"/>
            <a:chOff x="1290023" y="1034530"/>
            <a:chExt cx="1400175" cy="1400175"/>
          </a:xfrm>
        </p:grpSpPr>
        <p:sp>
          <p:nvSpPr>
            <p:cNvPr id="2" name="Rectangle 1">
              <a:extLst>
                <a:ext uri="{FF2B5EF4-FFF2-40B4-BE49-F238E27FC236}">
                  <a16:creationId xmlns:a16="http://schemas.microsoft.com/office/drawing/2014/main" id="{001ECACE-7E05-4C30-9509-EC63857013EC}"/>
                </a:ext>
              </a:extLst>
            </p:cNvPr>
            <p:cNvSpPr/>
            <p:nvPr/>
          </p:nvSpPr>
          <p:spPr>
            <a:xfrm>
              <a:off x="1290023" y="1034530"/>
              <a:ext cx="1400175" cy="14001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3" name="Group 2">
              <a:extLst>
                <a:ext uri="{FF2B5EF4-FFF2-40B4-BE49-F238E27FC236}">
                  <a16:creationId xmlns:a16="http://schemas.microsoft.com/office/drawing/2014/main" id="{7555D649-D209-4F2C-BCFF-D20CC169BECC}"/>
                </a:ext>
              </a:extLst>
            </p:cNvPr>
            <p:cNvGrpSpPr/>
            <p:nvPr/>
          </p:nvGrpSpPr>
          <p:grpSpPr>
            <a:xfrm>
              <a:off x="1740139" y="1375284"/>
              <a:ext cx="499943" cy="718667"/>
              <a:chOff x="6253163" y="3548063"/>
              <a:chExt cx="152400" cy="219075"/>
            </a:xfrm>
          </p:grpSpPr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1C4AF4F6-125F-4977-82B9-ECC6129FFC36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94AB2E29-DC39-4E63-A4DC-FAEA7FF3B0E9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76638219-F05B-4C75-B252-6E5D9B2DB91E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19E67842-A13B-4178-A5F1-EDB320BD0178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E4654708-99E8-4A0B-B39E-046B2BA50E9A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296CE09A-AD0C-45B2-8CC0-E1C24697694D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8BC01D2A-BBF9-41BA-9AF5-3BA9E244A6AA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7EB439B7-5692-4B86-9DB8-8C82025BDA0C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0FB7A74F-F239-464A-9CA3-C5AB7E1C1D5E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B5A2DD72-6569-48F2-81A2-0F7520D07EC6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72563CD7-B955-40F7-93F0-750299583370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93C97F44-FAEA-4804-BA15-F6931865A1DB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2A330BD2-82F4-4033-85E9-3B735AAA16C3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ED2C119E-9819-44B6-8E57-2411E60771B9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3FB63019-BA4A-49C9-B0B6-B276F02A07FA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0277CFAE-5010-4FD6-B700-69A1367BB6E7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9A1DB9F7-C3FB-4C6E-B3B0-4D3774FBFBAA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6E0E6B9E-B9BF-413D-9B1C-4876BD119505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8D2DB2B4-7BC1-4F1F-8F29-E3336CCD3571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DEE8DAC9-8ACF-472D-8847-EFD52C9D8D2A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33BA99BD-D9ED-436A-A5E4-F5795A11389B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0" name="Rectangle 39">
            <a:extLst>
              <a:ext uri="{FF2B5EF4-FFF2-40B4-BE49-F238E27FC236}">
                <a16:creationId xmlns:a16="http://schemas.microsoft.com/office/drawing/2014/main" id="{B4EFDD7B-7D0A-4055-BF06-DACFF5652FFB}"/>
              </a:ext>
            </a:extLst>
          </p:cNvPr>
          <p:cNvSpPr/>
          <p:nvPr/>
        </p:nvSpPr>
        <p:spPr>
          <a:xfrm>
            <a:off x="812814" y="4131527"/>
            <a:ext cx="1222895" cy="1222895"/>
          </a:xfrm>
          <a:prstGeom prst="rect">
            <a:avLst/>
          </a:prstGeom>
          <a:solidFill>
            <a:schemeClr val="accent5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9" name="Rectangle 68">
            <a:extLst>
              <a:ext uri="{FF2B5EF4-FFF2-40B4-BE49-F238E27FC236}">
                <a16:creationId xmlns:a16="http://schemas.microsoft.com/office/drawing/2014/main" id="{C2F79999-4B80-47D8-A041-0D2132942F5A}"/>
              </a:ext>
            </a:extLst>
          </p:cNvPr>
          <p:cNvSpPr/>
          <p:nvPr/>
        </p:nvSpPr>
        <p:spPr>
          <a:xfrm>
            <a:off x="6912430" y="627802"/>
            <a:ext cx="1222895" cy="122289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EDAE501E-4925-4237-8002-6CE5B8EF6345}"/>
              </a:ext>
            </a:extLst>
          </p:cNvPr>
          <p:cNvSpPr/>
          <p:nvPr/>
        </p:nvSpPr>
        <p:spPr>
          <a:xfrm>
            <a:off x="6912430" y="4115794"/>
            <a:ext cx="1222895" cy="1222895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21" name="Straight Connector 120">
            <a:extLst>
              <a:ext uri="{FF2B5EF4-FFF2-40B4-BE49-F238E27FC236}">
                <a16:creationId xmlns:a16="http://schemas.microsoft.com/office/drawing/2014/main" id="{DDD51922-0119-4F86-BCF2-7D89FE1413ED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3457A4AE-4CB9-414D-9F8D-44B5490825FE}"/>
              </a:ext>
            </a:extLst>
          </p:cNvPr>
          <p:cNvGrpSpPr/>
          <p:nvPr/>
        </p:nvGrpSpPr>
        <p:grpSpPr>
          <a:xfrm rot="5400000">
            <a:off x="5775960" y="4850697"/>
            <a:ext cx="640080" cy="640080"/>
            <a:chOff x="5485787" y="2818787"/>
            <a:chExt cx="1220426" cy="1220426"/>
          </a:xfrm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D986B62B-A826-49C9-B39A-94DB3EC12615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201CF30A-1637-4524-BBC7-62C00B8C582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0" name="Group 129">
            <a:extLst>
              <a:ext uri="{FF2B5EF4-FFF2-40B4-BE49-F238E27FC236}">
                <a16:creationId xmlns:a16="http://schemas.microsoft.com/office/drawing/2014/main" id="{AA8C1721-4BCA-41EC-8D4B-B634BA72B8D6}"/>
              </a:ext>
            </a:extLst>
          </p:cNvPr>
          <p:cNvGrpSpPr/>
          <p:nvPr/>
        </p:nvGrpSpPr>
        <p:grpSpPr>
          <a:xfrm rot="10800000">
            <a:off x="2724345" y="3108960"/>
            <a:ext cx="640080" cy="640080"/>
            <a:chOff x="5485787" y="2818787"/>
            <a:chExt cx="1220426" cy="1220426"/>
          </a:xfrm>
        </p:grpSpPr>
        <p:sp>
          <p:nvSpPr>
            <p:cNvPr id="131" name="Oval 130">
              <a:extLst>
                <a:ext uri="{FF2B5EF4-FFF2-40B4-BE49-F238E27FC236}">
                  <a16:creationId xmlns:a16="http://schemas.microsoft.com/office/drawing/2014/main" id="{6F0AE776-1F3D-483D-9BB2-C354AA6C889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32" name="Straight Arrow Connector 131">
              <a:extLst>
                <a:ext uri="{FF2B5EF4-FFF2-40B4-BE49-F238E27FC236}">
                  <a16:creationId xmlns:a16="http://schemas.microsoft.com/office/drawing/2014/main" id="{11298B17-CD84-4DD8-A8DD-DA1BA3C54811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3" name="Group 132">
            <a:extLst>
              <a:ext uri="{FF2B5EF4-FFF2-40B4-BE49-F238E27FC236}">
                <a16:creationId xmlns:a16="http://schemas.microsoft.com/office/drawing/2014/main" id="{7131652A-368D-40F1-B120-9D2FC19BD225}"/>
              </a:ext>
            </a:extLst>
          </p:cNvPr>
          <p:cNvGrpSpPr/>
          <p:nvPr/>
        </p:nvGrpSpPr>
        <p:grpSpPr>
          <a:xfrm rot="16200000">
            <a:off x="5775960" y="1362705"/>
            <a:ext cx="640080" cy="640080"/>
            <a:chOff x="5485787" y="2818787"/>
            <a:chExt cx="1220426" cy="1220426"/>
          </a:xfrm>
        </p:grpSpPr>
        <p:sp>
          <p:nvSpPr>
            <p:cNvPr id="134" name="Oval 133">
              <a:extLst>
                <a:ext uri="{FF2B5EF4-FFF2-40B4-BE49-F238E27FC236}">
                  <a16:creationId xmlns:a16="http://schemas.microsoft.com/office/drawing/2014/main" id="{FFECE043-1EA1-429A-ACDB-53E4ACB5EDCF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35" name="Straight Arrow Connector 134">
              <a:extLst>
                <a:ext uri="{FF2B5EF4-FFF2-40B4-BE49-F238E27FC236}">
                  <a16:creationId xmlns:a16="http://schemas.microsoft.com/office/drawing/2014/main" id="{63C4758B-72BB-4F2B-BD5B-6C32977BB395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6" name="Group 135">
            <a:extLst>
              <a:ext uri="{FF2B5EF4-FFF2-40B4-BE49-F238E27FC236}">
                <a16:creationId xmlns:a16="http://schemas.microsoft.com/office/drawing/2014/main" id="{55B86C23-0FCE-4E9E-9F01-A16774598127}"/>
              </a:ext>
            </a:extLst>
          </p:cNvPr>
          <p:cNvGrpSpPr/>
          <p:nvPr/>
        </p:nvGrpSpPr>
        <p:grpSpPr>
          <a:xfrm>
            <a:off x="8823960" y="3108960"/>
            <a:ext cx="640080" cy="640080"/>
            <a:chOff x="5485787" y="2818787"/>
            <a:chExt cx="1220426" cy="1220426"/>
          </a:xfrm>
        </p:grpSpPr>
        <p:sp>
          <p:nvSpPr>
            <p:cNvPr id="137" name="Oval 136">
              <a:extLst>
                <a:ext uri="{FF2B5EF4-FFF2-40B4-BE49-F238E27FC236}">
                  <a16:creationId xmlns:a16="http://schemas.microsoft.com/office/drawing/2014/main" id="{C4BE74A6-0846-4C66-8BB1-99AD83DE41B7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38" name="Straight Arrow Connector 137">
              <a:extLst>
                <a:ext uri="{FF2B5EF4-FFF2-40B4-BE49-F238E27FC236}">
                  <a16:creationId xmlns:a16="http://schemas.microsoft.com/office/drawing/2014/main" id="{4110A746-4A78-4F01-8D1B-4904E9D1B590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9" name="Group 138">
            <a:extLst>
              <a:ext uri="{FF2B5EF4-FFF2-40B4-BE49-F238E27FC236}">
                <a16:creationId xmlns:a16="http://schemas.microsoft.com/office/drawing/2014/main" id="{731AB4FB-A4E6-4087-937D-B185C7520224}"/>
              </a:ext>
            </a:extLst>
          </p:cNvPr>
          <p:cNvGrpSpPr/>
          <p:nvPr/>
        </p:nvGrpSpPr>
        <p:grpSpPr>
          <a:xfrm>
            <a:off x="7222964" y="951420"/>
            <a:ext cx="601826" cy="575658"/>
            <a:chOff x="3929063" y="5386388"/>
            <a:chExt cx="219075" cy="209550"/>
          </a:xfrm>
        </p:grpSpPr>
        <p:sp>
          <p:nvSpPr>
            <p:cNvPr id="140" name="Freeform: Shape 139">
              <a:extLst>
                <a:ext uri="{FF2B5EF4-FFF2-40B4-BE49-F238E27FC236}">
                  <a16:creationId xmlns:a16="http://schemas.microsoft.com/office/drawing/2014/main" id="{13376226-F60B-4D27-8728-3A451D50876C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1" name="Freeform: Shape 140">
              <a:extLst>
                <a:ext uri="{FF2B5EF4-FFF2-40B4-BE49-F238E27FC236}">
                  <a16:creationId xmlns:a16="http://schemas.microsoft.com/office/drawing/2014/main" id="{9C6731F5-C963-4B02-B002-EABAAF83EFF1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2" name="Freeform: Shape 141">
              <a:extLst>
                <a:ext uri="{FF2B5EF4-FFF2-40B4-BE49-F238E27FC236}">
                  <a16:creationId xmlns:a16="http://schemas.microsoft.com/office/drawing/2014/main" id="{D80720DC-49AC-463B-8896-D2C074B1C36A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3" name="Freeform: Shape 142">
              <a:extLst>
                <a:ext uri="{FF2B5EF4-FFF2-40B4-BE49-F238E27FC236}">
                  <a16:creationId xmlns:a16="http://schemas.microsoft.com/office/drawing/2014/main" id="{C4E9F24D-3550-49A8-BC3D-CE607882AAD3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4" name="Freeform: Shape 143">
              <a:extLst>
                <a:ext uri="{FF2B5EF4-FFF2-40B4-BE49-F238E27FC236}">
                  <a16:creationId xmlns:a16="http://schemas.microsoft.com/office/drawing/2014/main" id="{79C8C759-AD43-49A0-B141-7A92E7EE3AF5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5" name="Group 144">
            <a:extLst>
              <a:ext uri="{FF2B5EF4-FFF2-40B4-BE49-F238E27FC236}">
                <a16:creationId xmlns:a16="http://schemas.microsoft.com/office/drawing/2014/main" id="{921DAD39-7619-44E9-B25D-9D542C0C71F4}"/>
              </a:ext>
            </a:extLst>
          </p:cNvPr>
          <p:cNvGrpSpPr/>
          <p:nvPr/>
        </p:nvGrpSpPr>
        <p:grpSpPr>
          <a:xfrm>
            <a:off x="7319780" y="4426327"/>
            <a:ext cx="408194" cy="601828"/>
            <a:chOff x="3962400" y="4005263"/>
            <a:chExt cx="148590" cy="219075"/>
          </a:xfrm>
        </p:grpSpPr>
        <p:sp>
          <p:nvSpPr>
            <p:cNvPr id="146" name="Freeform: Shape 145">
              <a:extLst>
                <a:ext uri="{FF2B5EF4-FFF2-40B4-BE49-F238E27FC236}">
                  <a16:creationId xmlns:a16="http://schemas.microsoft.com/office/drawing/2014/main" id="{9699F37A-2E97-4AB5-8D77-01A6B37E434D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7" name="Freeform: Shape 146">
              <a:extLst>
                <a:ext uri="{FF2B5EF4-FFF2-40B4-BE49-F238E27FC236}">
                  <a16:creationId xmlns:a16="http://schemas.microsoft.com/office/drawing/2014/main" id="{8AD8801A-C17E-4606-9A67-0DAC5E41835C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8" name="Freeform: Shape 147">
              <a:extLst>
                <a:ext uri="{FF2B5EF4-FFF2-40B4-BE49-F238E27FC236}">
                  <a16:creationId xmlns:a16="http://schemas.microsoft.com/office/drawing/2014/main" id="{2D6020FD-C2E9-4CD9-9A0C-7297EC8387AC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9" name="Freeform: Shape 148">
              <a:extLst>
                <a:ext uri="{FF2B5EF4-FFF2-40B4-BE49-F238E27FC236}">
                  <a16:creationId xmlns:a16="http://schemas.microsoft.com/office/drawing/2014/main" id="{0E5244AF-CF8E-4E1F-B966-8DA875AC97B6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0" name="Freeform: Shape 149">
              <a:extLst>
                <a:ext uri="{FF2B5EF4-FFF2-40B4-BE49-F238E27FC236}">
                  <a16:creationId xmlns:a16="http://schemas.microsoft.com/office/drawing/2014/main" id="{3173C808-2826-4C1A-8F56-6CE97FA77778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1" name="Freeform: Shape 150">
              <a:extLst>
                <a:ext uri="{FF2B5EF4-FFF2-40B4-BE49-F238E27FC236}">
                  <a16:creationId xmlns:a16="http://schemas.microsoft.com/office/drawing/2014/main" id="{2BF28F9E-81E4-42D8-936C-DC80B02CA726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2" name="Freeform: Shape 151">
              <a:extLst>
                <a:ext uri="{FF2B5EF4-FFF2-40B4-BE49-F238E27FC236}">
                  <a16:creationId xmlns:a16="http://schemas.microsoft.com/office/drawing/2014/main" id="{7BE1A181-7AA3-46BA-A00A-385C99C29270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3" name="Freeform: Shape 152">
              <a:extLst>
                <a:ext uri="{FF2B5EF4-FFF2-40B4-BE49-F238E27FC236}">
                  <a16:creationId xmlns:a16="http://schemas.microsoft.com/office/drawing/2014/main" id="{50B16B1F-CA4B-4A19-81C4-0EDF38146A9F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4" name="Freeform: Shape 153">
              <a:extLst>
                <a:ext uri="{FF2B5EF4-FFF2-40B4-BE49-F238E27FC236}">
                  <a16:creationId xmlns:a16="http://schemas.microsoft.com/office/drawing/2014/main" id="{999C99EC-9ADC-473B-845F-C9CA13BA81AB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55" name="Group 154">
            <a:extLst>
              <a:ext uri="{FF2B5EF4-FFF2-40B4-BE49-F238E27FC236}">
                <a16:creationId xmlns:a16="http://schemas.microsoft.com/office/drawing/2014/main" id="{2C8DEE87-E9C7-4409-8E4F-25F3FF92EB90}"/>
              </a:ext>
            </a:extLst>
          </p:cNvPr>
          <p:cNvGrpSpPr/>
          <p:nvPr/>
        </p:nvGrpSpPr>
        <p:grpSpPr>
          <a:xfrm>
            <a:off x="1267263" y="4432746"/>
            <a:ext cx="313996" cy="601828"/>
            <a:chOff x="6719888" y="1262063"/>
            <a:chExt cx="114300" cy="219075"/>
          </a:xfrm>
        </p:grpSpPr>
        <p:sp>
          <p:nvSpPr>
            <p:cNvPr id="156" name="Freeform: Shape 155">
              <a:extLst>
                <a:ext uri="{FF2B5EF4-FFF2-40B4-BE49-F238E27FC236}">
                  <a16:creationId xmlns:a16="http://schemas.microsoft.com/office/drawing/2014/main" id="{15A419DE-1643-4D1D-B3D3-46B353667CA7}"/>
                </a:ext>
              </a:extLst>
            </p:cNvPr>
            <p:cNvSpPr/>
            <p:nvPr/>
          </p:nvSpPr>
          <p:spPr>
            <a:xfrm>
              <a:off x="6719888" y="1262063"/>
              <a:ext cx="114300" cy="200025"/>
            </a:xfrm>
            <a:custGeom>
              <a:avLst/>
              <a:gdLst>
                <a:gd name="connsiteX0" fmla="*/ 114300 w 114300"/>
                <a:gd name="connsiteY0" fmla="*/ 164306 h 200025"/>
                <a:gd name="connsiteX1" fmla="*/ 57150 w 114300"/>
                <a:gd name="connsiteY1" fmla="*/ 204788 h 200025"/>
                <a:gd name="connsiteX2" fmla="*/ 0 w 114300"/>
                <a:gd name="connsiteY2" fmla="*/ 164306 h 200025"/>
                <a:gd name="connsiteX3" fmla="*/ 0 w 114300"/>
                <a:gd name="connsiteY3" fmla="*/ 109538 h 200025"/>
                <a:gd name="connsiteX4" fmla="*/ 57150 w 114300"/>
                <a:gd name="connsiteY4" fmla="*/ 0 h 200025"/>
                <a:gd name="connsiteX5" fmla="*/ 114300 w 114300"/>
                <a:gd name="connsiteY5" fmla="*/ 10953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00025">
                  <a:moveTo>
                    <a:pt x="114300" y="164306"/>
                  </a:moveTo>
                  <a:lnTo>
                    <a:pt x="57150" y="204788"/>
                  </a:lnTo>
                  <a:lnTo>
                    <a:pt x="0" y="164306"/>
                  </a:lnTo>
                  <a:lnTo>
                    <a:pt x="0" y="109538"/>
                  </a:lnTo>
                  <a:lnTo>
                    <a:pt x="57150" y="0"/>
                  </a:lnTo>
                  <a:lnTo>
                    <a:pt x="11430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7" name="Freeform: Shape 156">
              <a:extLst>
                <a:ext uri="{FF2B5EF4-FFF2-40B4-BE49-F238E27FC236}">
                  <a16:creationId xmlns:a16="http://schemas.microsoft.com/office/drawing/2014/main" id="{6581B85F-7621-4AF1-AB5A-388392358111}"/>
                </a:ext>
              </a:extLst>
            </p:cNvPr>
            <p:cNvSpPr/>
            <p:nvPr/>
          </p:nvSpPr>
          <p:spPr>
            <a:xfrm>
              <a:off x="6777038" y="1338263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428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8" name="Freeform: Shape 157">
              <a:extLst>
                <a:ext uri="{FF2B5EF4-FFF2-40B4-BE49-F238E27FC236}">
                  <a16:creationId xmlns:a16="http://schemas.microsoft.com/office/drawing/2014/main" id="{62E05A5C-061A-43A6-A96B-79E1186D3E50}"/>
                </a:ext>
              </a:extLst>
            </p:cNvPr>
            <p:cNvSpPr/>
            <p:nvPr/>
          </p:nvSpPr>
          <p:spPr>
            <a:xfrm>
              <a:off x="6743700" y="1397032"/>
              <a:ext cx="28575" cy="19050"/>
            </a:xfrm>
            <a:custGeom>
              <a:avLst/>
              <a:gdLst>
                <a:gd name="connsiteX0" fmla="*/ 33338 w 28575"/>
                <a:gd name="connsiteY0" fmla="*/ 23813 h 19050"/>
                <a:gd name="connsiteX1" fmla="*/ 0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33338" y="23813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9" name="Freeform: Shape 158">
              <a:extLst>
                <a:ext uri="{FF2B5EF4-FFF2-40B4-BE49-F238E27FC236}">
                  <a16:creationId xmlns:a16="http://schemas.microsoft.com/office/drawing/2014/main" id="{CDFB993A-044E-48E1-9898-551D9104D9EB}"/>
                </a:ext>
              </a:extLst>
            </p:cNvPr>
            <p:cNvSpPr/>
            <p:nvPr/>
          </p:nvSpPr>
          <p:spPr>
            <a:xfrm>
              <a:off x="6777038" y="1397032"/>
              <a:ext cx="28575" cy="19050"/>
            </a:xfrm>
            <a:custGeom>
              <a:avLst/>
              <a:gdLst>
                <a:gd name="connsiteX0" fmla="*/ 0 w 28575"/>
                <a:gd name="connsiteY0" fmla="*/ 23813 h 19050"/>
                <a:gd name="connsiteX1" fmla="*/ 33338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0" y="23813"/>
                  </a:moveTo>
                  <a:lnTo>
                    <a:pt x="3333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0" name="Freeform: Shape 159">
              <a:extLst>
                <a:ext uri="{FF2B5EF4-FFF2-40B4-BE49-F238E27FC236}">
                  <a16:creationId xmlns:a16="http://schemas.microsoft.com/office/drawing/2014/main" id="{96AB17F8-3813-48D6-B2DE-6BD1DE474E1E}"/>
                </a:ext>
              </a:extLst>
            </p:cNvPr>
            <p:cNvSpPr/>
            <p:nvPr/>
          </p:nvSpPr>
          <p:spPr>
            <a:xfrm>
              <a:off x="6754844" y="1366838"/>
              <a:ext cx="19050" cy="9525"/>
            </a:xfrm>
            <a:custGeom>
              <a:avLst/>
              <a:gdLst>
                <a:gd name="connsiteX0" fmla="*/ 22193 w 19050"/>
                <a:gd name="connsiteY0" fmla="*/ 15907 h 9525"/>
                <a:gd name="connsiteX1" fmla="*/ 0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22193" y="15907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1" name="Freeform: Shape 160">
              <a:extLst>
                <a:ext uri="{FF2B5EF4-FFF2-40B4-BE49-F238E27FC236}">
                  <a16:creationId xmlns:a16="http://schemas.microsoft.com/office/drawing/2014/main" id="{0412D20C-428A-4E81-8B60-E69965FDDDBC}"/>
                </a:ext>
              </a:extLst>
            </p:cNvPr>
            <p:cNvSpPr/>
            <p:nvPr/>
          </p:nvSpPr>
          <p:spPr>
            <a:xfrm>
              <a:off x="6777038" y="1366838"/>
              <a:ext cx="19050" cy="9525"/>
            </a:xfrm>
            <a:custGeom>
              <a:avLst/>
              <a:gdLst>
                <a:gd name="connsiteX0" fmla="*/ 0 w 19050"/>
                <a:gd name="connsiteY0" fmla="*/ 15907 h 9525"/>
                <a:gd name="connsiteX1" fmla="*/ 22193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0" y="15907"/>
                  </a:moveTo>
                  <a:lnTo>
                    <a:pt x="22193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81311C52-6AD6-4B52-B448-649AF93BEAAB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Comparison Point A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AF4AE3C-C642-488D-AE54-CABE2091A3AA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B7763501-DB13-45A7-8A53-E25093A0B5D2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CF2D9081-E5C4-41B2-91EA-C3F16D591EAA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Comparison Point B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744C850D-6783-434C-B0AA-EAF317AE22E2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</a:t>
            </a:r>
          </a:p>
        </p:txBody>
      </p:sp>
      <p:sp>
        <p:nvSpPr>
          <p:cNvPr id="41" name="Text Placeholder 40">
            <a:extLst>
              <a:ext uri="{FF2B5EF4-FFF2-40B4-BE49-F238E27FC236}">
                <a16:creationId xmlns:a16="http://schemas.microsoft.com/office/drawing/2014/main" id="{7B9D5947-BF25-4E10-8988-CB3CD034114F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2" name="Text Placeholder 41">
            <a:extLst>
              <a:ext uri="{FF2B5EF4-FFF2-40B4-BE49-F238E27FC236}">
                <a16:creationId xmlns:a16="http://schemas.microsoft.com/office/drawing/2014/main" id="{EF0B71CB-2F04-4512-83FD-F41A470A8365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Comparison Point C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282B93DF-9809-476E-9CED-A01D849363F2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61E60F4A-7562-4974-AAF0-8750F9E258C5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14A55BD2-F4B7-4337-91C2-F38B6C168426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Comparison Point D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20427081-EE30-4FA7-9927-D3A5A14D1F1C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2BB984FB-237C-4A94-8DAA-75E81BEE0A28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57230209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A6A4648B-4FE1-46FB-8BE4-2324C14FC00B}"/>
              </a:ext>
            </a:extLst>
          </p:cNvPr>
          <p:cNvSpPr/>
          <p:nvPr/>
        </p:nvSpPr>
        <p:spPr>
          <a:xfrm>
            <a:off x="407988" y="1080758"/>
            <a:ext cx="2781299" cy="4175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1" name="Rectangle 10">
            <a:extLst>
              <a:ext uri="{FF2B5EF4-FFF2-40B4-BE49-F238E27FC236}">
                <a16:creationId xmlns:a16="http://schemas.microsoft.com/office/drawing/2014/main" id="{FB7E9DD2-1940-4319-BAFF-D95FEC0A45A6}"/>
              </a:ext>
            </a:extLst>
          </p:cNvPr>
          <p:cNvSpPr/>
          <p:nvPr/>
        </p:nvSpPr>
        <p:spPr>
          <a:xfrm>
            <a:off x="3189286" y="1706164"/>
            <a:ext cx="2781299" cy="4175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8CF8D124-A24B-4849-80B0-99EC45854265}"/>
              </a:ext>
            </a:extLst>
          </p:cNvPr>
          <p:cNvSpPr/>
          <p:nvPr/>
        </p:nvSpPr>
        <p:spPr>
          <a:xfrm>
            <a:off x="5970583" y="1080758"/>
            <a:ext cx="2781299" cy="4175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E70AE637-9235-4D73-9615-FC1C77746F60}"/>
              </a:ext>
            </a:extLst>
          </p:cNvPr>
          <p:cNvSpPr/>
          <p:nvPr/>
        </p:nvSpPr>
        <p:spPr>
          <a:xfrm>
            <a:off x="8751881" y="1706164"/>
            <a:ext cx="2781299" cy="417519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50E1EF04-9C38-4FF3-9BF4-9247CFC3AB98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CA4524EB-63FF-48E7-965B-B3B514EDCAF8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 dirty="0">
                <a:latin typeface="+mj-lt"/>
              </a:rPr>
              <a:t>This is a subtitle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E0D7F75-3F12-4DF8-9C71-9C9BC583613D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413CD3A-C046-43D2-833D-5831328473E6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120417B0-8445-42FA-A30F-40A439FFE04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721BBABC-A00B-451C-8053-54C75AA7B6A0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 dirty="0">
                <a:latin typeface="+mj-lt"/>
              </a:rPr>
              <a:t>This is a subtitle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C516091A-335D-40D1-BC67-C3F3C0AA42DB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  <a:p>
            <a:endParaRPr lang="en-US" dirty="0"/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C0D90B75-50EC-4F7F-8C47-BFFB9D0A2C4F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050B90C-E53A-45E8-9BC4-E5A2D0286422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48C9CF4-6FC5-43FE-B8BB-097B0D543D7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 dirty="0">
                <a:latin typeface="+mj-lt"/>
              </a:rPr>
              <a:t>This is a subtitle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161FAB4B-39FF-4B3A-BC5A-28403416E1F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03F5EC72-7B73-4496-B359-FDF50335C443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74143162-2BEB-4FCD-9B0F-0B99B22CE6F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D898552-F7B9-4782-B413-FC6A3E048E80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3151D359-9E11-445A-836F-778C93A5A9D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000" b="1" dirty="0">
                <a:latin typeface="+mj-lt"/>
              </a:rPr>
              <a:t>This is a subtitle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19C8D5B2-89F0-4E39-8078-1C33A3543B1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130074508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ACCF06FC-B135-474F-A8CE-A9D9D6DA61D2}"/>
              </a:ext>
            </a:extLst>
          </p:cNvPr>
          <p:cNvSpPr/>
          <p:nvPr/>
        </p:nvSpPr>
        <p:spPr>
          <a:xfrm>
            <a:off x="2641797" y="749601"/>
            <a:ext cx="6535737" cy="1786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550B6EC9-87D5-4691-8553-D025AB6892A3}"/>
              </a:ext>
            </a:extLst>
          </p:cNvPr>
          <p:cNvSpPr/>
          <p:nvPr/>
        </p:nvSpPr>
        <p:spPr>
          <a:xfrm>
            <a:off x="3413322" y="2535867"/>
            <a:ext cx="6535737" cy="1786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905626AF-DB63-4FFF-BA2C-7051B19D5A7B}"/>
              </a:ext>
            </a:extLst>
          </p:cNvPr>
          <p:cNvSpPr/>
          <p:nvPr/>
        </p:nvSpPr>
        <p:spPr>
          <a:xfrm>
            <a:off x="2289372" y="4322132"/>
            <a:ext cx="6535737" cy="178626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>
              <a:solidFill>
                <a:schemeClr val="bg1"/>
              </a:solidFill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F1A9078-EA19-4800-8C8F-9CA5D42B9D66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FEFA5F70-4CA7-4D2D-8D1D-0F6A46360BDA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This is a subtitle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4567EAA-541D-4163-B7FE-D8C835F94573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B84F427-CEC1-4E88-9F90-DFFEB927CB55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33C514BA-B32C-44D3-8EA9-220BB38E90FE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DBDE6895-98B9-4EB2-925E-4B408A93A236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B56ACFC-F363-4943-8F79-A929B8154B0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8CCBB619-3819-4EDF-913C-9D21A88D711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C89086CE-6460-4C33-8556-B118218D2C7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09167A20-96E6-424A-85C9-6989DBC3DCC4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9600" b="1" dirty="0">
                <a:solidFill>
                  <a:schemeClr val="bg1"/>
                </a:solidFill>
              </a:rPr>
              <a:t>03</a:t>
            </a:r>
          </a:p>
          <a:p>
            <a:endParaRPr lang="en-US" dirty="0"/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220E809-20A9-4E97-A269-D9DC2FA8B861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This is a subtitle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C0190B5-F168-4177-8A90-4891132E283E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280041291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5" name="Rectangle 114">
            <a:extLst>
              <a:ext uri="{FF2B5EF4-FFF2-40B4-BE49-F238E27FC236}">
                <a16:creationId xmlns:a16="http://schemas.microsoft.com/office/drawing/2014/main" id="{58B83C13-3FD9-498C-A258-5EE06175A7C4}"/>
              </a:ext>
            </a:extLst>
          </p:cNvPr>
          <p:cNvSpPr/>
          <p:nvPr/>
        </p:nvSpPr>
        <p:spPr>
          <a:xfrm>
            <a:off x="6329731" y="827925"/>
            <a:ext cx="5254171" cy="52021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C3D59EBE-2FAA-4C57-BA4D-33E0DE3FFAB6}"/>
              </a:ext>
            </a:extLst>
          </p:cNvPr>
          <p:cNvSpPr/>
          <p:nvPr/>
        </p:nvSpPr>
        <p:spPr>
          <a:xfrm>
            <a:off x="6630366" y="1111585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" name="Group 1">
            <a:extLst>
              <a:ext uri="{FF2B5EF4-FFF2-40B4-BE49-F238E27FC236}">
                <a16:creationId xmlns:a16="http://schemas.microsoft.com/office/drawing/2014/main" id="{6F36B7E6-89D4-46E2-AF1D-B67AB3D99EAE}"/>
              </a:ext>
            </a:extLst>
          </p:cNvPr>
          <p:cNvGrpSpPr/>
          <p:nvPr/>
        </p:nvGrpSpPr>
        <p:grpSpPr>
          <a:xfrm>
            <a:off x="6992033" y="1487966"/>
            <a:ext cx="676841" cy="647412"/>
            <a:chOff x="3929063" y="5386388"/>
            <a:chExt cx="219075" cy="209550"/>
          </a:xfrm>
        </p:grpSpPr>
        <p:sp>
          <p:nvSpPr>
            <p:cNvPr id="3" name="Freeform: Shape 2">
              <a:extLst>
                <a:ext uri="{FF2B5EF4-FFF2-40B4-BE49-F238E27FC236}">
                  <a16:creationId xmlns:a16="http://schemas.microsoft.com/office/drawing/2014/main" id="{AF9E54FA-D8A6-4F8D-8E21-1D5CDFBB7338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37616DE8-EFF6-4C64-966D-0FE1026E8909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56779BED-FEBD-48F8-B6A1-D2D7E251C107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3D249C96-35CB-4F20-BB08-EDEB133A25F3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D6045890-1E1D-48D1-A618-860F75300189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4" name="Rectangle 53">
            <a:extLst>
              <a:ext uri="{FF2B5EF4-FFF2-40B4-BE49-F238E27FC236}">
                <a16:creationId xmlns:a16="http://schemas.microsoft.com/office/drawing/2014/main" id="{86E47876-372B-447B-9C09-B2A45D0389AF}"/>
              </a:ext>
            </a:extLst>
          </p:cNvPr>
          <p:cNvSpPr/>
          <p:nvPr/>
        </p:nvSpPr>
        <p:spPr>
          <a:xfrm>
            <a:off x="608098" y="827925"/>
            <a:ext cx="5254171" cy="5202150"/>
          </a:xfrm>
          <a:prstGeom prst="rect">
            <a:avLst/>
          </a:prstGeom>
          <a:solidFill>
            <a:schemeClr val="accent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2" name="Oval 51">
            <a:extLst>
              <a:ext uri="{FF2B5EF4-FFF2-40B4-BE49-F238E27FC236}">
                <a16:creationId xmlns:a16="http://schemas.microsoft.com/office/drawing/2014/main" id="{79CA0620-89FF-4C25-BCCA-0645A72785B7}"/>
              </a:ext>
            </a:extLst>
          </p:cNvPr>
          <p:cNvSpPr/>
          <p:nvPr/>
        </p:nvSpPr>
        <p:spPr>
          <a:xfrm>
            <a:off x="2637527" y="4438315"/>
            <a:ext cx="2924106" cy="13081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0" name="Rectangle 49">
            <a:extLst>
              <a:ext uri="{FF2B5EF4-FFF2-40B4-BE49-F238E27FC236}">
                <a16:creationId xmlns:a16="http://schemas.microsoft.com/office/drawing/2014/main" id="{40342D9A-6592-4BB2-A5B3-C9C70DFF984F}"/>
              </a:ext>
            </a:extLst>
          </p:cNvPr>
          <p:cNvSpPr/>
          <p:nvPr/>
        </p:nvSpPr>
        <p:spPr>
          <a:xfrm>
            <a:off x="908733" y="1111585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8" name="Group 7">
            <a:extLst>
              <a:ext uri="{FF2B5EF4-FFF2-40B4-BE49-F238E27FC236}">
                <a16:creationId xmlns:a16="http://schemas.microsoft.com/office/drawing/2014/main" id="{95E03336-8095-4EC2-AA23-B366266E1120}"/>
              </a:ext>
            </a:extLst>
          </p:cNvPr>
          <p:cNvGrpSpPr/>
          <p:nvPr/>
        </p:nvGrpSpPr>
        <p:grpSpPr>
          <a:xfrm>
            <a:off x="1358849" y="1452339"/>
            <a:ext cx="499943" cy="718667"/>
            <a:chOff x="6253163" y="3548063"/>
            <a:chExt cx="152400" cy="219075"/>
          </a:xfrm>
        </p:grpSpPr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A7D7436-C39E-428C-BE86-C7D7E85894D3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7B03FF5-F1B7-4009-AC1B-9529A2698193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91756EBD-C4EA-4C42-B11C-B5D19C15B4BC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6B15B778-CA19-4298-8BB3-25AA76B3DE2A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363A29FC-B5D3-446A-95EC-806ED54E76A8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46648F6A-DCA8-41D9-81A7-83D69260ACA9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244A5434-257F-45B7-B8DE-9A7790655684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E788E95-5544-4BED-8CCF-404E6B0F9257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5DE59E9A-7C15-436D-836E-279A5C8851C1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1201EF32-1FC4-42F4-A4E7-4481ABFF2DFF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DD9CC40C-D703-4296-9FF6-C064B93DA916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7569A118-A6A9-47D7-AFD9-64BCDFA2C42B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4E3BB2E9-BD31-493F-923D-2D5CBC2CD147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0E96499-EF44-441B-A03B-31A8D0B4666B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3C5E19B8-15FB-447F-895D-6D4E2BBDAD67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59A7DA72-1D6D-4DF5-9C27-EF2A26F157B3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F2A3AE00-D405-4E01-A8CF-C32567454E35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A3554B85-833F-41B7-9E3F-45F21F1B5F93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C7A3C9FE-C597-486B-B27C-E599BE4DE5B6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CE9C595-6C85-49F9-A984-7FC879570C39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979CDA2-D28C-4142-92D1-9B1CE4C886A4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accent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107" name="Straight Arrow Connector 106">
            <a:extLst>
              <a:ext uri="{FF2B5EF4-FFF2-40B4-BE49-F238E27FC236}">
                <a16:creationId xmlns:a16="http://schemas.microsoft.com/office/drawing/2014/main" id="{16185D5C-D73D-4B5B-B5E7-D5C0B0A39D0A}"/>
              </a:ext>
            </a:extLst>
          </p:cNvPr>
          <p:cNvCxnSpPr>
            <a:cxnSpLocks/>
          </p:cNvCxnSpPr>
          <p:nvPr/>
        </p:nvCxnSpPr>
        <p:spPr>
          <a:xfrm>
            <a:off x="1102809" y="5119388"/>
            <a:ext cx="12060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16" name="Oval 115">
            <a:extLst>
              <a:ext uri="{FF2B5EF4-FFF2-40B4-BE49-F238E27FC236}">
                <a16:creationId xmlns:a16="http://schemas.microsoft.com/office/drawing/2014/main" id="{8F05AAEE-2E0A-4A28-AEFA-63CAA6186682}"/>
              </a:ext>
            </a:extLst>
          </p:cNvPr>
          <p:cNvSpPr/>
          <p:nvPr/>
        </p:nvSpPr>
        <p:spPr>
          <a:xfrm>
            <a:off x="8359160" y="4438315"/>
            <a:ext cx="2924106" cy="1308100"/>
          </a:xfrm>
          <a:prstGeom prst="ellipse">
            <a:avLst/>
          </a:prstGeom>
          <a:noFill/>
          <a:ln w="9525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cxnSp>
        <p:nvCxnSpPr>
          <p:cNvPr id="120" name="Straight Arrow Connector 119">
            <a:extLst>
              <a:ext uri="{FF2B5EF4-FFF2-40B4-BE49-F238E27FC236}">
                <a16:creationId xmlns:a16="http://schemas.microsoft.com/office/drawing/2014/main" id="{A901403D-BED8-4F57-A4EA-BB69F464EA99}"/>
              </a:ext>
            </a:extLst>
          </p:cNvPr>
          <p:cNvCxnSpPr>
            <a:cxnSpLocks/>
          </p:cNvCxnSpPr>
          <p:nvPr/>
        </p:nvCxnSpPr>
        <p:spPr>
          <a:xfrm>
            <a:off x="6824442" y="5119388"/>
            <a:ext cx="1206099" cy="0"/>
          </a:xfrm>
          <a:prstGeom prst="straightConnector1">
            <a:avLst/>
          </a:prstGeom>
          <a:ln w="25400">
            <a:solidFill>
              <a:schemeClr val="tx1"/>
            </a:solidFill>
            <a:tailEnd type="arrow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440B2700-48AF-431E-AA6B-FBF96E8CD133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Integer </a:t>
            </a:r>
            <a:r>
              <a:rPr lang="en-US" dirty="0" err="1">
                <a:solidFill>
                  <a:sysClr val="windowText" lastClr="000000"/>
                </a:solidFill>
              </a:rPr>
              <a:t>mattis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nunc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quis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sem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interdum</a:t>
            </a:r>
            <a:r>
              <a:rPr lang="en-US" dirty="0">
                <a:solidFill>
                  <a:sysClr val="windowText" lastClr="000000"/>
                </a:solidFill>
              </a:rPr>
              <a:t>, id </a:t>
            </a:r>
            <a:r>
              <a:rPr lang="en-US" dirty="0" err="1">
                <a:solidFill>
                  <a:sysClr val="windowText" lastClr="000000"/>
                </a:solidFill>
              </a:rPr>
              <a:t>commodo</a:t>
            </a:r>
            <a:r>
              <a:rPr lang="en-US" dirty="0">
                <a:solidFill>
                  <a:sysClr val="windowText" lastClr="000000"/>
                </a:solidFill>
              </a:rPr>
              <a:t> gel </a:t>
            </a:r>
            <a:r>
              <a:rPr lang="en-US" dirty="0" err="1">
                <a:solidFill>
                  <a:sysClr val="windowText" lastClr="000000"/>
                </a:solidFill>
              </a:rPr>
              <a:t>augue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bibendum</a:t>
            </a:r>
            <a:r>
              <a:rPr lang="en-US" dirty="0">
                <a:solidFill>
                  <a:sysClr val="windowText" lastClr="000000"/>
                </a:solidFill>
              </a:rPr>
              <a:t>. </a:t>
            </a:r>
            <a:r>
              <a:rPr lang="en-US" dirty="0" err="1">
                <a:solidFill>
                  <a:sysClr val="windowText" lastClr="000000"/>
                </a:solidFill>
              </a:rPr>
              <a:t>Nullam</a:t>
            </a:r>
            <a:r>
              <a:rPr lang="en-US" dirty="0">
                <a:solidFill>
                  <a:sysClr val="windowText" lastClr="000000"/>
                </a:solidFill>
              </a:rPr>
              <a:t> semper </a:t>
            </a:r>
            <a:r>
              <a:rPr lang="en-US" dirty="0" err="1">
                <a:solidFill>
                  <a:sysClr val="windowText" lastClr="000000"/>
                </a:solidFill>
              </a:rPr>
              <a:t>quis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justo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nec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tristique</a:t>
            </a:r>
            <a:r>
              <a:rPr lang="en-US" dirty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B4C55826-2872-4A4D-9052-436BE0161BF5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r>
              <a:rPr lang="en-US" dirty="0"/>
              <a:t>Point Title One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DB8C94DC-C520-4D4F-B2D4-B1AF6BF5EFD1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>
            <a:normAutofit/>
          </a:bodyPr>
          <a:lstStyle/>
          <a:p>
            <a:pPr algn="ctr"/>
            <a:r>
              <a:rPr lang="en-US" dirty="0">
                <a:solidFill>
                  <a:sysClr val="windowText" lastClr="000000"/>
                </a:solidFill>
              </a:rPr>
              <a:t>Integer </a:t>
            </a:r>
            <a:r>
              <a:rPr lang="en-US" dirty="0" err="1">
                <a:solidFill>
                  <a:sysClr val="windowText" lastClr="000000"/>
                </a:solidFill>
              </a:rPr>
              <a:t>mattis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nunc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quis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sem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interdum</a:t>
            </a:r>
            <a:r>
              <a:rPr lang="en-US" dirty="0">
                <a:solidFill>
                  <a:sysClr val="windowText" lastClr="000000"/>
                </a:solidFill>
              </a:rPr>
              <a:t>, id </a:t>
            </a:r>
            <a:r>
              <a:rPr lang="en-US" dirty="0" err="1">
                <a:solidFill>
                  <a:sysClr val="windowText" lastClr="000000"/>
                </a:solidFill>
              </a:rPr>
              <a:t>commodo</a:t>
            </a:r>
            <a:r>
              <a:rPr lang="en-US" dirty="0">
                <a:solidFill>
                  <a:sysClr val="windowText" lastClr="000000"/>
                </a:solidFill>
              </a:rPr>
              <a:t> gel </a:t>
            </a:r>
            <a:r>
              <a:rPr lang="en-US" dirty="0" err="1">
                <a:solidFill>
                  <a:sysClr val="windowText" lastClr="000000"/>
                </a:solidFill>
              </a:rPr>
              <a:t>augue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bibendum</a:t>
            </a:r>
            <a:r>
              <a:rPr lang="en-US" dirty="0">
                <a:solidFill>
                  <a:sysClr val="windowText" lastClr="000000"/>
                </a:solidFill>
              </a:rPr>
              <a:t>. </a:t>
            </a:r>
            <a:r>
              <a:rPr lang="en-US" dirty="0" err="1">
                <a:solidFill>
                  <a:sysClr val="windowText" lastClr="000000"/>
                </a:solidFill>
              </a:rPr>
              <a:t>Nullam</a:t>
            </a:r>
            <a:r>
              <a:rPr lang="en-US" dirty="0">
                <a:solidFill>
                  <a:sysClr val="windowText" lastClr="000000"/>
                </a:solidFill>
              </a:rPr>
              <a:t> semper </a:t>
            </a:r>
            <a:r>
              <a:rPr lang="en-US" dirty="0" err="1">
                <a:solidFill>
                  <a:sysClr val="windowText" lastClr="000000"/>
                </a:solidFill>
              </a:rPr>
              <a:t>quis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justo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nec</a:t>
            </a:r>
            <a:r>
              <a:rPr lang="en-US" dirty="0">
                <a:solidFill>
                  <a:sysClr val="windowText" lastClr="000000"/>
                </a:solidFill>
              </a:rPr>
              <a:t> </a:t>
            </a:r>
            <a:r>
              <a:rPr lang="en-US" dirty="0" err="1">
                <a:solidFill>
                  <a:sysClr val="windowText" lastClr="000000"/>
                </a:solidFill>
              </a:rPr>
              <a:t>tristique</a:t>
            </a:r>
            <a:r>
              <a:rPr lang="en-US" dirty="0">
                <a:solidFill>
                  <a:sysClr val="windowText" lastClr="000000"/>
                </a:solidFill>
              </a:rPr>
              <a:t>.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4DC241C3-0433-4D99-8BCA-8CBD77DEB9CC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/>
          <a:lstStyle/>
          <a:p>
            <a:r>
              <a:rPr lang="en-US" dirty="0"/>
              <a:t>Point Title Two</a:t>
            </a:r>
          </a:p>
        </p:txBody>
      </p:sp>
    </p:spTree>
    <p:extLst>
      <p:ext uri="{BB962C8B-B14F-4D97-AF65-F5344CB8AC3E}">
        <p14:creationId xmlns:p14="http://schemas.microsoft.com/office/powerpoint/2010/main" val="721426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317116D6-6173-4C93-9F09-54A045C3B9D9}"/>
              </a:ext>
            </a:extLst>
          </p:cNvPr>
          <p:cNvSpPr/>
          <p:nvPr/>
        </p:nvSpPr>
        <p:spPr>
          <a:xfrm>
            <a:off x="608099" y="827925"/>
            <a:ext cx="3547442" cy="5202150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A085440A-3DEB-4FBB-8501-233184C4CF4E}"/>
              </a:ext>
            </a:extLst>
          </p:cNvPr>
          <p:cNvGrpSpPr/>
          <p:nvPr/>
        </p:nvGrpSpPr>
        <p:grpSpPr>
          <a:xfrm>
            <a:off x="961686" y="1210178"/>
            <a:ext cx="1400175" cy="1400175"/>
            <a:chOff x="908733" y="1111585"/>
            <a:chExt cx="1400175" cy="1400175"/>
          </a:xfrm>
        </p:grpSpPr>
        <p:sp>
          <p:nvSpPr>
            <p:cNvPr id="4" name="Rectangle 3">
              <a:extLst>
                <a:ext uri="{FF2B5EF4-FFF2-40B4-BE49-F238E27FC236}">
                  <a16:creationId xmlns:a16="http://schemas.microsoft.com/office/drawing/2014/main" id="{6EFBF4B4-39B2-42EB-B0F2-E028941C661E}"/>
                </a:ext>
              </a:extLst>
            </p:cNvPr>
            <p:cNvSpPr/>
            <p:nvPr/>
          </p:nvSpPr>
          <p:spPr>
            <a:xfrm>
              <a:off x="908733" y="1111585"/>
              <a:ext cx="1400175" cy="1400175"/>
            </a:xfrm>
            <a:prstGeom prst="rect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5" name="Group 4">
              <a:extLst>
                <a:ext uri="{FF2B5EF4-FFF2-40B4-BE49-F238E27FC236}">
                  <a16:creationId xmlns:a16="http://schemas.microsoft.com/office/drawing/2014/main" id="{255DA1B9-2728-4E99-BAEE-4920D4273D57}"/>
                </a:ext>
              </a:extLst>
            </p:cNvPr>
            <p:cNvGrpSpPr/>
            <p:nvPr/>
          </p:nvGrpSpPr>
          <p:grpSpPr>
            <a:xfrm>
              <a:off x="1358849" y="1452339"/>
              <a:ext cx="499943" cy="718667"/>
              <a:chOff x="6253163" y="3548063"/>
              <a:chExt cx="152400" cy="219075"/>
            </a:xfrm>
          </p:grpSpPr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026354D4-F094-40B3-B070-57D4502EC2B0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DC0AEA48-BBC9-4DCA-8960-85B0490577A5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8" name="Freeform: Shape 7">
                <a:extLst>
                  <a:ext uri="{FF2B5EF4-FFF2-40B4-BE49-F238E27FC236}">
                    <a16:creationId xmlns:a16="http://schemas.microsoft.com/office/drawing/2014/main" id="{190D4F2E-6879-464F-A71A-6A76AEEEC46C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CAFB687F-C2B4-451D-96E3-F395E6D44171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AA195588-A18C-46A8-BAA4-3EA4B197BBD9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13959F83-C1CF-4146-BCBA-638F60C7893C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69577CDB-369B-4ED3-AA69-710F7BA55B8A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57A83A35-990B-415B-BD2C-0D22EB574F15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358E53AB-6582-4BB0-B4C4-72CD64257B70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210B463B-57FC-4DC6-AEBC-021EC68973F5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6C8714B2-7722-4278-9D80-B6D466F00F86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3EDBC079-3759-47BE-9AC5-5A100E6E6E0D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6FBC8571-5F0E-48E0-803E-19BECB62D902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320C0672-08DA-47CF-8187-BC66A64E2271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44724A1-3092-4300-819F-4C6B2E61B774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DBE806FB-01B8-4073-9905-F0BA19097530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B96F46C3-B651-41BE-B557-EEF84126A819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BB56567F-E8B1-4C66-87DC-C4AA005EBE36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C4549724-7951-4D9B-A7EB-2CDFFADC30A9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204CB8EA-311F-49B4-A97F-F48F8234C981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4DA4EEED-E40F-4B1F-BD5D-78ADE5E99F30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38100" cap="flat">
                <a:solidFill>
                  <a:schemeClr val="accent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8" name="Rectangle 37">
            <a:extLst>
              <a:ext uri="{FF2B5EF4-FFF2-40B4-BE49-F238E27FC236}">
                <a16:creationId xmlns:a16="http://schemas.microsoft.com/office/drawing/2014/main" id="{1DF644ED-0C1A-4A69-8EEB-F8106A4EC7C6}"/>
              </a:ext>
            </a:extLst>
          </p:cNvPr>
          <p:cNvSpPr/>
          <p:nvPr/>
        </p:nvSpPr>
        <p:spPr>
          <a:xfrm>
            <a:off x="4249280" y="827925"/>
            <a:ext cx="3547442" cy="5202150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1D947112-BF3A-4871-9C31-0BD98E014B65}"/>
              </a:ext>
            </a:extLst>
          </p:cNvPr>
          <p:cNvSpPr/>
          <p:nvPr/>
        </p:nvSpPr>
        <p:spPr>
          <a:xfrm>
            <a:off x="4602867" y="1210178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8C67B8C5-EBCA-46C3-B90C-EC8521BBE16F}"/>
              </a:ext>
            </a:extLst>
          </p:cNvPr>
          <p:cNvSpPr/>
          <p:nvPr/>
        </p:nvSpPr>
        <p:spPr>
          <a:xfrm>
            <a:off x="7890461" y="827925"/>
            <a:ext cx="3547442" cy="5202150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 dirty="0"/>
          </a:p>
        </p:txBody>
      </p:sp>
      <p:sp>
        <p:nvSpPr>
          <p:cNvPr id="82" name="Rectangle 81">
            <a:extLst>
              <a:ext uri="{FF2B5EF4-FFF2-40B4-BE49-F238E27FC236}">
                <a16:creationId xmlns:a16="http://schemas.microsoft.com/office/drawing/2014/main" id="{0153B895-439D-436F-A2DB-2A1100886457}"/>
              </a:ext>
            </a:extLst>
          </p:cNvPr>
          <p:cNvSpPr/>
          <p:nvPr/>
        </p:nvSpPr>
        <p:spPr>
          <a:xfrm>
            <a:off x="8244048" y="1210178"/>
            <a:ext cx="1400175" cy="1400175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05" name="Group 104">
            <a:extLst>
              <a:ext uri="{FF2B5EF4-FFF2-40B4-BE49-F238E27FC236}">
                <a16:creationId xmlns:a16="http://schemas.microsoft.com/office/drawing/2014/main" id="{8DA29E65-1835-4CEA-8F0F-955B9C3D0E61}"/>
              </a:ext>
            </a:extLst>
          </p:cNvPr>
          <p:cNvGrpSpPr/>
          <p:nvPr/>
        </p:nvGrpSpPr>
        <p:grpSpPr>
          <a:xfrm>
            <a:off x="4943622" y="1566557"/>
            <a:ext cx="718664" cy="687416"/>
            <a:chOff x="3929063" y="5386388"/>
            <a:chExt cx="219075" cy="209550"/>
          </a:xfrm>
        </p:grpSpPr>
        <p:sp>
          <p:nvSpPr>
            <p:cNvPr id="106" name="Freeform: Shape 105">
              <a:extLst>
                <a:ext uri="{FF2B5EF4-FFF2-40B4-BE49-F238E27FC236}">
                  <a16:creationId xmlns:a16="http://schemas.microsoft.com/office/drawing/2014/main" id="{B8623F79-AACB-4142-AB5A-3D9FFD0C02AF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7" name="Freeform: Shape 106">
              <a:extLst>
                <a:ext uri="{FF2B5EF4-FFF2-40B4-BE49-F238E27FC236}">
                  <a16:creationId xmlns:a16="http://schemas.microsoft.com/office/drawing/2014/main" id="{46162D46-39BA-4C8A-978A-F87D5FDF9DF8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8" name="Freeform: Shape 107">
              <a:extLst>
                <a:ext uri="{FF2B5EF4-FFF2-40B4-BE49-F238E27FC236}">
                  <a16:creationId xmlns:a16="http://schemas.microsoft.com/office/drawing/2014/main" id="{839C4892-56E5-43A4-BDEB-4DAE5E559D9F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9" name="Freeform: Shape 108">
              <a:extLst>
                <a:ext uri="{FF2B5EF4-FFF2-40B4-BE49-F238E27FC236}">
                  <a16:creationId xmlns:a16="http://schemas.microsoft.com/office/drawing/2014/main" id="{1778E128-1947-445F-9FFE-5F426D7ED2B0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0" name="Freeform: Shape 109">
              <a:extLst>
                <a:ext uri="{FF2B5EF4-FFF2-40B4-BE49-F238E27FC236}">
                  <a16:creationId xmlns:a16="http://schemas.microsoft.com/office/drawing/2014/main" id="{14C84C49-8A45-4DE7-BFB9-97F3C7FC597D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accent2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1" name="Group 110">
            <a:extLst>
              <a:ext uri="{FF2B5EF4-FFF2-40B4-BE49-F238E27FC236}">
                <a16:creationId xmlns:a16="http://schemas.microsoft.com/office/drawing/2014/main" id="{DBA1A1E5-7ECD-4D29-BC17-8B9679F2CEA7}"/>
              </a:ext>
            </a:extLst>
          </p:cNvPr>
          <p:cNvGrpSpPr/>
          <p:nvPr/>
        </p:nvGrpSpPr>
        <p:grpSpPr>
          <a:xfrm>
            <a:off x="8700415" y="1550932"/>
            <a:ext cx="487440" cy="718666"/>
            <a:chOff x="3962400" y="4005263"/>
            <a:chExt cx="148590" cy="219075"/>
          </a:xfrm>
        </p:grpSpPr>
        <p:sp>
          <p:nvSpPr>
            <p:cNvPr id="112" name="Freeform: Shape 111">
              <a:extLst>
                <a:ext uri="{FF2B5EF4-FFF2-40B4-BE49-F238E27FC236}">
                  <a16:creationId xmlns:a16="http://schemas.microsoft.com/office/drawing/2014/main" id="{44A994BF-05DA-4378-BE74-3EA133EBA60C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3" name="Freeform: Shape 112">
              <a:extLst>
                <a:ext uri="{FF2B5EF4-FFF2-40B4-BE49-F238E27FC236}">
                  <a16:creationId xmlns:a16="http://schemas.microsoft.com/office/drawing/2014/main" id="{8E24B381-D06C-4EC3-9927-983F3A71B47D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4" name="Freeform: Shape 113">
              <a:extLst>
                <a:ext uri="{FF2B5EF4-FFF2-40B4-BE49-F238E27FC236}">
                  <a16:creationId xmlns:a16="http://schemas.microsoft.com/office/drawing/2014/main" id="{DA1D0403-ED09-408C-B502-3973F5D9F131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5" name="Freeform: Shape 114">
              <a:extLst>
                <a:ext uri="{FF2B5EF4-FFF2-40B4-BE49-F238E27FC236}">
                  <a16:creationId xmlns:a16="http://schemas.microsoft.com/office/drawing/2014/main" id="{FAC89F61-0072-44D2-9F27-05953AE806EF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6" name="Freeform: Shape 115">
              <a:extLst>
                <a:ext uri="{FF2B5EF4-FFF2-40B4-BE49-F238E27FC236}">
                  <a16:creationId xmlns:a16="http://schemas.microsoft.com/office/drawing/2014/main" id="{814B7348-4527-4976-92F8-C64F1A17D9D7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7" name="Freeform: Shape 116">
              <a:extLst>
                <a:ext uri="{FF2B5EF4-FFF2-40B4-BE49-F238E27FC236}">
                  <a16:creationId xmlns:a16="http://schemas.microsoft.com/office/drawing/2014/main" id="{3EA50933-FB16-48FF-BCD9-B185E432BEB8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8" name="Freeform: Shape 117">
              <a:extLst>
                <a:ext uri="{FF2B5EF4-FFF2-40B4-BE49-F238E27FC236}">
                  <a16:creationId xmlns:a16="http://schemas.microsoft.com/office/drawing/2014/main" id="{1822A084-3C93-472E-8F3A-FCAC80969914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9" name="Freeform: Shape 118">
              <a:extLst>
                <a:ext uri="{FF2B5EF4-FFF2-40B4-BE49-F238E27FC236}">
                  <a16:creationId xmlns:a16="http://schemas.microsoft.com/office/drawing/2014/main" id="{E7D6EAA0-EE63-4EA6-AA6C-270F345B36B4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0" name="Freeform: Shape 119">
              <a:extLst>
                <a:ext uri="{FF2B5EF4-FFF2-40B4-BE49-F238E27FC236}">
                  <a16:creationId xmlns:a16="http://schemas.microsoft.com/office/drawing/2014/main" id="{70DB55D8-99BD-45E9-BC3B-4B9FE659C2B6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accent3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E00C685-ED85-4FC2-820A-5E2F5CE541B6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C5595F5-94C7-44E0-AE1E-2F63748B696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EA53EC04-E8BB-487C-9A60-4F9EFEFFE5C9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j-lt"/>
              </a:rPr>
              <a:t>Point Title One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97FE8D73-5D80-48E3-8111-FD9CD7BCBCF4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 Morbi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 sed ipsum, </a:t>
            </a:r>
            <a:r>
              <a:rPr lang="en-US" sz="1000" dirty="0" err="1">
                <a:solidFill>
                  <a:schemeClr val="bg1"/>
                </a:solidFill>
              </a:rPr>
              <a:t>dignissim</a:t>
            </a:r>
            <a:r>
              <a:rPr lang="en-US" sz="1000" dirty="0">
                <a:solidFill>
                  <a:schemeClr val="bg1"/>
                </a:solidFill>
              </a:rPr>
              <a:t> a </a:t>
            </a:r>
            <a:r>
              <a:rPr lang="en-US" sz="1000" dirty="0" err="1">
                <a:solidFill>
                  <a:schemeClr val="bg1"/>
                </a:solidFill>
              </a:rPr>
              <a:t>condimentum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ut</a:t>
            </a:r>
            <a:r>
              <a:rPr lang="en-US" sz="1000" dirty="0">
                <a:solidFill>
                  <a:schemeClr val="bg1"/>
                </a:solidFill>
              </a:rPr>
              <a:t>, fermentum ac est.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56C0662E-BB9E-40C8-8499-917BE9626DD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CFA3C8A7-B738-4CFB-8D3E-D6C237C7684C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solidFill>
                  <a:schemeClr val="bg1"/>
                </a:solidFill>
                <a:latin typeface="+mj-lt"/>
              </a:rPr>
              <a:t>Point Title Two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B7CE22F6-5A43-4BBA-9508-5DEC6BAF75E7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D37E50FB-D90A-4F36-9DDF-68AC6541745B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7B4B5AD2-0FDD-45DE-A4A8-ECD0E19271AC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>
            <a:normAutofit/>
          </a:bodyPr>
          <a:lstStyle/>
          <a:p>
            <a:r>
              <a:rPr lang="en-US" b="1" dirty="0">
                <a:latin typeface="+mj-lt"/>
              </a:rPr>
              <a:t>Point Title Three</a:t>
            </a:r>
          </a:p>
        </p:txBody>
      </p:sp>
    </p:spTree>
    <p:extLst>
      <p:ext uri="{BB962C8B-B14F-4D97-AF65-F5344CB8AC3E}">
        <p14:creationId xmlns:p14="http://schemas.microsoft.com/office/powerpoint/2010/main" val="1102954852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2" name="Straight Connector 1">
            <a:extLst>
              <a:ext uri="{FF2B5EF4-FFF2-40B4-BE49-F238E27FC236}">
                <a16:creationId xmlns:a16="http://schemas.microsoft.com/office/drawing/2014/main" id="{9700A08C-9D32-442D-83C3-58519A74E6DD}"/>
              </a:ext>
            </a:extLst>
          </p:cNvPr>
          <p:cNvCxnSpPr>
            <a:cxnSpLocks/>
          </p:cNvCxnSpPr>
          <p:nvPr/>
        </p:nvCxnSpPr>
        <p:spPr>
          <a:xfrm flipV="1">
            <a:off x="6096000" y="-60103"/>
            <a:ext cx="1" cy="69782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2CC301D-F5E7-4F27-B327-6C49F5F0EF18}"/>
              </a:ext>
            </a:extLst>
          </p:cNvPr>
          <p:cNvGrpSpPr/>
          <p:nvPr/>
        </p:nvGrpSpPr>
        <p:grpSpPr>
          <a:xfrm>
            <a:off x="5775960" y="3108960"/>
            <a:ext cx="640080" cy="640080"/>
            <a:chOff x="5485787" y="2818787"/>
            <a:chExt cx="1220426" cy="1220426"/>
          </a:xfrm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A71772AE-5B31-47D7-B0E1-EB9DF390FB61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A2B46470-B0D5-4A65-9454-5F7EB63F9FC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5C27D4D1-38EB-423A-B97A-F4ACE0664779}"/>
              </a:ext>
            </a:extLst>
          </p:cNvPr>
          <p:cNvGrpSpPr/>
          <p:nvPr/>
        </p:nvGrpSpPr>
        <p:grpSpPr>
          <a:xfrm>
            <a:off x="989505" y="962250"/>
            <a:ext cx="1222895" cy="1222895"/>
            <a:chOff x="1290023" y="1034530"/>
            <a:chExt cx="1400175" cy="1400175"/>
          </a:xfrm>
        </p:grpSpPr>
        <p:sp>
          <p:nvSpPr>
            <p:cNvPr id="9" name="Rectangle 8">
              <a:extLst>
                <a:ext uri="{FF2B5EF4-FFF2-40B4-BE49-F238E27FC236}">
                  <a16:creationId xmlns:a16="http://schemas.microsoft.com/office/drawing/2014/main" id="{B413E5CE-06BE-4D24-8D85-4960D63E01FC}"/>
                </a:ext>
              </a:extLst>
            </p:cNvPr>
            <p:cNvSpPr/>
            <p:nvPr/>
          </p:nvSpPr>
          <p:spPr>
            <a:xfrm>
              <a:off x="1290023" y="1034530"/>
              <a:ext cx="1400175" cy="1400175"/>
            </a:xfrm>
            <a:prstGeom prst="rect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grpSp>
          <p:nvGrpSpPr>
            <p:cNvPr id="10" name="Group 9">
              <a:extLst>
                <a:ext uri="{FF2B5EF4-FFF2-40B4-BE49-F238E27FC236}">
                  <a16:creationId xmlns:a16="http://schemas.microsoft.com/office/drawing/2014/main" id="{1DFDBC59-7C04-4EA2-A5AF-307838AABD36}"/>
                </a:ext>
              </a:extLst>
            </p:cNvPr>
            <p:cNvGrpSpPr/>
            <p:nvPr/>
          </p:nvGrpSpPr>
          <p:grpSpPr>
            <a:xfrm>
              <a:off x="1740139" y="1375284"/>
              <a:ext cx="499943" cy="718667"/>
              <a:chOff x="6253163" y="3548063"/>
              <a:chExt cx="152400" cy="219075"/>
            </a:xfrm>
          </p:grpSpPr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48CCDD8E-FC08-45C9-93A2-AA33BE2A6F66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547526A8-2DE3-4B41-BAB7-C1756D6DE30E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A1D28D93-8692-4B85-93CE-0E96F6DCE8B3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26ED27AD-DA1A-4116-9B5A-DD0ABF364236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0FF5DA0A-BB8D-43E4-AB5B-09DDD3A9AABA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AD967F91-EADF-4F14-99E5-9B03F3D7E31A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F522BAB0-0B83-4A2A-8E04-423525D84EF5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11DDB990-DC54-4BBA-92E7-E310783FEFB4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843B1752-8B24-47E9-8014-943D6595CEDD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2D6F6A19-F81F-4B2D-91B5-8F82E27AFBA0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3B513F04-3D9F-44D0-803B-3A3C90E6E388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6E0C7356-34DC-4B0E-AE80-D3E2684549AD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FA320C8-E52F-42D7-8840-C3418E6940F4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4F03E59A-6F3C-4199-B121-6A8C2D6D4D71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730B6F5D-627F-466D-895A-6FA72D621F09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904B8561-5342-42BD-9235-8E1F71D7D7E7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0C9D982C-3CA0-4BF5-BA52-65D482755958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4C25A989-F093-40D4-86AD-2039326522EC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846CC541-90EB-4298-B216-DBD40E30DFC6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82A070B4-0708-40D6-B90B-1CE46824BFFA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CCCB5878-0158-4D8D-8E70-25E086C81864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101" name="Group 100">
            <a:extLst>
              <a:ext uri="{FF2B5EF4-FFF2-40B4-BE49-F238E27FC236}">
                <a16:creationId xmlns:a16="http://schemas.microsoft.com/office/drawing/2014/main" id="{11727AD3-68B9-444C-8B93-1DA14D5846C3}"/>
              </a:ext>
            </a:extLst>
          </p:cNvPr>
          <p:cNvGrpSpPr/>
          <p:nvPr/>
        </p:nvGrpSpPr>
        <p:grpSpPr>
          <a:xfrm>
            <a:off x="7102427" y="962250"/>
            <a:ext cx="1222895" cy="1222895"/>
            <a:chOff x="6619337" y="601925"/>
            <a:chExt cx="1222895" cy="1222895"/>
          </a:xfrm>
        </p:grpSpPr>
        <p:sp>
          <p:nvSpPr>
            <p:cNvPr id="68" name="Rectangle 67">
              <a:extLst>
                <a:ext uri="{FF2B5EF4-FFF2-40B4-BE49-F238E27FC236}">
                  <a16:creationId xmlns:a16="http://schemas.microsoft.com/office/drawing/2014/main" id="{26325E66-1D97-4D17-9547-D4ADC4CF5237}"/>
                </a:ext>
              </a:extLst>
            </p:cNvPr>
            <p:cNvSpPr/>
            <p:nvPr/>
          </p:nvSpPr>
          <p:spPr>
            <a:xfrm>
              <a:off x="6619337" y="601925"/>
              <a:ext cx="1222895" cy="1222895"/>
            </a:xfrm>
            <a:prstGeom prst="rect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/>
            </a:p>
          </p:txBody>
        </p:sp>
        <p:grpSp>
          <p:nvGrpSpPr>
            <p:cNvPr id="95" name="Group 94">
              <a:extLst>
                <a:ext uri="{FF2B5EF4-FFF2-40B4-BE49-F238E27FC236}">
                  <a16:creationId xmlns:a16="http://schemas.microsoft.com/office/drawing/2014/main" id="{81263AA1-599B-44E2-A9FA-30D47B932D86}"/>
                </a:ext>
              </a:extLst>
            </p:cNvPr>
            <p:cNvGrpSpPr/>
            <p:nvPr/>
          </p:nvGrpSpPr>
          <p:grpSpPr>
            <a:xfrm>
              <a:off x="6929871" y="925543"/>
              <a:ext cx="601826" cy="575658"/>
              <a:chOff x="3929063" y="5386388"/>
              <a:chExt cx="219075" cy="209550"/>
            </a:xfrm>
          </p:grpSpPr>
          <p:sp>
            <p:nvSpPr>
              <p:cNvPr id="96" name="Freeform: Shape 95">
                <a:extLst>
                  <a:ext uri="{FF2B5EF4-FFF2-40B4-BE49-F238E27FC236}">
                    <a16:creationId xmlns:a16="http://schemas.microsoft.com/office/drawing/2014/main" id="{4EF516C1-4AE0-4944-AD41-82AFF4A280CB}"/>
                  </a:ext>
                </a:extLst>
              </p:cNvPr>
              <p:cNvSpPr/>
              <p:nvPr/>
            </p:nvSpPr>
            <p:spPr>
              <a:xfrm>
                <a:off x="3948113" y="5481638"/>
                <a:ext cx="95250" cy="114300"/>
              </a:xfrm>
              <a:custGeom>
                <a:avLst/>
                <a:gdLst>
                  <a:gd name="connsiteX0" fmla="*/ 47625 w 95250"/>
                  <a:gd name="connsiteY0" fmla="*/ 0 h 114300"/>
                  <a:gd name="connsiteX1" fmla="*/ 95250 w 95250"/>
                  <a:gd name="connsiteY1" fmla="*/ 114300 h 114300"/>
                  <a:gd name="connsiteX2" fmla="*/ 0 w 9525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" h="114300">
                    <a:moveTo>
                      <a:pt x="47625" y="0"/>
                    </a:moveTo>
                    <a:lnTo>
                      <a:pt x="95250" y="114300"/>
                    </a:lnTo>
                    <a:lnTo>
                      <a:pt x="0" y="11430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7" name="Freeform: Shape 96">
                <a:extLst>
                  <a:ext uri="{FF2B5EF4-FFF2-40B4-BE49-F238E27FC236}">
                    <a16:creationId xmlns:a16="http://schemas.microsoft.com/office/drawing/2014/main" id="{F6AA3001-22E3-43DE-A071-9518F5AB2ED4}"/>
                  </a:ext>
                </a:extLst>
              </p:cNvPr>
              <p:cNvSpPr/>
              <p:nvPr/>
            </p:nvSpPr>
            <p:spPr>
              <a:xfrm>
                <a:off x="4024313" y="5424488"/>
                <a:ext cx="123825" cy="171450"/>
              </a:xfrm>
              <a:custGeom>
                <a:avLst/>
                <a:gdLst>
                  <a:gd name="connsiteX0" fmla="*/ 0 w 123825"/>
                  <a:gd name="connsiteY0" fmla="*/ 125730 h 171450"/>
                  <a:gd name="connsiteX1" fmla="*/ 52388 w 123825"/>
                  <a:gd name="connsiteY1" fmla="*/ 0 h 171450"/>
                  <a:gd name="connsiteX2" fmla="*/ 123825 w 123825"/>
                  <a:gd name="connsiteY2" fmla="*/ 171450 h 171450"/>
                  <a:gd name="connsiteX3" fmla="*/ 19050 w 123825"/>
                  <a:gd name="connsiteY3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71450">
                    <a:moveTo>
                      <a:pt x="0" y="125730"/>
                    </a:moveTo>
                    <a:lnTo>
                      <a:pt x="52388" y="0"/>
                    </a:lnTo>
                    <a:lnTo>
                      <a:pt x="123825" y="171450"/>
                    </a:lnTo>
                    <a:lnTo>
                      <a:pt x="19050" y="1714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8" name="Freeform: Shape 97">
                <a:extLst>
                  <a:ext uri="{FF2B5EF4-FFF2-40B4-BE49-F238E27FC236}">
                    <a16:creationId xmlns:a16="http://schemas.microsoft.com/office/drawing/2014/main" id="{DA70FE17-5C1E-4FB7-AC20-D56AC5252CD3}"/>
                  </a:ext>
                </a:extLst>
              </p:cNvPr>
              <p:cNvSpPr/>
              <p:nvPr/>
            </p:nvSpPr>
            <p:spPr>
              <a:xfrm>
                <a:off x="3929063" y="5386388"/>
                <a:ext cx="114300" cy="19050"/>
              </a:xfrm>
              <a:custGeom>
                <a:avLst/>
                <a:gdLst>
                  <a:gd name="connsiteX0" fmla="*/ 0 w 114300"/>
                  <a:gd name="connsiteY0" fmla="*/ 19050 h 19050"/>
                  <a:gd name="connsiteX1" fmla="*/ 19050 w 114300"/>
                  <a:gd name="connsiteY1" fmla="*/ 0 h 19050"/>
                  <a:gd name="connsiteX2" fmla="*/ 38100 w 114300"/>
                  <a:gd name="connsiteY2" fmla="*/ 19050 h 19050"/>
                  <a:gd name="connsiteX3" fmla="*/ 57150 w 114300"/>
                  <a:gd name="connsiteY3" fmla="*/ 0 h 19050"/>
                  <a:gd name="connsiteX4" fmla="*/ 76200 w 114300"/>
                  <a:gd name="connsiteY4" fmla="*/ 19050 h 19050"/>
                  <a:gd name="connsiteX5" fmla="*/ 95250 w 114300"/>
                  <a:gd name="connsiteY5" fmla="*/ 0 h 19050"/>
                  <a:gd name="connsiteX6" fmla="*/ 114300 w 1143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  <a:lnTo>
                      <a:pt x="95250" y="0"/>
                    </a:lnTo>
                    <a:lnTo>
                      <a:pt x="1143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99" name="Freeform: Shape 98">
                <a:extLst>
                  <a:ext uri="{FF2B5EF4-FFF2-40B4-BE49-F238E27FC236}">
                    <a16:creationId xmlns:a16="http://schemas.microsoft.com/office/drawing/2014/main" id="{933D041D-6418-474D-9530-C3CA6C6DC4AA}"/>
                  </a:ext>
                </a:extLst>
              </p:cNvPr>
              <p:cNvSpPr/>
              <p:nvPr/>
            </p:nvSpPr>
            <p:spPr>
              <a:xfrm>
                <a:off x="3929063" y="5424488"/>
                <a:ext cx="76200" cy="19050"/>
              </a:xfrm>
              <a:custGeom>
                <a:avLst/>
                <a:gdLst>
                  <a:gd name="connsiteX0" fmla="*/ 0 w 76200"/>
                  <a:gd name="connsiteY0" fmla="*/ 19050 h 19050"/>
                  <a:gd name="connsiteX1" fmla="*/ 19050 w 76200"/>
                  <a:gd name="connsiteY1" fmla="*/ 0 h 19050"/>
                  <a:gd name="connsiteX2" fmla="*/ 38100 w 76200"/>
                  <a:gd name="connsiteY2" fmla="*/ 19050 h 19050"/>
                  <a:gd name="connsiteX3" fmla="*/ 57150 w 76200"/>
                  <a:gd name="connsiteY3" fmla="*/ 0 h 19050"/>
                  <a:gd name="connsiteX4" fmla="*/ 76200 w 76200"/>
                  <a:gd name="connsiteY4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0" name="Freeform: Shape 99">
                <a:extLst>
                  <a:ext uri="{FF2B5EF4-FFF2-40B4-BE49-F238E27FC236}">
                    <a16:creationId xmlns:a16="http://schemas.microsoft.com/office/drawing/2014/main" id="{66747A1F-1DDE-472A-B6B7-5E7D31A31F96}"/>
                  </a:ext>
                </a:extLst>
              </p:cNvPr>
              <p:cNvSpPr/>
              <p:nvPr/>
            </p:nvSpPr>
            <p:spPr>
              <a:xfrm>
                <a:off x="4048697" y="5491163"/>
                <a:ext cx="47625" cy="9525"/>
              </a:xfrm>
              <a:custGeom>
                <a:avLst/>
                <a:gdLst>
                  <a:gd name="connsiteX0" fmla="*/ 0 w 47625"/>
                  <a:gd name="connsiteY0" fmla="*/ 571 h 9525"/>
                  <a:gd name="connsiteX1" fmla="*/ 13716 w 47625"/>
                  <a:gd name="connsiteY1" fmla="*/ 14288 h 9525"/>
                  <a:gd name="connsiteX2" fmla="*/ 28003 w 47625"/>
                  <a:gd name="connsiteY2" fmla="*/ 0 h 9525"/>
                  <a:gd name="connsiteX3" fmla="*/ 42291 w 47625"/>
                  <a:gd name="connsiteY3" fmla="*/ 14288 h 9525"/>
                  <a:gd name="connsiteX4" fmla="*/ 56007 w 47625"/>
                  <a:gd name="connsiteY4" fmla="*/ 571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9525">
                    <a:moveTo>
                      <a:pt x="0" y="571"/>
                    </a:moveTo>
                    <a:lnTo>
                      <a:pt x="13716" y="14288"/>
                    </a:lnTo>
                    <a:lnTo>
                      <a:pt x="28003" y="0"/>
                    </a:lnTo>
                    <a:lnTo>
                      <a:pt x="42291" y="14288"/>
                    </a:lnTo>
                    <a:lnTo>
                      <a:pt x="56007" y="571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F760E63-98AB-4FE9-A8B4-A77D76D44A00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93F88E83-E90F-4E0E-995D-CCB6B6C7FFE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F6A4ADC3-EF2D-4AD0-8084-A87A369A8C54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Comparison Point A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59349329-7609-4855-A69B-B49933B1BD2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9EBE77A-3584-4A6D-8B5A-E59F1F5B4018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043E0879-4099-4CA2-990B-9C96626EF57F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Comparison Point B</a:t>
            </a:r>
          </a:p>
        </p:txBody>
      </p:sp>
    </p:spTree>
    <p:extLst>
      <p:ext uri="{BB962C8B-B14F-4D97-AF65-F5344CB8AC3E}">
        <p14:creationId xmlns:p14="http://schemas.microsoft.com/office/powerpoint/2010/main" val="111129290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E60689BA-35CA-4AFD-84CB-881F9759A121}"/>
              </a:ext>
            </a:extLst>
          </p:cNvPr>
          <p:cNvSpPr/>
          <p:nvPr/>
        </p:nvSpPr>
        <p:spPr>
          <a:xfrm>
            <a:off x="2427765" y="940764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412797B1-124E-4ED7-B8D7-0D53143680C5}"/>
              </a:ext>
            </a:extLst>
          </p:cNvPr>
          <p:cNvGrpSpPr/>
          <p:nvPr/>
        </p:nvGrpSpPr>
        <p:grpSpPr>
          <a:xfrm>
            <a:off x="3104274" y="1197939"/>
            <a:ext cx="651122" cy="935986"/>
            <a:chOff x="6253163" y="3548063"/>
            <a:chExt cx="152400" cy="21907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67F7E27A-36D5-4250-A62E-8488A1B3AEE9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3F2F7461-094B-456E-8A27-4DB9752C9554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FAFDF3D-2BC7-4D71-AFC1-FE2D1FBAAF76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93765BC-D73A-454E-B6C2-5C3BD0032368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C7B26B2F-3843-4B22-96AB-041ADA0BCAAA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026B766C-C16B-4173-AFAA-381607300FF1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D77F0FC9-AC12-4E0A-86D2-288E5E1BF030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BD44EEC-1653-469A-BD02-5EFEBB4C860D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4FD3FE81-3061-4D2C-8235-21D5D8F1E2F0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71780344-1150-474E-9811-82DE8198BC3B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37C1EAA9-3116-4C62-8952-D045B71A46E2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5C47C014-F71B-4C53-9DC1-32A8D0DB68AB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10D980A4-E16B-431D-8E68-0B0B6983EB2F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94E9A1F6-28A6-4818-A9DE-B6FC81F6C340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6AA0BF0E-EB05-4E7B-BC37-E6DA7FE40D95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07C8CD66-FFF5-4ABF-BE60-24AC167D4845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2DE17AA7-2796-4B37-9267-DD6DE5EA6BAD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9945A0FA-82F8-4EC7-BC11-EA042870AD6D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62FE7359-09E1-4927-B03B-0336D35EBD1F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3CC8EEEE-0BB2-4F5C-B1D6-64818D3389A2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43AD97DA-60D5-4A2D-96B3-A172202D0E52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171" name="Rectangle 170">
            <a:extLst>
              <a:ext uri="{FF2B5EF4-FFF2-40B4-BE49-F238E27FC236}">
                <a16:creationId xmlns:a16="http://schemas.microsoft.com/office/drawing/2014/main" id="{8B373A81-35EE-437D-AA40-FAB2B2A1CAE9}"/>
              </a:ext>
            </a:extLst>
          </p:cNvPr>
          <p:cNvSpPr/>
          <p:nvPr/>
        </p:nvSpPr>
        <p:spPr>
          <a:xfrm>
            <a:off x="4905475" y="770818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199" name="Rectangle 198">
            <a:extLst>
              <a:ext uri="{FF2B5EF4-FFF2-40B4-BE49-F238E27FC236}">
                <a16:creationId xmlns:a16="http://schemas.microsoft.com/office/drawing/2014/main" id="{46542C84-3C7A-44D3-8A2F-EF9C83706D5A}"/>
              </a:ext>
            </a:extLst>
          </p:cNvPr>
          <p:cNvSpPr/>
          <p:nvPr/>
        </p:nvSpPr>
        <p:spPr>
          <a:xfrm>
            <a:off x="7383185" y="1189278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69" name="Rectangle 368">
            <a:extLst>
              <a:ext uri="{FF2B5EF4-FFF2-40B4-BE49-F238E27FC236}">
                <a16:creationId xmlns:a16="http://schemas.microsoft.com/office/drawing/2014/main" id="{45E4C69E-12F2-4D80-8872-50E1E20D978D}"/>
              </a:ext>
            </a:extLst>
          </p:cNvPr>
          <p:cNvSpPr/>
          <p:nvPr/>
        </p:nvSpPr>
        <p:spPr>
          <a:xfrm>
            <a:off x="2427765" y="3774918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42" name="Rectangle 341">
            <a:extLst>
              <a:ext uri="{FF2B5EF4-FFF2-40B4-BE49-F238E27FC236}">
                <a16:creationId xmlns:a16="http://schemas.microsoft.com/office/drawing/2014/main" id="{2E8C1AAE-CFC2-4585-B1A4-523C4FB5BF6E}"/>
              </a:ext>
            </a:extLst>
          </p:cNvPr>
          <p:cNvSpPr/>
          <p:nvPr/>
        </p:nvSpPr>
        <p:spPr>
          <a:xfrm>
            <a:off x="4905475" y="3604972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315" name="Rectangle 314">
            <a:extLst>
              <a:ext uri="{FF2B5EF4-FFF2-40B4-BE49-F238E27FC236}">
                <a16:creationId xmlns:a16="http://schemas.microsoft.com/office/drawing/2014/main" id="{B7859B68-A907-4CAE-B452-31E3AE8EB8C6}"/>
              </a:ext>
            </a:extLst>
          </p:cNvPr>
          <p:cNvSpPr/>
          <p:nvPr/>
        </p:nvSpPr>
        <p:spPr>
          <a:xfrm>
            <a:off x="7383185" y="4023432"/>
            <a:ext cx="2004140" cy="1450336"/>
          </a:xfrm>
          <a:prstGeom prst="rect">
            <a:avLst/>
          </a:prstGeom>
          <a:noFill/>
          <a:ln w="25400">
            <a:solidFill>
              <a:schemeClr val="tx1">
                <a:lumMod val="5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97" name="Group 396">
            <a:extLst>
              <a:ext uri="{FF2B5EF4-FFF2-40B4-BE49-F238E27FC236}">
                <a16:creationId xmlns:a16="http://schemas.microsoft.com/office/drawing/2014/main" id="{EF7CD629-24C5-4C51-AB4D-D9BFE5A8F885}"/>
              </a:ext>
            </a:extLst>
          </p:cNvPr>
          <p:cNvGrpSpPr/>
          <p:nvPr/>
        </p:nvGrpSpPr>
        <p:grpSpPr>
          <a:xfrm>
            <a:off x="7979998" y="1619714"/>
            <a:ext cx="810514" cy="589465"/>
            <a:chOff x="6215063" y="2214563"/>
            <a:chExt cx="209550" cy="152400"/>
          </a:xfrm>
        </p:grpSpPr>
        <p:sp>
          <p:nvSpPr>
            <p:cNvPr id="398" name="Freeform: Shape 397">
              <a:extLst>
                <a:ext uri="{FF2B5EF4-FFF2-40B4-BE49-F238E27FC236}">
                  <a16:creationId xmlns:a16="http://schemas.microsoft.com/office/drawing/2014/main" id="{90FE5530-71B1-4D6F-8FF7-7D537780E0E7}"/>
                </a:ext>
              </a:extLst>
            </p:cNvPr>
            <p:cNvSpPr/>
            <p:nvPr/>
          </p:nvSpPr>
          <p:spPr>
            <a:xfrm>
              <a:off x="6215063" y="2214563"/>
              <a:ext cx="209550" cy="104775"/>
            </a:xfrm>
            <a:custGeom>
              <a:avLst/>
              <a:gdLst>
                <a:gd name="connsiteX0" fmla="*/ 209550 w 209550"/>
                <a:gd name="connsiteY0" fmla="*/ 0 h 104775"/>
                <a:gd name="connsiteX1" fmla="*/ 104775 w 209550"/>
                <a:gd name="connsiteY1" fmla="*/ 107156 h 104775"/>
                <a:gd name="connsiteX2" fmla="*/ 0 w 209550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550" h="104775">
                  <a:moveTo>
                    <a:pt x="209550" y="0"/>
                  </a:moveTo>
                  <a:lnTo>
                    <a:pt x="104775" y="107156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9" name="Freeform: Shape 398">
              <a:extLst>
                <a:ext uri="{FF2B5EF4-FFF2-40B4-BE49-F238E27FC236}">
                  <a16:creationId xmlns:a16="http://schemas.microsoft.com/office/drawing/2014/main" id="{8D951583-40EC-4B29-9B29-CE6278FC086A}"/>
                </a:ext>
              </a:extLst>
            </p:cNvPr>
            <p:cNvSpPr/>
            <p:nvPr/>
          </p:nvSpPr>
          <p:spPr>
            <a:xfrm>
              <a:off x="6215063" y="2295525"/>
              <a:ext cx="76200" cy="66675"/>
            </a:xfrm>
            <a:custGeom>
              <a:avLst/>
              <a:gdLst>
                <a:gd name="connsiteX0" fmla="*/ 0 w 76200"/>
                <a:gd name="connsiteY0" fmla="*/ 71438 h 66675"/>
                <a:gd name="connsiteX1" fmla="*/ 77248 w 76200"/>
                <a:gd name="connsiteY1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6675">
                  <a:moveTo>
                    <a:pt x="0" y="71438"/>
                  </a:moveTo>
                  <a:lnTo>
                    <a:pt x="77248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0" name="Freeform: Shape 399">
              <a:extLst>
                <a:ext uri="{FF2B5EF4-FFF2-40B4-BE49-F238E27FC236}">
                  <a16:creationId xmlns:a16="http://schemas.microsoft.com/office/drawing/2014/main" id="{85F0744B-D9A5-4B1F-88E1-87B8BCADDF34}"/>
                </a:ext>
              </a:extLst>
            </p:cNvPr>
            <p:cNvSpPr/>
            <p:nvPr/>
          </p:nvSpPr>
          <p:spPr>
            <a:xfrm>
              <a:off x="6347365" y="2295525"/>
              <a:ext cx="76200" cy="66675"/>
            </a:xfrm>
            <a:custGeom>
              <a:avLst/>
              <a:gdLst>
                <a:gd name="connsiteX0" fmla="*/ 0 w 76200"/>
                <a:gd name="connsiteY0" fmla="*/ 0 h 66675"/>
                <a:gd name="connsiteX1" fmla="*/ 77248 w 76200"/>
                <a:gd name="connsiteY1" fmla="*/ 714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6675">
                  <a:moveTo>
                    <a:pt x="0" y="0"/>
                  </a:moveTo>
                  <a:lnTo>
                    <a:pt x="77248" y="71438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1" name="Freeform: Shape 400">
              <a:extLst>
                <a:ext uri="{FF2B5EF4-FFF2-40B4-BE49-F238E27FC236}">
                  <a16:creationId xmlns:a16="http://schemas.microsoft.com/office/drawing/2014/main" id="{C5BE23FD-3FA3-41F2-AA49-2C59ABEFADCE}"/>
                </a:ext>
              </a:extLst>
            </p:cNvPr>
            <p:cNvSpPr/>
            <p:nvPr/>
          </p:nvSpPr>
          <p:spPr>
            <a:xfrm>
              <a:off x="6215063" y="2214563"/>
              <a:ext cx="209550" cy="152400"/>
            </a:xfrm>
            <a:custGeom>
              <a:avLst/>
              <a:gdLst>
                <a:gd name="connsiteX0" fmla="*/ 0 w 209550"/>
                <a:gd name="connsiteY0" fmla="*/ 0 h 152400"/>
                <a:gd name="connsiteX1" fmla="*/ 209550 w 209550"/>
                <a:gd name="connsiteY1" fmla="*/ 0 h 152400"/>
                <a:gd name="connsiteX2" fmla="*/ 209550 w 209550"/>
                <a:gd name="connsiteY2" fmla="*/ 152400 h 152400"/>
                <a:gd name="connsiteX3" fmla="*/ 0 w 20955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52400">
                  <a:moveTo>
                    <a:pt x="0" y="0"/>
                  </a:moveTo>
                  <a:lnTo>
                    <a:pt x="209550" y="0"/>
                  </a:lnTo>
                  <a:lnTo>
                    <a:pt x="209550" y="152400"/>
                  </a:lnTo>
                  <a:lnTo>
                    <a:pt x="0" y="152400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02" name="Group 401">
            <a:extLst>
              <a:ext uri="{FF2B5EF4-FFF2-40B4-BE49-F238E27FC236}">
                <a16:creationId xmlns:a16="http://schemas.microsoft.com/office/drawing/2014/main" id="{C0A5B340-A58F-4D27-AF40-351089C9FE58}"/>
              </a:ext>
            </a:extLst>
          </p:cNvPr>
          <p:cNvGrpSpPr/>
          <p:nvPr/>
        </p:nvGrpSpPr>
        <p:grpSpPr>
          <a:xfrm>
            <a:off x="8016839" y="4357158"/>
            <a:ext cx="736832" cy="782884"/>
            <a:chOff x="6691313" y="4017169"/>
            <a:chExt cx="190500" cy="202406"/>
          </a:xfrm>
        </p:grpSpPr>
        <p:sp>
          <p:nvSpPr>
            <p:cNvPr id="403" name="Freeform: Shape 402">
              <a:extLst>
                <a:ext uri="{FF2B5EF4-FFF2-40B4-BE49-F238E27FC236}">
                  <a16:creationId xmlns:a16="http://schemas.microsoft.com/office/drawing/2014/main" id="{219480F2-5BC6-4CC5-B57F-3012CA042765}"/>
                </a:ext>
              </a:extLst>
            </p:cNvPr>
            <p:cNvSpPr/>
            <p:nvPr/>
          </p:nvSpPr>
          <p:spPr>
            <a:xfrm>
              <a:off x="6691313" y="4143375"/>
              <a:ext cx="152400" cy="76200"/>
            </a:xfrm>
            <a:custGeom>
              <a:avLst/>
              <a:gdLst>
                <a:gd name="connsiteX0" fmla="*/ 0 w 152400"/>
                <a:gd name="connsiteY0" fmla="*/ 40481 h 76200"/>
                <a:gd name="connsiteX1" fmla="*/ 76200 w 152400"/>
                <a:gd name="connsiteY1" fmla="*/ 80963 h 76200"/>
                <a:gd name="connsiteX2" fmla="*/ 152400 w 152400"/>
                <a:gd name="connsiteY2" fmla="*/ 40481 h 76200"/>
                <a:gd name="connsiteX3" fmla="*/ 76200 w 152400"/>
                <a:gd name="connsiteY3" fmla="*/ 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76200">
                  <a:moveTo>
                    <a:pt x="0" y="40481"/>
                  </a:moveTo>
                  <a:lnTo>
                    <a:pt x="76200" y="80963"/>
                  </a:lnTo>
                  <a:lnTo>
                    <a:pt x="152400" y="40481"/>
                  </a:lnTo>
                  <a:lnTo>
                    <a:pt x="76200" y="0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4" name="Freeform: Shape 403">
              <a:extLst>
                <a:ext uri="{FF2B5EF4-FFF2-40B4-BE49-F238E27FC236}">
                  <a16:creationId xmlns:a16="http://schemas.microsoft.com/office/drawing/2014/main" id="{3520C189-8320-4D0B-BFD3-3EB7CF037788}"/>
                </a:ext>
              </a:extLst>
            </p:cNvPr>
            <p:cNvSpPr/>
            <p:nvPr/>
          </p:nvSpPr>
          <p:spPr>
            <a:xfrm>
              <a:off x="6767513" y="4017169"/>
              <a:ext cx="9525" cy="161925"/>
            </a:xfrm>
            <a:custGeom>
              <a:avLst/>
              <a:gdLst>
                <a:gd name="connsiteX0" fmla="*/ 0 w 0"/>
                <a:gd name="connsiteY0" fmla="*/ 169069 h 161925"/>
                <a:gd name="connsiteX1" fmla="*/ 0 w 0"/>
                <a:gd name="connsiteY1" fmla="*/ 0 h 1619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61925">
                  <a:moveTo>
                    <a:pt x="0" y="169069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5" name="Freeform: Shape 404">
              <a:extLst>
                <a:ext uri="{FF2B5EF4-FFF2-40B4-BE49-F238E27FC236}">
                  <a16:creationId xmlns:a16="http://schemas.microsoft.com/office/drawing/2014/main" id="{D28AE8B1-E66E-4F12-BD92-64D07F5E74CF}"/>
                </a:ext>
              </a:extLst>
            </p:cNvPr>
            <p:cNvSpPr/>
            <p:nvPr/>
          </p:nvSpPr>
          <p:spPr>
            <a:xfrm>
              <a:off x="6767513" y="4033838"/>
              <a:ext cx="114300" cy="76200"/>
            </a:xfrm>
            <a:custGeom>
              <a:avLst/>
              <a:gdLst>
                <a:gd name="connsiteX0" fmla="*/ 0 w 114300"/>
                <a:gd name="connsiteY0" fmla="*/ 0 h 76200"/>
                <a:gd name="connsiteX1" fmla="*/ 114300 w 114300"/>
                <a:gd name="connsiteY1" fmla="*/ 0 h 76200"/>
                <a:gd name="connsiteX2" fmla="*/ 76200 w 114300"/>
                <a:gd name="connsiteY2" fmla="*/ 38100 h 76200"/>
                <a:gd name="connsiteX3" fmla="*/ 114300 w 114300"/>
                <a:gd name="connsiteY3" fmla="*/ 76200 h 76200"/>
                <a:gd name="connsiteX4" fmla="*/ 0 w 114300"/>
                <a:gd name="connsiteY4" fmla="*/ 76200 h 762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114300" h="76200">
                  <a:moveTo>
                    <a:pt x="0" y="0"/>
                  </a:moveTo>
                  <a:lnTo>
                    <a:pt x="114300" y="0"/>
                  </a:lnTo>
                  <a:lnTo>
                    <a:pt x="76200" y="38100"/>
                  </a:lnTo>
                  <a:lnTo>
                    <a:pt x="114300" y="76200"/>
                  </a:lnTo>
                  <a:lnTo>
                    <a:pt x="0" y="7620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06" name="Group 405">
            <a:extLst>
              <a:ext uri="{FF2B5EF4-FFF2-40B4-BE49-F238E27FC236}">
                <a16:creationId xmlns:a16="http://schemas.microsoft.com/office/drawing/2014/main" id="{2CD45076-9535-41A1-AC34-E75E262A82B3}"/>
              </a:ext>
            </a:extLst>
          </p:cNvPr>
          <p:cNvGrpSpPr/>
          <p:nvPr/>
        </p:nvGrpSpPr>
        <p:grpSpPr>
          <a:xfrm>
            <a:off x="5391003" y="1001903"/>
            <a:ext cx="1033084" cy="988166"/>
            <a:chOff x="3929063" y="5386388"/>
            <a:chExt cx="219075" cy="209550"/>
          </a:xfrm>
        </p:grpSpPr>
        <p:sp>
          <p:nvSpPr>
            <p:cNvPr id="407" name="Freeform: Shape 406">
              <a:extLst>
                <a:ext uri="{FF2B5EF4-FFF2-40B4-BE49-F238E27FC236}">
                  <a16:creationId xmlns:a16="http://schemas.microsoft.com/office/drawing/2014/main" id="{3278538F-0010-4A81-93F2-99C36B96A48D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8" name="Freeform: Shape 407">
              <a:extLst>
                <a:ext uri="{FF2B5EF4-FFF2-40B4-BE49-F238E27FC236}">
                  <a16:creationId xmlns:a16="http://schemas.microsoft.com/office/drawing/2014/main" id="{C3C9715C-D058-467C-B05D-50BA61A96A80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9" name="Freeform: Shape 408">
              <a:extLst>
                <a:ext uri="{FF2B5EF4-FFF2-40B4-BE49-F238E27FC236}">
                  <a16:creationId xmlns:a16="http://schemas.microsoft.com/office/drawing/2014/main" id="{F95D9AF5-BC66-419D-9040-499E37DA9191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0" name="Freeform: Shape 409">
              <a:extLst>
                <a:ext uri="{FF2B5EF4-FFF2-40B4-BE49-F238E27FC236}">
                  <a16:creationId xmlns:a16="http://schemas.microsoft.com/office/drawing/2014/main" id="{F16D21B4-CD73-4AC0-8634-90BDF1B16B3D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1" name="Freeform: Shape 410">
              <a:extLst>
                <a:ext uri="{FF2B5EF4-FFF2-40B4-BE49-F238E27FC236}">
                  <a16:creationId xmlns:a16="http://schemas.microsoft.com/office/drawing/2014/main" id="{519D33A5-6944-4421-AC23-0B0E2A6F66F3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12" name="Group 411">
            <a:extLst>
              <a:ext uri="{FF2B5EF4-FFF2-40B4-BE49-F238E27FC236}">
                <a16:creationId xmlns:a16="http://schemas.microsoft.com/office/drawing/2014/main" id="{9A365E7D-B373-469E-AF6B-2354AFA5AD7D}"/>
              </a:ext>
            </a:extLst>
          </p:cNvPr>
          <p:cNvGrpSpPr/>
          <p:nvPr/>
        </p:nvGrpSpPr>
        <p:grpSpPr>
          <a:xfrm>
            <a:off x="3079485" y="3983542"/>
            <a:ext cx="700700" cy="1033088"/>
            <a:chOff x="3962400" y="4005263"/>
            <a:chExt cx="148590" cy="219075"/>
          </a:xfrm>
        </p:grpSpPr>
        <p:sp>
          <p:nvSpPr>
            <p:cNvPr id="413" name="Freeform: Shape 412">
              <a:extLst>
                <a:ext uri="{FF2B5EF4-FFF2-40B4-BE49-F238E27FC236}">
                  <a16:creationId xmlns:a16="http://schemas.microsoft.com/office/drawing/2014/main" id="{C2E36023-B5CA-483E-ADF6-F8C0A1537E26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4" name="Freeform: Shape 413">
              <a:extLst>
                <a:ext uri="{FF2B5EF4-FFF2-40B4-BE49-F238E27FC236}">
                  <a16:creationId xmlns:a16="http://schemas.microsoft.com/office/drawing/2014/main" id="{5B565DA1-0702-44A8-B1FF-97BC468A011E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5" name="Freeform: Shape 414">
              <a:extLst>
                <a:ext uri="{FF2B5EF4-FFF2-40B4-BE49-F238E27FC236}">
                  <a16:creationId xmlns:a16="http://schemas.microsoft.com/office/drawing/2014/main" id="{0625E0B1-6A54-4A12-A803-50D5900380C1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6" name="Freeform: Shape 415">
              <a:extLst>
                <a:ext uri="{FF2B5EF4-FFF2-40B4-BE49-F238E27FC236}">
                  <a16:creationId xmlns:a16="http://schemas.microsoft.com/office/drawing/2014/main" id="{73936BDF-482B-4E45-8B7D-5B882B41597D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7" name="Freeform: Shape 416">
              <a:extLst>
                <a:ext uri="{FF2B5EF4-FFF2-40B4-BE49-F238E27FC236}">
                  <a16:creationId xmlns:a16="http://schemas.microsoft.com/office/drawing/2014/main" id="{CF5010E7-DFF5-4766-B94E-8BAA3198D8B3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8" name="Freeform: Shape 417">
              <a:extLst>
                <a:ext uri="{FF2B5EF4-FFF2-40B4-BE49-F238E27FC236}">
                  <a16:creationId xmlns:a16="http://schemas.microsoft.com/office/drawing/2014/main" id="{C0BAA85A-75D4-4173-8FFE-5766FE7E2449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9" name="Freeform: Shape 418">
              <a:extLst>
                <a:ext uri="{FF2B5EF4-FFF2-40B4-BE49-F238E27FC236}">
                  <a16:creationId xmlns:a16="http://schemas.microsoft.com/office/drawing/2014/main" id="{F5A7FF52-F0FD-42FC-A574-B6D0BDA9685B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0" name="Freeform: Shape 419">
              <a:extLst>
                <a:ext uri="{FF2B5EF4-FFF2-40B4-BE49-F238E27FC236}">
                  <a16:creationId xmlns:a16="http://schemas.microsoft.com/office/drawing/2014/main" id="{8F19F31A-A957-4847-97C1-3A0DEB418F13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1" name="Freeform: Shape 420">
              <a:extLst>
                <a:ext uri="{FF2B5EF4-FFF2-40B4-BE49-F238E27FC236}">
                  <a16:creationId xmlns:a16="http://schemas.microsoft.com/office/drawing/2014/main" id="{449DA638-690F-4E8E-9667-59764E370AB5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422" name="Group 421">
            <a:extLst>
              <a:ext uri="{FF2B5EF4-FFF2-40B4-BE49-F238E27FC236}">
                <a16:creationId xmlns:a16="http://schemas.microsoft.com/office/drawing/2014/main" id="{84B42B37-1669-4E54-B7E5-AF61EAC4808E}"/>
              </a:ext>
            </a:extLst>
          </p:cNvPr>
          <p:cNvGrpSpPr/>
          <p:nvPr/>
        </p:nvGrpSpPr>
        <p:grpSpPr>
          <a:xfrm>
            <a:off x="5638045" y="3813596"/>
            <a:ext cx="539000" cy="1033088"/>
            <a:chOff x="6719888" y="1262063"/>
            <a:chExt cx="114300" cy="219075"/>
          </a:xfrm>
        </p:grpSpPr>
        <p:sp>
          <p:nvSpPr>
            <p:cNvPr id="423" name="Freeform: Shape 422">
              <a:extLst>
                <a:ext uri="{FF2B5EF4-FFF2-40B4-BE49-F238E27FC236}">
                  <a16:creationId xmlns:a16="http://schemas.microsoft.com/office/drawing/2014/main" id="{6F17DB3D-6BCC-4B1E-8732-BEC19B4BF5C3}"/>
                </a:ext>
              </a:extLst>
            </p:cNvPr>
            <p:cNvSpPr/>
            <p:nvPr/>
          </p:nvSpPr>
          <p:spPr>
            <a:xfrm>
              <a:off x="6719888" y="1262063"/>
              <a:ext cx="114300" cy="200025"/>
            </a:xfrm>
            <a:custGeom>
              <a:avLst/>
              <a:gdLst>
                <a:gd name="connsiteX0" fmla="*/ 114300 w 114300"/>
                <a:gd name="connsiteY0" fmla="*/ 164306 h 200025"/>
                <a:gd name="connsiteX1" fmla="*/ 57150 w 114300"/>
                <a:gd name="connsiteY1" fmla="*/ 204788 h 200025"/>
                <a:gd name="connsiteX2" fmla="*/ 0 w 114300"/>
                <a:gd name="connsiteY2" fmla="*/ 164306 h 200025"/>
                <a:gd name="connsiteX3" fmla="*/ 0 w 114300"/>
                <a:gd name="connsiteY3" fmla="*/ 109538 h 200025"/>
                <a:gd name="connsiteX4" fmla="*/ 57150 w 114300"/>
                <a:gd name="connsiteY4" fmla="*/ 0 h 200025"/>
                <a:gd name="connsiteX5" fmla="*/ 114300 w 114300"/>
                <a:gd name="connsiteY5" fmla="*/ 10953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00025">
                  <a:moveTo>
                    <a:pt x="114300" y="164306"/>
                  </a:moveTo>
                  <a:lnTo>
                    <a:pt x="57150" y="204788"/>
                  </a:lnTo>
                  <a:lnTo>
                    <a:pt x="0" y="164306"/>
                  </a:lnTo>
                  <a:lnTo>
                    <a:pt x="0" y="109538"/>
                  </a:lnTo>
                  <a:lnTo>
                    <a:pt x="57150" y="0"/>
                  </a:lnTo>
                  <a:lnTo>
                    <a:pt x="11430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4" name="Freeform: Shape 423">
              <a:extLst>
                <a:ext uri="{FF2B5EF4-FFF2-40B4-BE49-F238E27FC236}">
                  <a16:creationId xmlns:a16="http://schemas.microsoft.com/office/drawing/2014/main" id="{543B690F-8F2F-4FE3-9FCF-958122A0DE22}"/>
                </a:ext>
              </a:extLst>
            </p:cNvPr>
            <p:cNvSpPr/>
            <p:nvPr/>
          </p:nvSpPr>
          <p:spPr>
            <a:xfrm>
              <a:off x="6777038" y="1338263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428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5" name="Freeform: Shape 424">
              <a:extLst>
                <a:ext uri="{FF2B5EF4-FFF2-40B4-BE49-F238E27FC236}">
                  <a16:creationId xmlns:a16="http://schemas.microsoft.com/office/drawing/2014/main" id="{681A5963-993B-4216-9F24-C5B9B5F4C5B4}"/>
                </a:ext>
              </a:extLst>
            </p:cNvPr>
            <p:cNvSpPr/>
            <p:nvPr/>
          </p:nvSpPr>
          <p:spPr>
            <a:xfrm>
              <a:off x="6743700" y="1397032"/>
              <a:ext cx="28575" cy="19050"/>
            </a:xfrm>
            <a:custGeom>
              <a:avLst/>
              <a:gdLst>
                <a:gd name="connsiteX0" fmla="*/ 33338 w 28575"/>
                <a:gd name="connsiteY0" fmla="*/ 23813 h 19050"/>
                <a:gd name="connsiteX1" fmla="*/ 0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33338" y="23813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6" name="Freeform: Shape 425">
              <a:extLst>
                <a:ext uri="{FF2B5EF4-FFF2-40B4-BE49-F238E27FC236}">
                  <a16:creationId xmlns:a16="http://schemas.microsoft.com/office/drawing/2014/main" id="{00BB8819-FE44-404B-ACCA-E86EE7D81DD4}"/>
                </a:ext>
              </a:extLst>
            </p:cNvPr>
            <p:cNvSpPr/>
            <p:nvPr/>
          </p:nvSpPr>
          <p:spPr>
            <a:xfrm>
              <a:off x="6777038" y="1397032"/>
              <a:ext cx="28575" cy="19050"/>
            </a:xfrm>
            <a:custGeom>
              <a:avLst/>
              <a:gdLst>
                <a:gd name="connsiteX0" fmla="*/ 0 w 28575"/>
                <a:gd name="connsiteY0" fmla="*/ 23813 h 19050"/>
                <a:gd name="connsiteX1" fmla="*/ 33338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0" y="23813"/>
                  </a:moveTo>
                  <a:lnTo>
                    <a:pt x="3333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7" name="Freeform: Shape 426">
              <a:extLst>
                <a:ext uri="{FF2B5EF4-FFF2-40B4-BE49-F238E27FC236}">
                  <a16:creationId xmlns:a16="http://schemas.microsoft.com/office/drawing/2014/main" id="{614CBA95-74F5-4E0A-BBD7-EDAE9DBA8147}"/>
                </a:ext>
              </a:extLst>
            </p:cNvPr>
            <p:cNvSpPr/>
            <p:nvPr/>
          </p:nvSpPr>
          <p:spPr>
            <a:xfrm>
              <a:off x="6754844" y="1366838"/>
              <a:ext cx="19050" cy="9525"/>
            </a:xfrm>
            <a:custGeom>
              <a:avLst/>
              <a:gdLst>
                <a:gd name="connsiteX0" fmla="*/ 22193 w 19050"/>
                <a:gd name="connsiteY0" fmla="*/ 15907 h 9525"/>
                <a:gd name="connsiteX1" fmla="*/ 0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22193" y="15907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8" name="Freeform: Shape 427">
              <a:extLst>
                <a:ext uri="{FF2B5EF4-FFF2-40B4-BE49-F238E27FC236}">
                  <a16:creationId xmlns:a16="http://schemas.microsoft.com/office/drawing/2014/main" id="{770111F8-BC77-4EF5-BA46-9A51421F9B69}"/>
                </a:ext>
              </a:extLst>
            </p:cNvPr>
            <p:cNvSpPr/>
            <p:nvPr/>
          </p:nvSpPr>
          <p:spPr>
            <a:xfrm>
              <a:off x="6777038" y="1366838"/>
              <a:ext cx="19050" cy="9525"/>
            </a:xfrm>
            <a:custGeom>
              <a:avLst/>
              <a:gdLst>
                <a:gd name="connsiteX0" fmla="*/ 0 w 19050"/>
                <a:gd name="connsiteY0" fmla="*/ 15907 h 9525"/>
                <a:gd name="connsiteX1" fmla="*/ 22193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0" y="15907"/>
                  </a:moveTo>
                  <a:lnTo>
                    <a:pt x="22193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429" name="Straight Connector 428">
            <a:extLst>
              <a:ext uri="{FF2B5EF4-FFF2-40B4-BE49-F238E27FC236}">
                <a16:creationId xmlns:a16="http://schemas.microsoft.com/office/drawing/2014/main" id="{FF13C04B-2849-46E3-A2B9-B27FA8F740EB}"/>
              </a:ext>
            </a:extLst>
          </p:cNvPr>
          <p:cNvCxnSpPr>
            <a:cxnSpLocks/>
          </p:cNvCxnSpPr>
          <p:nvPr/>
        </p:nvCxnSpPr>
        <p:spPr>
          <a:xfrm flipV="1">
            <a:off x="1019174" y="-60103"/>
            <a:ext cx="1" cy="69782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0" name="Group 429">
            <a:extLst>
              <a:ext uri="{FF2B5EF4-FFF2-40B4-BE49-F238E27FC236}">
                <a16:creationId xmlns:a16="http://schemas.microsoft.com/office/drawing/2014/main" id="{6E7B434A-DA9B-4352-92BE-7EF90092CF93}"/>
              </a:ext>
            </a:extLst>
          </p:cNvPr>
          <p:cNvGrpSpPr/>
          <p:nvPr/>
        </p:nvGrpSpPr>
        <p:grpSpPr>
          <a:xfrm>
            <a:off x="513213" y="2923039"/>
            <a:ext cx="1011922" cy="1011922"/>
            <a:chOff x="5485787" y="2818787"/>
            <a:chExt cx="1220426" cy="1220426"/>
          </a:xfrm>
        </p:grpSpPr>
        <p:sp>
          <p:nvSpPr>
            <p:cNvPr id="431" name="Oval 430">
              <a:extLst>
                <a:ext uri="{FF2B5EF4-FFF2-40B4-BE49-F238E27FC236}">
                  <a16:creationId xmlns:a16="http://schemas.microsoft.com/office/drawing/2014/main" id="{9234519D-41EA-4C79-8693-A9CDE235477D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32" name="Straight Arrow Connector 431">
              <a:extLst>
                <a:ext uri="{FF2B5EF4-FFF2-40B4-BE49-F238E27FC236}">
                  <a16:creationId xmlns:a16="http://schemas.microsoft.com/office/drawing/2014/main" id="{4248AEDC-D7EB-4C49-915B-9B676FEEBBE8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33" name="Straight Connector 432">
            <a:extLst>
              <a:ext uri="{FF2B5EF4-FFF2-40B4-BE49-F238E27FC236}">
                <a16:creationId xmlns:a16="http://schemas.microsoft.com/office/drawing/2014/main" id="{2A60A2FD-7087-42C2-9C11-9BB84F1A7A78}"/>
              </a:ext>
            </a:extLst>
          </p:cNvPr>
          <p:cNvCxnSpPr>
            <a:cxnSpLocks/>
          </p:cNvCxnSpPr>
          <p:nvPr/>
        </p:nvCxnSpPr>
        <p:spPr>
          <a:xfrm flipV="1">
            <a:off x="11174412" y="-109839"/>
            <a:ext cx="1" cy="6978207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434" name="Group 433">
            <a:extLst>
              <a:ext uri="{FF2B5EF4-FFF2-40B4-BE49-F238E27FC236}">
                <a16:creationId xmlns:a16="http://schemas.microsoft.com/office/drawing/2014/main" id="{EE9A4F35-FAF0-4DD5-9470-C70AA38CFAD6}"/>
              </a:ext>
            </a:extLst>
          </p:cNvPr>
          <p:cNvGrpSpPr/>
          <p:nvPr/>
        </p:nvGrpSpPr>
        <p:grpSpPr>
          <a:xfrm rot="10800000">
            <a:off x="10668451" y="2923039"/>
            <a:ext cx="1011922" cy="1011922"/>
            <a:chOff x="5485787" y="2818787"/>
            <a:chExt cx="1220426" cy="1220426"/>
          </a:xfrm>
        </p:grpSpPr>
        <p:sp>
          <p:nvSpPr>
            <p:cNvPr id="435" name="Oval 434">
              <a:extLst>
                <a:ext uri="{FF2B5EF4-FFF2-40B4-BE49-F238E27FC236}">
                  <a16:creationId xmlns:a16="http://schemas.microsoft.com/office/drawing/2014/main" id="{F81823A9-6495-4CEF-BD58-494788AF9003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36" name="Straight Arrow Connector 435">
              <a:extLst>
                <a:ext uri="{FF2B5EF4-FFF2-40B4-BE49-F238E27FC236}">
                  <a16:creationId xmlns:a16="http://schemas.microsoft.com/office/drawing/2014/main" id="{C5CF55B3-A125-498E-B08C-67C29FE0EEE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0C6FC9DC-E39E-428C-8E00-B1751AD51EC6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A4C15FB6-1ACD-4D3A-8BBB-5AE67D2433C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DAF090E5-B8EB-461A-B409-BE58B31F16D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3CDFD7B9-AC68-417E-A7EB-BC4B4BF383F4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236EF5FE-BB03-4C71-847A-511B05FF984E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082D595F-CB14-456A-94E0-6C8073C845D7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13987339-F226-43B9-9184-762CD5FD9789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A4156C56-9E26-445C-9307-3E254C7E6BD8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5" name="Text Placeholder 34">
            <a:extLst>
              <a:ext uri="{FF2B5EF4-FFF2-40B4-BE49-F238E27FC236}">
                <a16:creationId xmlns:a16="http://schemas.microsoft.com/office/drawing/2014/main" id="{3F27A65E-82CC-4D63-B73E-50101547A4F4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36" name="Text Placeholder 35">
            <a:extLst>
              <a:ext uri="{FF2B5EF4-FFF2-40B4-BE49-F238E27FC236}">
                <a16:creationId xmlns:a16="http://schemas.microsoft.com/office/drawing/2014/main" id="{C2755857-3537-4978-A04C-75C54201FC3C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7" name="Text Placeholder 36">
            <a:extLst>
              <a:ext uri="{FF2B5EF4-FFF2-40B4-BE49-F238E27FC236}">
                <a16:creationId xmlns:a16="http://schemas.microsoft.com/office/drawing/2014/main" id="{BAB57FCD-AAB5-4A2D-961D-813A036DCBF3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endParaRPr lang="en-US" sz="1000" dirty="0"/>
          </a:p>
        </p:txBody>
      </p:sp>
      <p:sp>
        <p:nvSpPr>
          <p:cNvPr id="38" name="Text Placeholder 37">
            <a:extLst>
              <a:ext uri="{FF2B5EF4-FFF2-40B4-BE49-F238E27FC236}">
                <a16:creationId xmlns:a16="http://schemas.microsoft.com/office/drawing/2014/main" id="{CF3E23C9-FD96-42A7-8D42-C9885A573CC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221107217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Rectangle 1">
            <a:extLst>
              <a:ext uri="{FF2B5EF4-FFF2-40B4-BE49-F238E27FC236}">
                <a16:creationId xmlns:a16="http://schemas.microsoft.com/office/drawing/2014/main" id="{BE3E6A79-1ACD-41CF-8654-4870AC47A384}"/>
              </a:ext>
            </a:extLst>
          </p:cNvPr>
          <p:cNvSpPr/>
          <p:nvPr/>
        </p:nvSpPr>
        <p:spPr>
          <a:xfrm>
            <a:off x="1074714" y="2431890"/>
            <a:ext cx="2673808" cy="1985329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52EFADD4-B7B7-43C6-9786-C52300626843}"/>
              </a:ext>
            </a:extLst>
          </p:cNvPr>
          <p:cNvGrpSpPr/>
          <p:nvPr/>
        </p:nvGrpSpPr>
        <p:grpSpPr>
          <a:xfrm>
            <a:off x="2052284" y="2908012"/>
            <a:ext cx="718668" cy="1033084"/>
            <a:chOff x="6253163" y="3548063"/>
            <a:chExt cx="152400" cy="219075"/>
          </a:xfrm>
        </p:grpSpPr>
        <p:sp>
          <p:nvSpPr>
            <p:cNvPr id="4" name="Freeform: Shape 3">
              <a:extLst>
                <a:ext uri="{FF2B5EF4-FFF2-40B4-BE49-F238E27FC236}">
                  <a16:creationId xmlns:a16="http://schemas.microsoft.com/office/drawing/2014/main" id="{65A537B8-9781-49CF-936A-F9B9EE397E0D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" name="Freeform: Shape 4">
              <a:extLst>
                <a:ext uri="{FF2B5EF4-FFF2-40B4-BE49-F238E27FC236}">
                  <a16:creationId xmlns:a16="http://schemas.microsoft.com/office/drawing/2014/main" id="{279DC980-8D86-452B-A18E-F367A33DB94A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" name="Freeform: Shape 5">
              <a:extLst>
                <a:ext uri="{FF2B5EF4-FFF2-40B4-BE49-F238E27FC236}">
                  <a16:creationId xmlns:a16="http://schemas.microsoft.com/office/drawing/2014/main" id="{AD883840-4103-47FF-A17A-5C7C08436BFC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324C26C9-8FA4-40C2-A077-A91E37581A07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548E2F1B-7FD0-4373-AE0C-3B2C5EF73CA8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98683122-5D47-4BB0-B236-4E7982FB331D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57D5E80E-483D-4FE8-8A17-03C161E7831B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501D48AA-83C3-4471-BAD6-B9D944F1FB3A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6F08F96-C8F2-4920-9E1D-F274FDCE01B8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47FFD7DC-3343-4CD6-AEF7-714ACA37CC7F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19E22BAE-EBD0-4195-BD30-6A5A4904335C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0E7D791-868A-48DA-8B17-0146582EAC44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6DCE2F7-DAC9-494C-9A28-4D295A3982E5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D2BD6DF9-A434-4A6E-8E6A-09FF9467A564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2BE66B03-7B5C-472A-A3DD-F2EC2A8C4C8D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EA8929D3-5005-4B8C-B647-6F94F9B3B301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3822C21C-FB42-439C-B4A5-868012ABF422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B2F9E47F-2E0C-462D-8196-BCDBCFB56916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994C2B0-EA0F-494E-8E75-78B2D2CCCEFC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D38A04E1-F4FE-4CCC-A3B4-5EA1B9532562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67CF527F-3C56-4605-945B-4F0A2AA71FCA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5" name="Rectangle 24">
            <a:extLst>
              <a:ext uri="{FF2B5EF4-FFF2-40B4-BE49-F238E27FC236}">
                <a16:creationId xmlns:a16="http://schemas.microsoft.com/office/drawing/2014/main" id="{D0610031-E9CA-4FFD-9AF9-82F0964ADAFB}"/>
              </a:ext>
            </a:extLst>
          </p:cNvPr>
          <p:cNvSpPr/>
          <p:nvPr/>
        </p:nvSpPr>
        <p:spPr>
          <a:xfrm>
            <a:off x="4759097" y="2431890"/>
            <a:ext cx="2673808" cy="1985329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0F9898A1-69B1-4D62-B188-F2D6F6726AC1}"/>
              </a:ext>
            </a:extLst>
          </p:cNvPr>
          <p:cNvGrpSpPr/>
          <p:nvPr/>
        </p:nvGrpSpPr>
        <p:grpSpPr>
          <a:xfrm>
            <a:off x="5579459" y="2930471"/>
            <a:ext cx="1033084" cy="988166"/>
            <a:chOff x="3929063" y="5386388"/>
            <a:chExt cx="219075" cy="209550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198C22D4-B61F-4CC1-AD2F-5386AFF9FA0F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B2446E56-2ABE-49AE-A26B-8FCC3EA58F41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2E20A3E6-D2C0-4B59-B1C1-8B41C3CB2E3B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8A2DBEE0-C44F-4AB3-8E4A-57D87240ECD5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2E58DC65-B271-42C0-848A-ADBF38C4EF2C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2" name="Rectangle 31">
            <a:extLst>
              <a:ext uri="{FF2B5EF4-FFF2-40B4-BE49-F238E27FC236}">
                <a16:creationId xmlns:a16="http://schemas.microsoft.com/office/drawing/2014/main" id="{CB5AFE3C-243E-4EF3-8442-C12D52333D7D}"/>
              </a:ext>
            </a:extLst>
          </p:cNvPr>
          <p:cNvSpPr/>
          <p:nvPr/>
        </p:nvSpPr>
        <p:spPr>
          <a:xfrm>
            <a:off x="8443479" y="2431890"/>
            <a:ext cx="2673808" cy="1985329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946E5C6-EF89-4B4B-9D84-60551F2F2CB5}"/>
              </a:ext>
            </a:extLst>
          </p:cNvPr>
          <p:cNvGrpSpPr/>
          <p:nvPr/>
        </p:nvGrpSpPr>
        <p:grpSpPr>
          <a:xfrm>
            <a:off x="9430033" y="2908010"/>
            <a:ext cx="700700" cy="1033088"/>
            <a:chOff x="3962400" y="4005263"/>
            <a:chExt cx="148590" cy="219075"/>
          </a:xfrm>
        </p:grpSpPr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D69CC4A0-6C61-4A87-86BF-F28F10A2CC9C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B274C347-97AF-4A47-A0C3-A1451DD8A915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98914132-0E2B-4EC0-92D7-783FC7E4F270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7EB7B0FE-0C97-44F5-8F0A-1074CD98EB57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830B48AB-E140-4AB9-860E-069496E2A543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FFC11770-8C1D-4D34-B33C-A774C1F61E6C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B2F2C9BE-1A0E-4966-8278-DD1CB9F8D4D8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1" name="Freeform: Shape 40">
              <a:extLst>
                <a:ext uri="{FF2B5EF4-FFF2-40B4-BE49-F238E27FC236}">
                  <a16:creationId xmlns:a16="http://schemas.microsoft.com/office/drawing/2014/main" id="{3BFFA4D9-BA1D-410F-9475-1029F890A358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A602C069-1F73-44BB-AE66-37E51689E65B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4B6B5D24-DEF0-4983-811E-5C945C71A292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5B27A672-E8EA-46D6-B9CF-9BA878F094C6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9605E83C-FDE8-42F5-BDAB-BC0E3513D1CD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 One</a:t>
            </a:r>
          </a:p>
        </p:txBody>
      </p:sp>
      <p:sp>
        <p:nvSpPr>
          <p:cNvPr id="46" name="Text Placeholder 45">
            <a:extLst>
              <a:ext uri="{FF2B5EF4-FFF2-40B4-BE49-F238E27FC236}">
                <a16:creationId xmlns:a16="http://schemas.microsoft.com/office/drawing/2014/main" id="{06F2294D-1B92-4565-B41A-93F751EDBB06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BC99FE88-9C71-45F6-A8A3-D21B33B0C523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70E66535-AD25-41B7-B768-2868CFA00947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15052D73-E90F-40B7-9437-6D745681902D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F0537E84-08D5-4037-8E85-65E261411809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 Two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705EA844-6DAA-442D-B3F2-08E14D00EA74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Step</a:t>
            </a:r>
          </a:p>
          <a:p>
            <a:pPr algn="ctr"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Three</a:t>
            </a:r>
          </a:p>
        </p:txBody>
      </p:sp>
    </p:spTree>
    <p:extLst>
      <p:ext uri="{BB962C8B-B14F-4D97-AF65-F5344CB8AC3E}">
        <p14:creationId xmlns:p14="http://schemas.microsoft.com/office/powerpoint/2010/main" val="118876875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C60CFEC5-0167-4B4E-86BD-AB87AC2491C9}"/>
              </a:ext>
            </a:extLst>
          </p:cNvPr>
          <p:cNvSpPr/>
          <p:nvPr/>
        </p:nvSpPr>
        <p:spPr>
          <a:xfrm>
            <a:off x="8311581" y="1066612"/>
            <a:ext cx="1171574" cy="1181194"/>
          </a:xfrm>
          <a:custGeom>
            <a:avLst/>
            <a:gdLst>
              <a:gd name="connsiteX0" fmla="*/ 503372 w 1006745"/>
              <a:gd name="connsiteY0" fmla="*/ 0 h 944955"/>
              <a:gd name="connsiteX1" fmla="*/ 1006745 w 1006745"/>
              <a:gd name="connsiteY1" fmla="*/ 944955 h 944955"/>
              <a:gd name="connsiteX2" fmla="*/ 0 w 1006745"/>
              <a:gd name="connsiteY2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6745" h="944955">
                <a:moveTo>
                  <a:pt x="503372" y="0"/>
                </a:moveTo>
                <a:lnTo>
                  <a:pt x="1006745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578FF8C0-9F38-4494-AE41-F82249CB5724}"/>
              </a:ext>
            </a:extLst>
          </p:cNvPr>
          <p:cNvSpPr/>
          <p:nvPr/>
        </p:nvSpPr>
        <p:spPr>
          <a:xfrm>
            <a:off x="7725792" y="2247808"/>
            <a:ext cx="2343151" cy="1181194"/>
          </a:xfrm>
          <a:custGeom>
            <a:avLst/>
            <a:gdLst>
              <a:gd name="connsiteX0" fmla="*/ 503373 w 2013492"/>
              <a:gd name="connsiteY0" fmla="*/ 0 h 944955"/>
              <a:gd name="connsiteX1" fmla="*/ 1510120 w 2013492"/>
              <a:gd name="connsiteY1" fmla="*/ 0 h 944955"/>
              <a:gd name="connsiteX2" fmla="*/ 2013492 w 2013492"/>
              <a:gd name="connsiteY2" fmla="*/ 944955 h 944955"/>
              <a:gd name="connsiteX3" fmla="*/ 0 w 2013492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3492" h="944955">
                <a:moveTo>
                  <a:pt x="503373" y="0"/>
                </a:moveTo>
                <a:lnTo>
                  <a:pt x="1510120" y="0"/>
                </a:lnTo>
                <a:lnTo>
                  <a:pt x="2013492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33B0A15F-30F9-4AB4-9B41-2BE795B7885C}"/>
              </a:ext>
            </a:extLst>
          </p:cNvPr>
          <p:cNvSpPr/>
          <p:nvPr/>
        </p:nvSpPr>
        <p:spPr>
          <a:xfrm>
            <a:off x="7140005" y="3429001"/>
            <a:ext cx="3514726" cy="1181194"/>
          </a:xfrm>
          <a:custGeom>
            <a:avLst/>
            <a:gdLst>
              <a:gd name="connsiteX0" fmla="*/ 503373 w 3020237"/>
              <a:gd name="connsiteY0" fmla="*/ 0 h 944955"/>
              <a:gd name="connsiteX1" fmla="*/ 2516865 w 3020237"/>
              <a:gd name="connsiteY1" fmla="*/ 0 h 944955"/>
              <a:gd name="connsiteX2" fmla="*/ 3020237 w 3020237"/>
              <a:gd name="connsiteY2" fmla="*/ 944955 h 944955"/>
              <a:gd name="connsiteX3" fmla="*/ 0 w 3020237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0237" h="944955">
                <a:moveTo>
                  <a:pt x="503373" y="0"/>
                </a:moveTo>
                <a:lnTo>
                  <a:pt x="2516865" y="0"/>
                </a:lnTo>
                <a:lnTo>
                  <a:pt x="3020237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8AADF70A-5F6B-4334-B9E5-3208AFAF5BD6}"/>
              </a:ext>
            </a:extLst>
          </p:cNvPr>
          <p:cNvSpPr/>
          <p:nvPr/>
        </p:nvSpPr>
        <p:spPr>
          <a:xfrm>
            <a:off x="6554218" y="4610194"/>
            <a:ext cx="4686300" cy="1181194"/>
          </a:xfrm>
          <a:custGeom>
            <a:avLst/>
            <a:gdLst>
              <a:gd name="connsiteX0" fmla="*/ 503372 w 4026982"/>
              <a:gd name="connsiteY0" fmla="*/ 0 h 944955"/>
              <a:gd name="connsiteX1" fmla="*/ 3523609 w 4026982"/>
              <a:gd name="connsiteY1" fmla="*/ 0 h 944955"/>
              <a:gd name="connsiteX2" fmla="*/ 4026982 w 4026982"/>
              <a:gd name="connsiteY2" fmla="*/ 944955 h 944955"/>
              <a:gd name="connsiteX3" fmla="*/ 0 w 4026982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6982" h="944955">
                <a:moveTo>
                  <a:pt x="503372" y="0"/>
                </a:moveTo>
                <a:lnTo>
                  <a:pt x="3523609" y="0"/>
                </a:lnTo>
                <a:lnTo>
                  <a:pt x="4026982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2">
              <a:lumMod val="75000"/>
              <a:alpha val="60000"/>
            </a:schemeClr>
          </a:solidFill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algn="ctr"/>
            <a:endParaRPr lang="en-US">
              <a:solidFill>
                <a:schemeClr val="tx1"/>
              </a:solidFill>
            </a:endParaRPr>
          </a:p>
        </p:txBody>
      </p:sp>
      <p:grpSp>
        <p:nvGrpSpPr>
          <p:cNvPr id="39" name="Group 38">
            <a:extLst>
              <a:ext uri="{FF2B5EF4-FFF2-40B4-BE49-F238E27FC236}">
                <a16:creationId xmlns:a16="http://schemas.microsoft.com/office/drawing/2014/main" id="{CA575894-4D88-4C6A-84C8-526A15C6D2BA}"/>
              </a:ext>
            </a:extLst>
          </p:cNvPr>
          <p:cNvGrpSpPr/>
          <p:nvPr/>
        </p:nvGrpSpPr>
        <p:grpSpPr>
          <a:xfrm rot="16200000">
            <a:off x="2937037" y="1356480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40" name="Oval 39">
              <a:extLst>
                <a:ext uri="{FF2B5EF4-FFF2-40B4-BE49-F238E27FC236}">
                  <a16:creationId xmlns:a16="http://schemas.microsoft.com/office/drawing/2014/main" id="{D8683DF3-6901-40A0-90F5-AED3A356F38F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2">
                <a:lumMod val="75000"/>
                <a:alpha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1" name="Straight Arrow Connector 40">
              <a:extLst>
                <a:ext uri="{FF2B5EF4-FFF2-40B4-BE49-F238E27FC236}">
                  <a16:creationId xmlns:a16="http://schemas.microsoft.com/office/drawing/2014/main" id="{E77504C1-C713-4635-B467-AB31A2FE0D4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9A1B29A0-FF10-4B82-BD92-68F06F8F4630}"/>
              </a:ext>
            </a:extLst>
          </p:cNvPr>
          <p:cNvGrpSpPr/>
          <p:nvPr/>
        </p:nvGrpSpPr>
        <p:grpSpPr>
          <a:xfrm rot="16200000">
            <a:off x="951482" y="4900062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ED61DEBB-759E-4231-8EAD-D08AC14992D8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2">
                <a:lumMod val="75000"/>
                <a:alpha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F8AA81BB-A20C-4709-A493-D7FBB4DE5436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32AAE5D-2FEE-4A62-AD99-58A686A1CB2B}"/>
              </a:ext>
            </a:extLst>
          </p:cNvPr>
          <p:cNvGrpSpPr/>
          <p:nvPr/>
        </p:nvGrpSpPr>
        <p:grpSpPr>
          <a:xfrm rot="16200000">
            <a:off x="1613334" y="3718869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58" name="Oval 57">
              <a:extLst>
                <a:ext uri="{FF2B5EF4-FFF2-40B4-BE49-F238E27FC236}">
                  <a16:creationId xmlns:a16="http://schemas.microsoft.com/office/drawing/2014/main" id="{6BB34B5C-B04E-4F49-82FF-E51A7C7A60E2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2">
                <a:lumMod val="75000"/>
                <a:alpha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9" name="Straight Arrow Connector 58">
              <a:extLst>
                <a:ext uri="{FF2B5EF4-FFF2-40B4-BE49-F238E27FC236}">
                  <a16:creationId xmlns:a16="http://schemas.microsoft.com/office/drawing/2014/main" id="{2A9C6515-B261-44E7-B87D-3BA5204A59A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6" name="Group 65">
            <a:extLst>
              <a:ext uri="{FF2B5EF4-FFF2-40B4-BE49-F238E27FC236}">
                <a16:creationId xmlns:a16="http://schemas.microsoft.com/office/drawing/2014/main" id="{C769525A-1A7D-41C6-AEBC-26C8F01E7A3E}"/>
              </a:ext>
            </a:extLst>
          </p:cNvPr>
          <p:cNvGrpSpPr/>
          <p:nvPr/>
        </p:nvGrpSpPr>
        <p:grpSpPr>
          <a:xfrm rot="16200000">
            <a:off x="2275186" y="2537676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67" name="Oval 66">
              <a:extLst>
                <a:ext uri="{FF2B5EF4-FFF2-40B4-BE49-F238E27FC236}">
                  <a16:creationId xmlns:a16="http://schemas.microsoft.com/office/drawing/2014/main" id="{0450DE54-8B46-4326-AC6C-F3887655ECE9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2">
                <a:lumMod val="75000"/>
                <a:alpha val="60000"/>
              </a:schemeClr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8" name="Straight Arrow Connector 67">
              <a:extLst>
                <a:ext uri="{FF2B5EF4-FFF2-40B4-BE49-F238E27FC236}">
                  <a16:creationId xmlns:a16="http://schemas.microsoft.com/office/drawing/2014/main" id="{C32C7168-EEFA-4F6F-B129-BF55E9032BE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33A5DD9C-8A36-471C-858F-0DE955E35E43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F6821859-3571-4C3E-9BB1-D3BB1F192913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4AC1A042-29DE-4C89-89F1-980330B1CA44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Progress 04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E18D72EF-7248-41DC-9877-362D92FF7D2A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01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94EA23F4-1944-42C0-AF2E-AD6343BC841B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02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994D559B-ACB6-46BD-93FB-1BB7690F1391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03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4F052E1-CE34-4C73-BEC5-7A8EFFF6E34F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solidFill>
                  <a:schemeClr val="bg1"/>
                </a:solidFill>
                <a:latin typeface="+mj-lt"/>
              </a:rPr>
              <a:t>04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E86B34A5-D416-437E-B375-71D98C24B6CB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43295712-1FC1-4692-8CD5-1C1E4E76BE92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A59C9EA0-D7D2-4BC6-9BCB-6CA431527BB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0" name="Text Placeholder 19">
            <a:extLst>
              <a:ext uri="{FF2B5EF4-FFF2-40B4-BE49-F238E27FC236}">
                <a16:creationId xmlns:a16="http://schemas.microsoft.com/office/drawing/2014/main" id="{00411334-18E5-4BD9-A796-AD3C41D08C83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21" name="Text Placeholder 20">
            <a:extLst>
              <a:ext uri="{FF2B5EF4-FFF2-40B4-BE49-F238E27FC236}">
                <a16:creationId xmlns:a16="http://schemas.microsoft.com/office/drawing/2014/main" id="{A363699E-3320-4350-BC83-846BD168898F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2605E8EA-97BD-405B-B9A9-E3DB64BE4E0D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70380998-921B-4A70-814C-4FADAA27F842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Progress 03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CBC5E3C9-5895-45D6-8C71-9CD21C3DD038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Progress 02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E2126641-C360-459C-8D7E-AB8F470B0D4F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pPr algn="ctr"/>
            <a:r>
              <a:rPr lang="en-US" sz="2400" b="1" dirty="0">
                <a:solidFill>
                  <a:schemeClr val="bg1"/>
                </a:solidFill>
                <a:latin typeface="+mj-lt"/>
              </a:rPr>
              <a:t>Progress 01</a:t>
            </a:r>
          </a:p>
        </p:txBody>
      </p:sp>
    </p:spTree>
    <p:extLst>
      <p:ext uri="{BB962C8B-B14F-4D97-AF65-F5344CB8AC3E}">
        <p14:creationId xmlns:p14="http://schemas.microsoft.com/office/powerpoint/2010/main" val="1414474683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72" name="Group 71">
            <a:extLst>
              <a:ext uri="{FF2B5EF4-FFF2-40B4-BE49-F238E27FC236}">
                <a16:creationId xmlns:a16="http://schemas.microsoft.com/office/drawing/2014/main" id="{C41E62D9-618A-4D52-A089-E43302D9CBEA}"/>
              </a:ext>
            </a:extLst>
          </p:cNvPr>
          <p:cNvGrpSpPr/>
          <p:nvPr/>
        </p:nvGrpSpPr>
        <p:grpSpPr>
          <a:xfrm>
            <a:off x="6415383" y="308914"/>
            <a:ext cx="2162522" cy="2162522"/>
            <a:chOff x="5262310" y="308914"/>
            <a:chExt cx="2162522" cy="2162522"/>
          </a:xfrm>
        </p:grpSpPr>
        <p:grpSp>
          <p:nvGrpSpPr>
            <p:cNvPr id="33" name="Group 32">
              <a:extLst>
                <a:ext uri="{FF2B5EF4-FFF2-40B4-BE49-F238E27FC236}">
                  <a16:creationId xmlns:a16="http://schemas.microsoft.com/office/drawing/2014/main" id="{E6942CC2-5BC2-4805-AAA8-21A1122445E5}"/>
                </a:ext>
              </a:extLst>
            </p:cNvPr>
            <p:cNvGrpSpPr/>
            <p:nvPr/>
          </p:nvGrpSpPr>
          <p:grpSpPr>
            <a:xfrm>
              <a:off x="5856472" y="786657"/>
              <a:ext cx="1033084" cy="988166"/>
              <a:chOff x="3929063" y="5386388"/>
              <a:chExt cx="219075" cy="209550"/>
            </a:xfrm>
          </p:grpSpPr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B8EA499E-151F-4DFA-B508-F7FCA65DF711}"/>
                  </a:ext>
                </a:extLst>
              </p:cNvPr>
              <p:cNvSpPr/>
              <p:nvPr/>
            </p:nvSpPr>
            <p:spPr>
              <a:xfrm>
                <a:off x="3948113" y="5481638"/>
                <a:ext cx="95250" cy="114300"/>
              </a:xfrm>
              <a:custGeom>
                <a:avLst/>
                <a:gdLst>
                  <a:gd name="connsiteX0" fmla="*/ 47625 w 95250"/>
                  <a:gd name="connsiteY0" fmla="*/ 0 h 114300"/>
                  <a:gd name="connsiteX1" fmla="*/ 95250 w 95250"/>
                  <a:gd name="connsiteY1" fmla="*/ 114300 h 114300"/>
                  <a:gd name="connsiteX2" fmla="*/ 0 w 9525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" h="114300">
                    <a:moveTo>
                      <a:pt x="47625" y="0"/>
                    </a:moveTo>
                    <a:lnTo>
                      <a:pt x="95250" y="114300"/>
                    </a:lnTo>
                    <a:lnTo>
                      <a:pt x="0" y="11430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B813B099-68E1-4A7A-A768-68771F6B8F49}"/>
                  </a:ext>
                </a:extLst>
              </p:cNvPr>
              <p:cNvSpPr/>
              <p:nvPr/>
            </p:nvSpPr>
            <p:spPr>
              <a:xfrm>
                <a:off x="4024313" y="5424488"/>
                <a:ext cx="123825" cy="171450"/>
              </a:xfrm>
              <a:custGeom>
                <a:avLst/>
                <a:gdLst>
                  <a:gd name="connsiteX0" fmla="*/ 0 w 123825"/>
                  <a:gd name="connsiteY0" fmla="*/ 125730 h 171450"/>
                  <a:gd name="connsiteX1" fmla="*/ 52388 w 123825"/>
                  <a:gd name="connsiteY1" fmla="*/ 0 h 171450"/>
                  <a:gd name="connsiteX2" fmla="*/ 123825 w 123825"/>
                  <a:gd name="connsiteY2" fmla="*/ 171450 h 171450"/>
                  <a:gd name="connsiteX3" fmla="*/ 19050 w 123825"/>
                  <a:gd name="connsiteY3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71450">
                    <a:moveTo>
                      <a:pt x="0" y="125730"/>
                    </a:moveTo>
                    <a:lnTo>
                      <a:pt x="52388" y="0"/>
                    </a:lnTo>
                    <a:lnTo>
                      <a:pt x="123825" y="171450"/>
                    </a:lnTo>
                    <a:lnTo>
                      <a:pt x="19050" y="1714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9A1B00E0-4A5A-41AF-8F27-8C5C6FAB10A3}"/>
                  </a:ext>
                </a:extLst>
              </p:cNvPr>
              <p:cNvSpPr/>
              <p:nvPr/>
            </p:nvSpPr>
            <p:spPr>
              <a:xfrm>
                <a:off x="3929063" y="5386388"/>
                <a:ext cx="114300" cy="19050"/>
              </a:xfrm>
              <a:custGeom>
                <a:avLst/>
                <a:gdLst>
                  <a:gd name="connsiteX0" fmla="*/ 0 w 114300"/>
                  <a:gd name="connsiteY0" fmla="*/ 19050 h 19050"/>
                  <a:gd name="connsiteX1" fmla="*/ 19050 w 114300"/>
                  <a:gd name="connsiteY1" fmla="*/ 0 h 19050"/>
                  <a:gd name="connsiteX2" fmla="*/ 38100 w 114300"/>
                  <a:gd name="connsiteY2" fmla="*/ 19050 h 19050"/>
                  <a:gd name="connsiteX3" fmla="*/ 57150 w 114300"/>
                  <a:gd name="connsiteY3" fmla="*/ 0 h 19050"/>
                  <a:gd name="connsiteX4" fmla="*/ 76200 w 114300"/>
                  <a:gd name="connsiteY4" fmla="*/ 19050 h 19050"/>
                  <a:gd name="connsiteX5" fmla="*/ 95250 w 114300"/>
                  <a:gd name="connsiteY5" fmla="*/ 0 h 19050"/>
                  <a:gd name="connsiteX6" fmla="*/ 114300 w 1143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  <a:lnTo>
                      <a:pt x="95250" y="0"/>
                    </a:lnTo>
                    <a:lnTo>
                      <a:pt x="1143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DC4E8AA0-B144-478B-99B0-515806C0BAAE}"/>
                  </a:ext>
                </a:extLst>
              </p:cNvPr>
              <p:cNvSpPr/>
              <p:nvPr/>
            </p:nvSpPr>
            <p:spPr>
              <a:xfrm>
                <a:off x="3929063" y="5424488"/>
                <a:ext cx="76200" cy="19050"/>
              </a:xfrm>
              <a:custGeom>
                <a:avLst/>
                <a:gdLst>
                  <a:gd name="connsiteX0" fmla="*/ 0 w 76200"/>
                  <a:gd name="connsiteY0" fmla="*/ 19050 h 19050"/>
                  <a:gd name="connsiteX1" fmla="*/ 19050 w 76200"/>
                  <a:gd name="connsiteY1" fmla="*/ 0 h 19050"/>
                  <a:gd name="connsiteX2" fmla="*/ 38100 w 76200"/>
                  <a:gd name="connsiteY2" fmla="*/ 19050 h 19050"/>
                  <a:gd name="connsiteX3" fmla="*/ 57150 w 76200"/>
                  <a:gd name="connsiteY3" fmla="*/ 0 h 19050"/>
                  <a:gd name="connsiteX4" fmla="*/ 76200 w 76200"/>
                  <a:gd name="connsiteY4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985A4A86-94D1-471F-B5FA-74599D302969}"/>
                  </a:ext>
                </a:extLst>
              </p:cNvPr>
              <p:cNvSpPr/>
              <p:nvPr/>
            </p:nvSpPr>
            <p:spPr>
              <a:xfrm>
                <a:off x="4048697" y="5491163"/>
                <a:ext cx="47625" cy="9525"/>
              </a:xfrm>
              <a:custGeom>
                <a:avLst/>
                <a:gdLst>
                  <a:gd name="connsiteX0" fmla="*/ 0 w 47625"/>
                  <a:gd name="connsiteY0" fmla="*/ 571 h 9525"/>
                  <a:gd name="connsiteX1" fmla="*/ 13716 w 47625"/>
                  <a:gd name="connsiteY1" fmla="*/ 14288 h 9525"/>
                  <a:gd name="connsiteX2" fmla="*/ 28003 w 47625"/>
                  <a:gd name="connsiteY2" fmla="*/ 0 h 9525"/>
                  <a:gd name="connsiteX3" fmla="*/ 42291 w 47625"/>
                  <a:gd name="connsiteY3" fmla="*/ 14288 h 9525"/>
                  <a:gd name="connsiteX4" fmla="*/ 56007 w 47625"/>
                  <a:gd name="connsiteY4" fmla="*/ 571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9525">
                    <a:moveTo>
                      <a:pt x="0" y="571"/>
                    </a:moveTo>
                    <a:lnTo>
                      <a:pt x="13716" y="14288"/>
                    </a:lnTo>
                    <a:lnTo>
                      <a:pt x="28003" y="0"/>
                    </a:lnTo>
                    <a:lnTo>
                      <a:pt x="42291" y="14288"/>
                    </a:lnTo>
                    <a:lnTo>
                      <a:pt x="56007" y="571"/>
                    </a:lnTo>
                  </a:path>
                </a:pathLst>
              </a:custGeom>
              <a:noFill/>
              <a:ln w="3810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2" name="Oval 1">
              <a:extLst>
                <a:ext uri="{FF2B5EF4-FFF2-40B4-BE49-F238E27FC236}">
                  <a16:creationId xmlns:a16="http://schemas.microsoft.com/office/drawing/2014/main" id="{1C22416A-DA98-4C7D-804F-08FCF423645B}"/>
                </a:ext>
              </a:extLst>
            </p:cNvPr>
            <p:cNvSpPr/>
            <p:nvPr/>
          </p:nvSpPr>
          <p:spPr>
            <a:xfrm>
              <a:off x="5262310" y="308914"/>
              <a:ext cx="2162522" cy="21625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" name="Group 2">
            <a:extLst>
              <a:ext uri="{FF2B5EF4-FFF2-40B4-BE49-F238E27FC236}">
                <a16:creationId xmlns:a16="http://schemas.microsoft.com/office/drawing/2014/main" id="{D836BE82-C65B-44E5-ACBB-54352F763877}"/>
              </a:ext>
            </a:extLst>
          </p:cNvPr>
          <p:cNvGrpSpPr/>
          <p:nvPr/>
        </p:nvGrpSpPr>
        <p:grpSpPr>
          <a:xfrm rot="5400000">
            <a:off x="6183162" y="1089209"/>
            <a:ext cx="562727" cy="562727"/>
            <a:chOff x="5485787" y="2818787"/>
            <a:chExt cx="1220426" cy="1220426"/>
          </a:xfrm>
          <a:solidFill>
            <a:schemeClr val="accent1"/>
          </a:solidFill>
        </p:grpSpPr>
        <p:sp>
          <p:nvSpPr>
            <p:cNvPr id="4" name="Oval 3">
              <a:extLst>
                <a:ext uri="{FF2B5EF4-FFF2-40B4-BE49-F238E27FC236}">
                  <a16:creationId xmlns:a16="http://schemas.microsoft.com/office/drawing/2014/main" id="{2C525400-AD0A-4A00-8CDF-7D91EB31B914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" name="Straight Arrow Connector 4">
              <a:extLst>
                <a:ext uri="{FF2B5EF4-FFF2-40B4-BE49-F238E27FC236}">
                  <a16:creationId xmlns:a16="http://schemas.microsoft.com/office/drawing/2014/main" id="{AF23BAF7-DFEE-4DCE-98AB-C2C6B6F7824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4B1FB527-2F30-4B4F-901A-FA6E2231681A}"/>
              </a:ext>
            </a:extLst>
          </p:cNvPr>
          <p:cNvGrpSpPr/>
          <p:nvPr/>
        </p:nvGrpSpPr>
        <p:grpSpPr>
          <a:xfrm>
            <a:off x="6415383" y="4386564"/>
            <a:ext cx="2162522" cy="2162522"/>
            <a:chOff x="5262310" y="4386564"/>
            <a:chExt cx="2162522" cy="2162522"/>
          </a:xfrm>
        </p:grpSpPr>
        <p:grpSp>
          <p:nvGrpSpPr>
            <p:cNvPr id="28" name="Group 27">
              <a:extLst>
                <a:ext uri="{FF2B5EF4-FFF2-40B4-BE49-F238E27FC236}">
                  <a16:creationId xmlns:a16="http://schemas.microsoft.com/office/drawing/2014/main" id="{4BEAF37E-C2E0-4053-92CA-F9423C0CF3CA}"/>
                </a:ext>
              </a:extLst>
            </p:cNvPr>
            <p:cNvGrpSpPr/>
            <p:nvPr/>
          </p:nvGrpSpPr>
          <p:grpSpPr>
            <a:xfrm>
              <a:off x="5938314" y="5173093"/>
              <a:ext cx="810514" cy="589465"/>
              <a:chOff x="6215063" y="2214563"/>
              <a:chExt cx="209550" cy="152400"/>
            </a:xfrm>
          </p:grpSpPr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2B3BB4D9-C90D-4110-B39E-7DC65BBEEEA7}"/>
                  </a:ext>
                </a:extLst>
              </p:cNvPr>
              <p:cNvSpPr/>
              <p:nvPr/>
            </p:nvSpPr>
            <p:spPr>
              <a:xfrm>
                <a:off x="6215063" y="2214563"/>
                <a:ext cx="209550" cy="104775"/>
              </a:xfrm>
              <a:custGeom>
                <a:avLst/>
                <a:gdLst>
                  <a:gd name="connsiteX0" fmla="*/ 209550 w 209550"/>
                  <a:gd name="connsiteY0" fmla="*/ 0 h 104775"/>
                  <a:gd name="connsiteX1" fmla="*/ 104775 w 209550"/>
                  <a:gd name="connsiteY1" fmla="*/ 107156 h 104775"/>
                  <a:gd name="connsiteX2" fmla="*/ 0 w 209550"/>
                  <a:gd name="connsiteY2" fmla="*/ 0 h 1047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209550" h="104775">
                    <a:moveTo>
                      <a:pt x="209550" y="0"/>
                    </a:moveTo>
                    <a:lnTo>
                      <a:pt x="104775" y="107156"/>
                    </a:lnTo>
                    <a:lnTo>
                      <a:pt x="0" y="0"/>
                    </a:lnTo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0" name="Freeform: Shape 29">
                <a:extLst>
                  <a:ext uri="{FF2B5EF4-FFF2-40B4-BE49-F238E27FC236}">
                    <a16:creationId xmlns:a16="http://schemas.microsoft.com/office/drawing/2014/main" id="{FF789B15-8967-4DCB-BE16-B6C1E5BB5CDD}"/>
                  </a:ext>
                </a:extLst>
              </p:cNvPr>
              <p:cNvSpPr/>
              <p:nvPr/>
            </p:nvSpPr>
            <p:spPr>
              <a:xfrm>
                <a:off x="6215063" y="2295525"/>
                <a:ext cx="76200" cy="66675"/>
              </a:xfrm>
              <a:custGeom>
                <a:avLst/>
                <a:gdLst>
                  <a:gd name="connsiteX0" fmla="*/ 0 w 76200"/>
                  <a:gd name="connsiteY0" fmla="*/ 71438 h 66675"/>
                  <a:gd name="connsiteX1" fmla="*/ 77248 w 76200"/>
                  <a:gd name="connsiteY1" fmla="*/ 0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 h="66675">
                    <a:moveTo>
                      <a:pt x="0" y="71438"/>
                    </a:moveTo>
                    <a:lnTo>
                      <a:pt x="77248" y="0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E8C57012-065D-4053-AA81-4C1FEB9B09D7}"/>
                  </a:ext>
                </a:extLst>
              </p:cNvPr>
              <p:cNvSpPr/>
              <p:nvPr/>
            </p:nvSpPr>
            <p:spPr>
              <a:xfrm>
                <a:off x="6347365" y="2295525"/>
                <a:ext cx="76200" cy="66675"/>
              </a:xfrm>
              <a:custGeom>
                <a:avLst/>
                <a:gdLst>
                  <a:gd name="connsiteX0" fmla="*/ 0 w 76200"/>
                  <a:gd name="connsiteY0" fmla="*/ 0 h 66675"/>
                  <a:gd name="connsiteX1" fmla="*/ 77248 w 76200"/>
                  <a:gd name="connsiteY1" fmla="*/ 71438 h 666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 h="66675">
                    <a:moveTo>
                      <a:pt x="0" y="0"/>
                    </a:moveTo>
                    <a:lnTo>
                      <a:pt x="77248" y="71438"/>
                    </a:lnTo>
                  </a:path>
                </a:pathLst>
              </a:custGeom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9AC9D2AD-A69F-496F-BABC-57D62EFAC2CE}"/>
                  </a:ext>
                </a:extLst>
              </p:cNvPr>
              <p:cNvSpPr/>
              <p:nvPr/>
            </p:nvSpPr>
            <p:spPr>
              <a:xfrm>
                <a:off x="6215063" y="2214563"/>
                <a:ext cx="209550" cy="152400"/>
              </a:xfrm>
              <a:custGeom>
                <a:avLst/>
                <a:gdLst>
                  <a:gd name="connsiteX0" fmla="*/ 0 w 209550"/>
                  <a:gd name="connsiteY0" fmla="*/ 0 h 152400"/>
                  <a:gd name="connsiteX1" fmla="*/ 209550 w 209550"/>
                  <a:gd name="connsiteY1" fmla="*/ 0 h 152400"/>
                  <a:gd name="connsiteX2" fmla="*/ 209550 w 209550"/>
                  <a:gd name="connsiteY2" fmla="*/ 152400 h 152400"/>
                  <a:gd name="connsiteX3" fmla="*/ 0 w 209550"/>
                  <a:gd name="connsiteY3" fmla="*/ 152400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09550" h="152400">
                    <a:moveTo>
                      <a:pt x="0" y="0"/>
                    </a:moveTo>
                    <a:lnTo>
                      <a:pt x="209550" y="0"/>
                    </a:lnTo>
                    <a:lnTo>
                      <a:pt x="209550" y="152400"/>
                    </a:lnTo>
                    <a:lnTo>
                      <a:pt x="0" y="152400"/>
                    </a:lnTo>
                    <a:close/>
                  </a:path>
                </a:pathLst>
              </a:custGeom>
              <a:noFill/>
              <a:ln w="38100" cap="flat">
                <a:solidFill>
                  <a:schemeClr val="tx1"/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  <p:sp>
          <p:nvSpPr>
            <p:cNvPr id="43" name="Oval 42">
              <a:extLst>
                <a:ext uri="{FF2B5EF4-FFF2-40B4-BE49-F238E27FC236}">
                  <a16:creationId xmlns:a16="http://schemas.microsoft.com/office/drawing/2014/main" id="{6E0A5C53-647D-47F9-9762-13356DBCC3A6}"/>
                </a:ext>
              </a:extLst>
            </p:cNvPr>
            <p:cNvSpPr/>
            <p:nvPr/>
          </p:nvSpPr>
          <p:spPr>
            <a:xfrm>
              <a:off x="5262310" y="4386564"/>
              <a:ext cx="2162522" cy="2162522"/>
            </a:xfrm>
            <a:prstGeom prst="ellipse">
              <a:avLst/>
            </a:prstGeom>
            <a:noFill/>
            <a:ln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FC414426-1B41-4695-B858-C0EDDBD4F0FC}"/>
              </a:ext>
            </a:extLst>
          </p:cNvPr>
          <p:cNvGrpSpPr/>
          <p:nvPr/>
        </p:nvGrpSpPr>
        <p:grpSpPr>
          <a:xfrm rot="5400000">
            <a:off x="6183162" y="5206064"/>
            <a:ext cx="562727" cy="562727"/>
            <a:chOff x="5485787" y="2818787"/>
            <a:chExt cx="1220426" cy="1220426"/>
          </a:xfrm>
          <a:solidFill>
            <a:schemeClr val="accent1"/>
          </a:solidFill>
        </p:grpSpPr>
        <p:sp>
          <p:nvSpPr>
            <p:cNvPr id="49" name="Oval 48">
              <a:extLst>
                <a:ext uri="{FF2B5EF4-FFF2-40B4-BE49-F238E27FC236}">
                  <a16:creationId xmlns:a16="http://schemas.microsoft.com/office/drawing/2014/main" id="{312A1F22-AA5C-4620-9E14-ADC0E3EEDF1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0" name="Straight Arrow Connector 49">
              <a:extLst>
                <a:ext uri="{FF2B5EF4-FFF2-40B4-BE49-F238E27FC236}">
                  <a16:creationId xmlns:a16="http://schemas.microsoft.com/office/drawing/2014/main" id="{51BEFE47-1E52-46F7-BE38-A5976E188A8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44D52366-4667-4456-91E8-4EB463B84724}"/>
              </a:ext>
            </a:extLst>
          </p:cNvPr>
          <p:cNvGrpSpPr/>
          <p:nvPr/>
        </p:nvGrpSpPr>
        <p:grpSpPr>
          <a:xfrm>
            <a:off x="4287266" y="2961009"/>
            <a:ext cx="651122" cy="935983"/>
            <a:chOff x="6253202" y="3548076"/>
            <a:chExt cx="152401" cy="219075"/>
          </a:xfrm>
        </p:grpSpPr>
        <p:sp>
          <p:nvSpPr>
            <p:cNvPr id="7" name="Freeform: Shape 6">
              <a:extLst>
                <a:ext uri="{FF2B5EF4-FFF2-40B4-BE49-F238E27FC236}">
                  <a16:creationId xmlns:a16="http://schemas.microsoft.com/office/drawing/2014/main" id="{B51CC955-81D3-4D3B-B669-056C78E29F8F}"/>
                </a:ext>
              </a:extLst>
            </p:cNvPr>
            <p:cNvSpPr/>
            <p:nvPr/>
          </p:nvSpPr>
          <p:spPr>
            <a:xfrm>
              <a:off x="6281779" y="3567125"/>
              <a:ext cx="95251" cy="152401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220C7A75-D053-4F7F-B823-7CFC2C4BBEEF}"/>
                </a:ext>
              </a:extLst>
            </p:cNvPr>
            <p:cNvSpPr/>
            <p:nvPr/>
          </p:nvSpPr>
          <p:spPr>
            <a:xfrm>
              <a:off x="6253202" y="3719526"/>
              <a:ext cx="152401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75D99225-1D6A-4506-8425-EDEFC2D98A66}"/>
                </a:ext>
              </a:extLst>
            </p:cNvPr>
            <p:cNvSpPr/>
            <p:nvPr/>
          </p:nvSpPr>
          <p:spPr>
            <a:xfrm>
              <a:off x="6265870" y="3738576"/>
              <a:ext cx="123826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E140CCB9-F029-420B-A673-7D497BE4CFD2}"/>
                </a:ext>
              </a:extLst>
            </p:cNvPr>
            <p:cNvSpPr/>
            <p:nvPr/>
          </p:nvSpPr>
          <p:spPr>
            <a:xfrm>
              <a:off x="6348453" y="3662376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FDA8A9B8-02F7-4CAD-B124-43BC80B1EDB9}"/>
                </a:ext>
              </a:extLst>
            </p:cNvPr>
            <p:cNvSpPr/>
            <p:nvPr/>
          </p:nvSpPr>
          <p:spPr>
            <a:xfrm>
              <a:off x="6348453" y="3624275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D1CC99F6-C791-4AC1-92EC-34D02242FE84}"/>
                </a:ext>
              </a:extLst>
            </p:cNvPr>
            <p:cNvSpPr/>
            <p:nvPr/>
          </p:nvSpPr>
          <p:spPr>
            <a:xfrm>
              <a:off x="6310353" y="3643326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DB39DFB6-9C6E-414E-9FCA-2644F0EE93DF}"/>
                </a:ext>
              </a:extLst>
            </p:cNvPr>
            <p:cNvSpPr/>
            <p:nvPr/>
          </p:nvSpPr>
          <p:spPr>
            <a:xfrm>
              <a:off x="6310353" y="3690953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686DFE81-51A2-44BE-BE35-3C46CDC6DBFC}"/>
                </a:ext>
              </a:extLst>
            </p:cNvPr>
            <p:cNvSpPr/>
            <p:nvPr/>
          </p:nvSpPr>
          <p:spPr>
            <a:xfrm>
              <a:off x="6310353" y="3614753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95D24EAD-3711-483E-ADEF-BA1890F44ED5}"/>
                </a:ext>
              </a:extLst>
            </p:cNvPr>
            <p:cNvSpPr/>
            <p:nvPr/>
          </p:nvSpPr>
          <p:spPr>
            <a:xfrm>
              <a:off x="6348453" y="3595703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9980EBCD-9764-4479-B712-0288DAD6A459}"/>
                </a:ext>
              </a:extLst>
            </p:cNvPr>
            <p:cNvSpPr/>
            <p:nvPr/>
          </p:nvSpPr>
          <p:spPr>
            <a:xfrm>
              <a:off x="6310353" y="3548077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C66F33B8-5477-4B9A-B865-B30AA84B98CB}"/>
                </a:ext>
              </a:extLst>
            </p:cNvPr>
            <p:cNvSpPr/>
            <p:nvPr/>
          </p:nvSpPr>
          <p:spPr>
            <a:xfrm>
              <a:off x="6262727" y="362427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B7F5DB53-B84E-418C-BC6B-E8D047383B35}"/>
                </a:ext>
              </a:extLst>
            </p:cNvPr>
            <p:cNvSpPr/>
            <p:nvPr/>
          </p:nvSpPr>
          <p:spPr>
            <a:xfrm>
              <a:off x="6262727" y="365285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FE474931-E5F3-42E1-A7FC-0137136FBC7C}"/>
                </a:ext>
              </a:extLst>
            </p:cNvPr>
            <p:cNvSpPr/>
            <p:nvPr/>
          </p:nvSpPr>
          <p:spPr>
            <a:xfrm>
              <a:off x="6262723" y="368142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074F3BD7-E9CD-40A8-A170-FBDB834EDAC4}"/>
                </a:ext>
              </a:extLst>
            </p:cNvPr>
            <p:cNvSpPr/>
            <p:nvPr/>
          </p:nvSpPr>
          <p:spPr>
            <a:xfrm>
              <a:off x="6267489" y="3590940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26F26827-0885-493F-89D4-157855460A4E}"/>
                </a:ext>
              </a:extLst>
            </p:cNvPr>
            <p:cNvSpPr/>
            <p:nvPr/>
          </p:nvSpPr>
          <p:spPr>
            <a:xfrm>
              <a:off x="6281774" y="3567127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7DC5E7BC-30E6-453F-AA29-F5CBF86D85BA}"/>
                </a:ext>
              </a:extLst>
            </p:cNvPr>
            <p:cNvSpPr/>
            <p:nvPr/>
          </p:nvSpPr>
          <p:spPr>
            <a:xfrm>
              <a:off x="6348449" y="3548076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F5310324-C5D2-404A-8FBC-4F2A3A830844}"/>
                </a:ext>
              </a:extLst>
            </p:cNvPr>
            <p:cNvSpPr/>
            <p:nvPr/>
          </p:nvSpPr>
          <p:spPr>
            <a:xfrm>
              <a:off x="6377025" y="3624276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7F5D500F-C527-4956-9CF0-6CC332768CD3}"/>
                </a:ext>
              </a:extLst>
            </p:cNvPr>
            <p:cNvSpPr/>
            <p:nvPr/>
          </p:nvSpPr>
          <p:spPr>
            <a:xfrm>
              <a:off x="6377025" y="3652851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EE26E8E-DE95-4E4A-8116-6143F52B4ACE}"/>
                </a:ext>
              </a:extLst>
            </p:cNvPr>
            <p:cNvSpPr/>
            <p:nvPr/>
          </p:nvSpPr>
          <p:spPr>
            <a:xfrm>
              <a:off x="6377037" y="3681429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E901AC3E-8587-4C2E-9A70-533ACCF97BD1}"/>
                </a:ext>
              </a:extLst>
            </p:cNvPr>
            <p:cNvSpPr/>
            <p:nvPr/>
          </p:nvSpPr>
          <p:spPr>
            <a:xfrm>
              <a:off x="6377008" y="3590929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F631CC1B-E951-47C0-8DE9-26A66D11FC53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9" name="Oval 38">
            <a:extLst>
              <a:ext uri="{FF2B5EF4-FFF2-40B4-BE49-F238E27FC236}">
                <a16:creationId xmlns:a16="http://schemas.microsoft.com/office/drawing/2014/main" id="{ECD79BD4-D8F3-47D1-99D4-767DBF2778D8}"/>
              </a:ext>
            </a:extLst>
          </p:cNvPr>
          <p:cNvSpPr/>
          <p:nvPr/>
        </p:nvSpPr>
        <p:spPr>
          <a:xfrm>
            <a:off x="3531566" y="2347739"/>
            <a:ext cx="2162522" cy="2162522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0" name="Group 39">
            <a:extLst>
              <a:ext uri="{FF2B5EF4-FFF2-40B4-BE49-F238E27FC236}">
                <a16:creationId xmlns:a16="http://schemas.microsoft.com/office/drawing/2014/main" id="{1A2C25FC-E08D-4513-9E93-D7C683CFE509}"/>
              </a:ext>
            </a:extLst>
          </p:cNvPr>
          <p:cNvGrpSpPr/>
          <p:nvPr/>
        </p:nvGrpSpPr>
        <p:grpSpPr>
          <a:xfrm rot="16200000">
            <a:off x="5412724" y="3167239"/>
            <a:ext cx="562727" cy="562727"/>
            <a:chOff x="5485787" y="2818787"/>
            <a:chExt cx="1220426" cy="1220426"/>
          </a:xfrm>
          <a:solidFill>
            <a:schemeClr val="accent1"/>
          </a:solidFill>
        </p:grpSpPr>
        <p:sp>
          <p:nvSpPr>
            <p:cNvPr id="41" name="Oval 40">
              <a:extLst>
                <a:ext uri="{FF2B5EF4-FFF2-40B4-BE49-F238E27FC236}">
                  <a16:creationId xmlns:a16="http://schemas.microsoft.com/office/drawing/2014/main" id="{78BB6762-3009-4679-AA35-629A2E574A04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42" name="Straight Arrow Connector 41">
              <a:extLst>
                <a:ext uri="{FF2B5EF4-FFF2-40B4-BE49-F238E27FC236}">
                  <a16:creationId xmlns:a16="http://schemas.microsoft.com/office/drawing/2014/main" id="{32E8B41B-9138-4F58-9D14-C3D29315920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FB81C79E-3FC1-4923-AA31-A6E09ACD9BBE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Three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E647F633-D2DB-445B-8414-32A0DDB7E409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 Morbi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 sed ipsum.</a:t>
            </a:r>
          </a:p>
        </p:txBody>
      </p:sp>
      <p:sp>
        <p:nvSpPr>
          <p:cNvPr id="56" name="Text Placeholder 55">
            <a:extLst>
              <a:ext uri="{FF2B5EF4-FFF2-40B4-BE49-F238E27FC236}">
                <a16:creationId xmlns:a16="http://schemas.microsoft.com/office/drawing/2014/main" id="{2C5F67F6-E79C-4ACF-A3A2-42204C95BBBF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57" name="Text Placeholder 56">
            <a:extLst>
              <a:ext uri="{FF2B5EF4-FFF2-40B4-BE49-F238E27FC236}">
                <a16:creationId xmlns:a16="http://schemas.microsoft.com/office/drawing/2014/main" id="{BF161E90-1E39-482F-A0DE-610E5EA9592E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One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15CCDC67-B48B-4985-8ACC-2F1B355E4645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 Morbi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 sed ipsum.</a:t>
            </a:r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DAAC8F83-2DBF-495C-A8F0-69FDE638EE2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891BDE30-2B49-4B1B-92D6-49E4357FB05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>
            <a:normAutofit fontScale="92500"/>
          </a:bodyPr>
          <a:lstStyle/>
          <a:p>
            <a:pPr>
              <a:lnSpc>
                <a:spcPct val="120000"/>
              </a:lnSpc>
            </a:pPr>
            <a:r>
              <a:rPr lang="en-US" sz="1000" dirty="0">
                <a:solidFill>
                  <a:schemeClr val="bg1"/>
                </a:solidFill>
              </a:rPr>
              <a:t>Integer </a:t>
            </a:r>
            <a:r>
              <a:rPr lang="en-US" sz="1000" dirty="0" err="1">
                <a:solidFill>
                  <a:schemeClr val="bg1"/>
                </a:solidFill>
              </a:rPr>
              <a:t>mattis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nunc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sem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interdum</a:t>
            </a:r>
            <a:r>
              <a:rPr lang="en-US" sz="1000" dirty="0">
                <a:solidFill>
                  <a:schemeClr val="bg1"/>
                </a:solidFill>
              </a:rPr>
              <a:t>, id </a:t>
            </a:r>
            <a:r>
              <a:rPr lang="en-US" sz="1000" dirty="0" err="1">
                <a:solidFill>
                  <a:schemeClr val="bg1"/>
                </a:solidFill>
              </a:rPr>
              <a:t>commodo</a:t>
            </a:r>
            <a:r>
              <a:rPr lang="en-US" sz="1000" dirty="0">
                <a:solidFill>
                  <a:schemeClr val="bg1"/>
                </a:solidFill>
              </a:rPr>
              <a:t> gel </a:t>
            </a:r>
            <a:r>
              <a:rPr lang="en-US" sz="1000" dirty="0" err="1">
                <a:solidFill>
                  <a:schemeClr val="bg1"/>
                </a:solidFill>
              </a:rPr>
              <a:t>augue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bibendum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Nullam</a:t>
            </a:r>
            <a:r>
              <a:rPr lang="en-US" sz="1000" dirty="0">
                <a:solidFill>
                  <a:schemeClr val="bg1"/>
                </a:solidFill>
              </a:rPr>
              <a:t> semper </a:t>
            </a:r>
            <a:r>
              <a:rPr lang="en-US" sz="1000" dirty="0" err="1">
                <a:solidFill>
                  <a:schemeClr val="bg1"/>
                </a:solidFill>
              </a:rPr>
              <a:t>quis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justo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nec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tristique</a:t>
            </a:r>
            <a:r>
              <a:rPr lang="en-US" sz="1000" dirty="0">
                <a:solidFill>
                  <a:schemeClr val="bg1"/>
                </a:solidFill>
              </a:rPr>
              <a:t>. </a:t>
            </a:r>
            <a:r>
              <a:rPr lang="en-US" sz="1000" dirty="0" err="1">
                <a:solidFill>
                  <a:schemeClr val="bg1"/>
                </a:solidFill>
              </a:rPr>
              <a:t>Aliquam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erat</a:t>
            </a:r>
            <a:r>
              <a:rPr lang="en-US" sz="1000" dirty="0">
                <a:solidFill>
                  <a:schemeClr val="bg1"/>
                </a:solidFill>
              </a:rPr>
              <a:t> </a:t>
            </a:r>
            <a:r>
              <a:rPr lang="en-US" sz="1000" dirty="0" err="1">
                <a:solidFill>
                  <a:schemeClr val="bg1"/>
                </a:solidFill>
              </a:rPr>
              <a:t>volutpat</a:t>
            </a:r>
            <a:r>
              <a:rPr lang="en-US" sz="1000" dirty="0">
                <a:solidFill>
                  <a:schemeClr val="bg1"/>
                </a:solidFill>
              </a:rPr>
              <a:t>. Morbi </a:t>
            </a:r>
            <a:r>
              <a:rPr lang="en-US" sz="1000" dirty="0" err="1">
                <a:solidFill>
                  <a:schemeClr val="bg1"/>
                </a:solidFill>
              </a:rPr>
              <a:t>massa</a:t>
            </a:r>
            <a:r>
              <a:rPr lang="en-US" sz="1000" dirty="0">
                <a:solidFill>
                  <a:schemeClr val="bg1"/>
                </a:solidFill>
              </a:rPr>
              <a:t> sed ipsum.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030B1312-34F0-4057-B061-325AB64E9518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626D024E-48FA-4B57-BAF0-3023F547B4DF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Two</a:t>
            </a:r>
          </a:p>
        </p:txBody>
      </p:sp>
    </p:spTree>
    <p:extLst>
      <p:ext uri="{BB962C8B-B14F-4D97-AF65-F5344CB8AC3E}">
        <p14:creationId xmlns:p14="http://schemas.microsoft.com/office/powerpoint/2010/main" val="2373235058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" name="Rectangle 18">
            <a:extLst>
              <a:ext uri="{FF2B5EF4-FFF2-40B4-BE49-F238E27FC236}">
                <a16:creationId xmlns:a16="http://schemas.microsoft.com/office/drawing/2014/main" id="{7C8C19AD-55A3-4284-948D-E9797D6D8788}"/>
              </a:ext>
            </a:extLst>
          </p:cNvPr>
          <p:cNvSpPr/>
          <p:nvPr/>
        </p:nvSpPr>
        <p:spPr>
          <a:xfrm>
            <a:off x="1257044" y="2495480"/>
            <a:ext cx="2336738" cy="1015662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8A416AFA-5CA7-4D15-A409-0060B16F52A0}"/>
              </a:ext>
            </a:extLst>
          </p:cNvPr>
          <p:cNvSpPr/>
          <p:nvPr/>
        </p:nvSpPr>
        <p:spPr>
          <a:xfrm>
            <a:off x="1257044" y="3511142"/>
            <a:ext cx="2336738" cy="236637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403E0ED1-0711-4B77-8ED3-1875F06C7B44}"/>
              </a:ext>
            </a:extLst>
          </p:cNvPr>
          <p:cNvSpPr/>
          <p:nvPr/>
        </p:nvSpPr>
        <p:spPr>
          <a:xfrm>
            <a:off x="4927631" y="1710650"/>
            <a:ext cx="2336738" cy="1015662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5505B13-382D-46E8-BD5D-04FD6944046E}"/>
              </a:ext>
            </a:extLst>
          </p:cNvPr>
          <p:cNvSpPr/>
          <p:nvPr/>
        </p:nvSpPr>
        <p:spPr>
          <a:xfrm>
            <a:off x="4927631" y="2726312"/>
            <a:ext cx="2336738" cy="236637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5" name="Rectangle 84">
            <a:extLst>
              <a:ext uri="{FF2B5EF4-FFF2-40B4-BE49-F238E27FC236}">
                <a16:creationId xmlns:a16="http://schemas.microsoft.com/office/drawing/2014/main" id="{D5E714C1-744C-44D4-A897-E822A17E55BD}"/>
              </a:ext>
            </a:extLst>
          </p:cNvPr>
          <p:cNvSpPr/>
          <p:nvPr/>
        </p:nvSpPr>
        <p:spPr>
          <a:xfrm>
            <a:off x="8598218" y="2689762"/>
            <a:ext cx="2336738" cy="1015662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5D54C167-9B32-4CAB-9981-52C314CB0FCC}"/>
              </a:ext>
            </a:extLst>
          </p:cNvPr>
          <p:cNvSpPr/>
          <p:nvPr/>
        </p:nvSpPr>
        <p:spPr>
          <a:xfrm>
            <a:off x="8598218" y="3705424"/>
            <a:ext cx="2336738" cy="2366378"/>
          </a:xfrm>
          <a:prstGeom prst="rect">
            <a:avLst/>
          </a:prstGeom>
          <a:solidFill>
            <a:schemeClr val="bg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90" name="Group 89">
            <a:extLst>
              <a:ext uri="{FF2B5EF4-FFF2-40B4-BE49-F238E27FC236}">
                <a16:creationId xmlns:a16="http://schemas.microsoft.com/office/drawing/2014/main" id="{1846803C-0B79-40D2-8663-FB0482E63B13}"/>
              </a:ext>
            </a:extLst>
          </p:cNvPr>
          <p:cNvGrpSpPr/>
          <p:nvPr/>
        </p:nvGrpSpPr>
        <p:grpSpPr>
          <a:xfrm>
            <a:off x="4009965" y="3741405"/>
            <a:ext cx="501483" cy="501483"/>
            <a:chOff x="3387377" y="2836877"/>
            <a:chExt cx="501483" cy="501483"/>
          </a:xfrm>
        </p:grpSpPr>
        <p:sp>
          <p:nvSpPr>
            <p:cNvPr id="26" name="Oval 25">
              <a:extLst>
                <a:ext uri="{FF2B5EF4-FFF2-40B4-BE49-F238E27FC236}">
                  <a16:creationId xmlns:a16="http://schemas.microsoft.com/office/drawing/2014/main" id="{6ADA2F6E-2E47-4B8A-9DDC-AA46DC42EB83}"/>
                </a:ext>
              </a:extLst>
            </p:cNvPr>
            <p:cNvSpPr/>
            <p:nvPr/>
          </p:nvSpPr>
          <p:spPr>
            <a:xfrm rot="16200000">
              <a:off x="3387377" y="2836877"/>
              <a:ext cx="501483" cy="50148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27" name="Straight Arrow Connector 26">
              <a:extLst>
                <a:ext uri="{FF2B5EF4-FFF2-40B4-BE49-F238E27FC236}">
                  <a16:creationId xmlns:a16="http://schemas.microsoft.com/office/drawing/2014/main" id="{F22DD54C-26D2-4649-AC8C-7D9ED9E4657C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3638119" y="2977384"/>
              <a:ext cx="0" cy="220469"/>
            </a:xfrm>
            <a:prstGeom prst="straightConnector1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1" name="Group 90">
            <a:extLst>
              <a:ext uri="{FF2B5EF4-FFF2-40B4-BE49-F238E27FC236}">
                <a16:creationId xmlns:a16="http://schemas.microsoft.com/office/drawing/2014/main" id="{E4AAE620-3918-4FF4-A773-5D310C8CA4C1}"/>
              </a:ext>
            </a:extLst>
          </p:cNvPr>
          <p:cNvGrpSpPr/>
          <p:nvPr/>
        </p:nvGrpSpPr>
        <p:grpSpPr>
          <a:xfrm>
            <a:off x="7680552" y="4242889"/>
            <a:ext cx="501483" cy="501483"/>
            <a:chOff x="7057963" y="3338361"/>
            <a:chExt cx="501483" cy="501483"/>
          </a:xfrm>
        </p:grpSpPr>
        <p:sp>
          <p:nvSpPr>
            <p:cNvPr id="88" name="Oval 87">
              <a:extLst>
                <a:ext uri="{FF2B5EF4-FFF2-40B4-BE49-F238E27FC236}">
                  <a16:creationId xmlns:a16="http://schemas.microsoft.com/office/drawing/2014/main" id="{AEFDCED7-E4EC-47E0-99C9-53F85A44BAB9}"/>
                </a:ext>
              </a:extLst>
            </p:cNvPr>
            <p:cNvSpPr/>
            <p:nvPr/>
          </p:nvSpPr>
          <p:spPr>
            <a:xfrm rot="16200000">
              <a:off x="7057963" y="3338361"/>
              <a:ext cx="501483" cy="501483"/>
            </a:xfrm>
            <a:prstGeom prst="ellipse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89" name="Straight Arrow Connector 88">
              <a:extLst>
                <a:ext uri="{FF2B5EF4-FFF2-40B4-BE49-F238E27FC236}">
                  <a16:creationId xmlns:a16="http://schemas.microsoft.com/office/drawing/2014/main" id="{21F0C3C2-108D-424D-A13A-70003CB943F5}"/>
                </a:ext>
              </a:extLst>
            </p:cNvPr>
            <p:cNvCxnSpPr>
              <a:cxnSpLocks/>
            </p:cNvCxnSpPr>
            <p:nvPr/>
          </p:nvCxnSpPr>
          <p:spPr>
            <a:xfrm rot="16200000">
              <a:off x="7308705" y="3478868"/>
              <a:ext cx="0" cy="220469"/>
            </a:xfrm>
            <a:prstGeom prst="straightConnector1">
              <a:avLst/>
            </a:prstGeom>
            <a:solidFill>
              <a:schemeClr val="bg2"/>
            </a:solidFill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4C75FE5C-4F2B-4791-8435-7A80636C4BEA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algn="ctr"/>
            <a:r>
              <a:rPr lang="en-US" sz="9600" b="1" dirty="0"/>
              <a:t>03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7C9CD8FB-DAC7-45AA-971C-180467816863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</a:t>
            </a:r>
            <a:r>
              <a:rPr lang="en-US" sz="1000" dirty="0" err="1"/>
              <a:t>nul</a:t>
            </a:r>
            <a:r>
              <a:rPr lang="en-US" sz="1000" dirty="0"/>
              <a:t>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sed a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del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82071FD9-31BF-4465-9298-48BBC4DA47C0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8F452CF-D31C-46F4-92F5-16E32186F1B8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 algn="ctr"/>
            <a:r>
              <a:rPr lang="en-US" sz="2400" b="1" dirty="0">
                <a:latin typeface="+mj-lt"/>
              </a:rPr>
              <a:t>Progress 01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E1ADE8CB-1481-419B-868D-39D4CFDC21A0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</a:t>
            </a:r>
            <a:r>
              <a:rPr lang="en-US" sz="1000" dirty="0" err="1"/>
              <a:t>nul</a:t>
            </a:r>
            <a:r>
              <a:rPr lang="en-US" sz="1000" dirty="0"/>
              <a:t>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sed a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del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6261A3-DD2E-4892-8A5A-B57AEB0D9E19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B1664E7-7211-4076-8358-D07D09925A87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</a:t>
            </a:r>
            <a:r>
              <a:rPr lang="en-US" sz="1000" dirty="0" err="1"/>
              <a:t>nul</a:t>
            </a:r>
            <a:r>
              <a:rPr lang="en-US" sz="1000" dirty="0"/>
              <a:t>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sed a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del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BA17DCDE-1662-445A-A1DE-7565100BD1A3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F5B29761-9DC4-4B82-8164-BCC582F69E20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pPr algn="ctr"/>
            <a:r>
              <a:rPr lang="en-US" sz="9600" b="1" dirty="0"/>
              <a:t>02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FC63078-E6C5-4450-90AE-1A97697BB48A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 algn="ctr"/>
            <a:r>
              <a:rPr lang="en-US" sz="9600" b="1" dirty="0"/>
              <a:t>01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65C362F-454C-43FF-BDAE-9EFCD9942D3B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>
            <a:normAutofit fontScale="92500"/>
          </a:bodyPr>
          <a:lstStyle/>
          <a:p>
            <a:pPr algn="ctr"/>
            <a:r>
              <a:rPr lang="en-US" sz="2400" b="1" dirty="0">
                <a:latin typeface="+mj-lt"/>
              </a:rPr>
              <a:t>Progress 02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CA8FBB38-EC7B-4D28-8E7E-1AED34C3589A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pPr algn="ctr"/>
            <a:r>
              <a:rPr lang="en-US" sz="2400" b="1" dirty="0">
                <a:latin typeface="+mj-lt"/>
              </a:rPr>
              <a:t>Progress 01</a:t>
            </a:r>
          </a:p>
        </p:txBody>
      </p:sp>
    </p:spTree>
    <p:extLst>
      <p:ext uri="{BB962C8B-B14F-4D97-AF65-F5344CB8AC3E}">
        <p14:creationId xmlns:p14="http://schemas.microsoft.com/office/powerpoint/2010/main" val="104740577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331F8020-377F-4EE7-AF9E-FF0EA2809753}"/>
              </a:ext>
            </a:extLst>
          </p:cNvPr>
          <p:cNvSpPr/>
          <p:nvPr/>
        </p:nvSpPr>
        <p:spPr>
          <a:xfrm>
            <a:off x="923676" y="685900"/>
            <a:ext cx="3613144" cy="3613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3" name="Group 12">
            <a:extLst>
              <a:ext uri="{FF2B5EF4-FFF2-40B4-BE49-F238E27FC236}">
                <a16:creationId xmlns:a16="http://schemas.microsoft.com/office/drawing/2014/main" id="{FEB570D5-DA13-4104-8C0D-C21D8BF17FEF}"/>
              </a:ext>
            </a:extLst>
          </p:cNvPr>
          <p:cNvGrpSpPr/>
          <p:nvPr/>
        </p:nvGrpSpPr>
        <p:grpSpPr>
          <a:xfrm>
            <a:off x="1559816" y="1322040"/>
            <a:ext cx="2340864" cy="2340864"/>
            <a:chOff x="1429718" y="502149"/>
            <a:chExt cx="2340864" cy="2340864"/>
          </a:xfrm>
        </p:grpSpPr>
        <p:sp>
          <p:nvSpPr>
            <p:cNvPr id="6" name="Oval 5">
              <a:extLst>
                <a:ext uri="{FF2B5EF4-FFF2-40B4-BE49-F238E27FC236}">
                  <a16:creationId xmlns:a16="http://schemas.microsoft.com/office/drawing/2014/main" id="{B7FCE42A-995A-4475-B998-8B35DF012160}"/>
                </a:ext>
              </a:extLst>
            </p:cNvPr>
            <p:cNvSpPr/>
            <p:nvPr/>
          </p:nvSpPr>
          <p:spPr>
            <a:xfrm>
              <a:off x="1429718" y="502149"/>
              <a:ext cx="2340864" cy="234086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7" name="Partial Circle 6">
              <a:extLst>
                <a:ext uri="{FF2B5EF4-FFF2-40B4-BE49-F238E27FC236}">
                  <a16:creationId xmlns:a16="http://schemas.microsoft.com/office/drawing/2014/main" id="{6A45EFFD-68E6-4BA5-A03E-25B55B15621D}"/>
                </a:ext>
              </a:extLst>
            </p:cNvPr>
            <p:cNvSpPr/>
            <p:nvPr/>
          </p:nvSpPr>
          <p:spPr>
            <a:xfrm>
              <a:off x="1430761" y="503192"/>
              <a:ext cx="2338778" cy="2338778"/>
            </a:xfrm>
            <a:prstGeom prst="pie">
              <a:avLst>
                <a:gd name="adj1" fmla="val 1906487"/>
                <a:gd name="adj2" fmla="val 16200000"/>
              </a:avLst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8" name="Oval 7">
              <a:extLst>
                <a:ext uri="{FF2B5EF4-FFF2-40B4-BE49-F238E27FC236}">
                  <a16:creationId xmlns:a16="http://schemas.microsoft.com/office/drawing/2014/main" id="{24174FA3-C170-45E7-B436-B824854EF90A}"/>
                </a:ext>
              </a:extLst>
            </p:cNvPr>
            <p:cNvSpPr/>
            <p:nvPr/>
          </p:nvSpPr>
          <p:spPr>
            <a:xfrm>
              <a:off x="1605149" y="677580"/>
              <a:ext cx="1990002" cy="19900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A1DC282F-6BFE-49ED-9088-BC13B42FF239}"/>
              </a:ext>
            </a:extLst>
          </p:cNvPr>
          <p:cNvGrpSpPr/>
          <p:nvPr/>
        </p:nvGrpSpPr>
        <p:grpSpPr>
          <a:xfrm>
            <a:off x="2404678" y="2024485"/>
            <a:ext cx="651122" cy="935983"/>
            <a:chOff x="6253202" y="3548076"/>
            <a:chExt cx="152401" cy="219075"/>
          </a:xfrm>
        </p:grpSpPr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73EF206D-A2C4-4CC0-B623-63E0146B550F}"/>
                </a:ext>
              </a:extLst>
            </p:cNvPr>
            <p:cNvSpPr/>
            <p:nvPr/>
          </p:nvSpPr>
          <p:spPr>
            <a:xfrm>
              <a:off x="6281779" y="3567125"/>
              <a:ext cx="95251" cy="152401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72F66007-C332-492B-A3A8-EA75D3A84F46}"/>
                </a:ext>
              </a:extLst>
            </p:cNvPr>
            <p:cNvSpPr/>
            <p:nvPr/>
          </p:nvSpPr>
          <p:spPr>
            <a:xfrm>
              <a:off x="6253202" y="3719526"/>
              <a:ext cx="152401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A4703B6D-DAF3-426A-BE86-270F808A9157}"/>
                </a:ext>
              </a:extLst>
            </p:cNvPr>
            <p:cNvSpPr/>
            <p:nvPr/>
          </p:nvSpPr>
          <p:spPr>
            <a:xfrm>
              <a:off x="6265870" y="3738576"/>
              <a:ext cx="123826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97A9F9B3-75A1-4385-AAD3-A2C809E05DC2}"/>
                </a:ext>
              </a:extLst>
            </p:cNvPr>
            <p:cNvSpPr/>
            <p:nvPr/>
          </p:nvSpPr>
          <p:spPr>
            <a:xfrm>
              <a:off x="6348453" y="3662376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453CAFF2-6DB2-4799-BD6F-10839BE728E8}"/>
                </a:ext>
              </a:extLst>
            </p:cNvPr>
            <p:cNvSpPr/>
            <p:nvPr/>
          </p:nvSpPr>
          <p:spPr>
            <a:xfrm>
              <a:off x="6348453" y="3624275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DDD7F62C-30DC-404C-8E51-CB2E6D8F19F0}"/>
                </a:ext>
              </a:extLst>
            </p:cNvPr>
            <p:cNvSpPr/>
            <p:nvPr/>
          </p:nvSpPr>
          <p:spPr>
            <a:xfrm>
              <a:off x="6310353" y="3643326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7DAF9151-50DB-4BA1-9EE1-14FCA784DB7E}"/>
                </a:ext>
              </a:extLst>
            </p:cNvPr>
            <p:cNvSpPr/>
            <p:nvPr/>
          </p:nvSpPr>
          <p:spPr>
            <a:xfrm>
              <a:off x="6310353" y="3690953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8C1FCF67-870B-4B7E-9679-72E5F283936D}"/>
                </a:ext>
              </a:extLst>
            </p:cNvPr>
            <p:cNvSpPr/>
            <p:nvPr/>
          </p:nvSpPr>
          <p:spPr>
            <a:xfrm>
              <a:off x="6310353" y="3614753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8B7ACB7-5582-4BCA-A2B7-54182B19641F}"/>
                </a:ext>
              </a:extLst>
            </p:cNvPr>
            <p:cNvSpPr/>
            <p:nvPr/>
          </p:nvSpPr>
          <p:spPr>
            <a:xfrm>
              <a:off x="6348453" y="3595703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8B3A9B5E-0EC7-4BA1-AD7D-C821D8B32AE6}"/>
                </a:ext>
              </a:extLst>
            </p:cNvPr>
            <p:cNvSpPr/>
            <p:nvPr/>
          </p:nvSpPr>
          <p:spPr>
            <a:xfrm>
              <a:off x="6310353" y="3548077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1E6AB787-71FE-4DAB-8D51-73E505C6D861}"/>
                </a:ext>
              </a:extLst>
            </p:cNvPr>
            <p:cNvSpPr/>
            <p:nvPr/>
          </p:nvSpPr>
          <p:spPr>
            <a:xfrm>
              <a:off x="6262727" y="362427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7F5ABF4F-C2EC-4B2C-ACA0-B29A2BB1A36A}"/>
                </a:ext>
              </a:extLst>
            </p:cNvPr>
            <p:cNvSpPr/>
            <p:nvPr/>
          </p:nvSpPr>
          <p:spPr>
            <a:xfrm>
              <a:off x="6262727" y="365285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00222C03-F4A3-4609-B072-E85D8C6FE105}"/>
                </a:ext>
              </a:extLst>
            </p:cNvPr>
            <p:cNvSpPr/>
            <p:nvPr/>
          </p:nvSpPr>
          <p:spPr>
            <a:xfrm>
              <a:off x="6262723" y="368142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AC52DB0D-D1C4-4302-815B-312A605FBBAE}"/>
                </a:ext>
              </a:extLst>
            </p:cNvPr>
            <p:cNvSpPr/>
            <p:nvPr/>
          </p:nvSpPr>
          <p:spPr>
            <a:xfrm>
              <a:off x="6267489" y="3590940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112AD6D3-1C9F-4095-B819-8B9D0C7FDCA8}"/>
                </a:ext>
              </a:extLst>
            </p:cNvPr>
            <p:cNvSpPr/>
            <p:nvPr/>
          </p:nvSpPr>
          <p:spPr>
            <a:xfrm>
              <a:off x="6281774" y="3567127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0" name="Freeform: Shape 29">
              <a:extLst>
                <a:ext uri="{FF2B5EF4-FFF2-40B4-BE49-F238E27FC236}">
                  <a16:creationId xmlns:a16="http://schemas.microsoft.com/office/drawing/2014/main" id="{953C915E-69E4-452F-909D-F7F2E11DCB05}"/>
                </a:ext>
              </a:extLst>
            </p:cNvPr>
            <p:cNvSpPr/>
            <p:nvPr/>
          </p:nvSpPr>
          <p:spPr>
            <a:xfrm>
              <a:off x="6348449" y="3548076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1" name="Freeform: Shape 30">
              <a:extLst>
                <a:ext uri="{FF2B5EF4-FFF2-40B4-BE49-F238E27FC236}">
                  <a16:creationId xmlns:a16="http://schemas.microsoft.com/office/drawing/2014/main" id="{82A10C55-627F-4710-9F16-9752735DC7D4}"/>
                </a:ext>
              </a:extLst>
            </p:cNvPr>
            <p:cNvSpPr/>
            <p:nvPr/>
          </p:nvSpPr>
          <p:spPr>
            <a:xfrm>
              <a:off x="6377025" y="3624276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2" name="Freeform: Shape 31">
              <a:extLst>
                <a:ext uri="{FF2B5EF4-FFF2-40B4-BE49-F238E27FC236}">
                  <a16:creationId xmlns:a16="http://schemas.microsoft.com/office/drawing/2014/main" id="{8A7836C0-354B-4BEF-B0D3-55BB8B127A12}"/>
                </a:ext>
              </a:extLst>
            </p:cNvPr>
            <p:cNvSpPr/>
            <p:nvPr/>
          </p:nvSpPr>
          <p:spPr>
            <a:xfrm>
              <a:off x="6377025" y="3652851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AC3122BD-5EFF-45BD-AC3A-87FFF8F2FE57}"/>
                </a:ext>
              </a:extLst>
            </p:cNvPr>
            <p:cNvSpPr/>
            <p:nvPr/>
          </p:nvSpPr>
          <p:spPr>
            <a:xfrm>
              <a:off x="6377037" y="3681429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4" name="Freeform: Shape 33">
              <a:extLst>
                <a:ext uri="{FF2B5EF4-FFF2-40B4-BE49-F238E27FC236}">
                  <a16:creationId xmlns:a16="http://schemas.microsoft.com/office/drawing/2014/main" id="{88C0E7D9-985D-4538-B537-48131E63AFBE}"/>
                </a:ext>
              </a:extLst>
            </p:cNvPr>
            <p:cNvSpPr/>
            <p:nvPr/>
          </p:nvSpPr>
          <p:spPr>
            <a:xfrm>
              <a:off x="6377008" y="3590929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029EE41D-D879-466E-946A-0A841F743721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6" name="Oval 55">
            <a:extLst>
              <a:ext uri="{FF2B5EF4-FFF2-40B4-BE49-F238E27FC236}">
                <a16:creationId xmlns:a16="http://schemas.microsoft.com/office/drawing/2014/main" id="{E0DCB064-D1EF-4CD7-995F-0DD39E687B10}"/>
              </a:ext>
            </a:extLst>
          </p:cNvPr>
          <p:cNvSpPr/>
          <p:nvPr/>
        </p:nvSpPr>
        <p:spPr>
          <a:xfrm>
            <a:off x="7655180" y="685900"/>
            <a:ext cx="3613144" cy="3613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97A1A567-F0D9-4DFC-8CEB-805148A00305}"/>
              </a:ext>
            </a:extLst>
          </p:cNvPr>
          <p:cNvGrpSpPr/>
          <p:nvPr/>
        </p:nvGrpSpPr>
        <p:grpSpPr>
          <a:xfrm>
            <a:off x="8291320" y="1322040"/>
            <a:ext cx="2340864" cy="2340864"/>
            <a:chOff x="1429718" y="502149"/>
            <a:chExt cx="2340864" cy="2340864"/>
          </a:xfrm>
        </p:grpSpPr>
        <p:sp>
          <p:nvSpPr>
            <p:cNvPr id="62" name="Oval 61">
              <a:extLst>
                <a:ext uri="{FF2B5EF4-FFF2-40B4-BE49-F238E27FC236}">
                  <a16:creationId xmlns:a16="http://schemas.microsoft.com/office/drawing/2014/main" id="{A7A0929B-4218-40EB-8AEF-FDC045795B9C}"/>
                </a:ext>
              </a:extLst>
            </p:cNvPr>
            <p:cNvSpPr/>
            <p:nvPr/>
          </p:nvSpPr>
          <p:spPr>
            <a:xfrm>
              <a:off x="1429718" y="502149"/>
              <a:ext cx="2340864" cy="234086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63" name="Partial Circle 62">
              <a:extLst>
                <a:ext uri="{FF2B5EF4-FFF2-40B4-BE49-F238E27FC236}">
                  <a16:creationId xmlns:a16="http://schemas.microsoft.com/office/drawing/2014/main" id="{20301299-B10C-479F-A62C-736F2CC85C55}"/>
                </a:ext>
              </a:extLst>
            </p:cNvPr>
            <p:cNvSpPr/>
            <p:nvPr/>
          </p:nvSpPr>
          <p:spPr>
            <a:xfrm>
              <a:off x="1430761" y="503192"/>
              <a:ext cx="2338778" cy="2338778"/>
            </a:xfrm>
            <a:prstGeom prst="pie">
              <a:avLst>
                <a:gd name="adj1" fmla="val 18633895"/>
                <a:gd name="adj2" fmla="val 16200000"/>
              </a:avLst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64" name="Oval 63">
              <a:extLst>
                <a:ext uri="{FF2B5EF4-FFF2-40B4-BE49-F238E27FC236}">
                  <a16:creationId xmlns:a16="http://schemas.microsoft.com/office/drawing/2014/main" id="{EE9636C6-58D6-4488-8C81-2D7A0974D369}"/>
                </a:ext>
              </a:extLst>
            </p:cNvPr>
            <p:cNvSpPr/>
            <p:nvPr/>
          </p:nvSpPr>
          <p:spPr>
            <a:xfrm>
              <a:off x="1605149" y="677580"/>
              <a:ext cx="1990002" cy="19900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grpSp>
        <p:nvGrpSpPr>
          <p:cNvPr id="36" name="Group 35">
            <a:extLst>
              <a:ext uri="{FF2B5EF4-FFF2-40B4-BE49-F238E27FC236}">
                <a16:creationId xmlns:a16="http://schemas.microsoft.com/office/drawing/2014/main" id="{E0374744-F06E-4F2B-9253-C907405A5815}"/>
              </a:ext>
            </a:extLst>
          </p:cNvPr>
          <p:cNvGrpSpPr/>
          <p:nvPr/>
        </p:nvGrpSpPr>
        <p:grpSpPr>
          <a:xfrm>
            <a:off x="9056495" y="2197740"/>
            <a:ext cx="810514" cy="589465"/>
            <a:chOff x="6215063" y="2214563"/>
            <a:chExt cx="209550" cy="152400"/>
          </a:xfrm>
        </p:grpSpPr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1CA7D0A-6D93-450D-A6AF-FFD09381FAEB}"/>
                </a:ext>
              </a:extLst>
            </p:cNvPr>
            <p:cNvSpPr/>
            <p:nvPr/>
          </p:nvSpPr>
          <p:spPr>
            <a:xfrm>
              <a:off x="6215063" y="2214563"/>
              <a:ext cx="209550" cy="104775"/>
            </a:xfrm>
            <a:custGeom>
              <a:avLst/>
              <a:gdLst>
                <a:gd name="connsiteX0" fmla="*/ 209550 w 209550"/>
                <a:gd name="connsiteY0" fmla="*/ 0 h 104775"/>
                <a:gd name="connsiteX1" fmla="*/ 104775 w 209550"/>
                <a:gd name="connsiteY1" fmla="*/ 107156 h 104775"/>
                <a:gd name="connsiteX2" fmla="*/ 0 w 209550"/>
                <a:gd name="connsiteY2" fmla="*/ 0 h 1047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209550" h="104775">
                  <a:moveTo>
                    <a:pt x="209550" y="0"/>
                  </a:moveTo>
                  <a:lnTo>
                    <a:pt x="104775" y="107156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F5086351-6FC3-486E-A5DE-E550D0C7C75A}"/>
                </a:ext>
              </a:extLst>
            </p:cNvPr>
            <p:cNvSpPr/>
            <p:nvPr/>
          </p:nvSpPr>
          <p:spPr>
            <a:xfrm>
              <a:off x="6215063" y="2295525"/>
              <a:ext cx="76200" cy="66675"/>
            </a:xfrm>
            <a:custGeom>
              <a:avLst/>
              <a:gdLst>
                <a:gd name="connsiteX0" fmla="*/ 0 w 76200"/>
                <a:gd name="connsiteY0" fmla="*/ 71438 h 66675"/>
                <a:gd name="connsiteX1" fmla="*/ 77248 w 76200"/>
                <a:gd name="connsiteY1" fmla="*/ 0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6675">
                  <a:moveTo>
                    <a:pt x="0" y="71438"/>
                  </a:moveTo>
                  <a:lnTo>
                    <a:pt x="77248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1442C044-5598-4D5A-9BD7-B33BAE6C2F15}"/>
                </a:ext>
              </a:extLst>
            </p:cNvPr>
            <p:cNvSpPr/>
            <p:nvPr/>
          </p:nvSpPr>
          <p:spPr>
            <a:xfrm>
              <a:off x="6347365" y="2295525"/>
              <a:ext cx="76200" cy="66675"/>
            </a:xfrm>
            <a:custGeom>
              <a:avLst/>
              <a:gdLst>
                <a:gd name="connsiteX0" fmla="*/ 0 w 76200"/>
                <a:gd name="connsiteY0" fmla="*/ 0 h 66675"/>
                <a:gd name="connsiteX1" fmla="*/ 77248 w 76200"/>
                <a:gd name="connsiteY1" fmla="*/ 71438 h 666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 h="66675">
                  <a:moveTo>
                    <a:pt x="0" y="0"/>
                  </a:moveTo>
                  <a:lnTo>
                    <a:pt x="77248" y="71438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0" name="Freeform: Shape 39">
              <a:extLst>
                <a:ext uri="{FF2B5EF4-FFF2-40B4-BE49-F238E27FC236}">
                  <a16:creationId xmlns:a16="http://schemas.microsoft.com/office/drawing/2014/main" id="{24CE7CE9-F6AA-491B-BA1B-48CC559B9086}"/>
                </a:ext>
              </a:extLst>
            </p:cNvPr>
            <p:cNvSpPr/>
            <p:nvPr/>
          </p:nvSpPr>
          <p:spPr>
            <a:xfrm>
              <a:off x="6215063" y="2214563"/>
              <a:ext cx="209550" cy="152400"/>
            </a:xfrm>
            <a:custGeom>
              <a:avLst/>
              <a:gdLst>
                <a:gd name="connsiteX0" fmla="*/ 0 w 209550"/>
                <a:gd name="connsiteY0" fmla="*/ 0 h 152400"/>
                <a:gd name="connsiteX1" fmla="*/ 209550 w 209550"/>
                <a:gd name="connsiteY1" fmla="*/ 0 h 152400"/>
                <a:gd name="connsiteX2" fmla="*/ 209550 w 209550"/>
                <a:gd name="connsiteY2" fmla="*/ 152400 h 152400"/>
                <a:gd name="connsiteX3" fmla="*/ 0 w 209550"/>
                <a:gd name="connsiteY3" fmla="*/ 152400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09550" h="152400">
                  <a:moveTo>
                    <a:pt x="0" y="0"/>
                  </a:moveTo>
                  <a:lnTo>
                    <a:pt x="209550" y="0"/>
                  </a:lnTo>
                  <a:lnTo>
                    <a:pt x="209550" y="152400"/>
                  </a:lnTo>
                  <a:lnTo>
                    <a:pt x="0" y="152400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6E4BEF67-6B19-43EF-A34A-AF465A2107A3}"/>
              </a:ext>
            </a:extLst>
          </p:cNvPr>
          <p:cNvGrpSpPr/>
          <p:nvPr/>
        </p:nvGrpSpPr>
        <p:grpSpPr>
          <a:xfrm>
            <a:off x="4925569" y="1322040"/>
            <a:ext cx="2340864" cy="2340864"/>
            <a:chOff x="1429718" y="502149"/>
            <a:chExt cx="2340864" cy="2340864"/>
          </a:xfrm>
        </p:grpSpPr>
        <p:sp>
          <p:nvSpPr>
            <p:cNvPr id="53" name="Oval 52">
              <a:extLst>
                <a:ext uri="{FF2B5EF4-FFF2-40B4-BE49-F238E27FC236}">
                  <a16:creationId xmlns:a16="http://schemas.microsoft.com/office/drawing/2014/main" id="{3698BA83-F48E-4FB7-9C6A-53F0827A4202}"/>
                </a:ext>
              </a:extLst>
            </p:cNvPr>
            <p:cNvSpPr/>
            <p:nvPr/>
          </p:nvSpPr>
          <p:spPr>
            <a:xfrm>
              <a:off x="1429718" y="502149"/>
              <a:ext cx="2340864" cy="2340864"/>
            </a:xfrm>
            <a:prstGeom prst="ellipse">
              <a:avLst/>
            </a:prstGeom>
            <a:solidFill>
              <a:schemeClr val="bg2">
                <a:lumMod val="9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sp>
          <p:nvSpPr>
            <p:cNvPr id="54" name="Partial Circle 53">
              <a:extLst>
                <a:ext uri="{FF2B5EF4-FFF2-40B4-BE49-F238E27FC236}">
                  <a16:creationId xmlns:a16="http://schemas.microsoft.com/office/drawing/2014/main" id="{63ED96DE-70A3-4F1B-8BC9-61EB6AE54A8D}"/>
                </a:ext>
              </a:extLst>
            </p:cNvPr>
            <p:cNvSpPr/>
            <p:nvPr/>
          </p:nvSpPr>
          <p:spPr>
            <a:xfrm>
              <a:off x="1430761" y="503192"/>
              <a:ext cx="2338778" cy="2338778"/>
            </a:xfrm>
            <a:prstGeom prst="pie">
              <a:avLst>
                <a:gd name="adj1" fmla="val 7232549"/>
                <a:gd name="adj2" fmla="val 16200000"/>
              </a:avLst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 dirty="0">
                <a:solidFill>
                  <a:schemeClr val="tx1"/>
                </a:solidFill>
              </a:endParaRPr>
            </a:p>
          </p:txBody>
        </p:sp>
        <p:sp>
          <p:nvSpPr>
            <p:cNvPr id="55" name="Oval 54">
              <a:extLst>
                <a:ext uri="{FF2B5EF4-FFF2-40B4-BE49-F238E27FC236}">
                  <a16:creationId xmlns:a16="http://schemas.microsoft.com/office/drawing/2014/main" id="{90B81BC8-0FA5-4A6A-B772-4997DC511711}"/>
                </a:ext>
              </a:extLst>
            </p:cNvPr>
            <p:cNvSpPr/>
            <p:nvPr/>
          </p:nvSpPr>
          <p:spPr>
            <a:xfrm>
              <a:off x="1605149" y="677580"/>
              <a:ext cx="1990002" cy="1990002"/>
            </a:xfrm>
            <a:prstGeom prst="ellipse">
              <a:avLst/>
            </a:prstGeom>
            <a:solidFill>
              <a:schemeClr val="bg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</p:grpSp>
      <p:sp>
        <p:nvSpPr>
          <p:cNvPr id="47" name="Oval 46">
            <a:extLst>
              <a:ext uri="{FF2B5EF4-FFF2-40B4-BE49-F238E27FC236}">
                <a16:creationId xmlns:a16="http://schemas.microsoft.com/office/drawing/2014/main" id="{DCC4337B-4F7F-4E36-AE6F-51DFC8CCAFAD}"/>
              </a:ext>
            </a:extLst>
          </p:cNvPr>
          <p:cNvSpPr/>
          <p:nvPr/>
        </p:nvSpPr>
        <p:spPr>
          <a:xfrm>
            <a:off x="4289427" y="685900"/>
            <a:ext cx="3613144" cy="3613144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41" name="Group 40">
            <a:extLst>
              <a:ext uri="{FF2B5EF4-FFF2-40B4-BE49-F238E27FC236}">
                <a16:creationId xmlns:a16="http://schemas.microsoft.com/office/drawing/2014/main" id="{F783C30D-B6BD-4609-98DC-366E6E5AC143}"/>
              </a:ext>
            </a:extLst>
          </p:cNvPr>
          <p:cNvGrpSpPr/>
          <p:nvPr/>
        </p:nvGrpSpPr>
        <p:grpSpPr>
          <a:xfrm>
            <a:off x="5579459" y="1998389"/>
            <a:ext cx="1033084" cy="988166"/>
            <a:chOff x="3929063" y="5386388"/>
            <a:chExt cx="219075" cy="209550"/>
          </a:xfrm>
        </p:grpSpPr>
        <p:sp>
          <p:nvSpPr>
            <p:cNvPr id="42" name="Freeform: Shape 41">
              <a:extLst>
                <a:ext uri="{FF2B5EF4-FFF2-40B4-BE49-F238E27FC236}">
                  <a16:creationId xmlns:a16="http://schemas.microsoft.com/office/drawing/2014/main" id="{52FA9002-D38A-4DC4-83AD-7A23F17A5916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3" name="Freeform: Shape 42">
              <a:extLst>
                <a:ext uri="{FF2B5EF4-FFF2-40B4-BE49-F238E27FC236}">
                  <a16:creationId xmlns:a16="http://schemas.microsoft.com/office/drawing/2014/main" id="{163169C3-5C8C-42A5-96E7-B4FE0BE58123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25AFC3D7-A77F-47AF-8ED0-75EEA5C2BE8B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E11399E6-761B-4948-9589-97640425D3B9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61C44D93-6F07-4311-BA98-62B7180DA36B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9" name="Group 68">
            <a:extLst>
              <a:ext uri="{FF2B5EF4-FFF2-40B4-BE49-F238E27FC236}">
                <a16:creationId xmlns:a16="http://schemas.microsoft.com/office/drawing/2014/main" id="{2EE28AA1-6C4A-4462-9B48-9B0917A781FD}"/>
              </a:ext>
            </a:extLst>
          </p:cNvPr>
          <p:cNvGrpSpPr/>
          <p:nvPr/>
        </p:nvGrpSpPr>
        <p:grpSpPr>
          <a:xfrm rot="16200000">
            <a:off x="4026518" y="2105866"/>
            <a:ext cx="773212" cy="773212"/>
            <a:chOff x="5485787" y="2818787"/>
            <a:chExt cx="1220426" cy="1220426"/>
          </a:xfrm>
          <a:solidFill>
            <a:schemeClr val="bg1">
              <a:lumMod val="75000"/>
            </a:schemeClr>
          </a:solidFill>
        </p:grpSpPr>
        <p:sp>
          <p:nvSpPr>
            <p:cNvPr id="70" name="Oval 69">
              <a:extLst>
                <a:ext uri="{FF2B5EF4-FFF2-40B4-BE49-F238E27FC236}">
                  <a16:creationId xmlns:a16="http://schemas.microsoft.com/office/drawing/2014/main" id="{6E790AF5-FD3F-4900-A9E9-2349EC24D2A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71" name="Straight Arrow Connector 70">
              <a:extLst>
                <a:ext uri="{FF2B5EF4-FFF2-40B4-BE49-F238E27FC236}">
                  <a16:creationId xmlns:a16="http://schemas.microsoft.com/office/drawing/2014/main" id="{DE6D0E5F-39D7-4738-A0B6-5177D5474C5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72" name="Group 71">
            <a:extLst>
              <a:ext uri="{FF2B5EF4-FFF2-40B4-BE49-F238E27FC236}">
                <a16:creationId xmlns:a16="http://schemas.microsoft.com/office/drawing/2014/main" id="{61F5DFCE-3180-404E-967C-19A49CE8F434}"/>
              </a:ext>
            </a:extLst>
          </p:cNvPr>
          <p:cNvGrpSpPr/>
          <p:nvPr/>
        </p:nvGrpSpPr>
        <p:grpSpPr>
          <a:xfrm rot="16200000">
            <a:off x="7392269" y="2105866"/>
            <a:ext cx="773212" cy="773212"/>
            <a:chOff x="5485787" y="2818787"/>
            <a:chExt cx="1220426" cy="1220426"/>
          </a:xfrm>
          <a:solidFill>
            <a:schemeClr val="bg1">
              <a:lumMod val="75000"/>
            </a:schemeClr>
          </a:solidFill>
        </p:grpSpPr>
        <p:sp>
          <p:nvSpPr>
            <p:cNvPr id="73" name="Oval 72">
              <a:extLst>
                <a:ext uri="{FF2B5EF4-FFF2-40B4-BE49-F238E27FC236}">
                  <a16:creationId xmlns:a16="http://schemas.microsoft.com/office/drawing/2014/main" id="{5A142CB0-9A16-4D94-B6D3-E616B2632FC8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74" name="Straight Arrow Connector 73">
              <a:extLst>
                <a:ext uri="{FF2B5EF4-FFF2-40B4-BE49-F238E27FC236}">
                  <a16:creationId xmlns:a16="http://schemas.microsoft.com/office/drawing/2014/main" id="{2EECA01C-BBB3-4A14-A567-CE5CFEFED19F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5D461499-684F-4750-8D21-786DB796EA2C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58CDAC5C-400C-4D15-BABC-2A19B2444351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1F8443F2-80AB-4946-839D-67429D999721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F5D30C89-BBF5-44B2-801A-100992D0C88F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9048B78A-9614-42DB-8450-3BE986DFD4B0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02D72388-07FF-44BB-86AF-199962C55847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100478719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145D1B8-37B6-4DEA-8C4A-9ED6A12E0F9B}"/>
              </a:ext>
            </a:extLst>
          </p:cNvPr>
          <p:cNvSpPr/>
          <p:nvPr/>
        </p:nvSpPr>
        <p:spPr>
          <a:xfrm>
            <a:off x="2800753" y="3217416"/>
            <a:ext cx="3542494" cy="2664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" name="Oval 5">
            <a:extLst>
              <a:ext uri="{FF2B5EF4-FFF2-40B4-BE49-F238E27FC236}">
                <a16:creationId xmlns:a16="http://schemas.microsoft.com/office/drawing/2014/main" id="{DFB81E49-33B4-4909-867A-C35A6FB3E050}"/>
              </a:ext>
            </a:extLst>
          </p:cNvPr>
          <p:cNvSpPr/>
          <p:nvPr/>
        </p:nvSpPr>
        <p:spPr>
          <a:xfrm>
            <a:off x="5848753" y="3217416"/>
            <a:ext cx="3542494" cy="2664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FADCA038-A50B-4D32-8E12-A6FBAA0C5F8C}"/>
              </a:ext>
            </a:extLst>
          </p:cNvPr>
          <p:cNvSpPr/>
          <p:nvPr/>
        </p:nvSpPr>
        <p:spPr>
          <a:xfrm>
            <a:off x="2800753" y="976545"/>
            <a:ext cx="3542494" cy="2664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5" name="Oval 14">
            <a:extLst>
              <a:ext uri="{FF2B5EF4-FFF2-40B4-BE49-F238E27FC236}">
                <a16:creationId xmlns:a16="http://schemas.microsoft.com/office/drawing/2014/main" id="{77BF8F51-B6EC-40FF-85AE-A2C103104675}"/>
              </a:ext>
            </a:extLst>
          </p:cNvPr>
          <p:cNvSpPr/>
          <p:nvPr/>
        </p:nvSpPr>
        <p:spPr>
          <a:xfrm>
            <a:off x="5848753" y="976545"/>
            <a:ext cx="3542494" cy="266404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18" name="Group 17">
            <a:extLst>
              <a:ext uri="{FF2B5EF4-FFF2-40B4-BE49-F238E27FC236}">
                <a16:creationId xmlns:a16="http://schemas.microsoft.com/office/drawing/2014/main" id="{E7F5141E-6004-4CED-8BAB-19E3812C5C12}"/>
              </a:ext>
            </a:extLst>
          </p:cNvPr>
          <p:cNvGrpSpPr/>
          <p:nvPr/>
        </p:nvGrpSpPr>
        <p:grpSpPr>
          <a:xfrm>
            <a:off x="5462728" y="2796105"/>
            <a:ext cx="1266546" cy="1266550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19" name="Oval 18">
              <a:extLst>
                <a:ext uri="{FF2B5EF4-FFF2-40B4-BE49-F238E27FC236}">
                  <a16:creationId xmlns:a16="http://schemas.microsoft.com/office/drawing/2014/main" id="{0BC991DC-D3A9-444F-AC42-579046C82C6B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20" name="Straight Arrow Connector 19">
              <a:extLst>
                <a:ext uri="{FF2B5EF4-FFF2-40B4-BE49-F238E27FC236}">
                  <a16:creationId xmlns:a16="http://schemas.microsoft.com/office/drawing/2014/main" id="{B316C5BA-EB3E-4BF0-B48E-358BBF71ED9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28D8A43-DA21-4BA5-9209-3D559E4DD16E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08EDE180-13C2-479C-B876-0CFA5EE45507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latin typeface="+mj-lt"/>
              </a:rPr>
              <a:t>Strength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EC2F936C-A499-4858-8721-DC425D2D1329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4F1B2F5-6C37-46F3-AC2E-AEDB445077B4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latin typeface="+mj-lt"/>
              </a:rPr>
              <a:t>Opportunity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822849C-9DE0-4476-94D6-587DD657F6AA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106C17B0-92D5-4171-97BC-BA8474F6211A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latin typeface="+mj-lt"/>
              </a:rPr>
              <a:t>Weakness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0297026-A223-430B-AD0E-24873CF59D4A}"/>
              </a:ext>
            </a:extLst>
          </p:cNvPr>
          <p:cNvSpPr>
            <a:spLocks noGrp="1"/>
          </p:cNvSpPr>
          <p:nvPr>
            <p:ph type="body" sz="quarter" idx="78"/>
          </p:nvPr>
        </p:nvSpPr>
        <p:spPr/>
        <p:txBody>
          <a:bodyPr/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3E7CCAFC-47C1-471C-9021-B15420362D9A}"/>
              </a:ext>
            </a:extLst>
          </p:cNvPr>
          <p:cNvSpPr>
            <a:spLocks noGrp="1"/>
          </p:cNvSpPr>
          <p:nvPr>
            <p:ph type="body" sz="quarter" idx="79"/>
          </p:nvPr>
        </p:nvSpPr>
        <p:spPr/>
        <p:txBody>
          <a:bodyPr/>
          <a:lstStyle/>
          <a:p>
            <a:pPr algn="ctr">
              <a:lnSpc>
                <a:spcPct val="90000"/>
              </a:lnSpc>
            </a:pPr>
            <a:r>
              <a:rPr lang="en-US" sz="2400" b="1" dirty="0">
                <a:latin typeface="+mj-lt"/>
              </a:rPr>
              <a:t>Threats</a:t>
            </a:r>
          </a:p>
        </p:txBody>
      </p:sp>
    </p:spTree>
    <p:extLst>
      <p:ext uri="{BB962C8B-B14F-4D97-AF65-F5344CB8AC3E}">
        <p14:creationId xmlns:p14="http://schemas.microsoft.com/office/powerpoint/2010/main" val="3463844427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2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Rectangle 6">
            <a:extLst>
              <a:ext uri="{FF2B5EF4-FFF2-40B4-BE49-F238E27FC236}">
                <a16:creationId xmlns:a16="http://schemas.microsoft.com/office/drawing/2014/main" id="{FD101849-9B06-4846-9998-8DC399C05349}"/>
              </a:ext>
            </a:extLst>
          </p:cNvPr>
          <p:cNvSpPr/>
          <p:nvPr/>
        </p:nvSpPr>
        <p:spPr>
          <a:xfrm>
            <a:off x="2192662" y="794157"/>
            <a:ext cx="7380138" cy="1314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9" name="Rectangle 18">
            <a:extLst>
              <a:ext uri="{FF2B5EF4-FFF2-40B4-BE49-F238E27FC236}">
                <a16:creationId xmlns:a16="http://schemas.microsoft.com/office/drawing/2014/main" id="{3A95F9BD-7EFF-42B7-AC33-2EDEBF74C0C2}"/>
              </a:ext>
            </a:extLst>
          </p:cNvPr>
          <p:cNvSpPr/>
          <p:nvPr/>
        </p:nvSpPr>
        <p:spPr>
          <a:xfrm>
            <a:off x="2734907" y="2112883"/>
            <a:ext cx="7380138" cy="1314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E66DF581-FACF-4C2B-B256-33EBAA949AFB}"/>
              </a:ext>
            </a:extLst>
          </p:cNvPr>
          <p:cNvSpPr/>
          <p:nvPr/>
        </p:nvSpPr>
        <p:spPr>
          <a:xfrm>
            <a:off x="2192662" y="3431102"/>
            <a:ext cx="7380138" cy="1314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36381C8A-DF25-4335-9691-9728EB4468D0}"/>
              </a:ext>
            </a:extLst>
          </p:cNvPr>
          <p:cNvSpPr/>
          <p:nvPr/>
        </p:nvSpPr>
        <p:spPr>
          <a:xfrm>
            <a:off x="2734907" y="4749828"/>
            <a:ext cx="7380138" cy="1314014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C7A8D63E-7F77-4F66-A797-A2995093C73F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algn="ctr"/>
            <a:r>
              <a:rPr lang="en-US" sz="8000" b="1" dirty="0"/>
              <a:t>01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50E3DDA-206E-4920-86DF-00D455816B94}"/>
              </a:ext>
            </a:extLst>
          </p:cNvPr>
          <p:cNvSpPr>
            <a:spLocks noGrp="1"/>
          </p:cNvSpPr>
          <p:nvPr>
            <p:ph type="body" sz="quarter" idx="63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D05F591-F133-4126-8BBF-F4920F91F9B4}"/>
              </a:ext>
            </a:extLst>
          </p:cNvPr>
          <p:cNvSpPr>
            <a:spLocks noGrp="1"/>
          </p:cNvSpPr>
          <p:nvPr>
            <p:ph type="body" sz="quarter" idx="6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456528C7-4542-4033-838A-3424CC035E04}"/>
              </a:ext>
            </a:extLst>
          </p:cNvPr>
          <p:cNvSpPr>
            <a:spLocks noGrp="1"/>
          </p:cNvSpPr>
          <p:nvPr>
            <p:ph type="body" sz="quarter" idx="6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This is a subtitle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2148026-61A9-4249-8D29-09BDF35A5ADD}"/>
              </a:ext>
            </a:extLst>
          </p:cNvPr>
          <p:cNvSpPr>
            <a:spLocks noGrp="1"/>
          </p:cNvSpPr>
          <p:nvPr>
            <p:ph type="body" sz="quarter" idx="6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9B231911-D045-4EF9-828C-CB8701F1EC56}"/>
              </a:ext>
            </a:extLst>
          </p:cNvPr>
          <p:cNvSpPr>
            <a:spLocks noGrp="1"/>
          </p:cNvSpPr>
          <p:nvPr>
            <p:ph type="body" sz="quarter" idx="6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4" name="Text Placeholder 23">
            <a:extLst>
              <a:ext uri="{FF2B5EF4-FFF2-40B4-BE49-F238E27FC236}">
                <a16:creationId xmlns:a16="http://schemas.microsoft.com/office/drawing/2014/main" id="{A0742A5C-DBE1-418A-B99E-CD3A5141C436}"/>
              </a:ext>
            </a:extLst>
          </p:cNvPr>
          <p:cNvSpPr>
            <a:spLocks noGrp="1"/>
          </p:cNvSpPr>
          <p:nvPr>
            <p:ph type="body" sz="quarter" idx="68"/>
          </p:nvPr>
        </p:nvSpPr>
        <p:spPr/>
        <p:txBody>
          <a:bodyPr/>
          <a:lstStyle/>
          <a:p>
            <a:pPr algn="ctr"/>
            <a:r>
              <a:rPr lang="en-US" sz="8000" b="1" dirty="0"/>
              <a:t>02</a:t>
            </a:r>
          </a:p>
        </p:txBody>
      </p:sp>
      <p:sp>
        <p:nvSpPr>
          <p:cNvPr id="25" name="Text Placeholder 24">
            <a:extLst>
              <a:ext uri="{FF2B5EF4-FFF2-40B4-BE49-F238E27FC236}">
                <a16:creationId xmlns:a16="http://schemas.microsoft.com/office/drawing/2014/main" id="{81A734CE-0570-4C61-8EBF-83D29E0A9568}"/>
              </a:ext>
            </a:extLst>
          </p:cNvPr>
          <p:cNvSpPr>
            <a:spLocks noGrp="1"/>
          </p:cNvSpPr>
          <p:nvPr>
            <p:ph type="body" sz="quarter" idx="69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</p:txBody>
      </p:sp>
      <p:sp>
        <p:nvSpPr>
          <p:cNvPr id="26" name="Text Placeholder 25">
            <a:extLst>
              <a:ext uri="{FF2B5EF4-FFF2-40B4-BE49-F238E27FC236}">
                <a16:creationId xmlns:a16="http://schemas.microsoft.com/office/drawing/2014/main" id="{89A01FDB-70E9-4972-BCA7-94EB0B8F0433}"/>
              </a:ext>
            </a:extLst>
          </p:cNvPr>
          <p:cNvSpPr>
            <a:spLocks noGrp="1"/>
          </p:cNvSpPr>
          <p:nvPr>
            <p:ph type="body" sz="quarter" idx="70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7" name="Text Placeholder 26">
            <a:extLst>
              <a:ext uri="{FF2B5EF4-FFF2-40B4-BE49-F238E27FC236}">
                <a16:creationId xmlns:a16="http://schemas.microsoft.com/office/drawing/2014/main" id="{D3EF4D3D-DE99-4BDE-8B51-A46887BD984C}"/>
              </a:ext>
            </a:extLst>
          </p:cNvPr>
          <p:cNvSpPr>
            <a:spLocks noGrp="1"/>
          </p:cNvSpPr>
          <p:nvPr>
            <p:ph type="body" sz="quarter" idx="71"/>
          </p:nvPr>
        </p:nvSpPr>
        <p:spPr/>
        <p:txBody>
          <a:bodyPr/>
          <a:lstStyle/>
          <a:p>
            <a:pPr algn="ctr"/>
            <a:r>
              <a:rPr lang="en-US" sz="8000" b="1" dirty="0"/>
              <a:t>04</a:t>
            </a:r>
          </a:p>
        </p:txBody>
      </p:sp>
      <p:sp>
        <p:nvSpPr>
          <p:cNvPr id="28" name="Text Placeholder 27">
            <a:extLst>
              <a:ext uri="{FF2B5EF4-FFF2-40B4-BE49-F238E27FC236}">
                <a16:creationId xmlns:a16="http://schemas.microsoft.com/office/drawing/2014/main" id="{17C25FBD-2326-433B-8A68-EB4A5E5495C5}"/>
              </a:ext>
            </a:extLst>
          </p:cNvPr>
          <p:cNvSpPr>
            <a:spLocks noGrp="1"/>
          </p:cNvSpPr>
          <p:nvPr>
            <p:ph type="body" sz="quarter" idx="72"/>
          </p:nvPr>
        </p:nvSpPr>
        <p:spPr/>
        <p:txBody>
          <a:bodyPr/>
          <a:lstStyle/>
          <a:p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.</a:t>
            </a:r>
          </a:p>
          <a:p>
            <a:endParaRPr lang="en-US" dirty="0"/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056782A9-FD4A-4CB1-8A19-323B5ACA5042}"/>
              </a:ext>
            </a:extLst>
          </p:cNvPr>
          <p:cNvSpPr>
            <a:spLocks noGrp="1"/>
          </p:cNvSpPr>
          <p:nvPr>
            <p:ph type="body" sz="quarter" idx="7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0" name="Text Placeholder 29">
            <a:extLst>
              <a:ext uri="{FF2B5EF4-FFF2-40B4-BE49-F238E27FC236}">
                <a16:creationId xmlns:a16="http://schemas.microsoft.com/office/drawing/2014/main" id="{FFA236E2-521B-4F58-8361-27934AD813C2}"/>
              </a:ext>
            </a:extLst>
          </p:cNvPr>
          <p:cNvSpPr>
            <a:spLocks noGrp="1"/>
          </p:cNvSpPr>
          <p:nvPr>
            <p:ph type="body" sz="quarter" idx="74"/>
          </p:nvPr>
        </p:nvSpPr>
        <p:spPr/>
        <p:txBody>
          <a:bodyPr/>
          <a:lstStyle/>
          <a:p>
            <a:pPr algn="ctr"/>
            <a:r>
              <a:rPr lang="en-US" sz="8000" b="1" dirty="0"/>
              <a:t>03</a:t>
            </a:r>
          </a:p>
        </p:txBody>
      </p:sp>
      <p:sp>
        <p:nvSpPr>
          <p:cNvPr id="31" name="Text Placeholder 30">
            <a:extLst>
              <a:ext uri="{FF2B5EF4-FFF2-40B4-BE49-F238E27FC236}">
                <a16:creationId xmlns:a16="http://schemas.microsoft.com/office/drawing/2014/main" id="{F792507E-A0BD-4B6C-B96C-5D07A617BC5A}"/>
              </a:ext>
            </a:extLst>
          </p:cNvPr>
          <p:cNvSpPr>
            <a:spLocks noGrp="1"/>
          </p:cNvSpPr>
          <p:nvPr>
            <p:ph type="body" sz="quarter" idx="7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This is a subtitle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433ACBF3-0274-4362-8DE9-282E5968669E}"/>
              </a:ext>
            </a:extLst>
          </p:cNvPr>
          <p:cNvSpPr>
            <a:spLocks noGrp="1"/>
          </p:cNvSpPr>
          <p:nvPr>
            <p:ph type="body" sz="quarter" idx="76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This is a subtitle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0F0A172C-6401-493B-A065-EEFF9D3E2310}"/>
              </a:ext>
            </a:extLst>
          </p:cNvPr>
          <p:cNvSpPr>
            <a:spLocks noGrp="1"/>
          </p:cNvSpPr>
          <p:nvPr>
            <p:ph type="body" sz="quarter" idx="77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3600" b="1" dirty="0"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34108909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Rectangle 5">
            <a:extLst>
              <a:ext uri="{FF2B5EF4-FFF2-40B4-BE49-F238E27FC236}">
                <a16:creationId xmlns:a16="http://schemas.microsoft.com/office/drawing/2014/main" id="{912F7B30-AC07-4CAC-B8DA-399CCF5B242D}"/>
              </a:ext>
            </a:extLst>
          </p:cNvPr>
          <p:cNvSpPr/>
          <p:nvPr/>
        </p:nvSpPr>
        <p:spPr>
          <a:xfrm>
            <a:off x="497115" y="880197"/>
            <a:ext cx="3684027" cy="4323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49" name="Rectangle 48">
            <a:extLst>
              <a:ext uri="{FF2B5EF4-FFF2-40B4-BE49-F238E27FC236}">
                <a16:creationId xmlns:a16="http://schemas.microsoft.com/office/drawing/2014/main" id="{78E2B34D-9331-42FD-A3C0-79249EF5EC18}"/>
              </a:ext>
            </a:extLst>
          </p:cNvPr>
          <p:cNvSpPr/>
          <p:nvPr/>
        </p:nvSpPr>
        <p:spPr>
          <a:xfrm>
            <a:off x="4251871" y="1972746"/>
            <a:ext cx="3684027" cy="4323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68" name="Rectangle 67">
            <a:extLst>
              <a:ext uri="{FF2B5EF4-FFF2-40B4-BE49-F238E27FC236}">
                <a16:creationId xmlns:a16="http://schemas.microsoft.com/office/drawing/2014/main" id="{8817ACEE-F619-479C-A993-337A110FEC4D}"/>
              </a:ext>
            </a:extLst>
          </p:cNvPr>
          <p:cNvSpPr/>
          <p:nvPr/>
        </p:nvSpPr>
        <p:spPr>
          <a:xfrm>
            <a:off x="8010858" y="880197"/>
            <a:ext cx="3684027" cy="4323697"/>
          </a:xfrm>
          <a:prstGeom prst="rect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35942DF0-F1CA-473A-9CD7-816705A52339}"/>
              </a:ext>
            </a:extLst>
          </p:cNvPr>
          <p:cNvSpPr>
            <a:spLocks noGrp="1"/>
          </p:cNvSpPr>
          <p:nvPr>
            <p:ph type="body" sz="quarter" idx="2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9A1EE705-E795-4B93-BB0F-BF153BDD2F93}"/>
              </a:ext>
            </a:extLst>
          </p:cNvPr>
          <p:cNvSpPr>
            <a:spLocks noGrp="1"/>
          </p:cNvSpPr>
          <p:nvPr>
            <p:ph type="body" sz="quarter" idx="2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4634F741-F44C-4ACE-A037-05B74A735F5C}"/>
              </a:ext>
            </a:extLst>
          </p:cNvPr>
          <p:cNvSpPr>
            <a:spLocks noGrp="1"/>
          </p:cNvSpPr>
          <p:nvPr>
            <p:ph type="body" sz="quarter" idx="2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D06354AC-49A0-467C-A304-26FBB219C124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83C88353-8DCF-4612-A0AA-5F8F010654E4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DC5526E-1624-4594-8107-7FB6FEAC7434}"/>
              </a:ext>
            </a:extLst>
          </p:cNvPr>
          <p:cNvSpPr>
            <a:spLocks noGrp="1"/>
          </p:cNvSpPr>
          <p:nvPr>
            <p:ph type="body" sz="quarter" idx="26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E158B453-4221-452D-9EC2-75E207083C98}"/>
              </a:ext>
            </a:extLst>
          </p:cNvPr>
          <p:cNvSpPr>
            <a:spLocks noGrp="1"/>
          </p:cNvSpPr>
          <p:nvPr>
            <p:ph type="body" sz="quarter" idx="2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5A4E39B1-98DE-4C0F-8902-0C8D10B8594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3509BFF7-EB6F-4750-A830-C4B0905F4C65}"/>
              </a:ext>
            </a:extLst>
          </p:cNvPr>
          <p:cNvSpPr>
            <a:spLocks noGrp="1"/>
          </p:cNvSpPr>
          <p:nvPr>
            <p:ph type="body" sz="quarter" idx="29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4106E22A-DF9C-4EC0-BC10-703B142E63F8}"/>
              </a:ext>
            </a:extLst>
          </p:cNvPr>
          <p:cNvSpPr>
            <a:spLocks noGrp="1"/>
          </p:cNvSpPr>
          <p:nvPr>
            <p:ph type="body" sz="quarter" idx="30"/>
          </p:nvPr>
        </p:nvSpPr>
        <p:spPr/>
        <p:txBody>
          <a:bodyPr/>
          <a:lstStyle/>
          <a:p>
            <a:pPr algn="ctr"/>
            <a:r>
              <a:rPr lang="en-US" sz="96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22F39EAF-8F28-4529-BBD4-F73593E38997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4F984CCD-5E23-4331-A944-5B1298398191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296284747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3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Oval 1">
            <a:extLst>
              <a:ext uri="{FF2B5EF4-FFF2-40B4-BE49-F238E27FC236}">
                <a16:creationId xmlns:a16="http://schemas.microsoft.com/office/drawing/2014/main" id="{B7B485EB-9A1A-47D4-9D4C-9DA82D399FF5}"/>
              </a:ext>
            </a:extLst>
          </p:cNvPr>
          <p:cNvSpPr/>
          <p:nvPr/>
        </p:nvSpPr>
        <p:spPr>
          <a:xfrm>
            <a:off x="1544370" y="-530727"/>
            <a:ext cx="2903970" cy="29039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9" name="Oval 8">
            <a:extLst>
              <a:ext uri="{FF2B5EF4-FFF2-40B4-BE49-F238E27FC236}">
                <a16:creationId xmlns:a16="http://schemas.microsoft.com/office/drawing/2014/main" id="{71B14A70-4638-4B66-B020-BDF70F74385B}"/>
              </a:ext>
            </a:extLst>
          </p:cNvPr>
          <p:cNvSpPr/>
          <p:nvPr/>
        </p:nvSpPr>
        <p:spPr>
          <a:xfrm>
            <a:off x="1544370" y="1817358"/>
            <a:ext cx="2903970" cy="29039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sp>
        <p:nvSpPr>
          <p:cNvPr id="12" name="Oval 11">
            <a:extLst>
              <a:ext uri="{FF2B5EF4-FFF2-40B4-BE49-F238E27FC236}">
                <a16:creationId xmlns:a16="http://schemas.microsoft.com/office/drawing/2014/main" id="{CD1AFFA0-49B3-4F34-BACC-D739F47DC6DA}"/>
              </a:ext>
            </a:extLst>
          </p:cNvPr>
          <p:cNvSpPr/>
          <p:nvPr/>
        </p:nvSpPr>
        <p:spPr>
          <a:xfrm>
            <a:off x="1544370" y="4165443"/>
            <a:ext cx="2903970" cy="2903970"/>
          </a:xfrm>
          <a:prstGeom prst="ellipse">
            <a:avLst/>
          </a:prstGeom>
          <a:noFill/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27" name="Group 26">
            <a:extLst>
              <a:ext uri="{FF2B5EF4-FFF2-40B4-BE49-F238E27FC236}">
                <a16:creationId xmlns:a16="http://schemas.microsoft.com/office/drawing/2014/main" id="{C39F6D0B-3302-4CA0-9EE9-40BC08CD9BA2}"/>
              </a:ext>
            </a:extLst>
          </p:cNvPr>
          <p:cNvGrpSpPr/>
          <p:nvPr/>
        </p:nvGrpSpPr>
        <p:grpSpPr>
          <a:xfrm rot="16200000">
            <a:off x="4941975" y="598704"/>
            <a:ext cx="645106" cy="645108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28" name="Oval 27">
              <a:extLst>
                <a:ext uri="{FF2B5EF4-FFF2-40B4-BE49-F238E27FC236}">
                  <a16:creationId xmlns:a16="http://schemas.microsoft.com/office/drawing/2014/main" id="{C1BC7EAE-20B4-419F-A068-0985CE7711E8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29" name="Straight Arrow Connector 28">
              <a:extLst>
                <a:ext uri="{FF2B5EF4-FFF2-40B4-BE49-F238E27FC236}">
                  <a16:creationId xmlns:a16="http://schemas.microsoft.com/office/drawing/2014/main" id="{6E3890A6-9178-4515-8F1E-AE03CF0FF68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5FDC19A8-5C23-4140-9099-35DD2A6D83D0}"/>
              </a:ext>
            </a:extLst>
          </p:cNvPr>
          <p:cNvGrpSpPr/>
          <p:nvPr/>
        </p:nvGrpSpPr>
        <p:grpSpPr>
          <a:xfrm rot="16200000">
            <a:off x="4941975" y="2946790"/>
            <a:ext cx="645106" cy="645108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31" name="Oval 30">
              <a:extLst>
                <a:ext uri="{FF2B5EF4-FFF2-40B4-BE49-F238E27FC236}">
                  <a16:creationId xmlns:a16="http://schemas.microsoft.com/office/drawing/2014/main" id="{77D9D4F3-CFFB-4296-848D-C22141603825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CBA5FB8F-3EE5-4C8E-B701-74E4BA8CEEA0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3" name="Group 32">
            <a:extLst>
              <a:ext uri="{FF2B5EF4-FFF2-40B4-BE49-F238E27FC236}">
                <a16:creationId xmlns:a16="http://schemas.microsoft.com/office/drawing/2014/main" id="{6E52B4DF-83E8-491A-96DA-FD81B5BE91FD}"/>
              </a:ext>
            </a:extLst>
          </p:cNvPr>
          <p:cNvGrpSpPr/>
          <p:nvPr/>
        </p:nvGrpSpPr>
        <p:grpSpPr>
          <a:xfrm rot="16200000">
            <a:off x="4941975" y="5294875"/>
            <a:ext cx="645106" cy="645108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9F21BB6F-D9E3-46B3-956A-0527E142177D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1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35" name="Straight Arrow Connector 34">
              <a:extLst>
                <a:ext uri="{FF2B5EF4-FFF2-40B4-BE49-F238E27FC236}">
                  <a16:creationId xmlns:a16="http://schemas.microsoft.com/office/drawing/2014/main" id="{DEFAAAF9-8BEE-47ED-B0AB-0D9DF43C1A0E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E9896250-44F4-4470-981B-DDCCB2C6E6AF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F510894F-EC20-4B2E-BCAA-64AC3283F396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74889B75-D74A-4EF1-A1EF-9A2AB2B003DE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Three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A6B68DDD-5F39-460D-A20D-CBAC7035EA28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2E953CE8-7C68-44B3-AD4E-68985E025438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5D2B4AAD-A8B4-4245-AE2C-5E5AD40F557C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pPr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justo</a:t>
            </a:r>
            <a:r>
              <a:rPr lang="en-US" sz="1000" dirty="0"/>
              <a:t> </a:t>
            </a:r>
            <a:r>
              <a:rPr lang="en-US" sz="1000" dirty="0" err="1"/>
              <a:t>nec</a:t>
            </a:r>
            <a:r>
              <a:rPr lang="en-US" sz="1000" dirty="0"/>
              <a:t> </a:t>
            </a:r>
            <a:r>
              <a:rPr lang="en-US" sz="1000" dirty="0" err="1"/>
              <a:t>tristique</a:t>
            </a:r>
            <a:r>
              <a:rPr lang="en-US" sz="1000" dirty="0"/>
              <a:t>. </a:t>
            </a:r>
            <a:r>
              <a:rPr lang="en-US" sz="1000" dirty="0" err="1"/>
              <a:t>Aliquam</a:t>
            </a:r>
            <a:r>
              <a:rPr lang="en-US" sz="1000" dirty="0"/>
              <a:t> </a:t>
            </a:r>
            <a:r>
              <a:rPr lang="en-US" sz="1000" dirty="0" err="1"/>
              <a:t>erat</a:t>
            </a:r>
            <a:r>
              <a:rPr lang="en-US" sz="1000" dirty="0"/>
              <a:t> </a:t>
            </a:r>
            <a:r>
              <a:rPr lang="en-US" sz="1000" dirty="0" err="1"/>
              <a:t>volutpat</a:t>
            </a:r>
            <a:r>
              <a:rPr lang="en-US" sz="1000" dirty="0"/>
              <a:t>. Morbi </a:t>
            </a:r>
            <a:r>
              <a:rPr lang="en-US" sz="1000" dirty="0" err="1"/>
              <a:t>massa</a:t>
            </a:r>
            <a:r>
              <a:rPr lang="en-US" sz="1000" dirty="0"/>
              <a:t> sed ipsum, </a:t>
            </a:r>
            <a:r>
              <a:rPr lang="en-US" sz="1000" dirty="0" err="1"/>
              <a:t>dignissim</a:t>
            </a:r>
            <a:r>
              <a:rPr lang="en-US" sz="1000" dirty="0"/>
              <a:t> a </a:t>
            </a:r>
            <a:r>
              <a:rPr lang="en-US" sz="1000" dirty="0" err="1"/>
              <a:t>condimentum</a:t>
            </a:r>
            <a:r>
              <a:rPr lang="en-US" sz="1000" dirty="0"/>
              <a:t> </a:t>
            </a:r>
            <a:r>
              <a:rPr lang="en-US" sz="1000" dirty="0" err="1"/>
              <a:t>ut</a:t>
            </a:r>
            <a:r>
              <a:rPr lang="en-US" sz="1000" dirty="0"/>
              <a:t>, fermentum ac est.</a:t>
            </a:r>
          </a:p>
        </p:txBody>
      </p:sp>
      <p:sp>
        <p:nvSpPr>
          <p:cNvPr id="19" name="Text Placeholder 18">
            <a:extLst>
              <a:ext uri="{FF2B5EF4-FFF2-40B4-BE49-F238E27FC236}">
                <a16:creationId xmlns:a16="http://schemas.microsoft.com/office/drawing/2014/main" id="{DDDBBEE0-1056-463C-BEAF-C3D333CF525A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22" name="Text Placeholder 21">
            <a:extLst>
              <a:ext uri="{FF2B5EF4-FFF2-40B4-BE49-F238E27FC236}">
                <a16:creationId xmlns:a16="http://schemas.microsoft.com/office/drawing/2014/main" id="{8AED8F53-76A2-4996-8410-2CB43CC7D33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Two</a:t>
            </a:r>
          </a:p>
        </p:txBody>
      </p:sp>
      <p:sp>
        <p:nvSpPr>
          <p:cNvPr id="23" name="Text Placeholder 22">
            <a:extLst>
              <a:ext uri="{FF2B5EF4-FFF2-40B4-BE49-F238E27FC236}">
                <a16:creationId xmlns:a16="http://schemas.microsoft.com/office/drawing/2014/main" id="{832D7393-E362-41FC-B470-05DFE0EB9303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>
            <a:normAutofit lnSpcReduction="10000"/>
          </a:bodyPr>
          <a:lstStyle/>
          <a:p>
            <a:pPr algn="ctr">
              <a:lnSpc>
                <a:spcPct val="90000"/>
              </a:lnSpc>
            </a:pPr>
            <a:r>
              <a:rPr lang="en-US" sz="4400" b="1" dirty="0">
                <a:solidFill>
                  <a:schemeClr val="bg1"/>
                </a:solidFill>
                <a:latin typeface="+mj-lt"/>
              </a:rPr>
              <a:t>Step One</a:t>
            </a:r>
          </a:p>
        </p:txBody>
      </p:sp>
    </p:spTree>
    <p:extLst>
      <p:ext uri="{BB962C8B-B14F-4D97-AF65-F5344CB8AC3E}">
        <p14:creationId xmlns:p14="http://schemas.microsoft.com/office/powerpoint/2010/main" val="4200796126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9" name="Rectangle 68">
            <a:extLst>
              <a:ext uri="{FF2B5EF4-FFF2-40B4-BE49-F238E27FC236}">
                <a16:creationId xmlns:a16="http://schemas.microsoft.com/office/drawing/2014/main" id="{A51C327B-CC0D-456F-8FA7-2E282A527D31}"/>
              </a:ext>
            </a:extLst>
          </p:cNvPr>
          <p:cNvSpPr/>
          <p:nvPr/>
        </p:nvSpPr>
        <p:spPr>
          <a:xfrm>
            <a:off x="1290023" y="1034530"/>
            <a:ext cx="1400175" cy="1400175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50E09D0-3AAC-4E4B-A668-0C1A3A148703}"/>
              </a:ext>
            </a:extLst>
          </p:cNvPr>
          <p:cNvGrpSpPr/>
          <p:nvPr/>
        </p:nvGrpSpPr>
        <p:grpSpPr>
          <a:xfrm>
            <a:off x="1740139" y="1375284"/>
            <a:ext cx="499943" cy="718667"/>
            <a:chOff x="6253163" y="3548063"/>
            <a:chExt cx="152400" cy="219075"/>
          </a:xfrm>
        </p:grpSpPr>
        <p:sp>
          <p:nvSpPr>
            <p:cNvPr id="71" name="Freeform: Shape 70">
              <a:extLst>
                <a:ext uri="{FF2B5EF4-FFF2-40B4-BE49-F238E27FC236}">
                  <a16:creationId xmlns:a16="http://schemas.microsoft.com/office/drawing/2014/main" id="{7561F4AE-1D8B-4F57-A326-B309022DD944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2DE6634C-2575-4373-80ED-EAB65A038502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F0650710-325B-44EB-AAB8-494DB0F01EB5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7D3F5A6C-F3D6-4C1C-8480-1671D69BAB62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8D91AFD0-6E2B-4152-8120-6E0F1507C354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9B24788A-85F6-4C34-A015-0C245D26B165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C5318305-DD37-45F7-BEB0-E92314CCEE4A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4E923118-10F8-4B19-ADB0-2D2B3EAA2CD9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1" name="Freeform: Shape 80">
              <a:extLst>
                <a:ext uri="{FF2B5EF4-FFF2-40B4-BE49-F238E27FC236}">
                  <a16:creationId xmlns:a16="http://schemas.microsoft.com/office/drawing/2014/main" id="{73DDB755-7266-4349-8D97-35CCD2A85B04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2F1F5EFC-D635-4751-A702-4DC3F3336523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11E2CE37-90E2-446B-84F0-4D68249B1706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E0E87C99-B3CA-4E20-9AE6-3DF74E6A9E47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5CC5ED11-1230-4A36-97A9-D0A9E238D749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CC3A6156-5892-4BB3-8214-21EDAA833334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32412A55-88B1-4CD0-B785-1C3CF563E238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8" name="Freeform: Shape 87">
              <a:extLst>
                <a:ext uri="{FF2B5EF4-FFF2-40B4-BE49-F238E27FC236}">
                  <a16:creationId xmlns:a16="http://schemas.microsoft.com/office/drawing/2014/main" id="{EAB67C4C-8797-489F-BEC1-C11D35307B2B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9" name="Freeform: Shape 88">
              <a:extLst>
                <a:ext uri="{FF2B5EF4-FFF2-40B4-BE49-F238E27FC236}">
                  <a16:creationId xmlns:a16="http://schemas.microsoft.com/office/drawing/2014/main" id="{92BB7C11-70A8-4313-98C3-C22D2C8D0676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0" name="Freeform: Shape 89">
              <a:extLst>
                <a:ext uri="{FF2B5EF4-FFF2-40B4-BE49-F238E27FC236}">
                  <a16:creationId xmlns:a16="http://schemas.microsoft.com/office/drawing/2014/main" id="{DEA6653D-A21A-4947-B06B-EC794896823B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1" name="Freeform: Shape 90">
              <a:extLst>
                <a:ext uri="{FF2B5EF4-FFF2-40B4-BE49-F238E27FC236}">
                  <a16:creationId xmlns:a16="http://schemas.microsoft.com/office/drawing/2014/main" id="{9B4B0E27-DECA-4A34-A33D-B07765E0BF89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2" name="Freeform: Shape 91">
              <a:extLst>
                <a:ext uri="{FF2B5EF4-FFF2-40B4-BE49-F238E27FC236}">
                  <a16:creationId xmlns:a16="http://schemas.microsoft.com/office/drawing/2014/main" id="{CB5A226C-2CD7-4EE1-B8D0-2B5855FA71D5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3" name="Freeform: Shape 92">
              <a:extLst>
                <a:ext uri="{FF2B5EF4-FFF2-40B4-BE49-F238E27FC236}">
                  <a16:creationId xmlns:a16="http://schemas.microsoft.com/office/drawing/2014/main" id="{55229D30-B08D-4C99-B2FF-A1EB92AD3F61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cxnSp>
        <p:nvCxnSpPr>
          <p:cNvPr id="8" name="Straight Connector 7">
            <a:extLst>
              <a:ext uri="{FF2B5EF4-FFF2-40B4-BE49-F238E27FC236}">
                <a16:creationId xmlns:a16="http://schemas.microsoft.com/office/drawing/2014/main" id="{19387D23-FE15-4F22-AAB4-A53C9C2AB48D}"/>
              </a:ext>
            </a:extLst>
          </p:cNvPr>
          <p:cNvCxnSpPr>
            <a:cxnSpLocks/>
          </p:cNvCxnSpPr>
          <p:nvPr/>
        </p:nvCxnSpPr>
        <p:spPr>
          <a:xfrm>
            <a:off x="0" y="3429000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05" name="Rectangle 104">
            <a:extLst>
              <a:ext uri="{FF2B5EF4-FFF2-40B4-BE49-F238E27FC236}">
                <a16:creationId xmlns:a16="http://schemas.microsoft.com/office/drawing/2014/main" id="{153407FD-AAEA-4E57-B7F4-91B3FE1A6464}"/>
              </a:ext>
            </a:extLst>
          </p:cNvPr>
          <p:cNvSpPr/>
          <p:nvPr/>
        </p:nvSpPr>
        <p:spPr>
          <a:xfrm>
            <a:off x="1290023" y="4463530"/>
            <a:ext cx="1400175" cy="1400175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ID"/>
          </a:p>
        </p:txBody>
      </p: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92B081E-EBFA-4A02-8465-F6EBECE3EFB2}"/>
              </a:ext>
            </a:extLst>
          </p:cNvPr>
          <p:cNvGrpSpPr/>
          <p:nvPr/>
        </p:nvGrpSpPr>
        <p:grpSpPr>
          <a:xfrm>
            <a:off x="1651690" y="4839911"/>
            <a:ext cx="676841" cy="647412"/>
            <a:chOff x="3929063" y="5386388"/>
            <a:chExt cx="219075" cy="209550"/>
          </a:xfrm>
        </p:grpSpPr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16FD2F7E-B17F-4464-BD30-1D13B68E3856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2DDC70B9-5ECB-4B8C-AB6F-DCB1D514581C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1D40127A-867D-4D54-9AF0-76C300601905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D5DC6C42-57EB-4DD7-9EA7-2475DD71DB5B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DAE9F430-FBDC-4A6A-962B-19FDD15E3DB8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5F6DE3AA-A3B6-4CD2-93F2-448C55065BB9}"/>
              </a:ext>
            </a:extLst>
          </p:cNvPr>
          <p:cNvGrpSpPr/>
          <p:nvPr/>
        </p:nvGrpSpPr>
        <p:grpSpPr>
          <a:xfrm>
            <a:off x="5485787" y="2818787"/>
            <a:ext cx="1220426" cy="1220426"/>
            <a:chOff x="5485787" y="2818787"/>
            <a:chExt cx="1220426" cy="1220426"/>
          </a:xfrm>
        </p:grpSpPr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DAE2FBB2-119C-41B2-840F-CCFE4AAAF7BC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solidFill>
              <a:schemeClr val="accent5"/>
            </a:solidFill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EFFBE516-C582-482C-8D81-76F0FC883530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24033DC8-70C9-44B5-8FA3-65018163D129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justo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nec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Aliquam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erat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volutpat</a:t>
            </a:r>
            <a:r>
              <a:rPr lang="en-US" dirty="0">
                <a:solidFill>
                  <a:schemeClr val="bg1"/>
                </a:solidFill>
              </a:rPr>
              <a:t>. Morbi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sed ipsum, </a:t>
            </a:r>
            <a:r>
              <a:rPr lang="en-US" dirty="0" err="1">
                <a:solidFill>
                  <a:schemeClr val="bg1"/>
                </a:solidFill>
              </a:rPr>
              <a:t>dignissim</a:t>
            </a:r>
            <a:r>
              <a:rPr lang="en-US" dirty="0">
                <a:solidFill>
                  <a:schemeClr val="bg1"/>
                </a:solidFill>
              </a:rPr>
              <a:t> a </a:t>
            </a:r>
            <a:r>
              <a:rPr lang="en-US" dirty="0" err="1">
                <a:solidFill>
                  <a:schemeClr val="bg1"/>
                </a:solidFill>
              </a:rPr>
              <a:t>condimentum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ut</a:t>
            </a:r>
            <a:r>
              <a:rPr lang="en-US" dirty="0">
                <a:solidFill>
                  <a:schemeClr val="bg1"/>
                </a:solidFill>
              </a:rPr>
              <a:t>, fermentum ac est.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348D849-7FBE-423B-A6B2-698453EBAAD3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A727213-4B3B-4E46-B200-2F3034A0CA13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Comparison Point A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B4B26A32-D269-4077-B635-2CC7568C6372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justo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nec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tristique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Aliquam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erat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volutpat</a:t>
            </a:r>
            <a:r>
              <a:rPr lang="en-US" dirty="0">
                <a:solidFill>
                  <a:schemeClr val="bg1"/>
                </a:solidFill>
              </a:rPr>
              <a:t>. Morbi </a:t>
            </a:r>
            <a:r>
              <a:rPr lang="en-US" dirty="0" err="1">
                <a:solidFill>
                  <a:schemeClr val="bg1"/>
                </a:solidFill>
              </a:rPr>
              <a:t>massa</a:t>
            </a:r>
            <a:r>
              <a:rPr lang="en-US" dirty="0">
                <a:solidFill>
                  <a:schemeClr val="bg1"/>
                </a:solidFill>
              </a:rPr>
              <a:t> sed ipsum, </a:t>
            </a:r>
            <a:r>
              <a:rPr lang="en-US" dirty="0" err="1">
                <a:solidFill>
                  <a:schemeClr val="bg1"/>
                </a:solidFill>
              </a:rPr>
              <a:t>dignissim</a:t>
            </a:r>
            <a:r>
              <a:rPr lang="en-US" dirty="0">
                <a:solidFill>
                  <a:schemeClr val="bg1"/>
                </a:solidFill>
              </a:rPr>
              <a:t> a </a:t>
            </a:r>
            <a:r>
              <a:rPr lang="en-US" dirty="0" err="1">
                <a:solidFill>
                  <a:schemeClr val="bg1"/>
                </a:solidFill>
              </a:rPr>
              <a:t>condimentum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ut</a:t>
            </a:r>
            <a:r>
              <a:rPr lang="en-US" dirty="0">
                <a:solidFill>
                  <a:schemeClr val="bg1"/>
                </a:solidFill>
              </a:rPr>
              <a:t>, fermentum ac est.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0D9CCAB2-2411-4812-8551-A88F9B51290D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982C8A6C-D112-4B93-A685-067421AAE1C4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solidFill>
                  <a:schemeClr val="bg1"/>
                </a:solidFill>
                <a:latin typeface="+mj-lt"/>
              </a:rPr>
              <a:t>Comparison Point B</a:t>
            </a:r>
          </a:p>
        </p:txBody>
      </p:sp>
    </p:spTree>
    <p:extLst>
      <p:ext uri="{BB962C8B-B14F-4D97-AF65-F5344CB8AC3E}">
        <p14:creationId xmlns:p14="http://schemas.microsoft.com/office/powerpoint/2010/main" val="222858619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67" name="Group 66">
            <a:extLst>
              <a:ext uri="{FF2B5EF4-FFF2-40B4-BE49-F238E27FC236}">
                <a16:creationId xmlns:a16="http://schemas.microsoft.com/office/drawing/2014/main" id="{497726C2-7897-4014-BB8F-A36A48DE5C80}"/>
              </a:ext>
            </a:extLst>
          </p:cNvPr>
          <p:cNvGrpSpPr/>
          <p:nvPr/>
        </p:nvGrpSpPr>
        <p:grpSpPr>
          <a:xfrm>
            <a:off x="7079074" y="4768663"/>
            <a:ext cx="1289304" cy="1290818"/>
            <a:chOff x="7079074" y="4768663"/>
            <a:chExt cx="1289304" cy="1290818"/>
          </a:xfrm>
        </p:grpSpPr>
        <p:sp>
          <p:nvSpPr>
            <p:cNvPr id="130" name="Rectangle 129">
              <a:extLst>
                <a:ext uri="{FF2B5EF4-FFF2-40B4-BE49-F238E27FC236}">
                  <a16:creationId xmlns:a16="http://schemas.microsoft.com/office/drawing/2014/main" id="{F9ED1433-890F-4D10-897E-0EEDD5FA9BE7}"/>
                </a:ext>
              </a:extLst>
            </p:cNvPr>
            <p:cNvSpPr/>
            <p:nvPr/>
          </p:nvSpPr>
          <p:spPr>
            <a:xfrm>
              <a:off x="7079074" y="4768663"/>
              <a:ext cx="1289304" cy="1290818"/>
            </a:xfrm>
            <a:prstGeom prst="rect">
              <a:avLst/>
            </a:prstGeom>
            <a:solidFill>
              <a:schemeClr val="accent4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40" name="Group 39">
              <a:extLst>
                <a:ext uri="{FF2B5EF4-FFF2-40B4-BE49-F238E27FC236}">
                  <a16:creationId xmlns:a16="http://schemas.microsoft.com/office/drawing/2014/main" id="{04472030-A1F6-4DA8-97BF-39F0EC7C2986}"/>
                </a:ext>
              </a:extLst>
            </p:cNvPr>
            <p:cNvGrpSpPr/>
            <p:nvPr/>
          </p:nvGrpSpPr>
          <p:grpSpPr>
            <a:xfrm>
              <a:off x="7570177" y="5119768"/>
              <a:ext cx="307098" cy="588608"/>
              <a:chOff x="6719888" y="1262063"/>
              <a:chExt cx="114300" cy="219075"/>
            </a:xfrm>
          </p:grpSpPr>
          <p:sp>
            <p:nvSpPr>
              <p:cNvPr id="41" name="Freeform: Shape 40">
                <a:extLst>
                  <a:ext uri="{FF2B5EF4-FFF2-40B4-BE49-F238E27FC236}">
                    <a16:creationId xmlns:a16="http://schemas.microsoft.com/office/drawing/2014/main" id="{80CBEE27-6268-4206-82C2-7E48C531924A}"/>
                  </a:ext>
                </a:extLst>
              </p:cNvPr>
              <p:cNvSpPr/>
              <p:nvPr/>
            </p:nvSpPr>
            <p:spPr>
              <a:xfrm>
                <a:off x="6719888" y="1262063"/>
                <a:ext cx="114300" cy="200025"/>
              </a:xfrm>
              <a:custGeom>
                <a:avLst/>
                <a:gdLst>
                  <a:gd name="connsiteX0" fmla="*/ 114300 w 114300"/>
                  <a:gd name="connsiteY0" fmla="*/ 164306 h 200025"/>
                  <a:gd name="connsiteX1" fmla="*/ 57150 w 114300"/>
                  <a:gd name="connsiteY1" fmla="*/ 204788 h 200025"/>
                  <a:gd name="connsiteX2" fmla="*/ 0 w 114300"/>
                  <a:gd name="connsiteY2" fmla="*/ 164306 h 200025"/>
                  <a:gd name="connsiteX3" fmla="*/ 0 w 114300"/>
                  <a:gd name="connsiteY3" fmla="*/ 109538 h 200025"/>
                  <a:gd name="connsiteX4" fmla="*/ 57150 w 114300"/>
                  <a:gd name="connsiteY4" fmla="*/ 0 h 200025"/>
                  <a:gd name="connsiteX5" fmla="*/ 114300 w 114300"/>
                  <a:gd name="connsiteY5" fmla="*/ 109538 h 2000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</a:cxnLst>
                <a:rect l="l" t="t" r="r" b="b"/>
                <a:pathLst>
                  <a:path w="114300" h="200025">
                    <a:moveTo>
                      <a:pt x="114300" y="164306"/>
                    </a:moveTo>
                    <a:lnTo>
                      <a:pt x="57150" y="204788"/>
                    </a:lnTo>
                    <a:lnTo>
                      <a:pt x="0" y="164306"/>
                    </a:lnTo>
                    <a:lnTo>
                      <a:pt x="0" y="109538"/>
                    </a:lnTo>
                    <a:lnTo>
                      <a:pt x="57150" y="0"/>
                    </a:lnTo>
                    <a:lnTo>
                      <a:pt x="114300" y="109538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2" name="Freeform: Shape 41">
                <a:extLst>
                  <a:ext uri="{FF2B5EF4-FFF2-40B4-BE49-F238E27FC236}">
                    <a16:creationId xmlns:a16="http://schemas.microsoft.com/office/drawing/2014/main" id="{B5CECB70-F3F9-4B6A-ACC7-77331BAD4CAF}"/>
                  </a:ext>
                </a:extLst>
              </p:cNvPr>
              <p:cNvSpPr/>
              <p:nvPr/>
            </p:nvSpPr>
            <p:spPr>
              <a:xfrm>
                <a:off x="6777038" y="1338263"/>
                <a:ext cx="9525" cy="142875"/>
              </a:xfrm>
              <a:custGeom>
                <a:avLst/>
                <a:gdLst>
                  <a:gd name="connsiteX0" fmla="*/ 0 w 0"/>
                  <a:gd name="connsiteY0" fmla="*/ 0 h 142875"/>
                  <a:gd name="connsiteX1" fmla="*/ 0 w 0"/>
                  <a:gd name="connsiteY1" fmla="*/ 142875 h 1428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42875">
                    <a:moveTo>
                      <a:pt x="0" y="0"/>
                    </a:moveTo>
                    <a:lnTo>
                      <a:pt x="0" y="142875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3" name="Freeform: Shape 42">
                <a:extLst>
                  <a:ext uri="{FF2B5EF4-FFF2-40B4-BE49-F238E27FC236}">
                    <a16:creationId xmlns:a16="http://schemas.microsoft.com/office/drawing/2014/main" id="{F2A7C169-0C19-4E15-9306-81C41F9A73DD}"/>
                  </a:ext>
                </a:extLst>
              </p:cNvPr>
              <p:cNvSpPr/>
              <p:nvPr/>
            </p:nvSpPr>
            <p:spPr>
              <a:xfrm>
                <a:off x="6743700" y="1397032"/>
                <a:ext cx="28575" cy="19050"/>
              </a:xfrm>
              <a:custGeom>
                <a:avLst/>
                <a:gdLst>
                  <a:gd name="connsiteX0" fmla="*/ 33338 w 28575"/>
                  <a:gd name="connsiteY0" fmla="*/ 23813 h 19050"/>
                  <a:gd name="connsiteX1" fmla="*/ 0 w 28575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" h="19050">
                    <a:moveTo>
                      <a:pt x="33338" y="23813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4" name="Freeform: Shape 43">
                <a:extLst>
                  <a:ext uri="{FF2B5EF4-FFF2-40B4-BE49-F238E27FC236}">
                    <a16:creationId xmlns:a16="http://schemas.microsoft.com/office/drawing/2014/main" id="{57830A8D-BF6A-470C-963E-5FA94ACA19AE}"/>
                  </a:ext>
                </a:extLst>
              </p:cNvPr>
              <p:cNvSpPr/>
              <p:nvPr/>
            </p:nvSpPr>
            <p:spPr>
              <a:xfrm>
                <a:off x="6777038" y="1397032"/>
                <a:ext cx="28575" cy="19050"/>
              </a:xfrm>
              <a:custGeom>
                <a:avLst/>
                <a:gdLst>
                  <a:gd name="connsiteX0" fmla="*/ 0 w 28575"/>
                  <a:gd name="connsiteY0" fmla="*/ 23813 h 19050"/>
                  <a:gd name="connsiteX1" fmla="*/ 33338 w 28575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28575" h="19050">
                    <a:moveTo>
                      <a:pt x="0" y="23813"/>
                    </a:moveTo>
                    <a:lnTo>
                      <a:pt x="33338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5" name="Freeform: Shape 44">
                <a:extLst>
                  <a:ext uri="{FF2B5EF4-FFF2-40B4-BE49-F238E27FC236}">
                    <a16:creationId xmlns:a16="http://schemas.microsoft.com/office/drawing/2014/main" id="{E0D674F4-F4DE-4A98-B270-94B1599CB603}"/>
                  </a:ext>
                </a:extLst>
              </p:cNvPr>
              <p:cNvSpPr/>
              <p:nvPr/>
            </p:nvSpPr>
            <p:spPr>
              <a:xfrm>
                <a:off x="6754844" y="1366838"/>
                <a:ext cx="19050" cy="9525"/>
              </a:xfrm>
              <a:custGeom>
                <a:avLst/>
                <a:gdLst>
                  <a:gd name="connsiteX0" fmla="*/ 22193 w 19050"/>
                  <a:gd name="connsiteY0" fmla="*/ 15907 h 9525"/>
                  <a:gd name="connsiteX1" fmla="*/ 0 w 190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9525">
                    <a:moveTo>
                      <a:pt x="22193" y="15907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6" name="Freeform: Shape 45">
                <a:extLst>
                  <a:ext uri="{FF2B5EF4-FFF2-40B4-BE49-F238E27FC236}">
                    <a16:creationId xmlns:a16="http://schemas.microsoft.com/office/drawing/2014/main" id="{04C93DED-7F06-4C5F-BEAD-41641BBE514B}"/>
                  </a:ext>
                </a:extLst>
              </p:cNvPr>
              <p:cNvSpPr/>
              <p:nvPr/>
            </p:nvSpPr>
            <p:spPr>
              <a:xfrm>
                <a:off x="6777038" y="1366838"/>
                <a:ext cx="19050" cy="9525"/>
              </a:xfrm>
              <a:custGeom>
                <a:avLst/>
                <a:gdLst>
                  <a:gd name="connsiteX0" fmla="*/ 0 w 19050"/>
                  <a:gd name="connsiteY0" fmla="*/ 15907 h 9525"/>
                  <a:gd name="connsiteX1" fmla="*/ 22193 w 1905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 h="9525">
                    <a:moveTo>
                      <a:pt x="0" y="15907"/>
                    </a:moveTo>
                    <a:lnTo>
                      <a:pt x="22193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F090944-7BA9-4993-875C-58B027CA562A}"/>
              </a:ext>
            </a:extLst>
          </p:cNvPr>
          <p:cNvGrpSpPr/>
          <p:nvPr/>
        </p:nvGrpSpPr>
        <p:grpSpPr>
          <a:xfrm>
            <a:off x="778498" y="4811055"/>
            <a:ext cx="1289304" cy="1290818"/>
            <a:chOff x="778498" y="4811055"/>
            <a:chExt cx="1289304" cy="1290818"/>
          </a:xfrm>
        </p:grpSpPr>
        <p:sp>
          <p:nvSpPr>
            <p:cNvPr id="129" name="Rectangle 128">
              <a:extLst>
                <a:ext uri="{FF2B5EF4-FFF2-40B4-BE49-F238E27FC236}">
                  <a16:creationId xmlns:a16="http://schemas.microsoft.com/office/drawing/2014/main" id="{29BA9087-25F2-430E-B839-CE6BDB190D5B}"/>
                </a:ext>
              </a:extLst>
            </p:cNvPr>
            <p:cNvSpPr/>
            <p:nvPr/>
          </p:nvSpPr>
          <p:spPr>
            <a:xfrm>
              <a:off x="778498" y="4811055"/>
              <a:ext cx="1289304" cy="1290818"/>
            </a:xfrm>
            <a:prstGeom prst="rect">
              <a:avLst/>
            </a:prstGeom>
            <a:solidFill>
              <a:schemeClr val="accent3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30" name="Group 29">
              <a:extLst>
                <a:ext uri="{FF2B5EF4-FFF2-40B4-BE49-F238E27FC236}">
                  <a16:creationId xmlns:a16="http://schemas.microsoft.com/office/drawing/2014/main" id="{F697F35A-C246-4009-8FF2-02E99592DD0A}"/>
                </a:ext>
              </a:extLst>
            </p:cNvPr>
            <p:cNvGrpSpPr/>
            <p:nvPr/>
          </p:nvGrpSpPr>
          <p:grpSpPr>
            <a:xfrm>
              <a:off x="1223536" y="5162160"/>
              <a:ext cx="399228" cy="588608"/>
              <a:chOff x="3962400" y="4005263"/>
              <a:chExt cx="148590" cy="219075"/>
            </a:xfrm>
          </p:grpSpPr>
          <p:sp>
            <p:nvSpPr>
              <p:cNvPr id="31" name="Freeform: Shape 30">
                <a:extLst>
                  <a:ext uri="{FF2B5EF4-FFF2-40B4-BE49-F238E27FC236}">
                    <a16:creationId xmlns:a16="http://schemas.microsoft.com/office/drawing/2014/main" id="{B807E899-5184-421F-B9BC-07B24A75CEEB}"/>
                  </a:ext>
                </a:extLst>
              </p:cNvPr>
              <p:cNvSpPr/>
              <p:nvPr/>
            </p:nvSpPr>
            <p:spPr>
              <a:xfrm>
                <a:off x="3962400" y="4043363"/>
                <a:ext cx="66675" cy="180975"/>
              </a:xfrm>
              <a:custGeom>
                <a:avLst/>
                <a:gdLst>
                  <a:gd name="connsiteX0" fmla="*/ 0 w 66675"/>
                  <a:gd name="connsiteY0" fmla="*/ 180975 h 180975"/>
                  <a:gd name="connsiteX1" fmla="*/ 38100 w 66675"/>
                  <a:gd name="connsiteY1" fmla="*/ 123825 h 180975"/>
                  <a:gd name="connsiteX2" fmla="*/ 57150 w 66675"/>
                  <a:gd name="connsiteY2" fmla="*/ 76200 h 180975"/>
                  <a:gd name="connsiteX3" fmla="*/ 70580 w 66675"/>
                  <a:gd name="connsiteY3" fmla="*/ 0 h 1809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80975">
                    <a:moveTo>
                      <a:pt x="0" y="180975"/>
                    </a:moveTo>
                    <a:lnTo>
                      <a:pt x="38100" y="123825"/>
                    </a:lnTo>
                    <a:lnTo>
                      <a:pt x="57150" y="76200"/>
                    </a:lnTo>
                    <a:lnTo>
                      <a:pt x="70580" y="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2" name="Freeform: Shape 31">
                <a:extLst>
                  <a:ext uri="{FF2B5EF4-FFF2-40B4-BE49-F238E27FC236}">
                    <a16:creationId xmlns:a16="http://schemas.microsoft.com/office/drawing/2014/main" id="{02D12D0A-FB07-4F11-A85F-6E8D556A2C7B}"/>
                  </a:ext>
                </a:extLst>
              </p:cNvPr>
              <p:cNvSpPr/>
              <p:nvPr/>
            </p:nvSpPr>
            <p:spPr>
              <a:xfrm>
                <a:off x="4044315" y="4043934"/>
                <a:ext cx="66675" cy="171450"/>
              </a:xfrm>
              <a:custGeom>
                <a:avLst/>
                <a:gdLst>
                  <a:gd name="connsiteX0" fmla="*/ 70485 w 66675"/>
                  <a:gd name="connsiteY0" fmla="*/ 180404 h 171450"/>
                  <a:gd name="connsiteX1" fmla="*/ 32385 w 66675"/>
                  <a:gd name="connsiteY1" fmla="*/ 123254 h 171450"/>
                  <a:gd name="connsiteX2" fmla="*/ 13335 w 66675"/>
                  <a:gd name="connsiteY2" fmla="*/ 75629 h 171450"/>
                  <a:gd name="connsiteX3" fmla="*/ 0 w 66675"/>
                  <a:gd name="connsiteY3" fmla="*/ 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66675" h="171450">
                    <a:moveTo>
                      <a:pt x="70485" y="180404"/>
                    </a:moveTo>
                    <a:lnTo>
                      <a:pt x="32385" y="123254"/>
                    </a:lnTo>
                    <a:lnTo>
                      <a:pt x="13335" y="75629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3" name="Freeform: Shape 32">
                <a:extLst>
                  <a:ext uri="{FF2B5EF4-FFF2-40B4-BE49-F238E27FC236}">
                    <a16:creationId xmlns:a16="http://schemas.microsoft.com/office/drawing/2014/main" id="{BD8A0240-F697-4659-A0A1-9939B2DEAA05}"/>
                  </a:ext>
                </a:extLst>
              </p:cNvPr>
              <p:cNvSpPr/>
              <p:nvPr/>
            </p:nvSpPr>
            <p:spPr>
              <a:xfrm>
                <a:off x="4024313" y="4024313"/>
                <a:ext cx="28575" cy="19050"/>
              </a:xfrm>
              <a:custGeom>
                <a:avLst/>
                <a:gdLst>
                  <a:gd name="connsiteX0" fmla="*/ 0 w 28575"/>
                  <a:gd name="connsiteY0" fmla="*/ 0 h 19050"/>
                  <a:gd name="connsiteX1" fmla="*/ 28575 w 28575"/>
                  <a:gd name="connsiteY1" fmla="*/ 0 h 19050"/>
                  <a:gd name="connsiteX2" fmla="*/ 23813 w 28575"/>
                  <a:gd name="connsiteY2" fmla="*/ 19050 h 19050"/>
                  <a:gd name="connsiteX3" fmla="*/ 4763 w 28575"/>
                  <a:gd name="connsiteY3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28575" h="19050">
                    <a:moveTo>
                      <a:pt x="0" y="0"/>
                    </a:moveTo>
                    <a:lnTo>
                      <a:pt x="28575" y="0"/>
                    </a:lnTo>
                    <a:lnTo>
                      <a:pt x="23813" y="19050"/>
                    </a:lnTo>
                    <a:lnTo>
                      <a:pt x="4763" y="1905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4" name="Freeform: Shape 33">
                <a:extLst>
                  <a:ext uri="{FF2B5EF4-FFF2-40B4-BE49-F238E27FC236}">
                    <a16:creationId xmlns:a16="http://schemas.microsoft.com/office/drawing/2014/main" id="{4DD34615-1CC8-44EC-9AA5-C66A69CEF01E}"/>
                  </a:ext>
                </a:extLst>
              </p:cNvPr>
              <p:cNvSpPr/>
              <p:nvPr/>
            </p:nvSpPr>
            <p:spPr>
              <a:xfrm>
                <a:off x="4038600" y="4005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5" name="Freeform: Shape 34">
                <a:extLst>
                  <a:ext uri="{FF2B5EF4-FFF2-40B4-BE49-F238E27FC236}">
                    <a16:creationId xmlns:a16="http://schemas.microsoft.com/office/drawing/2014/main" id="{0FA1C426-DD8B-4006-BBFD-D0FB46B8A445}"/>
                  </a:ext>
                </a:extLst>
              </p:cNvPr>
              <p:cNvSpPr/>
              <p:nvPr/>
            </p:nvSpPr>
            <p:spPr>
              <a:xfrm>
                <a:off x="4000500" y="4119563"/>
                <a:ext cx="76200" cy="9525"/>
              </a:xfrm>
              <a:custGeom>
                <a:avLst/>
                <a:gdLst>
                  <a:gd name="connsiteX0" fmla="*/ 0 w 76200"/>
                  <a:gd name="connsiteY0" fmla="*/ 0 h 0"/>
                  <a:gd name="connsiteX1" fmla="*/ 76200 w 7620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76200">
                    <a:moveTo>
                      <a:pt x="0" y="0"/>
                    </a:moveTo>
                    <a:lnTo>
                      <a:pt x="7620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6" name="Freeform: Shape 35">
                <a:extLst>
                  <a:ext uri="{FF2B5EF4-FFF2-40B4-BE49-F238E27FC236}">
                    <a16:creationId xmlns:a16="http://schemas.microsoft.com/office/drawing/2014/main" id="{00C17FFD-336E-41C3-BF14-B203EBB3FF09}"/>
                  </a:ext>
                </a:extLst>
              </p:cNvPr>
              <p:cNvSpPr/>
              <p:nvPr/>
            </p:nvSpPr>
            <p:spPr>
              <a:xfrm>
                <a:off x="3981450" y="4167188"/>
                <a:ext cx="114300" cy="9525"/>
              </a:xfrm>
              <a:custGeom>
                <a:avLst/>
                <a:gdLst>
                  <a:gd name="connsiteX0" fmla="*/ 0 w 114300"/>
                  <a:gd name="connsiteY0" fmla="*/ 0 h 0"/>
                  <a:gd name="connsiteX1" fmla="*/ 114300 w 11430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14300">
                    <a:moveTo>
                      <a:pt x="0" y="0"/>
                    </a:moveTo>
                    <a:lnTo>
                      <a:pt x="11430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7" name="Freeform: Shape 36">
                <a:extLst>
                  <a:ext uri="{FF2B5EF4-FFF2-40B4-BE49-F238E27FC236}">
                    <a16:creationId xmlns:a16="http://schemas.microsoft.com/office/drawing/2014/main" id="{533CC4C3-FE3C-4B6B-8C17-EB36475E1FA7}"/>
                  </a:ext>
                </a:extLst>
              </p:cNvPr>
              <p:cNvSpPr/>
              <p:nvPr/>
            </p:nvSpPr>
            <p:spPr>
              <a:xfrm>
                <a:off x="3995738" y="4191000"/>
                <a:ext cx="38100" cy="28575"/>
              </a:xfrm>
              <a:custGeom>
                <a:avLst/>
                <a:gdLst>
                  <a:gd name="connsiteX0" fmla="*/ 0 w 38100"/>
                  <a:gd name="connsiteY0" fmla="*/ 33338 h 28575"/>
                  <a:gd name="connsiteX1" fmla="*/ 9525 w 38100"/>
                  <a:gd name="connsiteY1" fmla="*/ 14288 h 28575"/>
                  <a:gd name="connsiteX2" fmla="*/ 42863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0" y="33338"/>
                    </a:moveTo>
                    <a:lnTo>
                      <a:pt x="9525" y="14288"/>
                    </a:lnTo>
                    <a:lnTo>
                      <a:pt x="42863" y="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8" name="Freeform: Shape 37">
                <a:extLst>
                  <a:ext uri="{FF2B5EF4-FFF2-40B4-BE49-F238E27FC236}">
                    <a16:creationId xmlns:a16="http://schemas.microsoft.com/office/drawing/2014/main" id="{76EEC1E3-3FA9-4646-B4AD-7852D8AF62EC}"/>
                  </a:ext>
                </a:extLst>
              </p:cNvPr>
              <p:cNvSpPr/>
              <p:nvPr/>
            </p:nvSpPr>
            <p:spPr>
              <a:xfrm>
                <a:off x="4038600" y="4191000"/>
                <a:ext cx="38100" cy="28575"/>
              </a:xfrm>
              <a:custGeom>
                <a:avLst/>
                <a:gdLst>
                  <a:gd name="connsiteX0" fmla="*/ 42863 w 38100"/>
                  <a:gd name="connsiteY0" fmla="*/ 33338 h 28575"/>
                  <a:gd name="connsiteX1" fmla="*/ 33338 w 38100"/>
                  <a:gd name="connsiteY1" fmla="*/ 14288 h 28575"/>
                  <a:gd name="connsiteX2" fmla="*/ 0 w 38100"/>
                  <a:gd name="connsiteY2" fmla="*/ 0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38100" h="28575">
                    <a:moveTo>
                      <a:pt x="42863" y="33338"/>
                    </a:moveTo>
                    <a:lnTo>
                      <a:pt x="33338" y="14288"/>
                    </a:lnTo>
                    <a:lnTo>
                      <a:pt x="0" y="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39" name="Freeform: Shape 38">
                <a:extLst>
                  <a:ext uri="{FF2B5EF4-FFF2-40B4-BE49-F238E27FC236}">
                    <a16:creationId xmlns:a16="http://schemas.microsoft.com/office/drawing/2014/main" id="{00E9909C-87D6-41DC-8847-531F91C5AAF5}"/>
                  </a:ext>
                </a:extLst>
              </p:cNvPr>
              <p:cNvSpPr/>
              <p:nvPr/>
            </p:nvSpPr>
            <p:spPr>
              <a:xfrm>
                <a:off x="4029075" y="4138613"/>
                <a:ext cx="19050" cy="9525"/>
              </a:xfrm>
              <a:custGeom>
                <a:avLst/>
                <a:gdLst>
                  <a:gd name="connsiteX0" fmla="*/ 0 w 19050"/>
                  <a:gd name="connsiteY0" fmla="*/ 9525 h 9525"/>
                  <a:gd name="connsiteX1" fmla="*/ 9525 w 19050"/>
                  <a:gd name="connsiteY1" fmla="*/ 0 h 9525"/>
                  <a:gd name="connsiteX2" fmla="*/ 19050 w 19050"/>
                  <a:gd name="connsiteY2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19050" h="9525">
                    <a:moveTo>
                      <a:pt x="0" y="9525"/>
                    </a:moveTo>
                    <a:lnTo>
                      <a:pt x="9525" y="0"/>
                    </a:lnTo>
                    <a:lnTo>
                      <a:pt x="19050" y="9525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56" name="Group 55">
            <a:extLst>
              <a:ext uri="{FF2B5EF4-FFF2-40B4-BE49-F238E27FC236}">
                <a16:creationId xmlns:a16="http://schemas.microsoft.com/office/drawing/2014/main" id="{06FF4830-4D35-46D6-BBAF-439DE524705E}"/>
              </a:ext>
            </a:extLst>
          </p:cNvPr>
          <p:cNvGrpSpPr/>
          <p:nvPr/>
        </p:nvGrpSpPr>
        <p:grpSpPr>
          <a:xfrm>
            <a:off x="6388269" y="1593775"/>
            <a:ext cx="1289304" cy="1290818"/>
            <a:chOff x="6388269" y="1593775"/>
            <a:chExt cx="1289304" cy="1290818"/>
          </a:xfrm>
        </p:grpSpPr>
        <p:sp>
          <p:nvSpPr>
            <p:cNvPr id="128" name="Rectangle 127">
              <a:extLst>
                <a:ext uri="{FF2B5EF4-FFF2-40B4-BE49-F238E27FC236}">
                  <a16:creationId xmlns:a16="http://schemas.microsoft.com/office/drawing/2014/main" id="{733BDB3B-0B33-43FA-A7CD-45051D65F598}"/>
                </a:ext>
              </a:extLst>
            </p:cNvPr>
            <p:cNvSpPr/>
            <p:nvPr/>
          </p:nvSpPr>
          <p:spPr>
            <a:xfrm>
              <a:off x="6388269" y="1593775"/>
              <a:ext cx="1289304" cy="1290818"/>
            </a:xfrm>
            <a:prstGeom prst="rect">
              <a:avLst/>
            </a:prstGeom>
            <a:solidFill>
              <a:schemeClr val="accent2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2" name="Group 1">
              <a:extLst>
                <a:ext uri="{FF2B5EF4-FFF2-40B4-BE49-F238E27FC236}">
                  <a16:creationId xmlns:a16="http://schemas.microsoft.com/office/drawing/2014/main" id="{878419C8-70CB-4A3B-A2EF-59D3608956D9}"/>
                </a:ext>
              </a:extLst>
            </p:cNvPr>
            <p:cNvGrpSpPr/>
            <p:nvPr/>
          </p:nvGrpSpPr>
          <p:grpSpPr>
            <a:xfrm>
              <a:off x="6738618" y="1957677"/>
              <a:ext cx="588606" cy="563014"/>
              <a:chOff x="3929063" y="5386388"/>
              <a:chExt cx="219075" cy="209550"/>
            </a:xfrm>
          </p:grpSpPr>
          <p:sp>
            <p:nvSpPr>
              <p:cNvPr id="3" name="Freeform: Shape 2">
                <a:extLst>
                  <a:ext uri="{FF2B5EF4-FFF2-40B4-BE49-F238E27FC236}">
                    <a16:creationId xmlns:a16="http://schemas.microsoft.com/office/drawing/2014/main" id="{72844009-50EF-4623-BCEB-0E1BABF17FF6}"/>
                  </a:ext>
                </a:extLst>
              </p:cNvPr>
              <p:cNvSpPr/>
              <p:nvPr/>
            </p:nvSpPr>
            <p:spPr>
              <a:xfrm>
                <a:off x="3948113" y="5481638"/>
                <a:ext cx="95250" cy="114300"/>
              </a:xfrm>
              <a:custGeom>
                <a:avLst/>
                <a:gdLst>
                  <a:gd name="connsiteX0" fmla="*/ 47625 w 95250"/>
                  <a:gd name="connsiteY0" fmla="*/ 0 h 114300"/>
                  <a:gd name="connsiteX1" fmla="*/ 95250 w 95250"/>
                  <a:gd name="connsiteY1" fmla="*/ 114300 h 114300"/>
                  <a:gd name="connsiteX2" fmla="*/ 0 w 95250"/>
                  <a:gd name="connsiteY2" fmla="*/ 114300 h 1143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</a:cxnLst>
                <a:rect l="l" t="t" r="r" b="b"/>
                <a:pathLst>
                  <a:path w="95250" h="114300">
                    <a:moveTo>
                      <a:pt x="47625" y="0"/>
                    </a:moveTo>
                    <a:lnTo>
                      <a:pt x="95250" y="114300"/>
                    </a:lnTo>
                    <a:lnTo>
                      <a:pt x="0" y="114300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4" name="Freeform: Shape 3">
                <a:extLst>
                  <a:ext uri="{FF2B5EF4-FFF2-40B4-BE49-F238E27FC236}">
                    <a16:creationId xmlns:a16="http://schemas.microsoft.com/office/drawing/2014/main" id="{D3310753-4C7F-49B1-8368-EAC7D150274F}"/>
                  </a:ext>
                </a:extLst>
              </p:cNvPr>
              <p:cNvSpPr/>
              <p:nvPr/>
            </p:nvSpPr>
            <p:spPr>
              <a:xfrm>
                <a:off x="4024313" y="5424488"/>
                <a:ext cx="123825" cy="171450"/>
              </a:xfrm>
              <a:custGeom>
                <a:avLst/>
                <a:gdLst>
                  <a:gd name="connsiteX0" fmla="*/ 0 w 123825"/>
                  <a:gd name="connsiteY0" fmla="*/ 125730 h 171450"/>
                  <a:gd name="connsiteX1" fmla="*/ 52388 w 123825"/>
                  <a:gd name="connsiteY1" fmla="*/ 0 h 171450"/>
                  <a:gd name="connsiteX2" fmla="*/ 123825 w 123825"/>
                  <a:gd name="connsiteY2" fmla="*/ 171450 h 171450"/>
                  <a:gd name="connsiteX3" fmla="*/ 19050 w 123825"/>
                  <a:gd name="connsiteY3" fmla="*/ 171450 h 1714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23825" h="171450">
                    <a:moveTo>
                      <a:pt x="0" y="125730"/>
                    </a:moveTo>
                    <a:lnTo>
                      <a:pt x="52388" y="0"/>
                    </a:lnTo>
                    <a:lnTo>
                      <a:pt x="123825" y="171450"/>
                    </a:lnTo>
                    <a:lnTo>
                      <a:pt x="19050" y="17145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5" name="Freeform: Shape 4">
                <a:extLst>
                  <a:ext uri="{FF2B5EF4-FFF2-40B4-BE49-F238E27FC236}">
                    <a16:creationId xmlns:a16="http://schemas.microsoft.com/office/drawing/2014/main" id="{4692D593-71A9-48B9-8332-8A09FFF5EA96}"/>
                  </a:ext>
                </a:extLst>
              </p:cNvPr>
              <p:cNvSpPr/>
              <p:nvPr/>
            </p:nvSpPr>
            <p:spPr>
              <a:xfrm>
                <a:off x="3929063" y="5386388"/>
                <a:ext cx="114300" cy="19050"/>
              </a:xfrm>
              <a:custGeom>
                <a:avLst/>
                <a:gdLst>
                  <a:gd name="connsiteX0" fmla="*/ 0 w 114300"/>
                  <a:gd name="connsiteY0" fmla="*/ 19050 h 19050"/>
                  <a:gd name="connsiteX1" fmla="*/ 19050 w 114300"/>
                  <a:gd name="connsiteY1" fmla="*/ 0 h 19050"/>
                  <a:gd name="connsiteX2" fmla="*/ 38100 w 114300"/>
                  <a:gd name="connsiteY2" fmla="*/ 19050 h 19050"/>
                  <a:gd name="connsiteX3" fmla="*/ 57150 w 114300"/>
                  <a:gd name="connsiteY3" fmla="*/ 0 h 19050"/>
                  <a:gd name="connsiteX4" fmla="*/ 76200 w 114300"/>
                  <a:gd name="connsiteY4" fmla="*/ 19050 h 19050"/>
                  <a:gd name="connsiteX5" fmla="*/ 95250 w 114300"/>
                  <a:gd name="connsiteY5" fmla="*/ 0 h 19050"/>
                  <a:gd name="connsiteX6" fmla="*/ 114300 w 114300"/>
                  <a:gd name="connsiteY6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143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  <a:lnTo>
                      <a:pt x="95250" y="0"/>
                    </a:lnTo>
                    <a:lnTo>
                      <a:pt x="114300" y="1905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6" name="Freeform: Shape 5">
                <a:extLst>
                  <a:ext uri="{FF2B5EF4-FFF2-40B4-BE49-F238E27FC236}">
                    <a16:creationId xmlns:a16="http://schemas.microsoft.com/office/drawing/2014/main" id="{9CC9F13B-E99A-4B6D-B259-B68369B0D3CF}"/>
                  </a:ext>
                </a:extLst>
              </p:cNvPr>
              <p:cNvSpPr/>
              <p:nvPr/>
            </p:nvSpPr>
            <p:spPr>
              <a:xfrm>
                <a:off x="3929063" y="5424488"/>
                <a:ext cx="76200" cy="19050"/>
              </a:xfrm>
              <a:custGeom>
                <a:avLst/>
                <a:gdLst>
                  <a:gd name="connsiteX0" fmla="*/ 0 w 76200"/>
                  <a:gd name="connsiteY0" fmla="*/ 19050 h 19050"/>
                  <a:gd name="connsiteX1" fmla="*/ 19050 w 76200"/>
                  <a:gd name="connsiteY1" fmla="*/ 0 h 19050"/>
                  <a:gd name="connsiteX2" fmla="*/ 38100 w 76200"/>
                  <a:gd name="connsiteY2" fmla="*/ 19050 h 19050"/>
                  <a:gd name="connsiteX3" fmla="*/ 57150 w 76200"/>
                  <a:gd name="connsiteY3" fmla="*/ 0 h 19050"/>
                  <a:gd name="connsiteX4" fmla="*/ 76200 w 76200"/>
                  <a:gd name="connsiteY4" fmla="*/ 1905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76200" h="19050">
                    <a:moveTo>
                      <a:pt x="0" y="19050"/>
                    </a:moveTo>
                    <a:lnTo>
                      <a:pt x="19050" y="0"/>
                    </a:lnTo>
                    <a:lnTo>
                      <a:pt x="38100" y="19050"/>
                    </a:lnTo>
                    <a:lnTo>
                      <a:pt x="57150" y="0"/>
                    </a:lnTo>
                    <a:lnTo>
                      <a:pt x="76200" y="19050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7" name="Freeform: Shape 6">
                <a:extLst>
                  <a:ext uri="{FF2B5EF4-FFF2-40B4-BE49-F238E27FC236}">
                    <a16:creationId xmlns:a16="http://schemas.microsoft.com/office/drawing/2014/main" id="{63E5F56D-A4E5-4F2E-85EC-9A1FDDF24258}"/>
                  </a:ext>
                </a:extLst>
              </p:cNvPr>
              <p:cNvSpPr/>
              <p:nvPr/>
            </p:nvSpPr>
            <p:spPr>
              <a:xfrm>
                <a:off x="4048697" y="5491163"/>
                <a:ext cx="47625" cy="9525"/>
              </a:xfrm>
              <a:custGeom>
                <a:avLst/>
                <a:gdLst>
                  <a:gd name="connsiteX0" fmla="*/ 0 w 47625"/>
                  <a:gd name="connsiteY0" fmla="*/ 571 h 9525"/>
                  <a:gd name="connsiteX1" fmla="*/ 13716 w 47625"/>
                  <a:gd name="connsiteY1" fmla="*/ 14288 h 9525"/>
                  <a:gd name="connsiteX2" fmla="*/ 28003 w 47625"/>
                  <a:gd name="connsiteY2" fmla="*/ 0 h 9525"/>
                  <a:gd name="connsiteX3" fmla="*/ 42291 w 47625"/>
                  <a:gd name="connsiteY3" fmla="*/ 14288 h 9525"/>
                  <a:gd name="connsiteX4" fmla="*/ 56007 w 47625"/>
                  <a:gd name="connsiteY4" fmla="*/ 571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</a:cxnLst>
                <a:rect l="l" t="t" r="r" b="b"/>
                <a:pathLst>
                  <a:path w="47625" h="9525">
                    <a:moveTo>
                      <a:pt x="0" y="571"/>
                    </a:moveTo>
                    <a:lnTo>
                      <a:pt x="13716" y="14288"/>
                    </a:lnTo>
                    <a:lnTo>
                      <a:pt x="28003" y="0"/>
                    </a:lnTo>
                    <a:lnTo>
                      <a:pt x="42291" y="14288"/>
                    </a:lnTo>
                    <a:lnTo>
                      <a:pt x="56007" y="571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grpSp>
        <p:nvGrpSpPr>
          <p:cNvPr id="68" name="Group 67">
            <a:extLst>
              <a:ext uri="{FF2B5EF4-FFF2-40B4-BE49-F238E27FC236}">
                <a16:creationId xmlns:a16="http://schemas.microsoft.com/office/drawing/2014/main" id="{A5072CFB-CE36-4699-A460-AF6DB6E91A1B}"/>
              </a:ext>
            </a:extLst>
          </p:cNvPr>
          <p:cNvGrpSpPr/>
          <p:nvPr/>
        </p:nvGrpSpPr>
        <p:grpSpPr>
          <a:xfrm>
            <a:off x="1027296" y="1608734"/>
            <a:ext cx="1289304" cy="1290818"/>
            <a:chOff x="-158665" y="104409"/>
            <a:chExt cx="1289304" cy="1290818"/>
          </a:xfrm>
        </p:grpSpPr>
        <p:sp>
          <p:nvSpPr>
            <p:cNvPr id="57" name="Rectangle 56">
              <a:extLst>
                <a:ext uri="{FF2B5EF4-FFF2-40B4-BE49-F238E27FC236}">
                  <a16:creationId xmlns:a16="http://schemas.microsoft.com/office/drawing/2014/main" id="{F2172B3E-0B5B-4162-B6E2-BBA807ABBB48}"/>
                </a:ext>
              </a:extLst>
            </p:cNvPr>
            <p:cNvSpPr/>
            <p:nvPr/>
          </p:nvSpPr>
          <p:spPr>
            <a:xfrm>
              <a:off x="-158665" y="104409"/>
              <a:ext cx="1289304" cy="1290818"/>
            </a:xfrm>
            <a:prstGeom prst="rect">
              <a:avLst/>
            </a:prstGeom>
            <a:solidFill>
              <a:schemeClr val="accent1"/>
            </a:solidFill>
            <a:ln w="25400"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  <p:grpSp>
          <p:nvGrpSpPr>
            <p:cNvPr id="8" name="Group 7">
              <a:extLst>
                <a:ext uri="{FF2B5EF4-FFF2-40B4-BE49-F238E27FC236}">
                  <a16:creationId xmlns:a16="http://schemas.microsoft.com/office/drawing/2014/main" id="{AF5C4477-2173-4BD4-B9C8-05DD8DB58099}"/>
                </a:ext>
              </a:extLst>
            </p:cNvPr>
            <p:cNvGrpSpPr/>
            <p:nvPr/>
          </p:nvGrpSpPr>
          <p:grpSpPr>
            <a:xfrm>
              <a:off x="281254" y="455515"/>
              <a:ext cx="409466" cy="588606"/>
              <a:chOff x="6253163" y="3548063"/>
              <a:chExt cx="152400" cy="219075"/>
            </a:xfrm>
          </p:grpSpPr>
          <p:sp>
            <p:nvSpPr>
              <p:cNvPr id="9" name="Freeform: Shape 8">
                <a:extLst>
                  <a:ext uri="{FF2B5EF4-FFF2-40B4-BE49-F238E27FC236}">
                    <a16:creationId xmlns:a16="http://schemas.microsoft.com/office/drawing/2014/main" id="{761C2C7E-23A2-42A2-81C9-F508AA1BF713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0" cy="152400"/>
              </a:xfrm>
              <a:custGeom>
                <a:avLst/>
                <a:gdLst>
                  <a:gd name="connsiteX0" fmla="*/ 95250 w 95250"/>
                  <a:gd name="connsiteY0" fmla="*/ 152400 h 152400"/>
                  <a:gd name="connsiteX1" fmla="*/ 0 w 95250"/>
                  <a:gd name="connsiteY1" fmla="*/ 152400 h 152400"/>
                  <a:gd name="connsiteX2" fmla="*/ 0 w 95250"/>
                  <a:gd name="connsiteY2" fmla="*/ 109538 h 152400"/>
                  <a:gd name="connsiteX3" fmla="*/ 0 w 95250"/>
                  <a:gd name="connsiteY3" fmla="*/ 33338 h 152400"/>
                  <a:gd name="connsiteX4" fmla="*/ 28575 w 95250"/>
                  <a:gd name="connsiteY4" fmla="*/ 0 h 152400"/>
                  <a:gd name="connsiteX5" fmla="*/ 66675 w 95250"/>
                  <a:gd name="connsiteY5" fmla="*/ 0 h 152400"/>
                  <a:gd name="connsiteX6" fmla="*/ 95250 w 95250"/>
                  <a:gd name="connsiteY6" fmla="*/ 33338 h 152400"/>
                  <a:gd name="connsiteX7" fmla="*/ 95250 w 95250"/>
                  <a:gd name="connsiteY7" fmla="*/ 109538 h 1524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  <a:cxn ang="0">
                    <a:pos x="connsiteX7" y="connsiteY7"/>
                  </a:cxn>
                </a:cxnLst>
                <a:rect l="l" t="t" r="r" b="b"/>
                <a:pathLst>
                  <a:path w="95250" h="152400">
                    <a:moveTo>
                      <a:pt x="95250" y="152400"/>
                    </a:moveTo>
                    <a:lnTo>
                      <a:pt x="0" y="152400"/>
                    </a:lnTo>
                    <a:lnTo>
                      <a:pt x="0" y="109538"/>
                    </a:lnTo>
                    <a:lnTo>
                      <a:pt x="0" y="33338"/>
                    </a:lnTo>
                    <a:lnTo>
                      <a:pt x="28575" y="0"/>
                    </a:lnTo>
                    <a:lnTo>
                      <a:pt x="66675" y="0"/>
                    </a:lnTo>
                    <a:lnTo>
                      <a:pt x="95250" y="33338"/>
                    </a:lnTo>
                    <a:lnTo>
                      <a:pt x="95250" y="109538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0" name="Freeform: Shape 9">
                <a:extLst>
                  <a:ext uri="{FF2B5EF4-FFF2-40B4-BE49-F238E27FC236}">
                    <a16:creationId xmlns:a16="http://schemas.microsoft.com/office/drawing/2014/main" id="{0552341A-9C1F-46E1-8471-77C3A9A94DEB}"/>
                  </a:ext>
                </a:extLst>
              </p:cNvPr>
              <p:cNvSpPr/>
              <p:nvPr/>
            </p:nvSpPr>
            <p:spPr>
              <a:xfrm>
                <a:off x="6253163" y="3719513"/>
                <a:ext cx="152400" cy="47625"/>
              </a:xfrm>
              <a:custGeom>
                <a:avLst/>
                <a:gdLst>
                  <a:gd name="connsiteX0" fmla="*/ 0 w 152400"/>
                  <a:gd name="connsiteY0" fmla="*/ 0 h 47625"/>
                  <a:gd name="connsiteX1" fmla="*/ 152400 w 152400"/>
                  <a:gd name="connsiteY1" fmla="*/ 0 h 47625"/>
                  <a:gd name="connsiteX2" fmla="*/ 133350 w 152400"/>
                  <a:gd name="connsiteY2" fmla="*/ 47625 h 47625"/>
                  <a:gd name="connsiteX3" fmla="*/ 19050 w 152400"/>
                  <a:gd name="connsiteY3" fmla="*/ 47625 h 476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</a:cxnLst>
                <a:rect l="l" t="t" r="r" b="b"/>
                <a:pathLst>
                  <a:path w="152400" h="47625">
                    <a:moveTo>
                      <a:pt x="0" y="0"/>
                    </a:moveTo>
                    <a:lnTo>
                      <a:pt x="152400" y="0"/>
                    </a:lnTo>
                    <a:lnTo>
                      <a:pt x="133350" y="47625"/>
                    </a:lnTo>
                    <a:lnTo>
                      <a:pt x="19050" y="47625"/>
                    </a:lnTo>
                    <a:close/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1" name="Freeform: Shape 10">
                <a:extLst>
                  <a:ext uri="{FF2B5EF4-FFF2-40B4-BE49-F238E27FC236}">
                    <a16:creationId xmlns:a16="http://schemas.microsoft.com/office/drawing/2014/main" id="{BAB829B7-9FD9-4173-9A1E-3BAFC4F39330}"/>
                  </a:ext>
                </a:extLst>
              </p:cNvPr>
              <p:cNvSpPr/>
              <p:nvPr/>
            </p:nvSpPr>
            <p:spPr>
              <a:xfrm>
                <a:off x="6265831" y="3738563"/>
                <a:ext cx="123825" cy="9525"/>
              </a:xfrm>
              <a:custGeom>
                <a:avLst/>
                <a:gdLst>
                  <a:gd name="connsiteX0" fmla="*/ 0 w 123825"/>
                  <a:gd name="connsiteY0" fmla="*/ 12668 h 9525"/>
                  <a:gd name="connsiteX1" fmla="*/ 25432 w 123825"/>
                  <a:gd name="connsiteY1" fmla="*/ 0 h 9525"/>
                  <a:gd name="connsiteX2" fmla="*/ 44482 w 123825"/>
                  <a:gd name="connsiteY2" fmla="*/ 9525 h 9525"/>
                  <a:gd name="connsiteX3" fmla="*/ 63532 w 123825"/>
                  <a:gd name="connsiteY3" fmla="*/ 0 h 9525"/>
                  <a:gd name="connsiteX4" fmla="*/ 82582 w 123825"/>
                  <a:gd name="connsiteY4" fmla="*/ 9525 h 9525"/>
                  <a:gd name="connsiteX5" fmla="*/ 101632 w 123825"/>
                  <a:gd name="connsiteY5" fmla="*/ 0 h 9525"/>
                  <a:gd name="connsiteX6" fmla="*/ 127064 w 123825"/>
                  <a:gd name="connsiteY6" fmla="*/ 12668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  <a:cxn ang="0">
                    <a:pos x="connsiteX2" y="connsiteY2"/>
                  </a:cxn>
                  <a:cxn ang="0">
                    <a:pos x="connsiteX3" y="connsiteY3"/>
                  </a:cxn>
                  <a:cxn ang="0">
                    <a:pos x="connsiteX4" y="connsiteY4"/>
                  </a:cxn>
                  <a:cxn ang="0">
                    <a:pos x="connsiteX5" y="connsiteY5"/>
                  </a:cxn>
                  <a:cxn ang="0">
                    <a:pos x="connsiteX6" y="connsiteY6"/>
                  </a:cxn>
                </a:cxnLst>
                <a:rect l="l" t="t" r="r" b="b"/>
                <a:pathLst>
                  <a:path w="123825" h="9525">
                    <a:moveTo>
                      <a:pt x="0" y="12668"/>
                    </a:moveTo>
                    <a:lnTo>
                      <a:pt x="25432" y="0"/>
                    </a:lnTo>
                    <a:lnTo>
                      <a:pt x="44482" y="9525"/>
                    </a:lnTo>
                    <a:lnTo>
                      <a:pt x="63532" y="0"/>
                    </a:lnTo>
                    <a:lnTo>
                      <a:pt x="82582" y="9525"/>
                    </a:lnTo>
                    <a:lnTo>
                      <a:pt x="101632" y="0"/>
                    </a:lnTo>
                    <a:lnTo>
                      <a:pt x="127064" y="12668"/>
                    </a:lnTo>
                  </a:path>
                </a:pathLst>
              </a:custGeom>
              <a:noFill/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2" name="Freeform: Shape 11">
                <a:extLst>
                  <a:ext uri="{FF2B5EF4-FFF2-40B4-BE49-F238E27FC236}">
                    <a16:creationId xmlns:a16="http://schemas.microsoft.com/office/drawing/2014/main" id="{8794F44A-5F31-4CF9-9F41-89FBF065ED0E}"/>
                  </a:ext>
                </a:extLst>
              </p:cNvPr>
              <p:cNvSpPr/>
              <p:nvPr/>
            </p:nvSpPr>
            <p:spPr>
              <a:xfrm>
                <a:off x="6348413" y="3662363"/>
                <a:ext cx="9525" cy="38100"/>
              </a:xfrm>
              <a:custGeom>
                <a:avLst/>
                <a:gdLst>
                  <a:gd name="connsiteX0" fmla="*/ 0 w 0"/>
                  <a:gd name="connsiteY0" fmla="*/ 38100 h 38100"/>
                  <a:gd name="connsiteX1" fmla="*/ 0 w 0"/>
                  <a:gd name="connsiteY1" fmla="*/ 0 h 3810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38100">
                    <a:moveTo>
                      <a:pt x="0" y="3810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3" name="Freeform: Shape 12">
                <a:extLst>
                  <a:ext uri="{FF2B5EF4-FFF2-40B4-BE49-F238E27FC236}">
                    <a16:creationId xmlns:a16="http://schemas.microsoft.com/office/drawing/2014/main" id="{43E05260-3C94-401C-BC5F-93B997D8B334}"/>
                  </a:ext>
                </a:extLst>
              </p:cNvPr>
              <p:cNvSpPr/>
              <p:nvPr/>
            </p:nvSpPr>
            <p:spPr>
              <a:xfrm>
                <a:off x="6348413" y="36242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4" name="Freeform: Shape 13">
                <a:extLst>
                  <a:ext uri="{FF2B5EF4-FFF2-40B4-BE49-F238E27FC236}">
                    <a16:creationId xmlns:a16="http://schemas.microsoft.com/office/drawing/2014/main" id="{D6F49B71-85BE-47CE-BDD9-20C891CC2092}"/>
                  </a:ext>
                </a:extLst>
              </p:cNvPr>
              <p:cNvSpPr/>
              <p:nvPr/>
            </p:nvSpPr>
            <p:spPr>
              <a:xfrm>
                <a:off x="6310313" y="3643313"/>
                <a:ext cx="9525" cy="28575"/>
              </a:xfrm>
              <a:custGeom>
                <a:avLst/>
                <a:gdLst>
                  <a:gd name="connsiteX0" fmla="*/ 0 w 0"/>
                  <a:gd name="connsiteY0" fmla="*/ 0 h 28575"/>
                  <a:gd name="connsiteX1" fmla="*/ 0 w 0"/>
                  <a:gd name="connsiteY1" fmla="*/ 28575 h 2857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28575">
                    <a:moveTo>
                      <a:pt x="0" y="0"/>
                    </a:moveTo>
                    <a:lnTo>
                      <a:pt x="0" y="28575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5" name="Freeform: Shape 14">
                <a:extLst>
                  <a:ext uri="{FF2B5EF4-FFF2-40B4-BE49-F238E27FC236}">
                    <a16:creationId xmlns:a16="http://schemas.microsoft.com/office/drawing/2014/main" id="{D2A3B41E-FB59-4B14-ABA3-52D8D0C37E06}"/>
                  </a:ext>
                </a:extLst>
              </p:cNvPr>
              <p:cNvSpPr/>
              <p:nvPr/>
            </p:nvSpPr>
            <p:spPr>
              <a:xfrm>
                <a:off x="6310313" y="36909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6" name="Freeform: Shape 15">
                <a:extLst>
                  <a:ext uri="{FF2B5EF4-FFF2-40B4-BE49-F238E27FC236}">
                    <a16:creationId xmlns:a16="http://schemas.microsoft.com/office/drawing/2014/main" id="{70875869-004A-4D92-B8D2-C1C14C876770}"/>
                  </a:ext>
                </a:extLst>
              </p:cNvPr>
              <p:cNvSpPr/>
              <p:nvPr/>
            </p:nvSpPr>
            <p:spPr>
              <a:xfrm>
                <a:off x="6310313" y="3614738"/>
                <a:ext cx="9525" cy="9525"/>
              </a:xfrm>
              <a:custGeom>
                <a:avLst/>
                <a:gdLst>
                  <a:gd name="connsiteX0" fmla="*/ 0 w 0"/>
                  <a:gd name="connsiteY0" fmla="*/ 0 h 9525"/>
                  <a:gd name="connsiteX1" fmla="*/ 0 w 0"/>
                  <a:gd name="connsiteY1" fmla="*/ 9525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0"/>
                    </a:moveTo>
                    <a:lnTo>
                      <a:pt x="0" y="9525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7" name="Freeform: Shape 16">
                <a:extLst>
                  <a:ext uri="{FF2B5EF4-FFF2-40B4-BE49-F238E27FC236}">
                    <a16:creationId xmlns:a16="http://schemas.microsoft.com/office/drawing/2014/main" id="{CA8D11A5-C9D7-4D3E-BD8F-9F95EB6D1C6B}"/>
                  </a:ext>
                </a:extLst>
              </p:cNvPr>
              <p:cNvSpPr/>
              <p:nvPr/>
            </p:nvSpPr>
            <p:spPr>
              <a:xfrm>
                <a:off x="6348413" y="3595688"/>
                <a:ext cx="9525" cy="9525"/>
              </a:xfrm>
              <a:custGeom>
                <a:avLst/>
                <a:gdLst>
                  <a:gd name="connsiteX0" fmla="*/ 0 w 0"/>
                  <a:gd name="connsiteY0" fmla="*/ 9525 h 9525"/>
                  <a:gd name="connsiteX1" fmla="*/ 0 w 0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9525">
                    <a:moveTo>
                      <a:pt x="0" y="9525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8" name="Freeform: Shape 17">
                <a:extLst>
                  <a:ext uri="{FF2B5EF4-FFF2-40B4-BE49-F238E27FC236}">
                    <a16:creationId xmlns:a16="http://schemas.microsoft.com/office/drawing/2014/main" id="{146924FE-AB90-49A0-96E9-9F6A9769AF71}"/>
                  </a:ext>
                </a:extLst>
              </p:cNvPr>
              <p:cNvSpPr/>
              <p:nvPr/>
            </p:nvSpPr>
            <p:spPr>
              <a:xfrm>
                <a:off x="63103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19" name="Freeform: Shape 18">
                <a:extLst>
                  <a:ext uri="{FF2B5EF4-FFF2-40B4-BE49-F238E27FC236}">
                    <a16:creationId xmlns:a16="http://schemas.microsoft.com/office/drawing/2014/main" id="{4E985675-EFE3-4193-B850-7409748B2C2B}"/>
                  </a:ext>
                </a:extLst>
              </p:cNvPr>
              <p:cNvSpPr/>
              <p:nvPr/>
            </p:nvSpPr>
            <p:spPr>
              <a:xfrm>
                <a:off x="6262688" y="362426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0" name="Freeform: Shape 19">
                <a:extLst>
                  <a:ext uri="{FF2B5EF4-FFF2-40B4-BE49-F238E27FC236}">
                    <a16:creationId xmlns:a16="http://schemas.microsoft.com/office/drawing/2014/main" id="{809C7BB5-7B37-4EDF-B251-FD97CB5DAD98}"/>
                  </a:ext>
                </a:extLst>
              </p:cNvPr>
              <p:cNvSpPr/>
              <p:nvPr/>
            </p:nvSpPr>
            <p:spPr>
              <a:xfrm>
                <a:off x="6262688" y="3652838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1" name="Freeform: Shape 20">
                <a:extLst>
                  <a:ext uri="{FF2B5EF4-FFF2-40B4-BE49-F238E27FC236}">
                    <a16:creationId xmlns:a16="http://schemas.microsoft.com/office/drawing/2014/main" id="{5E603A79-8047-442A-BAB1-E562B58214BC}"/>
                  </a:ext>
                </a:extLst>
              </p:cNvPr>
              <p:cNvSpPr/>
              <p:nvPr/>
            </p:nvSpPr>
            <p:spPr>
              <a:xfrm>
                <a:off x="6262688" y="3681413"/>
                <a:ext cx="19050" cy="9525"/>
              </a:xfrm>
              <a:custGeom>
                <a:avLst/>
                <a:gdLst>
                  <a:gd name="connsiteX0" fmla="*/ 19050 w 19050"/>
                  <a:gd name="connsiteY0" fmla="*/ 0 h 0"/>
                  <a:gd name="connsiteX1" fmla="*/ 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19050" y="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2" name="Freeform: Shape 21">
                <a:extLst>
                  <a:ext uri="{FF2B5EF4-FFF2-40B4-BE49-F238E27FC236}">
                    <a16:creationId xmlns:a16="http://schemas.microsoft.com/office/drawing/2014/main" id="{473FFA68-3F9B-4112-9CED-8BBDE578AFF0}"/>
                  </a:ext>
                </a:extLst>
              </p:cNvPr>
              <p:cNvSpPr/>
              <p:nvPr/>
            </p:nvSpPr>
            <p:spPr>
              <a:xfrm>
                <a:off x="6267450" y="3590925"/>
                <a:ext cx="9525" cy="9525"/>
              </a:xfrm>
              <a:custGeom>
                <a:avLst/>
                <a:gdLst>
                  <a:gd name="connsiteX0" fmla="*/ 14288 w 9525"/>
                  <a:gd name="connsiteY0" fmla="*/ 9525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4288" y="9525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3" name="Freeform: Shape 22">
                <a:extLst>
                  <a:ext uri="{FF2B5EF4-FFF2-40B4-BE49-F238E27FC236}">
                    <a16:creationId xmlns:a16="http://schemas.microsoft.com/office/drawing/2014/main" id="{59C0C763-B998-4976-91F0-3F0EC1D2A21F}"/>
                  </a:ext>
                </a:extLst>
              </p:cNvPr>
              <p:cNvSpPr/>
              <p:nvPr/>
            </p:nvSpPr>
            <p:spPr>
              <a:xfrm>
                <a:off x="6281738" y="3567113"/>
                <a:ext cx="9525" cy="9525"/>
              </a:xfrm>
              <a:custGeom>
                <a:avLst/>
                <a:gdLst>
                  <a:gd name="connsiteX0" fmla="*/ 15430 w 9525"/>
                  <a:gd name="connsiteY0" fmla="*/ 15430 h 9525"/>
                  <a:gd name="connsiteX1" fmla="*/ 0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15430" y="1543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4" name="Freeform: Shape 23">
                <a:extLst>
                  <a:ext uri="{FF2B5EF4-FFF2-40B4-BE49-F238E27FC236}">
                    <a16:creationId xmlns:a16="http://schemas.microsoft.com/office/drawing/2014/main" id="{8F0A50E3-E694-46F9-8B08-668C4A14ACB5}"/>
                  </a:ext>
                </a:extLst>
              </p:cNvPr>
              <p:cNvSpPr/>
              <p:nvPr/>
            </p:nvSpPr>
            <p:spPr>
              <a:xfrm>
                <a:off x="6348413" y="3548063"/>
                <a:ext cx="9525" cy="19050"/>
              </a:xfrm>
              <a:custGeom>
                <a:avLst/>
                <a:gdLst>
                  <a:gd name="connsiteX0" fmla="*/ 0 w 0"/>
                  <a:gd name="connsiteY0" fmla="*/ 19050 h 19050"/>
                  <a:gd name="connsiteX1" fmla="*/ 0 w 0"/>
                  <a:gd name="connsiteY1" fmla="*/ 0 h 1905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h="19050">
                    <a:moveTo>
                      <a:pt x="0" y="19050"/>
                    </a:moveTo>
                    <a:lnTo>
                      <a:pt x="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5" name="Freeform: Shape 24">
                <a:extLst>
                  <a:ext uri="{FF2B5EF4-FFF2-40B4-BE49-F238E27FC236}">
                    <a16:creationId xmlns:a16="http://schemas.microsoft.com/office/drawing/2014/main" id="{AB1E5244-940B-45A7-B3CC-1C5659DC528C}"/>
                  </a:ext>
                </a:extLst>
              </p:cNvPr>
              <p:cNvSpPr/>
              <p:nvPr/>
            </p:nvSpPr>
            <p:spPr>
              <a:xfrm>
                <a:off x="6376988" y="362426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6" name="Freeform: Shape 25">
                <a:extLst>
                  <a:ext uri="{FF2B5EF4-FFF2-40B4-BE49-F238E27FC236}">
                    <a16:creationId xmlns:a16="http://schemas.microsoft.com/office/drawing/2014/main" id="{A63F5A5B-FA94-4B08-AF3E-36D6F0C73981}"/>
                  </a:ext>
                </a:extLst>
              </p:cNvPr>
              <p:cNvSpPr/>
              <p:nvPr/>
            </p:nvSpPr>
            <p:spPr>
              <a:xfrm>
                <a:off x="6376988" y="3652838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7" name="Freeform: Shape 26">
                <a:extLst>
                  <a:ext uri="{FF2B5EF4-FFF2-40B4-BE49-F238E27FC236}">
                    <a16:creationId xmlns:a16="http://schemas.microsoft.com/office/drawing/2014/main" id="{495BB184-ACAF-47AA-8192-1683B96C1D12}"/>
                  </a:ext>
                </a:extLst>
              </p:cNvPr>
              <p:cNvSpPr/>
              <p:nvPr/>
            </p:nvSpPr>
            <p:spPr>
              <a:xfrm>
                <a:off x="6376988" y="3681413"/>
                <a:ext cx="19050" cy="9525"/>
              </a:xfrm>
              <a:custGeom>
                <a:avLst/>
                <a:gdLst>
                  <a:gd name="connsiteX0" fmla="*/ 0 w 19050"/>
                  <a:gd name="connsiteY0" fmla="*/ 0 h 0"/>
                  <a:gd name="connsiteX1" fmla="*/ 19050 w 19050"/>
                  <a:gd name="connsiteY1" fmla="*/ 0 h 0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19050">
                    <a:moveTo>
                      <a:pt x="0" y="0"/>
                    </a:moveTo>
                    <a:lnTo>
                      <a:pt x="19050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8" name="Freeform: Shape 27">
                <a:extLst>
                  <a:ext uri="{FF2B5EF4-FFF2-40B4-BE49-F238E27FC236}">
                    <a16:creationId xmlns:a16="http://schemas.microsoft.com/office/drawing/2014/main" id="{4C817291-BC9C-465B-9E20-0B6D8879824E}"/>
                  </a:ext>
                </a:extLst>
              </p:cNvPr>
              <p:cNvSpPr/>
              <p:nvPr/>
            </p:nvSpPr>
            <p:spPr>
              <a:xfrm>
                <a:off x="6376988" y="3590925"/>
                <a:ext cx="9525" cy="9525"/>
              </a:xfrm>
              <a:custGeom>
                <a:avLst/>
                <a:gdLst>
                  <a:gd name="connsiteX0" fmla="*/ 0 w 9525"/>
                  <a:gd name="connsiteY0" fmla="*/ 9525 h 9525"/>
                  <a:gd name="connsiteX1" fmla="*/ 14288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9525"/>
                    </a:moveTo>
                    <a:lnTo>
                      <a:pt x="14288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  <p:sp>
            <p:nvSpPr>
              <p:cNvPr id="29" name="Freeform: Shape 28">
                <a:extLst>
                  <a:ext uri="{FF2B5EF4-FFF2-40B4-BE49-F238E27FC236}">
                    <a16:creationId xmlns:a16="http://schemas.microsoft.com/office/drawing/2014/main" id="{E31590D6-0B22-4E73-ADF4-48DE1B69A03F}"/>
                  </a:ext>
                </a:extLst>
              </p:cNvPr>
              <p:cNvSpPr/>
              <p:nvPr/>
            </p:nvSpPr>
            <p:spPr>
              <a:xfrm>
                <a:off x="6361557" y="3567113"/>
                <a:ext cx="9525" cy="9525"/>
              </a:xfrm>
              <a:custGeom>
                <a:avLst/>
                <a:gdLst>
                  <a:gd name="connsiteX0" fmla="*/ 0 w 9525"/>
                  <a:gd name="connsiteY0" fmla="*/ 15430 h 9525"/>
                  <a:gd name="connsiteX1" fmla="*/ 15431 w 9525"/>
                  <a:gd name="connsiteY1" fmla="*/ 0 h 9525"/>
                </a:gdLst>
                <a:ahLst/>
                <a:cxnLst>
                  <a:cxn ang="0">
                    <a:pos x="connsiteX0" y="connsiteY0"/>
                  </a:cxn>
                  <a:cxn ang="0">
                    <a:pos x="connsiteX1" y="connsiteY1"/>
                  </a:cxn>
                </a:cxnLst>
                <a:rect l="l" t="t" r="r" b="b"/>
                <a:pathLst>
                  <a:path w="9525" h="9525">
                    <a:moveTo>
                      <a:pt x="0" y="15430"/>
                    </a:moveTo>
                    <a:lnTo>
                      <a:pt x="15431" y="0"/>
                    </a:lnTo>
                  </a:path>
                </a:pathLst>
              </a:custGeom>
              <a:ln w="19050" cap="flat">
                <a:solidFill>
                  <a:schemeClr val="tx1">
                    <a:lumMod val="50000"/>
                  </a:schemeClr>
                </a:solidFill>
                <a:prstDash val="solid"/>
                <a:round/>
              </a:ln>
            </p:spPr>
            <p:txBody>
              <a:bodyPr rtlCol="0" anchor="ctr"/>
              <a:lstStyle/>
              <a:p>
                <a:endParaRPr lang="en-ID"/>
              </a:p>
            </p:txBody>
          </p:sp>
        </p:grpSp>
      </p:grpSp>
      <p:sp>
        <p:nvSpPr>
          <p:cNvPr id="47" name="Text Placeholder 46">
            <a:extLst>
              <a:ext uri="{FF2B5EF4-FFF2-40B4-BE49-F238E27FC236}">
                <a16:creationId xmlns:a16="http://schemas.microsoft.com/office/drawing/2014/main" id="{D656CC75-5D4A-433F-B81A-32CEE81C875E}"/>
              </a:ext>
            </a:extLst>
          </p:cNvPr>
          <p:cNvSpPr>
            <a:spLocks noGrp="1"/>
          </p:cNvSpPr>
          <p:nvPr>
            <p:ph type="body" sz="quarter" idx="24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  <p:sp>
        <p:nvSpPr>
          <p:cNvPr id="48" name="Text Placeholder 47">
            <a:extLst>
              <a:ext uri="{FF2B5EF4-FFF2-40B4-BE49-F238E27FC236}">
                <a16:creationId xmlns:a16="http://schemas.microsoft.com/office/drawing/2014/main" id="{391B4531-924D-4F9E-A4D9-31143F0AEB12}"/>
              </a:ext>
            </a:extLst>
          </p:cNvPr>
          <p:cNvSpPr>
            <a:spLocks noGrp="1"/>
          </p:cNvSpPr>
          <p:nvPr>
            <p:ph type="body" sz="quarter" idx="25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9" name="Text Placeholder 48">
            <a:extLst>
              <a:ext uri="{FF2B5EF4-FFF2-40B4-BE49-F238E27FC236}">
                <a16:creationId xmlns:a16="http://schemas.microsoft.com/office/drawing/2014/main" id="{F6BD3AFF-EA00-4713-9BF4-0E297A248BC2}"/>
              </a:ext>
            </a:extLst>
          </p:cNvPr>
          <p:cNvSpPr>
            <a:spLocks noGrp="1"/>
          </p:cNvSpPr>
          <p:nvPr>
            <p:ph type="body" sz="quarter" idx="28"/>
          </p:nvPr>
        </p:nvSpPr>
        <p:spPr/>
        <p:txBody>
          <a:bodyPr/>
          <a:lstStyle/>
          <a:p>
            <a:pPr algn="ctr"/>
            <a:r>
              <a:rPr lang="en-US" sz="9600" b="1" dirty="0"/>
              <a:t>01</a:t>
            </a:r>
          </a:p>
        </p:txBody>
      </p:sp>
      <p:sp>
        <p:nvSpPr>
          <p:cNvPr id="50" name="Text Placeholder 49">
            <a:extLst>
              <a:ext uri="{FF2B5EF4-FFF2-40B4-BE49-F238E27FC236}">
                <a16:creationId xmlns:a16="http://schemas.microsoft.com/office/drawing/2014/main" id="{A511C11B-155D-4E5A-8AB7-71AA3D2330CD}"/>
              </a:ext>
            </a:extLst>
          </p:cNvPr>
          <p:cNvSpPr>
            <a:spLocks noGrp="1"/>
          </p:cNvSpPr>
          <p:nvPr>
            <p:ph type="body" sz="quarter" idx="31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51" name="Text Placeholder 50">
            <a:extLst>
              <a:ext uri="{FF2B5EF4-FFF2-40B4-BE49-F238E27FC236}">
                <a16:creationId xmlns:a16="http://schemas.microsoft.com/office/drawing/2014/main" id="{A438C8F9-C351-4EAB-B628-669F8DFF7B22}"/>
              </a:ext>
            </a:extLst>
          </p:cNvPr>
          <p:cNvSpPr>
            <a:spLocks noGrp="1"/>
          </p:cNvSpPr>
          <p:nvPr>
            <p:ph type="body" sz="quarter" idx="32"/>
          </p:nvPr>
        </p:nvSpPr>
        <p:spPr/>
        <p:txBody>
          <a:bodyPr/>
          <a:lstStyle/>
          <a:p>
            <a:pPr algn="ctr"/>
            <a:r>
              <a:rPr lang="en-US" sz="9600" b="1" dirty="0"/>
              <a:t>03</a:t>
            </a:r>
          </a:p>
        </p:txBody>
      </p:sp>
      <p:sp>
        <p:nvSpPr>
          <p:cNvPr id="52" name="Text Placeholder 51">
            <a:extLst>
              <a:ext uri="{FF2B5EF4-FFF2-40B4-BE49-F238E27FC236}">
                <a16:creationId xmlns:a16="http://schemas.microsoft.com/office/drawing/2014/main" id="{E5F73682-74BC-4A19-9520-9C9F8589F2C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  <p:sp>
        <p:nvSpPr>
          <p:cNvPr id="53" name="Text Placeholder 52">
            <a:extLst>
              <a:ext uri="{FF2B5EF4-FFF2-40B4-BE49-F238E27FC236}">
                <a16:creationId xmlns:a16="http://schemas.microsoft.com/office/drawing/2014/main" id="{C4A616A1-6BE0-437A-AAD5-49B567D3F3AA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54" name="Text Placeholder 53">
            <a:extLst>
              <a:ext uri="{FF2B5EF4-FFF2-40B4-BE49-F238E27FC236}">
                <a16:creationId xmlns:a16="http://schemas.microsoft.com/office/drawing/2014/main" id="{7CA82D26-D3DC-491E-9571-1F930DBC7F4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55" name="Text Placeholder 54">
            <a:extLst>
              <a:ext uri="{FF2B5EF4-FFF2-40B4-BE49-F238E27FC236}">
                <a16:creationId xmlns:a16="http://schemas.microsoft.com/office/drawing/2014/main" id="{3612CBEF-FD85-4D14-B66F-C06CAF693A2F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pPr algn="ctr"/>
            <a:r>
              <a:rPr lang="en-US" sz="9600" b="1" dirty="0"/>
              <a:t>02</a:t>
            </a:r>
          </a:p>
        </p:txBody>
      </p:sp>
      <p:sp>
        <p:nvSpPr>
          <p:cNvPr id="58" name="Text Placeholder 57">
            <a:extLst>
              <a:ext uri="{FF2B5EF4-FFF2-40B4-BE49-F238E27FC236}">
                <a16:creationId xmlns:a16="http://schemas.microsoft.com/office/drawing/2014/main" id="{C68251BE-9243-48DA-BDFC-348DC5790FB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pPr algn="ctr"/>
            <a:r>
              <a:rPr lang="en-US" sz="9600" b="1" dirty="0"/>
              <a:t>04</a:t>
            </a:r>
          </a:p>
        </p:txBody>
      </p:sp>
      <p:sp>
        <p:nvSpPr>
          <p:cNvPr id="59" name="Text Placeholder 58">
            <a:extLst>
              <a:ext uri="{FF2B5EF4-FFF2-40B4-BE49-F238E27FC236}">
                <a16:creationId xmlns:a16="http://schemas.microsoft.com/office/drawing/2014/main" id="{CA57D4A1-07D7-4AC6-908E-869A5EC70128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  <p:sp>
        <p:nvSpPr>
          <p:cNvPr id="60" name="Text Placeholder 59">
            <a:extLst>
              <a:ext uri="{FF2B5EF4-FFF2-40B4-BE49-F238E27FC236}">
                <a16:creationId xmlns:a16="http://schemas.microsoft.com/office/drawing/2014/main" id="{35FBD844-C546-4525-BF27-C4870E0AF7EA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61" name="Text Placeholder 60">
            <a:extLst>
              <a:ext uri="{FF2B5EF4-FFF2-40B4-BE49-F238E27FC236}">
                <a16:creationId xmlns:a16="http://schemas.microsoft.com/office/drawing/2014/main" id="{F09B6C86-55A4-4480-944C-3775823FE823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  <p:sp>
        <p:nvSpPr>
          <p:cNvPr id="62" name="Text Placeholder 61">
            <a:extLst>
              <a:ext uri="{FF2B5EF4-FFF2-40B4-BE49-F238E27FC236}">
                <a16:creationId xmlns:a16="http://schemas.microsoft.com/office/drawing/2014/main" id="{CE1630FE-DA43-4087-94A3-48CFBAE808A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</a:t>
            </a:r>
          </a:p>
        </p:txBody>
      </p:sp>
      <p:sp>
        <p:nvSpPr>
          <p:cNvPr id="63" name="Text Placeholder 62">
            <a:extLst>
              <a:ext uri="{FF2B5EF4-FFF2-40B4-BE49-F238E27FC236}">
                <a16:creationId xmlns:a16="http://schemas.microsoft.com/office/drawing/2014/main" id="{19FC4839-FA9E-4A8B-A078-8E128D84E1B5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64" name="Text Placeholder 63">
            <a:extLst>
              <a:ext uri="{FF2B5EF4-FFF2-40B4-BE49-F238E27FC236}">
                <a16:creationId xmlns:a16="http://schemas.microsoft.com/office/drawing/2014/main" id="{080E475E-93CA-4783-9A96-96D21268AD9B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This is a subtitle</a:t>
            </a:r>
          </a:p>
        </p:txBody>
      </p:sp>
    </p:spTree>
    <p:extLst>
      <p:ext uri="{BB962C8B-B14F-4D97-AF65-F5344CB8AC3E}">
        <p14:creationId xmlns:p14="http://schemas.microsoft.com/office/powerpoint/2010/main" val="4079560361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9" name="Rectangle 98">
            <a:extLst>
              <a:ext uri="{FF2B5EF4-FFF2-40B4-BE49-F238E27FC236}">
                <a16:creationId xmlns:a16="http://schemas.microsoft.com/office/drawing/2014/main" id="{2980A3E4-0A89-432C-99B5-EA2B56B5B309}"/>
              </a:ext>
            </a:extLst>
          </p:cNvPr>
          <p:cNvSpPr/>
          <p:nvPr/>
        </p:nvSpPr>
        <p:spPr>
          <a:xfrm>
            <a:off x="-113167" y="2019764"/>
            <a:ext cx="858490" cy="859498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98" name="TextBox 97">
            <a:extLst>
              <a:ext uri="{FF2B5EF4-FFF2-40B4-BE49-F238E27FC236}">
                <a16:creationId xmlns:a16="http://schemas.microsoft.com/office/drawing/2014/main" id="{FBEC5093-A261-4A0D-9E5F-FDC16B0442FE}"/>
              </a:ext>
            </a:extLst>
          </p:cNvPr>
          <p:cNvSpPr txBox="1"/>
          <p:nvPr/>
        </p:nvSpPr>
        <p:spPr>
          <a:xfrm>
            <a:off x="-1130298" y="82530"/>
            <a:ext cx="14452598" cy="1901354"/>
          </a:xfrm>
          <a:prstGeom prst="rect">
            <a:avLst/>
          </a:prstGeom>
          <a:noFill/>
        </p:spPr>
        <p:txBody>
          <a:bodyPr wrap="square" rtlCol="0" anchor="ctr">
            <a:spAutoFit/>
          </a:bodyPr>
          <a:lstStyle/>
          <a:p>
            <a:pPr algn="ctr">
              <a:lnSpc>
                <a:spcPct val="90000"/>
              </a:lnSpc>
            </a:pPr>
            <a:r>
              <a:rPr lang="en-US" sz="13000" b="1">
                <a:solidFill>
                  <a:schemeClr val="bg1"/>
                </a:solidFill>
                <a:latin typeface="+mj-lt"/>
              </a:rPr>
              <a:t>Project timeline</a:t>
            </a:r>
            <a:endParaRPr lang="en-US" sz="13000" b="1" dirty="0">
              <a:solidFill>
                <a:schemeClr val="bg1"/>
              </a:solidFill>
              <a:latin typeface="+mj-lt"/>
            </a:endParaRPr>
          </a:p>
        </p:txBody>
      </p:sp>
      <p:cxnSp>
        <p:nvCxnSpPr>
          <p:cNvPr id="61" name="Straight Connector 60">
            <a:extLst>
              <a:ext uri="{FF2B5EF4-FFF2-40B4-BE49-F238E27FC236}">
                <a16:creationId xmlns:a16="http://schemas.microsoft.com/office/drawing/2014/main" id="{183BEBA6-49A5-4008-ABD9-CDF2EC98279E}"/>
              </a:ext>
            </a:extLst>
          </p:cNvPr>
          <p:cNvCxnSpPr>
            <a:cxnSpLocks/>
          </p:cNvCxnSpPr>
          <p:nvPr/>
        </p:nvCxnSpPr>
        <p:spPr>
          <a:xfrm>
            <a:off x="0" y="4064000"/>
            <a:ext cx="1219200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3" name="Group 82">
            <a:extLst>
              <a:ext uri="{FF2B5EF4-FFF2-40B4-BE49-F238E27FC236}">
                <a16:creationId xmlns:a16="http://schemas.microsoft.com/office/drawing/2014/main" id="{671D7C2E-B460-43EA-9B58-5E08B9D56239}"/>
              </a:ext>
            </a:extLst>
          </p:cNvPr>
          <p:cNvGrpSpPr/>
          <p:nvPr/>
        </p:nvGrpSpPr>
        <p:grpSpPr>
          <a:xfrm>
            <a:off x="1373986" y="3712768"/>
            <a:ext cx="702464" cy="702464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84" name="Oval 83">
              <a:extLst>
                <a:ext uri="{FF2B5EF4-FFF2-40B4-BE49-F238E27FC236}">
                  <a16:creationId xmlns:a16="http://schemas.microsoft.com/office/drawing/2014/main" id="{7EA0C620-0E52-4A1B-815E-5C7B8991851E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85" name="Straight Arrow Connector 84">
              <a:extLst>
                <a:ext uri="{FF2B5EF4-FFF2-40B4-BE49-F238E27FC236}">
                  <a16:creationId xmlns:a16="http://schemas.microsoft.com/office/drawing/2014/main" id="{7E0A4953-3D05-47A6-8796-11C420EA22E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6" name="Group 85">
            <a:extLst>
              <a:ext uri="{FF2B5EF4-FFF2-40B4-BE49-F238E27FC236}">
                <a16:creationId xmlns:a16="http://schemas.microsoft.com/office/drawing/2014/main" id="{4F476220-AB52-4CF3-B5CF-9D920C7400BC}"/>
              </a:ext>
            </a:extLst>
          </p:cNvPr>
          <p:cNvGrpSpPr/>
          <p:nvPr/>
        </p:nvGrpSpPr>
        <p:grpSpPr>
          <a:xfrm>
            <a:off x="3561758" y="3712768"/>
            <a:ext cx="702464" cy="702464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87" name="Oval 86">
              <a:extLst>
                <a:ext uri="{FF2B5EF4-FFF2-40B4-BE49-F238E27FC236}">
                  <a16:creationId xmlns:a16="http://schemas.microsoft.com/office/drawing/2014/main" id="{93E87CC7-3FEC-4BEE-9E97-EA62B7FC269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88" name="Straight Arrow Connector 87">
              <a:extLst>
                <a:ext uri="{FF2B5EF4-FFF2-40B4-BE49-F238E27FC236}">
                  <a16:creationId xmlns:a16="http://schemas.microsoft.com/office/drawing/2014/main" id="{C200F58A-B6B4-4E62-B697-1D47444420D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89" name="Group 88">
            <a:extLst>
              <a:ext uri="{FF2B5EF4-FFF2-40B4-BE49-F238E27FC236}">
                <a16:creationId xmlns:a16="http://schemas.microsoft.com/office/drawing/2014/main" id="{6484C9CD-68C4-4994-A735-88D8AA1F905E}"/>
              </a:ext>
            </a:extLst>
          </p:cNvPr>
          <p:cNvGrpSpPr/>
          <p:nvPr/>
        </p:nvGrpSpPr>
        <p:grpSpPr>
          <a:xfrm>
            <a:off x="5744767" y="3712768"/>
            <a:ext cx="702464" cy="702464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90" name="Oval 89">
              <a:extLst>
                <a:ext uri="{FF2B5EF4-FFF2-40B4-BE49-F238E27FC236}">
                  <a16:creationId xmlns:a16="http://schemas.microsoft.com/office/drawing/2014/main" id="{77A47D61-792E-4BE0-A012-1A9CBA2F7A83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91" name="Straight Arrow Connector 90">
              <a:extLst>
                <a:ext uri="{FF2B5EF4-FFF2-40B4-BE49-F238E27FC236}">
                  <a16:creationId xmlns:a16="http://schemas.microsoft.com/office/drawing/2014/main" id="{953B9FC0-6F74-4587-A27A-693C489B66D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2" name="Group 91">
            <a:extLst>
              <a:ext uri="{FF2B5EF4-FFF2-40B4-BE49-F238E27FC236}">
                <a16:creationId xmlns:a16="http://schemas.microsoft.com/office/drawing/2014/main" id="{DD65701F-DF31-4040-87E5-41A9250CA5D2}"/>
              </a:ext>
            </a:extLst>
          </p:cNvPr>
          <p:cNvGrpSpPr/>
          <p:nvPr/>
        </p:nvGrpSpPr>
        <p:grpSpPr>
          <a:xfrm>
            <a:off x="7937302" y="3712768"/>
            <a:ext cx="702464" cy="702464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93" name="Oval 92">
              <a:extLst>
                <a:ext uri="{FF2B5EF4-FFF2-40B4-BE49-F238E27FC236}">
                  <a16:creationId xmlns:a16="http://schemas.microsoft.com/office/drawing/2014/main" id="{FDB798DE-E7DA-4A27-9629-4E1B7E85C361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94" name="Straight Arrow Connector 93">
              <a:extLst>
                <a:ext uri="{FF2B5EF4-FFF2-40B4-BE49-F238E27FC236}">
                  <a16:creationId xmlns:a16="http://schemas.microsoft.com/office/drawing/2014/main" id="{06853DA6-2176-4A54-BCD3-2416511DEAD3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95" name="Group 94">
            <a:extLst>
              <a:ext uri="{FF2B5EF4-FFF2-40B4-BE49-F238E27FC236}">
                <a16:creationId xmlns:a16="http://schemas.microsoft.com/office/drawing/2014/main" id="{1E971A8D-6B26-4FE1-B25B-5BCA8B45069C}"/>
              </a:ext>
            </a:extLst>
          </p:cNvPr>
          <p:cNvGrpSpPr/>
          <p:nvPr/>
        </p:nvGrpSpPr>
        <p:grpSpPr>
          <a:xfrm>
            <a:off x="10125074" y="3712768"/>
            <a:ext cx="702464" cy="702464"/>
            <a:chOff x="5485787" y="2818787"/>
            <a:chExt cx="1220426" cy="1220426"/>
          </a:xfrm>
          <a:solidFill>
            <a:schemeClr val="bg2"/>
          </a:solidFill>
        </p:grpSpPr>
        <p:sp>
          <p:nvSpPr>
            <p:cNvPr id="96" name="Oval 95">
              <a:extLst>
                <a:ext uri="{FF2B5EF4-FFF2-40B4-BE49-F238E27FC236}">
                  <a16:creationId xmlns:a16="http://schemas.microsoft.com/office/drawing/2014/main" id="{9558F8BD-8236-4FAE-86D8-4B8115CFB602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97" name="Straight Arrow Connector 96">
              <a:extLst>
                <a:ext uri="{FF2B5EF4-FFF2-40B4-BE49-F238E27FC236}">
                  <a16:creationId xmlns:a16="http://schemas.microsoft.com/office/drawing/2014/main" id="{483E89E4-1A81-4EE6-BB3C-301DCE4B3A2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00" name="Rectangle 99">
            <a:extLst>
              <a:ext uri="{FF2B5EF4-FFF2-40B4-BE49-F238E27FC236}">
                <a16:creationId xmlns:a16="http://schemas.microsoft.com/office/drawing/2014/main" id="{49792EBE-15DD-4379-8B1C-7F76837C9702}"/>
              </a:ext>
            </a:extLst>
          </p:cNvPr>
          <p:cNvSpPr/>
          <p:nvPr/>
        </p:nvSpPr>
        <p:spPr>
          <a:xfrm>
            <a:off x="11623227" y="6261100"/>
            <a:ext cx="596199" cy="596899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0CC316A-B2A7-416D-9050-54FB8F9DCDA8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1D409F9-9CB1-4764-A58D-00E7BA11A716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ECA5D98A-9BDF-44AB-A9E0-CD132D6A1448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dirty="0"/>
              <a:t>01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9D869FEA-4D23-449D-8E9D-721C8551212D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3043D08-F547-4F48-8F50-3EBC85FBA60B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D910868B-EF98-44DB-A760-7A109B162DD5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56BE348-9EC0-4686-A982-45A6D5AB714A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D6682909-7756-4785-80D0-5A546A587FCD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90D330E7-561A-4819-A521-F07F1709C452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6D764363-B278-4153-A0AB-FFF46A2AC928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>
            <a:normAutofit/>
          </a:bodyPr>
          <a:lstStyle/>
          <a:p>
            <a:pPr algn="ctr">
              <a:lnSpc>
                <a:spcPct val="120000"/>
              </a:lnSpc>
            </a:pPr>
            <a:r>
              <a:rPr lang="en-US" sz="1000" dirty="0"/>
              <a:t>Integer </a:t>
            </a:r>
            <a:r>
              <a:rPr lang="en-US" sz="1000" dirty="0" err="1"/>
              <a:t>mattis</a:t>
            </a:r>
            <a:r>
              <a:rPr lang="en-US" sz="1000" dirty="0"/>
              <a:t> </a:t>
            </a:r>
            <a:r>
              <a:rPr lang="en-US" sz="1000" dirty="0" err="1"/>
              <a:t>nunc</a:t>
            </a:r>
            <a:r>
              <a:rPr lang="en-US" sz="1000" dirty="0"/>
              <a:t> </a:t>
            </a:r>
            <a:r>
              <a:rPr lang="en-US" sz="1000" dirty="0" err="1"/>
              <a:t>quis</a:t>
            </a:r>
            <a:r>
              <a:rPr lang="en-US" sz="1000" dirty="0"/>
              <a:t> </a:t>
            </a:r>
            <a:r>
              <a:rPr lang="en-US" sz="1000" dirty="0" err="1"/>
              <a:t>sem</a:t>
            </a:r>
            <a:r>
              <a:rPr lang="en-US" sz="1000" dirty="0"/>
              <a:t> </a:t>
            </a:r>
            <a:r>
              <a:rPr lang="en-US" sz="1000" dirty="0" err="1"/>
              <a:t>interdum</a:t>
            </a:r>
            <a:r>
              <a:rPr lang="en-US" sz="1000" dirty="0"/>
              <a:t>, id </a:t>
            </a:r>
            <a:r>
              <a:rPr lang="en-US" sz="1000" dirty="0" err="1"/>
              <a:t>commodo</a:t>
            </a:r>
            <a:r>
              <a:rPr lang="en-US" sz="1000" dirty="0"/>
              <a:t> gel </a:t>
            </a:r>
            <a:r>
              <a:rPr lang="en-US" sz="1000" dirty="0" err="1"/>
              <a:t>augue</a:t>
            </a:r>
            <a:r>
              <a:rPr lang="en-US" sz="1000" dirty="0"/>
              <a:t> </a:t>
            </a:r>
            <a:r>
              <a:rPr lang="en-US" sz="1000" dirty="0" err="1"/>
              <a:t>bibendum</a:t>
            </a:r>
            <a:r>
              <a:rPr lang="en-US" sz="1000" dirty="0"/>
              <a:t>. </a:t>
            </a:r>
            <a:r>
              <a:rPr lang="en-US" sz="1000" dirty="0" err="1"/>
              <a:t>Nullam</a:t>
            </a:r>
            <a:r>
              <a:rPr lang="en-US" sz="1000" dirty="0"/>
              <a:t> semper </a:t>
            </a:r>
            <a:r>
              <a:rPr lang="en-US" sz="1000" dirty="0" err="1"/>
              <a:t>quis</a:t>
            </a:r>
            <a:r>
              <a:rPr lang="en-US" sz="1000" dirty="0"/>
              <a:t>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AE4BB554-D083-46FF-9959-7476170D84F0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 algn="ctr"/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D69AB7D1-4C02-49C1-91C7-0C9506F5FC36}"/>
              </a:ext>
            </a:extLst>
          </p:cNvPr>
          <p:cNvSpPr>
            <a:spLocks noGrp="1"/>
          </p:cNvSpPr>
          <p:nvPr>
            <p:ph type="body" sz="quarter" idx="45"/>
          </p:nvPr>
        </p:nvSpPr>
        <p:spPr/>
        <p:txBody>
          <a:bodyPr/>
          <a:lstStyle/>
          <a:p>
            <a:r>
              <a:rPr lang="en-US" dirty="0"/>
              <a:t>02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DF87DDF9-25EB-418F-9A5B-BD4C605855FD}"/>
              </a:ext>
            </a:extLst>
          </p:cNvPr>
          <p:cNvSpPr>
            <a:spLocks noGrp="1"/>
          </p:cNvSpPr>
          <p:nvPr>
            <p:ph type="body" sz="quarter" idx="46"/>
          </p:nvPr>
        </p:nvSpPr>
        <p:spPr/>
        <p:txBody>
          <a:bodyPr/>
          <a:lstStyle/>
          <a:p>
            <a:r>
              <a:rPr lang="en-US" dirty="0"/>
              <a:t>03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9245C499-A59B-4FEE-88FD-CF0456E45E72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r>
              <a:rPr lang="en-US" dirty="0"/>
              <a:t>04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15FD906A-BFD0-443E-976F-CE3F430DC888}"/>
              </a:ext>
            </a:extLst>
          </p:cNvPr>
          <p:cNvSpPr>
            <a:spLocks noGrp="1"/>
          </p:cNvSpPr>
          <p:nvPr>
            <p:ph type="body" sz="quarter" idx="48"/>
          </p:nvPr>
        </p:nvSpPr>
        <p:spPr/>
        <p:txBody>
          <a:bodyPr/>
          <a:lstStyle/>
          <a:p>
            <a:r>
              <a:rPr lang="en-US" dirty="0"/>
              <a:t>05</a:t>
            </a:r>
          </a:p>
        </p:txBody>
      </p:sp>
    </p:spTree>
    <p:extLst>
      <p:ext uri="{BB962C8B-B14F-4D97-AF65-F5344CB8AC3E}">
        <p14:creationId xmlns:p14="http://schemas.microsoft.com/office/powerpoint/2010/main" val="5888882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Freeform: Shape 1">
            <a:extLst>
              <a:ext uri="{FF2B5EF4-FFF2-40B4-BE49-F238E27FC236}">
                <a16:creationId xmlns:a16="http://schemas.microsoft.com/office/drawing/2014/main" id="{6B86232B-EEF3-4DCB-B713-A1427B93E74E}"/>
              </a:ext>
            </a:extLst>
          </p:cNvPr>
          <p:cNvSpPr/>
          <p:nvPr/>
        </p:nvSpPr>
        <p:spPr>
          <a:xfrm>
            <a:off x="5510213" y="1104522"/>
            <a:ext cx="1171574" cy="1181194"/>
          </a:xfrm>
          <a:custGeom>
            <a:avLst/>
            <a:gdLst>
              <a:gd name="connsiteX0" fmla="*/ 503372 w 1006745"/>
              <a:gd name="connsiteY0" fmla="*/ 0 h 944955"/>
              <a:gd name="connsiteX1" fmla="*/ 1006745 w 1006745"/>
              <a:gd name="connsiteY1" fmla="*/ 944955 h 944955"/>
              <a:gd name="connsiteX2" fmla="*/ 0 w 1006745"/>
              <a:gd name="connsiteY2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</a:cxnLst>
            <a:rect l="l" t="t" r="r" b="b"/>
            <a:pathLst>
              <a:path w="1006745" h="944955">
                <a:moveTo>
                  <a:pt x="503372" y="0"/>
                </a:moveTo>
                <a:lnTo>
                  <a:pt x="1006745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 dirty="0"/>
          </a:p>
        </p:txBody>
      </p:sp>
      <p:sp>
        <p:nvSpPr>
          <p:cNvPr id="3" name="Freeform: Shape 2">
            <a:extLst>
              <a:ext uri="{FF2B5EF4-FFF2-40B4-BE49-F238E27FC236}">
                <a16:creationId xmlns:a16="http://schemas.microsoft.com/office/drawing/2014/main" id="{4E855E1D-2903-4B28-B898-BEDDB1DAABFF}"/>
              </a:ext>
            </a:extLst>
          </p:cNvPr>
          <p:cNvSpPr/>
          <p:nvPr/>
        </p:nvSpPr>
        <p:spPr>
          <a:xfrm>
            <a:off x="4924424" y="2285718"/>
            <a:ext cx="2343151" cy="1181194"/>
          </a:xfrm>
          <a:custGeom>
            <a:avLst/>
            <a:gdLst>
              <a:gd name="connsiteX0" fmla="*/ 503373 w 2013492"/>
              <a:gd name="connsiteY0" fmla="*/ 0 h 944955"/>
              <a:gd name="connsiteX1" fmla="*/ 1510120 w 2013492"/>
              <a:gd name="connsiteY1" fmla="*/ 0 h 944955"/>
              <a:gd name="connsiteX2" fmla="*/ 2013492 w 2013492"/>
              <a:gd name="connsiteY2" fmla="*/ 944955 h 944955"/>
              <a:gd name="connsiteX3" fmla="*/ 0 w 2013492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2013492" h="944955">
                <a:moveTo>
                  <a:pt x="503373" y="0"/>
                </a:moveTo>
                <a:lnTo>
                  <a:pt x="1510120" y="0"/>
                </a:lnTo>
                <a:lnTo>
                  <a:pt x="2013492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4" name="Freeform: Shape 3">
            <a:extLst>
              <a:ext uri="{FF2B5EF4-FFF2-40B4-BE49-F238E27FC236}">
                <a16:creationId xmlns:a16="http://schemas.microsoft.com/office/drawing/2014/main" id="{0811E6A5-1756-49C7-B602-9A4C28DB66A2}"/>
              </a:ext>
            </a:extLst>
          </p:cNvPr>
          <p:cNvSpPr/>
          <p:nvPr/>
        </p:nvSpPr>
        <p:spPr>
          <a:xfrm>
            <a:off x="3752850" y="4648104"/>
            <a:ext cx="4686300" cy="1181194"/>
          </a:xfrm>
          <a:custGeom>
            <a:avLst/>
            <a:gdLst>
              <a:gd name="connsiteX0" fmla="*/ 503372 w 4026982"/>
              <a:gd name="connsiteY0" fmla="*/ 0 h 944955"/>
              <a:gd name="connsiteX1" fmla="*/ 3523609 w 4026982"/>
              <a:gd name="connsiteY1" fmla="*/ 0 h 944955"/>
              <a:gd name="connsiteX2" fmla="*/ 4026982 w 4026982"/>
              <a:gd name="connsiteY2" fmla="*/ 944955 h 944955"/>
              <a:gd name="connsiteX3" fmla="*/ 0 w 4026982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4026982" h="944955">
                <a:moveTo>
                  <a:pt x="503372" y="0"/>
                </a:moveTo>
                <a:lnTo>
                  <a:pt x="3523609" y="0"/>
                </a:lnTo>
                <a:lnTo>
                  <a:pt x="4026982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sp>
        <p:nvSpPr>
          <p:cNvPr id="5" name="Freeform: Shape 4">
            <a:extLst>
              <a:ext uri="{FF2B5EF4-FFF2-40B4-BE49-F238E27FC236}">
                <a16:creationId xmlns:a16="http://schemas.microsoft.com/office/drawing/2014/main" id="{24A6376F-573F-435B-B648-13E9326B2298}"/>
              </a:ext>
            </a:extLst>
          </p:cNvPr>
          <p:cNvSpPr/>
          <p:nvPr/>
        </p:nvSpPr>
        <p:spPr>
          <a:xfrm>
            <a:off x="4338637" y="3466912"/>
            <a:ext cx="3514726" cy="1181194"/>
          </a:xfrm>
          <a:custGeom>
            <a:avLst/>
            <a:gdLst>
              <a:gd name="connsiteX0" fmla="*/ 503373 w 3020237"/>
              <a:gd name="connsiteY0" fmla="*/ 0 h 944955"/>
              <a:gd name="connsiteX1" fmla="*/ 2516865 w 3020237"/>
              <a:gd name="connsiteY1" fmla="*/ 0 h 944955"/>
              <a:gd name="connsiteX2" fmla="*/ 3020237 w 3020237"/>
              <a:gd name="connsiteY2" fmla="*/ 944955 h 944955"/>
              <a:gd name="connsiteX3" fmla="*/ 0 w 3020237"/>
              <a:gd name="connsiteY3" fmla="*/ 944955 h 94495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</a:cxnLst>
            <a:rect l="l" t="t" r="r" b="b"/>
            <a:pathLst>
              <a:path w="3020237" h="944955">
                <a:moveTo>
                  <a:pt x="503373" y="0"/>
                </a:moveTo>
                <a:lnTo>
                  <a:pt x="2516865" y="0"/>
                </a:lnTo>
                <a:lnTo>
                  <a:pt x="3020237" y="944955"/>
                </a:lnTo>
                <a:lnTo>
                  <a:pt x="0" y="944955"/>
                </a:lnTo>
                <a:close/>
              </a:path>
            </a:pathLst>
          </a:custGeom>
          <a:solidFill>
            <a:schemeClr val="accent4">
              <a:lumMod val="50000"/>
              <a:alpha val="30000"/>
            </a:schemeClr>
          </a:solidFill>
          <a:ln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grpSp>
        <p:nvGrpSpPr>
          <p:cNvPr id="43" name="Group 42">
            <a:extLst>
              <a:ext uri="{FF2B5EF4-FFF2-40B4-BE49-F238E27FC236}">
                <a16:creationId xmlns:a16="http://schemas.microsoft.com/office/drawing/2014/main" id="{BC8E18B3-11DF-4FE2-A93C-F6739F6E6027}"/>
              </a:ext>
            </a:extLst>
          </p:cNvPr>
          <p:cNvGrpSpPr/>
          <p:nvPr/>
        </p:nvGrpSpPr>
        <p:grpSpPr>
          <a:xfrm>
            <a:off x="5952066" y="1637836"/>
            <a:ext cx="287868" cy="413810"/>
            <a:chOff x="6253163" y="3548063"/>
            <a:chExt cx="152400" cy="219075"/>
          </a:xfrm>
        </p:grpSpPr>
        <p:sp>
          <p:nvSpPr>
            <p:cNvPr id="44" name="Freeform: Shape 43">
              <a:extLst>
                <a:ext uri="{FF2B5EF4-FFF2-40B4-BE49-F238E27FC236}">
                  <a16:creationId xmlns:a16="http://schemas.microsoft.com/office/drawing/2014/main" id="{073C2200-FD0C-4A4D-AD60-8A393B7890BD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5" name="Freeform: Shape 44">
              <a:extLst>
                <a:ext uri="{FF2B5EF4-FFF2-40B4-BE49-F238E27FC236}">
                  <a16:creationId xmlns:a16="http://schemas.microsoft.com/office/drawing/2014/main" id="{DDF5ABF8-E9BA-4032-B176-C2D5CA11F86A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775C6A93-0E4D-4E45-8CF0-8173E9565E5F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36FFE980-0BA4-482D-AFF3-E6E274D0CA40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F1786906-592D-4F57-B6E1-C1FF0B43D364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E95B7E32-176D-4F10-B834-46FFC7310DC8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554BE60-B03D-4411-9801-9ABB44B9DB35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210B3AD5-8113-49D3-97F3-CBD300A26D7E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C2322ADD-3C93-445F-B654-0C3309574A09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E7ED67EC-E31E-467E-B4A9-6E86A9AF64EB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69E469A2-D329-4E57-8D73-1DE9C812E36A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5" name="Freeform: Shape 54">
              <a:extLst>
                <a:ext uri="{FF2B5EF4-FFF2-40B4-BE49-F238E27FC236}">
                  <a16:creationId xmlns:a16="http://schemas.microsoft.com/office/drawing/2014/main" id="{225DFEA1-F8A8-4D8D-B5CE-67B7BA7F3365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6" name="Freeform: Shape 55">
              <a:extLst>
                <a:ext uri="{FF2B5EF4-FFF2-40B4-BE49-F238E27FC236}">
                  <a16:creationId xmlns:a16="http://schemas.microsoft.com/office/drawing/2014/main" id="{CE79C7F9-0A6F-4D23-878C-9180A6381FC4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7" name="Freeform: Shape 56">
              <a:extLst>
                <a:ext uri="{FF2B5EF4-FFF2-40B4-BE49-F238E27FC236}">
                  <a16:creationId xmlns:a16="http://schemas.microsoft.com/office/drawing/2014/main" id="{431FADAF-F52E-435F-AC01-2F3DE3FA4A02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8" name="Freeform: Shape 57">
              <a:extLst>
                <a:ext uri="{FF2B5EF4-FFF2-40B4-BE49-F238E27FC236}">
                  <a16:creationId xmlns:a16="http://schemas.microsoft.com/office/drawing/2014/main" id="{E505354A-020E-4ECA-A694-BCDF243BE27F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9" name="Freeform: Shape 58">
              <a:extLst>
                <a:ext uri="{FF2B5EF4-FFF2-40B4-BE49-F238E27FC236}">
                  <a16:creationId xmlns:a16="http://schemas.microsoft.com/office/drawing/2014/main" id="{15208C7F-FA1C-42D3-A11D-A61462C809B9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0" name="Freeform: Shape 59">
              <a:extLst>
                <a:ext uri="{FF2B5EF4-FFF2-40B4-BE49-F238E27FC236}">
                  <a16:creationId xmlns:a16="http://schemas.microsoft.com/office/drawing/2014/main" id="{054A28D3-D173-4C3E-B8CD-9B97806937A9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3993ADC1-0EBF-480D-B8A1-7164DD54DE95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C6B097F8-E641-4FDB-B709-AFFE211B6237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E9EADC94-3C89-4AA8-8674-4AF4E433675F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E160EE3E-BC60-42E9-A112-D3F8FC92382A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113C932F-4524-4CA9-8B60-D36DD0681210}"/>
              </a:ext>
            </a:extLst>
          </p:cNvPr>
          <p:cNvGrpSpPr/>
          <p:nvPr/>
        </p:nvGrpSpPr>
        <p:grpSpPr>
          <a:xfrm>
            <a:off x="5889095" y="2678406"/>
            <a:ext cx="413810" cy="395818"/>
            <a:chOff x="3929063" y="5386388"/>
            <a:chExt cx="219075" cy="209550"/>
          </a:xfrm>
        </p:grpSpPr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B0CDD7A5-7C20-460E-A611-A29E3F635AF8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7" name="Freeform: Shape 66">
              <a:extLst>
                <a:ext uri="{FF2B5EF4-FFF2-40B4-BE49-F238E27FC236}">
                  <a16:creationId xmlns:a16="http://schemas.microsoft.com/office/drawing/2014/main" id="{780A7078-CE0F-4EB0-92CF-B7C1F0959C32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8" name="Freeform: Shape 67">
              <a:extLst>
                <a:ext uri="{FF2B5EF4-FFF2-40B4-BE49-F238E27FC236}">
                  <a16:creationId xmlns:a16="http://schemas.microsoft.com/office/drawing/2014/main" id="{1430531C-B33E-4C27-9CBF-E7CB9D535F58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9" name="Freeform: Shape 68">
              <a:extLst>
                <a:ext uri="{FF2B5EF4-FFF2-40B4-BE49-F238E27FC236}">
                  <a16:creationId xmlns:a16="http://schemas.microsoft.com/office/drawing/2014/main" id="{3A04FE2C-0B23-45FD-BF2C-E886CCDDF8EB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0" name="Freeform: Shape 69">
              <a:extLst>
                <a:ext uri="{FF2B5EF4-FFF2-40B4-BE49-F238E27FC236}">
                  <a16:creationId xmlns:a16="http://schemas.microsoft.com/office/drawing/2014/main" id="{50277FF6-72FB-4B06-B864-C0A54190EE4A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71" name="Group 70">
            <a:extLst>
              <a:ext uri="{FF2B5EF4-FFF2-40B4-BE49-F238E27FC236}">
                <a16:creationId xmlns:a16="http://schemas.microsoft.com/office/drawing/2014/main" id="{9F6E0B7A-6784-418A-985E-6EB34B61AFA3}"/>
              </a:ext>
            </a:extLst>
          </p:cNvPr>
          <p:cNvGrpSpPr/>
          <p:nvPr/>
        </p:nvGrpSpPr>
        <p:grpSpPr>
          <a:xfrm>
            <a:off x="5955665" y="3850604"/>
            <a:ext cx="280670" cy="413810"/>
            <a:chOff x="3962400" y="4005263"/>
            <a:chExt cx="148590" cy="219075"/>
          </a:xfrm>
        </p:grpSpPr>
        <p:sp>
          <p:nvSpPr>
            <p:cNvPr id="72" name="Freeform: Shape 71">
              <a:extLst>
                <a:ext uri="{FF2B5EF4-FFF2-40B4-BE49-F238E27FC236}">
                  <a16:creationId xmlns:a16="http://schemas.microsoft.com/office/drawing/2014/main" id="{02E49F9E-3C6A-47DF-99B9-DF9C885BCEA2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3" name="Freeform: Shape 72">
              <a:extLst>
                <a:ext uri="{FF2B5EF4-FFF2-40B4-BE49-F238E27FC236}">
                  <a16:creationId xmlns:a16="http://schemas.microsoft.com/office/drawing/2014/main" id="{9A2C19A1-42DA-452E-8B8E-5C1359B063B4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4" name="Freeform: Shape 73">
              <a:extLst>
                <a:ext uri="{FF2B5EF4-FFF2-40B4-BE49-F238E27FC236}">
                  <a16:creationId xmlns:a16="http://schemas.microsoft.com/office/drawing/2014/main" id="{19F9CBCB-BAF2-4770-BDE7-869B4DE8FEB9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5" name="Freeform: Shape 74">
              <a:extLst>
                <a:ext uri="{FF2B5EF4-FFF2-40B4-BE49-F238E27FC236}">
                  <a16:creationId xmlns:a16="http://schemas.microsoft.com/office/drawing/2014/main" id="{9F54830F-E1C4-4487-98F8-B26C3ED16079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6" name="Freeform: Shape 75">
              <a:extLst>
                <a:ext uri="{FF2B5EF4-FFF2-40B4-BE49-F238E27FC236}">
                  <a16:creationId xmlns:a16="http://schemas.microsoft.com/office/drawing/2014/main" id="{051BC40B-E97C-4043-A9C7-A13E4D4D59FE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7" name="Freeform: Shape 76">
              <a:extLst>
                <a:ext uri="{FF2B5EF4-FFF2-40B4-BE49-F238E27FC236}">
                  <a16:creationId xmlns:a16="http://schemas.microsoft.com/office/drawing/2014/main" id="{E864911F-CF07-4BD6-8015-DBC10D864AE5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8" name="Freeform: Shape 77">
              <a:extLst>
                <a:ext uri="{FF2B5EF4-FFF2-40B4-BE49-F238E27FC236}">
                  <a16:creationId xmlns:a16="http://schemas.microsoft.com/office/drawing/2014/main" id="{4C06FB2B-18E2-4BCC-BE1A-6FDA72494EFE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79" name="Freeform: Shape 78">
              <a:extLst>
                <a:ext uri="{FF2B5EF4-FFF2-40B4-BE49-F238E27FC236}">
                  <a16:creationId xmlns:a16="http://schemas.microsoft.com/office/drawing/2014/main" id="{D203EC6A-1AC3-4673-9A65-EE3B8B69B0F0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0" name="Freeform: Shape 79">
              <a:extLst>
                <a:ext uri="{FF2B5EF4-FFF2-40B4-BE49-F238E27FC236}">
                  <a16:creationId xmlns:a16="http://schemas.microsoft.com/office/drawing/2014/main" id="{7018BCFE-4A12-42D8-A864-22D075E72895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81" name="Group 80">
            <a:extLst>
              <a:ext uri="{FF2B5EF4-FFF2-40B4-BE49-F238E27FC236}">
                <a16:creationId xmlns:a16="http://schemas.microsoft.com/office/drawing/2014/main" id="{A078CAE1-1191-4B80-8321-A8BE743C0CB2}"/>
              </a:ext>
            </a:extLst>
          </p:cNvPr>
          <p:cNvGrpSpPr/>
          <p:nvPr/>
        </p:nvGrpSpPr>
        <p:grpSpPr>
          <a:xfrm>
            <a:off x="5988050" y="5031796"/>
            <a:ext cx="215900" cy="413810"/>
            <a:chOff x="6719888" y="1262063"/>
            <a:chExt cx="114300" cy="219075"/>
          </a:xfrm>
        </p:grpSpPr>
        <p:sp>
          <p:nvSpPr>
            <p:cNvPr id="82" name="Freeform: Shape 81">
              <a:extLst>
                <a:ext uri="{FF2B5EF4-FFF2-40B4-BE49-F238E27FC236}">
                  <a16:creationId xmlns:a16="http://schemas.microsoft.com/office/drawing/2014/main" id="{725E8786-AC34-4093-A5E2-AFE3ACD9F4FA}"/>
                </a:ext>
              </a:extLst>
            </p:cNvPr>
            <p:cNvSpPr/>
            <p:nvPr/>
          </p:nvSpPr>
          <p:spPr>
            <a:xfrm>
              <a:off x="6719888" y="1262063"/>
              <a:ext cx="114300" cy="200025"/>
            </a:xfrm>
            <a:custGeom>
              <a:avLst/>
              <a:gdLst>
                <a:gd name="connsiteX0" fmla="*/ 114300 w 114300"/>
                <a:gd name="connsiteY0" fmla="*/ 164306 h 200025"/>
                <a:gd name="connsiteX1" fmla="*/ 57150 w 114300"/>
                <a:gd name="connsiteY1" fmla="*/ 204788 h 200025"/>
                <a:gd name="connsiteX2" fmla="*/ 0 w 114300"/>
                <a:gd name="connsiteY2" fmla="*/ 164306 h 200025"/>
                <a:gd name="connsiteX3" fmla="*/ 0 w 114300"/>
                <a:gd name="connsiteY3" fmla="*/ 109538 h 200025"/>
                <a:gd name="connsiteX4" fmla="*/ 57150 w 114300"/>
                <a:gd name="connsiteY4" fmla="*/ 0 h 200025"/>
                <a:gd name="connsiteX5" fmla="*/ 114300 w 114300"/>
                <a:gd name="connsiteY5" fmla="*/ 10953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00025">
                  <a:moveTo>
                    <a:pt x="114300" y="164306"/>
                  </a:moveTo>
                  <a:lnTo>
                    <a:pt x="57150" y="204788"/>
                  </a:lnTo>
                  <a:lnTo>
                    <a:pt x="0" y="164306"/>
                  </a:lnTo>
                  <a:lnTo>
                    <a:pt x="0" y="109538"/>
                  </a:lnTo>
                  <a:lnTo>
                    <a:pt x="57150" y="0"/>
                  </a:lnTo>
                  <a:lnTo>
                    <a:pt x="114300" y="109538"/>
                  </a:lnTo>
                  <a:close/>
                </a:path>
              </a:pathLst>
            </a:custGeom>
            <a:noFill/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3" name="Freeform: Shape 82">
              <a:extLst>
                <a:ext uri="{FF2B5EF4-FFF2-40B4-BE49-F238E27FC236}">
                  <a16:creationId xmlns:a16="http://schemas.microsoft.com/office/drawing/2014/main" id="{2F507DC9-EC58-4C04-8270-2420B4776000}"/>
                </a:ext>
              </a:extLst>
            </p:cNvPr>
            <p:cNvSpPr/>
            <p:nvPr/>
          </p:nvSpPr>
          <p:spPr>
            <a:xfrm>
              <a:off x="6777038" y="1338263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42875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4" name="Freeform: Shape 83">
              <a:extLst>
                <a:ext uri="{FF2B5EF4-FFF2-40B4-BE49-F238E27FC236}">
                  <a16:creationId xmlns:a16="http://schemas.microsoft.com/office/drawing/2014/main" id="{1C0A387A-F42D-4B19-83E7-47B71E217F28}"/>
                </a:ext>
              </a:extLst>
            </p:cNvPr>
            <p:cNvSpPr/>
            <p:nvPr/>
          </p:nvSpPr>
          <p:spPr>
            <a:xfrm>
              <a:off x="6743700" y="1397032"/>
              <a:ext cx="28575" cy="19050"/>
            </a:xfrm>
            <a:custGeom>
              <a:avLst/>
              <a:gdLst>
                <a:gd name="connsiteX0" fmla="*/ 33338 w 28575"/>
                <a:gd name="connsiteY0" fmla="*/ 23813 h 19050"/>
                <a:gd name="connsiteX1" fmla="*/ 0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33338" y="23813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5" name="Freeform: Shape 84">
              <a:extLst>
                <a:ext uri="{FF2B5EF4-FFF2-40B4-BE49-F238E27FC236}">
                  <a16:creationId xmlns:a16="http://schemas.microsoft.com/office/drawing/2014/main" id="{1A596BA6-1560-4F25-A57A-494BF395E6B3}"/>
                </a:ext>
              </a:extLst>
            </p:cNvPr>
            <p:cNvSpPr/>
            <p:nvPr/>
          </p:nvSpPr>
          <p:spPr>
            <a:xfrm>
              <a:off x="6777038" y="1397032"/>
              <a:ext cx="28575" cy="19050"/>
            </a:xfrm>
            <a:custGeom>
              <a:avLst/>
              <a:gdLst>
                <a:gd name="connsiteX0" fmla="*/ 0 w 28575"/>
                <a:gd name="connsiteY0" fmla="*/ 23813 h 19050"/>
                <a:gd name="connsiteX1" fmla="*/ 33338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0" y="23813"/>
                  </a:moveTo>
                  <a:lnTo>
                    <a:pt x="33338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6" name="Freeform: Shape 85">
              <a:extLst>
                <a:ext uri="{FF2B5EF4-FFF2-40B4-BE49-F238E27FC236}">
                  <a16:creationId xmlns:a16="http://schemas.microsoft.com/office/drawing/2014/main" id="{3E6DE8C8-947B-4AEF-ABF2-F7B8528D6853}"/>
                </a:ext>
              </a:extLst>
            </p:cNvPr>
            <p:cNvSpPr/>
            <p:nvPr/>
          </p:nvSpPr>
          <p:spPr>
            <a:xfrm>
              <a:off x="6754844" y="1366838"/>
              <a:ext cx="19050" cy="9525"/>
            </a:xfrm>
            <a:custGeom>
              <a:avLst/>
              <a:gdLst>
                <a:gd name="connsiteX0" fmla="*/ 22193 w 19050"/>
                <a:gd name="connsiteY0" fmla="*/ 15907 h 9525"/>
                <a:gd name="connsiteX1" fmla="*/ 0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22193" y="15907"/>
                  </a:moveTo>
                  <a:lnTo>
                    <a:pt x="0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87" name="Freeform: Shape 86">
              <a:extLst>
                <a:ext uri="{FF2B5EF4-FFF2-40B4-BE49-F238E27FC236}">
                  <a16:creationId xmlns:a16="http://schemas.microsoft.com/office/drawing/2014/main" id="{5634BE81-0FF9-4AEE-B585-9AA75E31F3AB}"/>
                </a:ext>
              </a:extLst>
            </p:cNvPr>
            <p:cNvSpPr/>
            <p:nvPr/>
          </p:nvSpPr>
          <p:spPr>
            <a:xfrm>
              <a:off x="6777038" y="1366838"/>
              <a:ext cx="19050" cy="9525"/>
            </a:xfrm>
            <a:custGeom>
              <a:avLst/>
              <a:gdLst>
                <a:gd name="connsiteX0" fmla="*/ 0 w 19050"/>
                <a:gd name="connsiteY0" fmla="*/ 15907 h 9525"/>
                <a:gd name="connsiteX1" fmla="*/ 22193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0" y="15907"/>
                  </a:moveTo>
                  <a:lnTo>
                    <a:pt x="22193" y="0"/>
                  </a:lnTo>
                </a:path>
              </a:pathLst>
            </a:custGeom>
            <a:ln w="12700" cap="flat">
              <a:solidFill>
                <a:schemeClr val="tx1"/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grpSp>
        <p:nvGrpSpPr>
          <p:cNvPr id="113" name="Group 112">
            <a:extLst>
              <a:ext uri="{FF2B5EF4-FFF2-40B4-BE49-F238E27FC236}">
                <a16:creationId xmlns:a16="http://schemas.microsoft.com/office/drawing/2014/main" id="{C9E69A56-FEB1-44AE-8CE6-1237CBA8AE20}"/>
              </a:ext>
            </a:extLst>
          </p:cNvPr>
          <p:cNvGrpSpPr/>
          <p:nvPr/>
        </p:nvGrpSpPr>
        <p:grpSpPr>
          <a:xfrm rot="16200000">
            <a:off x="6530559" y="825749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114" name="Oval 113">
              <a:extLst>
                <a:ext uri="{FF2B5EF4-FFF2-40B4-BE49-F238E27FC236}">
                  <a16:creationId xmlns:a16="http://schemas.microsoft.com/office/drawing/2014/main" id="{2E777A3C-C903-4E78-9AC8-B46DD82355BC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15" name="Straight Arrow Connector 114">
              <a:extLst>
                <a:ext uri="{FF2B5EF4-FFF2-40B4-BE49-F238E27FC236}">
                  <a16:creationId xmlns:a16="http://schemas.microsoft.com/office/drawing/2014/main" id="{35F3C8EC-9CDB-4AF3-9E11-3C8A43688A2A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6" name="Group 115">
            <a:extLst>
              <a:ext uri="{FF2B5EF4-FFF2-40B4-BE49-F238E27FC236}">
                <a16:creationId xmlns:a16="http://schemas.microsoft.com/office/drawing/2014/main" id="{ABA622E1-4E0B-4B4E-8FE9-B5ACE4ADAB34}"/>
              </a:ext>
            </a:extLst>
          </p:cNvPr>
          <p:cNvGrpSpPr/>
          <p:nvPr/>
        </p:nvGrpSpPr>
        <p:grpSpPr>
          <a:xfrm rot="16200000">
            <a:off x="7746876" y="3316908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117" name="Oval 116">
              <a:extLst>
                <a:ext uri="{FF2B5EF4-FFF2-40B4-BE49-F238E27FC236}">
                  <a16:creationId xmlns:a16="http://schemas.microsoft.com/office/drawing/2014/main" id="{3FB99498-8F23-4B30-8C98-10025A8D7059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18" name="Straight Arrow Connector 117">
              <a:extLst>
                <a:ext uri="{FF2B5EF4-FFF2-40B4-BE49-F238E27FC236}">
                  <a16:creationId xmlns:a16="http://schemas.microsoft.com/office/drawing/2014/main" id="{F354060B-FC99-41CF-BB9B-A4D2221C8F1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19" name="Group 118">
            <a:extLst>
              <a:ext uri="{FF2B5EF4-FFF2-40B4-BE49-F238E27FC236}">
                <a16:creationId xmlns:a16="http://schemas.microsoft.com/office/drawing/2014/main" id="{B4952089-E955-4B46-982C-CB17731B5960}"/>
              </a:ext>
            </a:extLst>
          </p:cNvPr>
          <p:cNvGrpSpPr/>
          <p:nvPr/>
        </p:nvGrpSpPr>
        <p:grpSpPr>
          <a:xfrm rot="5400000">
            <a:off x="4560250" y="1945837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120" name="Oval 119">
              <a:extLst>
                <a:ext uri="{FF2B5EF4-FFF2-40B4-BE49-F238E27FC236}">
                  <a16:creationId xmlns:a16="http://schemas.microsoft.com/office/drawing/2014/main" id="{9FCADFC8-6AF4-40C5-A520-A9DCC91B224A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21" name="Straight Arrow Connector 120">
              <a:extLst>
                <a:ext uri="{FF2B5EF4-FFF2-40B4-BE49-F238E27FC236}">
                  <a16:creationId xmlns:a16="http://schemas.microsoft.com/office/drawing/2014/main" id="{3F6E8BE2-29B6-4DE9-B3A6-128E5ABB5CD1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22" name="Group 121">
            <a:extLst>
              <a:ext uri="{FF2B5EF4-FFF2-40B4-BE49-F238E27FC236}">
                <a16:creationId xmlns:a16="http://schemas.microsoft.com/office/drawing/2014/main" id="{A55F662D-4666-4289-9345-60EA46502E7E}"/>
              </a:ext>
            </a:extLst>
          </p:cNvPr>
          <p:cNvGrpSpPr/>
          <p:nvPr/>
        </p:nvGrpSpPr>
        <p:grpSpPr>
          <a:xfrm rot="5400000">
            <a:off x="3383003" y="4485982"/>
            <a:ext cx="562727" cy="562727"/>
            <a:chOff x="5485787" y="2818787"/>
            <a:chExt cx="1220426" cy="1220426"/>
          </a:xfrm>
          <a:solidFill>
            <a:schemeClr val="accent4"/>
          </a:solidFill>
        </p:grpSpPr>
        <p:sp>
          <p:nvSpPr>
            <p:cNvPr id="123" name="Oval 122">
              <a:extLst>
                <a:ext uri="{FF2B5EF4-FFF2-40B4-BE49-F238E27FC236}">
                  <a16:creationId xmlns:a16="http://schemas.microsoft.com/office/drawing/2014/main" id="{8302AF93-B9D1-49B9-81DA-475C50D575E6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124" name="Straight Arrow Connector 123">
              <a:extLst>
                <a:ext uri="{FF2B5EF4-FFF2-40B4-BE49-F238E27FC236}">
                  <a16:creationId xmlns:a16="http://schemas.microsoft.com/office/drawing/2014/main" id="{C6F150B1-3041-4198-B369-EFEBEF3BBCDB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25" name="TextBox 124">
            <a:extLst>
              <a:ext uri="{FF2B5EF4-FFF2-40B4-BE49-F238E27FC236}">
                <a16:creationId xmlns:a16="http://schemas.microsoft.com/office/drawing/2014/main" id="{CEEDAAA5-B059-45CB-A944-B94EE230EB06}"/>
              </a:ext>
            </a:extLst>
          </p:cNvPr>
          <p:cNvSpPr txBox="1"/>
          <p:nvPr/>
        </p:nvSpPr>
        <p:spPr>
          <a:xfrm>
            <a:off x="504420" y="456150"/>
            <a:ext cx="2997080" cy="1118832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>
              <a:lnSpc>
                <a:spcPct val="90000"/>
              </a:lnSpc>
            </a:pPr>
            <a:r>
              <a:rPr lang="en-US" sz="5000" b="1">
                <a:latin typeface="+mj-lt"/>
              </a:rPr>
              <a:t>Diagram</a:t>
            </a:r>
          </a:p>
          <a:p>
            <a:pPr>
              <a:lnSpc>
                <a:spcPct val="90000"/>
              </a:lnSpc>
            </a:pPr>
            <a:r>
              <a:rPr lang="en-US" sz="2400" b="1">
                <a:latin typeface="+mj-lt"/>
              </a:rPr>
              <a:t>Subtitle</a:t>
            </a:r>
            <a:endParaRPr lang="en-US" sz="2400" b="1" dirty="0">
              <a:latin typeface="+mj-lt"/>
            </a:endParaRP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1A398F71-AEB4-4512-9A5E-C71138EF7C19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  <a:p>
            <a:endParaRPr lang="en-US" dirty="0"/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D717AE57-D0EB-4F0F-91C5-97BFDF770264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CE96E090-4543-4296-B284-37148F422B86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A8350104-26EA-4325-8F87-871ED89C920C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/>
          <a:lstStyle/>
          <a:p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69CBD74B-2C6D-4299-B4FA-31BF35D06C30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54012AB6-DDAC-46F7-9DC3-E9EB4C578D5A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/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1986D877-8F26-4FC6-8BCD-862353A48C80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>
            <a:normAutofit/>
          </a:bodyPr>
          <a:lstStyle/>
          <a:p>
            <a:pPr algn="r">
              <a:lnSpc>
                <a:spcPct val="120000"/>
              </a:lnSpc>
            </a:pPr>
            <a:r>
              <a:rPr lang="en-US" dirty="0">
                <a:solidFill>
                  <a:schemeClr val="bg1"/>
                </a:solidFill>
              </a:rPr>
              <a:t>Integer </a:t>
            </a:r>
            <a:r>
              <a:rPr lang="en-US" dirty="0" err="1">
                <a:solidFill>
                  <a:schemeClr val="bg1"/>
                </a:solidFill>
              </a:rPr>
              <a:t>mattis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nunc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sem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interdum</a:t>
            </a:r>
            <a:r>
              <a:rPr lang="en-US" dirty="0">
                <a:solidFill>
                  <a:schemeClr val="bg1"/>
                </a:solidFill>
              </a:rPr>
              <a:t>, id </a:t>
            </a:r>
            <a:r>
              <a:rPr lang="en-US" dirty="0" err="1">
                <a:solidFill>
                  <a:schemeClr val="bg1"/>
                </a:solidFill>
              </a:rPr>
              <a:t>commodo</a:t>
            </a:r>
            <a:r>
              <a:rPr lang="en-US" dirty="0">
                <a:solidFill>
                  <a:schemeClr val="bg1"/>
                </a:solidFill>
              </a:rPr>
              <a:t> gel </a:t>
            </a:r>
            <a:r>
              <a:rPr lang="en-US" dirty="0" err="1">
                <a:solidFill>
                  <a:schemeClr val="bg1"/>
                </a:solidFill>
              </a:rPr>
              <a:t>augue</a:t>
            </a:r>
            <a:r>
              <a:rPr lang="en-US" dirty="0">
                <a:solidFill>
                  <a:schemeClr val="bg1"/>
                </a:solidFill>
              </a:rPr>
              <a:t> </a:t>
            </a:r>
            <a:r>
              <a:rPr lang="en-US" dirty="0" err="1">
                <a:solidFill>
                  <a:schemeClr val="bg1"/>
                </a:solidFill>
              </a:rPr>
              <a:t>bibendum</a:t>
            </a:r>
            <a:r>
              <a:rPr lang="en-US" dirty="0">
                <a:solidFill>
                  <a:schemeClr val="bg1"/>
                </a:solidFill>
              </a:rPr>
              <a:t>. </a:t>
            </a:r>
            <a:r>
              <a:rPr lang="en-US" dirty="0" err="1">
                <a:solidFill>
                  <a:schemeClr val="bg1"/>
                </a:solidFill>
              </a:rPr>
              <a:t>Nullam</a:t>
            </a:r>
            <a:r>
              <a:rPr lang="en-US" dirty="0">
                <a:solidFill>
                  <a:schemeClr val="bg1"/>
                </a:solidFill>
              </a:rPr>
              <a:t> semper </a:t>
            </a:r>
            <a:r>
              <a:rPr lang="en-US" dirty="0" err="1">
                <a:solidFill>
                  <a:schemeClr val="bg1"/>
                </a:solidFill>
              </a:rPr>
              <a:t>quis</a:t>
            </a:r>
            <a:r>
              <a:rPr lang="en-US" dirty="0">
                <a:solidFill>
                  <a:schemeClr val="bg1"/>
                </a:solidFill>
              </a:rPr>
              <a:t>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6FC345DC-EB63-4C7C-ACE7-DBB0E1A17C3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/>
          <a:lstStyle/>
          <a:p>
            <a:pPr algn="r"/>
            <a:r>
              <a:rPr lang="en-US" sz="1200" b="1" dirty="0">
                <a:solidFill>
                  <a:schemeClr val="bg1"/>
                </a:solidFill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2704232395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Text Placeholder 8">
            <a:extLst>
              <a:ext uri="{FF2B5EF4-FFF2-40B4-BE49-F238E27FC236}">
                <a16:creationId xmlns:a16="http://schemas.microsoft.com/office/drawing/2014/main" id="{623B7268-8FCF-474C-B237-F3485C3F1130}"/>
              </a:ext>
            </a:extLst>
          </p:cNvPr>
          <p:cNvSpPr>
            <a:spLocks noGrp="1"/>
          </p:cNvSpPr>
          <p:nvPr>
            <p:ph type="body" sz="quarter" idx="47"/>
          </p:nvPr>
        </p:nvSpPr>
        <p:spPr/>
        <p:txBody>
          <a:bodyPr/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01</a:t>
            </a:r>
          </a:p>
        </p:txBody>
      </p:sp>
      <p:sp>
        <p:nvSpPr>
          <p:cNvPr id="16" name="Text Placeholder 15">
            <a:extLst>
              <a:ext uri="{FF2B5EF4-FFF2-40B4-BE49-F238E27FC236}">
                <a16:creationId xmlns:a16="http://schemas.microsoft.com/office/drawing/2014/main" id="{3C6890D8-067F-4E87-A024-25CC53356590}"/>
              </a:ext>
            </a:extLst>
          </p:cNvPr>
          <p:cNvSpPr>
            <a:spLocks noGrp="1"/>
          </p:cNvSpPr>
          <p:nvPr>
            <p:ph type="body" sz="quarter" idx="55"/>
          </p:nvPr>
        </p:nvSpPr>
        <p:spPr/>
        <p:txBody>
          <a:bodyPr/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02</a:t>
            </a:r>
          </a:p>
        </p:txBody>
      </p:sp>
      <p:sp>
        <p:nvSpPr>
          <p:cNvPr id="17" name="Text Placeholder 16">
            <a:extLst>
              <a:ext uri="{FF2B5EF4-FFF2-40B4-BE49-F238E27FC236}">
                <a16:creationId xmlns:a16="http://schemas.microsoft.com/office/drawing/2014/main" id="{99C7AD01-E4B7-457E-9D74-5E47A4517CDF}"/>
              </a:ext>
            </a:extLst>
          </p:cNvPr>
          <p:cNvSpPr>
            <a:spLocks noGrp="1"/>
          </p:cNvSpPr>
          <p:nvPr>
            <p:ph type="body" sz="quarter" idx="56"/>
          </p:nvPr>
        </p:nvSpPr>
        <p:spPr/>
        <p:txBody>
          <a:bodyPr/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03</a:t>
            </a:r>
          </a:p>
        </p:txBody>
      </p:sp>
      <p:sp>
        <p:nvSpPr>
          <p:cNvPr id="18" name="Text Placeholder 17">
            <a:extLst>
              <a:ext uri="{FF2B5EF4-FFF2-40B4-BE49-F238E27FC236}">
                <a16:creationId xmlns:a16="http://schemas.microsoft.com/office/drawing/2014/main" id="{6A879EA3-CABE-4365-9FA9-3A7FEBA1C2E3}"/>
              </a:ext>
            </a:extLst>
          </p:cNvPr>
          <p:cNvSpPr>
            <a:spLocks noGrp="1"/>
          </p:cNvSpPr>
          <p:nvPr>
            <p:ph type="body" sz="quarter" idx="57"/>
          </p:nvPr>
        </p:nvSpPr>
        <p:spPr/>
        <p:txBody>
          <a:bodyPr/>
          <a:lstStyle/>
          <a:p>
            <a:pPr algn="ctr"/>
            <a:r>
              <a:rPr lang="en-US" sz="7200" b="1" dirty="0">
                <a:solidFill>
                  <a:schemeClr val="bg1"/>
                </a:solidFill>
              </a:rPr>
              <a:t>04</a:t>
            </a:r>
          </a:p>
        </p:txBody>
      </p:sp>
      <p:sp>
        <p:nvSpPr>
          <p:cNvPr id="3" name="Rectangle 2">
            <a:extLst>
              <a:ext uri="{FF2B5EF4-FFF2-40B4-BE49-F238E27FC236}">
                <a16:creationId xmlns:a16="http://schemas.microsoft.com/office/drawing/2014/main" id="{4896C232-AA37-449B-940B-F0D6E0923477}"/>
              </a:ext>
            </a:extLst>
          </p:cNvPr>
          <p:cNvSpPr/>
          <p:nvPr/>
        </p:nvSpPr>
        <p:spPr>
          <a:xfrm>
            <a:off x="7344269" y="1028701"/>
            <a:ext cx="3274308" cy="1290740"/>
          </a:xfrm>
          <a:prstGeom prst="rect">
            <a:avLst/>
          </a:prstGeom>
          <a:solidFill>
            <a:schemeClr val="accent3">
              <a:lumMod val="50000"/>
              <a:alpha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Step 01</a:t>
            </a:r>
          </a:p>
        </p:txBody>
      </p:sp>
      <p:sp>
        <p:nvSpPr>
          <p:cNvPr id="4" name="Rectangle 3">
            <a:extLst>
              <a:ext uri="{FF2B5EF4-FFF2-40B4-BE49-F238E27FC236}">
                <a16:creationId xmlns:a16="http://schemas.microsoft.com/office/drawing/2014/main" id="{D91955BB-1A95-402C-A662-54499F7FA39B}"/>
              </a:ext>
            </a:extLst>
          </p:cNvPr>
          <p:cNvSpPr/>
          <p:nvPr/>
        </p:nvSpPr>
        <p:spPr>
          <a:xfrm>
            <a:off x="7157858" y="2320019"/>
            <a:ext cx="3647131" cy="1290740"/>
          </a:xfrm>
          <a:prstGeom prst="rect">
            <a:avLst/>
          </a:prstGeom>
          <a:solidFill>
            <a:schemeClr val="accent3">
              <a:lumMod val="50000"/>
              <a:alpha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Step 02</a:t>
            </a:r>
          </a:p>
        </p:txBody>
      </p:sp>
      <p:sp>
        <p:nvSpPr>
          <p:cNvPr id="5" name="Rectangle 4">
            <a:extLst>
              <a:ext uri="{FF2B5EF4-FFF2-40B4-BE49-F238E27FC236}">
                <a16:creationId xmlns:a16="http://schemas.microsoft.com/office/drawing/2014/main" id="{92A797E0-95EF-4A44-A6D6-0CF831822AFB}"/>
              </a:ext>
            </a:extLst>
          </p:cNvPr>
          <p:cNvSpPr/>
          <p:nvPr/>
        </p:nvSpPr>
        <p:spPr>
          <a:xfrm>
            <a:off x="7009702" y="3611336"/>
            <a:ext cx="3943443" cy="1290740"/>
          </a:xfrm>
          <a:prstGeom prst="rect">
            <a:avLst/>
          </a:prstGeom>
          <a:solidFill>
            <a:schemeClr val="accent3">
              <a:lumMod val="50000"/>
              <a:alpha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Step 03</a:t>
            </a:r>
          </a:p>
        </p:txBody>
      </p:sp>
      <p:sp>
        <p:nvSpPr>
          <p:cNvPr id="6" name="Rectangle 5">
            <a:extLst>
              <a:ext uri="{FF2B5EF4-FFF2-40B4-BE49-F238E27FC236}">
                <a16:creationId xmlns:a16="http://schemas.microsoft.com/office/drawing/2014/main" id="{34AB29F4-5C8F-4ABE-B8A8-0CAB5BB185A1}"/>
              </a:ext>
            </a:extLst>
          </p:cNvPr>
          <p:cNvSpPr/>
          <p:nvPr/>
        </p:nvSpPr>
        <p:spPr>
          <a:xfrm>
            <a:off x="6843587" y="4902655"/>
            <a:ext cx="4275672" cy="1290740"/>
          </a:xfrm>
          <a:prstGeom prst="rect">
            <a:avLst/>
          </a:prstGeom>
          <a:solidFill>
            <a:schemeClr val="accent3">
              <a:lumMod val="50000"/>
              <a:alpha val="40000"/>
            </a:schemeClr>
          </a:solidFill>
          <a:ln w="254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en-US" sz="2800" dirty="0">
                <a:solidFill>
                  <a:schemeClr val="tx1"/>
                </a:solidFill>
              </a:rPr>
              <a:t>Step 04</a:t>
            </a:r>
          </a:p>
        </p:txBody>
      </p:sp>
      <p:grpSp>
        <p:nvGrpSpPr>
          <p:cNvPr id="56" name="Group 55">
            <a:extLst>
              <a:ext uri="{FF2B5EF4-FFF2-40B4-BE49-F238E27FC236}">
                <a16:creationId xmlns:a16="http://schemas.microsoft.com/office/drawing/2014/main" id="{C12130E0-9F7F-45F3-8E30-DAAC30828AC0}"/>
              </a:ext>
            </a:extLst>
          </p:cNvPr>
          <p:cNvGrpSpPr/>
          <p:nvPr/>
        </p:nvGrpSpPr>
        <p:grpSpPr>
          <a:xfrm rot="5400000">
            <a:off x="7062905" y="1392618"/>
            <a:ext cx="562727" cy="562727"/>
            <a:chOff x="5485787" y="2818787"/>
            <a:chExt cx="1220426" cy="1220426"/>
          </a:xfrm>
          <a:solidFill>
            <a:schemeClr val="bg1"/>
          </a:solidFill>
        </p:grpSpPr>
        <p:sp>
          <p:nvSpPr>
            <p:cNvPr id="57" name="Oval 56">
              <a:extLst>
                <a:ext uri="{FF2B5EF4-FFF2-40B4-BE49-F238E27FC236}">
                  <a16:creationId xmlns:a16="http://schemas.microsoft.com/office/drawing/2014/main" id="{977C558E-857F-47F5-8DB4-C38CD4641E7C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58" name="Straight Arrow Connector 57">
              <a:extLst>
                <a:ext uri="{FF2B5EF4-FFF2-40B4-BE49-F238E27FC236}">
                  <a16:creationId xmlns:a16="http://schemas.microsoft.com/office/drawing/2014/main" id="{3E97FF51-7933-4AFD-9D1E-D1A5D84117D9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59" name="Group 58">
            <a:extLst>
              <a:ext uri="{FF2B5EF4-FFF2-40B4-BE49-F238E27FC236}">
                <a16:creationId xmlns:a16="http://schemas.microsoft.com/office/drawing/2014/main" id="{5CC0E76A-2E43-40FB-BC65-A376DFA07EAE}"/>
              </a:ext>
            </a:extLst>
          </p:cNvPr>
          <p:cNvGrpSpPr/>
          <p:nvPr/>
        </p:nvGrpSpPr>
        <p:grpSpPr>
          <a:xfrm rot="5400000">
            <a:off x="6876494" y="2684025"/>
            <a:ext cx="562727" cy="562727"/>
            <a:chOff x="5485787" y="2818787"/>
            <a:chExt cx="1220426" cy="1220426"/>
          </a:xfrm>
          <a:solidFill>
            <a:schemeClr val="bg1"/>
          </a:solidFill>
        </p:grpSpPr>
        <p:sp>
          <p:nvSpPr>
            <p:cNvPr id="60" name="Oval 59">
              <a:extLst>
                <a:ext uri="{FF2B5EF4-FFF2-40B4-BE49-F238E27FC236}">
                  <a16:creationId xmlns:a16="http://schemas.microsoft.com/office/drawing/2014/main" id="{863F67B9-C9C2-41C3-A359-3423F4593DFF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1" name="Straight Arrow Connector 60">
              <a:extLst>
                <a:ext uri="{FF2B5EF4-FFF2-40B4-BE49-F238E27FC236}">
                  <a16:creationId xmlns:a16="http://schemas.microsoft.com/office/drawing/2014/main" id="{05A3CB13-C4BB-47C4-912F-E520843A2F7D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2" name="Group 61">
            <a:extLst>
              <a:ext uri="{FF2B5EF4-FFF2-40B4-BE49-F238E27FC236}">
                <a16:creationId xmlns:a16="http://schemas.microsoft.com/office/drawing/2014/main" id="{C330E182-44D6-4DCC-AD11-D6E4A8A0FFA2}"/>
              </a:ext>
            </a:extLst>
          </p:cNvPr>
          <p:cNvGrpSpPr/>
          <p:nvPr/>
        </p:nvGrpSpPr>
        <p:grpSpPr>
          <a:xfrm rot="5400000">
            <a:off x="6728338" y="3975432"/>
            <a:ext cx="562727" cy="562727"/>
            <a:chOff x="5485787" y="2818787"/>
            <a:chExt cx="1220426" cy="1220426"/>
          </a:xfrm>
          <a:solidFill>
            <a:schemeClr val="bg1"/>
          </a:solidFill>
        </p:grpSpPr>
        <p:sp>
          <p:nvSpPr>
            <p:cNvPr id="63" name="Oval 62">
              <a:extLst>
                <a:ext uri="{FF2B5EF4-FFF2-40B4-BE49-F238E27FC236}">
                  <a16:creationId xmlns:a16="http://schemas.microsoft.com/office/drawing/2014/main" id="{243F8E32-4CBC-4287-B8E4-4584611289EC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4" name="Straight Arrow Connector 63">
              <a:extLst>
                <a:ext uri="{FF2B5EF4-FFF2-40B4-BE49-F238E27FC236}">
                  <a16:creationId xmlns:a16="http://schemas.microsoft.com/office/drawing/2014/main" id="{BF93E1CB-BB85-4984-9B1F-87697CDCFCE4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5" name="Group 64">
            <a:extLst>
              <a:ext uri="{FF2B5EF4-FFF2-40B4-BE49-F238E27FC236}">
                <a16:creationId xmlns:a16="http://schemas.microsoft.com/office/drawing/2014/main" id="{8DCCFCB8-20A4-4C7B-B794-6D1C2038B294}"/>
              </a:ext>
            </a:extLst>
          </p:cNvPr>
          <p:cNvGrpSpPr/>
          <p:nvPr/>
        </p:nvGrpSpPr>
        <p:grpSpPr>
          <a:xfrm rot="5400000">
            <a:off x="6562223" y="5266172"/>
            <a:ext cx="562727" cy="562727"/>
            <a:chOff x="5485787" y="2818787"/>
            <a:chExt cx="1220426" cy="1220426"/>
          </a:xfrm>
          <a:solidFill>
            <a:schemeClr val="bg1"/>
          </a:solidFill>
        </p:grpSpPr>
        <p:sp>
          <p:nvSpPr>
            <p:cNvPr id="66" name="Oval 65">
              <a:extLst>
                <a:ext uri="{FF2B5EF4-FFF2-40B4-BE49-F238E27FC236}">
                  <a16:creationId xmlns:a16="http://schemas.microsoft.com/office/drawing/2014/main" id="{38F740CD-8015-4292-B8E9-E71D70F426D9}"/>
                </a:ext>
              </a:extLst>
            </p:cNvPr>
            <p:cNvSpPr/>
            <p:nvPr/>
          </p:nvSpPr>
          <p:spPr>
            <a:xfrm>
              <a:off x="5485787" y="2818787"/>
              <a:ext cx="1220426" cy="1220426"/>
            </a:xfrm>
            <a:prstGeom prst="ellipse">
              <a:avLst/>
            </a:prstGeom>
            <a:grpFill/>
            <a:ln w="12700">
              <a:solidFill>
                <a:schemeClr val="tx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  <p:txBody>
            <a:bodyPr rtlCol="0" anchor="ctr"/>
            <a:lstStyle/>
            <a:p>
              <a:pPr algn="ctr"/>
              <a:endParaRPr lang="en-ID"/>
            </a:p>
          </p:txBody>
        </p:sp>
        <p:cxnSp>
          <p:nvCxnSpPr>
            <p:cNvPr id="67" name="Straight Arrow Connector 66">
              <a:extLst>
                <a:ext uri="{FF2B5EF4-FFF2-40B4-BE49-F238E27FC236}">
                  <a16:creationId xmlns:a16="http://schemas.microsoft.com/office/drawing/2014/main" id="{826A574C-106F-4024-90BE-0DF20AE1023C}"/>
                </a:ext>
              </a:extLst>
            </p:cNvPr>
            <p:cNvCxnSpPr>
              <a:cxnSpLocks/>
            </p:cNvCxnSpPr>
            <p:nvPr/>
          </p:nvCxnSpPr>
          <p:spPr>
            <a:xfrm>
              <a:off x="6096000" y="3160730"/>
              <a:ext cx="0" cy="536540"/>
            </a:xfrm>
            <a:prstGeom prst="straightConnector1">
              <a:avLst/>
            </a:prstGeom>
            <a:grpFill/>
            <a:ln w="12700">
              <a:solidFill>
                <a:schemeClr val="tx1"/>
              </a:solidFill>
              <a:headEnd type="none" w="med" len="med"/>
              <a:tailEnd type="arrow" w="med" len="me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7C0C4CFB-615D-49EF-B232-16300718CC81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8" name="Text Placeholder 7">
            <a:extLst>
              <a:ext uri="{FF2B5EF4-FFF2-40B4-BE49-F238E27FC236}">
                <a16:creationId xmlns:a16="http://schemas.microsoft.com/office/drawing/2014/main" id="{AE7E28D0-4C80-4C91-A270-5056175A8104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0" name="Text Placeholder 9">
            <a:extLst>
              <a:ext uri="{FF2B5EF4-FFF2-40B4-BE49-F238E27FC236}">
                <a16:creationId xmlns:a16="http://schemas.microsoft.com/office/drawing/2014/main" id="{0DB7CE44-AE52-4675-ABD1-92A40883A9E7}"/>
              </a:ext>
            </a:extLst>
          </p:cNvPr>
          <p:cNvSpPr>
            <a:spLocks noGrp="1"/>
          </p:cNvSpPr>
          <p:nvPr>
            <p:ph type="body" sz="quarter" idx="49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11" name="Text Placeholder 10">
            <a:extLst>
              <a:ext uri="{FF2B5EF4-FFF2-40B4-BE49-F238E27FC236}">
                <a16:creationId xmlns:a16="http://schemas.microsoft.com/office/drawing/2014/main" id="{B66A44B2-D309-4CCF-AACA-E1525A378EA5}"/>
              </a:ext>
            </a:extLst>
          </p:cNvPr>
          <p:cNvSpPr>
            <a:spLocks noGrp="1"/>
          </p:cNvSpPr>
          <p:nvPr>
            <p:ph type="body" sz="quarter" idx="50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2" name="Text Placeholder 11">
            <a:extLst>
              <a:ext uri="{FF2B5EF4-FFF2-40B4-BE49-F238E27FC236}">
                <a16:creationId xmlns:a16="http://schemas.microsoft.com/office/drawing/2014/main" id="{EB0998E8-86CB-45E1-975E-1D696A31F489}"/>
              </a:ext>
            </a:extLst>
          </p:cNvPr>
          <p:cNvSpPr>
            <a:spLocks noGrp="1"/>
          </p:cNvSpPr>
          <p:nvPr>
            <p:ph type="body" sz="quarter" idx="51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13" name="Text Placeholder 12">
            <a:extLst>
              <a:ext uri="{FF2B5EF4-FFF2-40B4-BE49-F238E27FC236}">
                <a16:creationId xmlns:a16="http://schemas.microsoft.com/office/drawing/2014/main" id="{1B14D1AF-F6DB-4398-9860-94057D5B2273}"/>
              </a:ext>
            </a:extLst>
          </p:cNvPr>
          <p:cNvSpPr>
            <a:spLocks noGrp="1"/>
          </p:cNvSpPr>
          <p:nvPr>
            <p:ph type="body" sz="quarter" idx="52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14" name="Text Placeholder 13">
            <a:extLst>
              <a:ext uri="{FF2B5EF4-FFF2-40B4-BE49-F238E27FC236}">
                <a16:creationId xmlns:a16="http://schemas.microsoft.com/office/drawing/2014/main" id="{88F48918-50C6-4AEE-BFFC-E5C3335A2802}"/>
              </a:ext>
            </a:extLst>
          </p:cNvPr>
          <p:cNvSpPr>
            <a:spLocks noGrp="1"/>
          </p:cNvSpPr>
          <p:nvPr>
            <p:ph type="body" sz="quarter" idx="5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justo</a:t>
            </a:r>
            <a:r>
              <a:rPr lang="en-US" dirty="0"/>
              <a:t> </a:t>
            </a:r>
            <a:r>
              <a:rPr lang="en-US" dirty="0" err="1"/>
              <a:t>nec</a:t>
            </a:r>
            <a:r>
              <a:rPr lang="en-US" dirty="0"/>
              <a:t> </a:t>
            </a:r>
            <a:r>
              <a:rPr lang="en-US" dirty="0" err="1"/>
              <a:t>tristique</a:t>
            </a:r>
            <a:r>
              <a:rPr lang="en-US" dirty="0"/>
              <a:t>. </a:t>
            </a:r>
            <a:r>
              <a:rPr lang="en-US" dirty="0" err="1"/>
              <a:t>Aliquam</a:t>
            </a:r>
            <a:r>
              <a:rPr lang="en-US" dirty="0"/>
              <a:t> </a:t>
            </a:r>
            <a:r>
              <a:rPr lang="en-US" dirty="0" err="1"/>
              <a:t>erat</a:t>
            </a:r>
            <a:r>
              <a:rPr lang="en-US" dirty="0"/>
              <a:t> </a:t>
            </a:r>
            <a:r>
              <a:rPr lang="en-US" dirty="0" err="1"/>
              <a:t>volutpat</a:t>
            </a:r>
            <a:r>
              <a:rPr lang="en-US" dirty="0"/>
              <a:t>. Morbi </a:t>
            </a:r>
            <a:r>
              <a:rPr lang="en-US" dirty="0" err="1"/>
              <a:t>massa</a:t>
            </a:r>
            <a:r>
              <a:rPr lang="en-US" dirty="0"/>
              <a:t> sed ipsum, </a:t>
            </a:r>
            <a:r>
              <a:rPr lang="en-US" dirty="0" err="1"/>
              <a:t>dignissim</a:t>
            </a:r>
            <a:r>
              <a:rPr lang="en-US" dirty="0"/>
              <a:t> a </a:t>
            </a:r>
            <a:r>
              <a:rPr lang="en-US" dirty="0" err="1"/>
              <a:t>condimentum</a:t>
            </a:r>
            <a:r>
              <a:rPr lang="en-US" dirty="0"/>
              <a:t> </a:t>
            </a:r>
            <a:r>
              <a:rPr lang="en-US" dirty="0" err="1"/>
              <a:t>ut</a:t>
            </a:r>
            <a:r>
              <a:rPr lang="en-US" dirty="0"/>
              <a:t>, fermentum ac est.</a:t>
            </a:r>
          </a:p>
        </p:txBody>
      </p:sp>
      <p:sp>
        <p:nvSpPr>
          <p:cNvPr id="15" name="Text Placeholder 14">
            <a:extLst>
              <a:ext uri="{FF2B5EF4-FFF2-40B4-BE49-F238E27FC236}">
                <a16:creationId xmlns:a16="http://schemas.microsoft.com/office/drawing/2014/main" id="{4F5A4CC0-C776-4A10-BA83-6A1114640479}"/>
              </a:ext>
            </a:extLst>
          </p:cNvPr>
          <p:cNvSpPr>
            <a:spLocks noGrp="1"/>
          </p:cNvSpPr>
          <p:nvPr>
            <p:ph type="body" sz="quarter" idx="5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</p:spTree>
    <p:extLst>
      <p:ext uri="{BB962C8B-B14F-4D97-AF65-F5344CB8AC3E}">
        <p14:creationId xmlns:p14="http://schemas.microsoft.com/office/powerpoint/2010/main" val="2256274560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Rectangle 2">
            <a:extLst>
              <a:ext uri="{FF2B5EF4-FFF2-40B4-BE49-F238E27FC236}">
                <a16:creationId xmlns:a16="http://schemas.microsoft.com/office/drawing/2014/main" id="{296EF9B1-35AA-4FFF-B2BA-AB1F81F07280}"/>
              </a:ext>
            </a:extLst>
          </p:cNvPr>
          <p:cNvSpPr/>
          <p:nvPr/>
        </p:nvSpPr>
        <p:spPr>
          <a:xfrm>
            <a:off x="887393" y="2127308"/>
            <a:ext cx="2185416" cy="2183862"/>
          </a:xfrm>
          <a:prstGeom prst="rect">
            <a:avLst/>
          </a:prstGeom>
          <a:solidFill>
            <a:schemeClr val="accent1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" name="Group 3">
            <a:extLst>
              <a:ext uri="{FF2B5EF4-FFF2-40B4-BE49-F238E27FC236}">
                <a16:creationId xmlns:a16="http://schemas.microsoft.com/office/drawing/2014/main" id="{71816254-50E8-4BD5-B9B5-38902ED1B66F}"/>
              </a:ext>
            </a:extLst>
          </p:cNvPr>
          <p:cNvGrpSpPr/>
          <p:nvPr/>
        </p:nvGrpSpPr>
        <p:grpSpPr>
          <a:xfrm>
            <a:off x="1620767" y="2702697"/>
            <a:ext cx="718668" cy="1033084"/>
            <a:chOff x="6253163" y="3548063"/>
            <a:chExt cx="152400" cy="219075"/>
          </a:xfrm>
        </p:grpSpPr>
        <p:sp>
          <p:nvSpPr>
            <p:cNvPr id="8" name="Freeform: Shape 7">
              <a:extLst>
                <a:ext uri="{FF2B5EF4-FFF2-40B4-BE49-F238E27FC236}">
                  <a16:creationId xmlns:a16="http://schemas.microsoft.com/office/drawing/2014/main" id="{41F648CD-B569-4025-B3E4-392FA22156B5}"/>
                </a:ext>
              </a:extLst>
            </p:cNvPr>
            <p:cNvSpPr/>
            <p:nvPr/>
          </p:nvSpPr>
          <p:spPr>
            <a:xfrm>
              <a:off x="6281738" y="3567113"/>
              <a:ext cx="95250" cy="152400"/>
            </a:xfrm>
            <a:custGeom>
              <a:avLst/>
              <a:gdLst>
                <a:gd name="connsiteX0" fmla="*/ 95250 w 95250"/>
                <a:gd name="connsiteY0" fmla="*/ 152400 h 152400"/>
                <a:gd name="connsiteX1" fmla="*/ 0 w 95250"/>
                <a:gd name="connsiteY1" fmla="*/ 152400 h 152400"/>
                <a:gd name="connsiteX2" fmla="*/ 0 w 95250"/>
                <a:gd name="connsiteY2" fmla="*/ 109538 h 152400"/>
                <a:gd name="connsiteX3" fmla="*/ 0 w 95250"/>
                <a:gd name="connsiteY3" fmla="*/ 33338 h 152400"/>
                <a:gd name="connsiteX4" fmla="*/ 28575 w 95250"/>
                <a:gd name="connsiteY4" fmla="*/ 0 h 152400"/>
                <a:gd name="connsiteX5" fmla="*/ 66675 w 95250"/>
                <a:gd name="connsiteY5" fmla="*/ 0 h 152400"/>
                <a:gd name="connsiteX6" fmla="*/ 95250 w 95250"/>
                <a:gd name="connsiteY6" fmla="*/ 33338 h 152400"/>
                <a:gd name="connsiteX7" fmla="*/ 95250 w 95250"/>
                <a:gd name="connsiteY7" fmla="*/ 109538 h 1524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</a:cxnLst>
              <a:rect l="l" t="t" r="r" b="b"/>
              <a:pathLst>
                <a:path w="95250" h="152400">
                  <a:moveTo>
                    <a:pt x="95250" y="152400"/>
                  </a:moveTo>
                  <a:lnTo>
                    <a:pt x="0" y="152400"/>
                  </a:lnTo>
                  <a:lnTo>
                    <a:pt x="0" y="109538"/>
                  </a:lnTo>
                  <a:lnTo>
                    <a:pt x="0" y="33338"/>
                  </a:lnTo>
                  <a:lnTo>
                    <a:pt x="28575" y="0"/>
                  </a:lnTo>
                  <a:lnTo>
                    <a:pt x="66675" y="0"/>
                  </a:lnTo>
                  <a:lnTo>
                    <a:pt x="95250" y="33338"/>
                  </a:lnTo>
                  <a:lnTo>
                    <a:pt x="9525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9" name="Freeform: Shape 8">
              <a:extLst>
                <a:ext uri="{FF2B5EF4-FFF2-40B4-BE49-F238E27FC236}">
                  <a16:creationId xmlns:a16="http://schemas.microsoft.com/office/drawing/2014/main" id="{B35EA903-5BD5-49C1-8B9A-F333429CACB8}"/>
                </a:ext>
              </a:extLst>
            </p:cNvPr>
            <p:cNvSpPr/>
            <p:nvPr/>
          </p:nvSpPr>
          <p:spPr>
            <a:xfrm>
              <a:off x="6253163" y="3719513"/>
              <a:ext cx="152400" cy="47625"/>
            </a:xfrm>
            <a:custGeom>
              <a:avLst/>
              <a:gdLst>
                <a:gd name="connsiteX0" fmla="*/ 0 w 152400"/>
                <a:gd name="connsiteY0" fmla="*/ 0 h 47625"/>
                <a:gd name="connsiteX1" fmla="*/ 152400 w 152400"/>
                <a:gd name="connsiteY1" fmla="*/ 0 h 47625"/>
                <a:gd name="connsiteX2" fmla="*/ 133350 w 152400"/>
                <a:gd name="connsiteY2" fmla="*/ 47625 h 47625"/>
                <a:gd name="connsiteX3" fmla="*/ 19050 w 152400"/>
                <a:gd name="connsiteY3" fmla="*/ 47625 h 476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52400" h="47625">
                  <a:moveTo>
                    <a:pt x="0" y="0"/>
                  </a:moveTo>
                  <a:lnTo>
                    <a:pt x="152400" y="0"/>
                  </a:lnTo>
                  <a:lnTo>
                    <a:pt x="133350" y="47625"/>
                  </a:lnTo>
                  <a:lnTo>
                    <a:pt x="19050" y="47625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C77D32D5-94C9-4BD6-89A3-8815AF8EE6A9}"/>
                </a:ext>
              </a:extLst>
            </p:cNvPr>
            <p:cNvSpPr/>
            <p:nvPr/>
          </p:nvSpPr>
          <p:spPr>
            <a:xfrm>
              <a:off x="6265831" y="3738563"/>
              <a:ext cx="123825" cy="9525"/>
            </a:xfrm>
            <a:custGeom>
              <a:avLst/>
              <a:gdLst>
                <a:gd name="connsiteX0" fmla="*/ 0 w 123825"/>
                <a:gd name="connsiteY0" fmla="*/ 12668 h 9525"/>
                <a:gd name="connsiteX1" fmla="*/ 25432 w 123825"/>
                <a:gd name="connsiteY1" fmla="*/ 0 h 9525"/>
                <a:gd name="connsiteX2" fmla="*/ 44482 w 123825"/>
                <a:gd name="connsiteY2" fmla="*/ 9525 h 9525"/>
                <a:gd name="connsiteX3" fmla="*/ 63532 w 123825"/>
                <a:gd name="connsiteY3" fmla="*/ 0 h 9525"/>
                <a:gd name="connsiteX4" fmla="*/ 82582 w 123825"/>
                <a:gd name="connsiteY4" fmla="*/ 9525 h 9525"/>
                <a:gd name="connsiteX5" fmla="*/ 101632 w 123825"/>
                <a:gd name="connsiteY5" fmla="*/ 0 h 9525"/>
                <a:gd name="connsiteX6" fmla="*/ 127064 w 123825"/>
                <a:gd name="connsiteY6" fmla="*/ 12668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23825" h="9525">
                  <a:moveTo>
                    <a:pt x="0" y="12668"/>
                  </a:moveTo>
                  <a:lnTo>
                    <a:pt x="25432" y="0"/>
                  </a:lnTo>
                  <a:lnTo>
                    <a:pt x="44482" y="9525"/>
                  </a:lnTo>
                  <a:lnTo>
                    <a:pt x="63532" y="0"/>
                  </a:lnTo>
                  <a:lnTo>
                    <a:pt x="82582" y="9525"/>
                  </a:lnTo>
                  <a:lnTo>
                    <a:pt x="101632" y="0"/>
                  </a:lnTo>
                  <a:lnTo>
                    <a:pt x="127064" y="12668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1" name="Freeform: Shape 10">
              <a:extLst>
                <a:ext uri="{FF2B5EF4-FFF2-40B4-BE49-F238E27FC236}">
                  <a16:creationId xmlns:a16="http://schemas.microsoft.com/office/drawing/2014/main" id="{20062229-6DD4-4520-8069-13D38CB4DD7C}"/>
                </a:ext>
              </a:extLst>
            </p:cNvPr>
            <p:cNvSpPr/>
            <p:nvPr/>
          </p:nvSpPr>
          <p:spPr>
            <a:xfrm>
              <a:off x="6348413" y="3662363"/>
              <a:ext cx="9525" cy="38100"/>
            </a:xfrm>
            <a:custGeom>
              <a:avLst/>
              <a:gdLst>
                <a:gd name="connsiteX0" fmla="*/ 0 w 0"/>
                <a:gd name="connsiteY0" fmla="*/ 38100 h 38100"/>
                <a:gd name="connsiteX1" fmla="*/ 0 w 0"/>
                <a:gd name="connsiteY1" fmla="*/ 0 h 381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38100">
                  <a:moveTo>
                    <a:pt x="0" y="3810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2" name="Freeform: Shape 11">
              <a:extLst>
                <a:ext uri="{FF2B5EF4-FFF2-40B4-BE49-F238E27FC236}">
                  <a16:creationId xmlns:a16="http://schemas.microsoft.com/office/drawing/2014/main" id="{A8134E58-4AE2-4B92-A4F8-67903A8D60FC}"/>
                </a:ext>
              </a:extLst>
            </p:cNvPr>
            <p:cNvSpPr/>
            <p:nvPr/>
          </p:nvSpPr>
          <p:spPr>
            <a:xfrm>
              <a:off x="6348413" y="3624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3" name="Freeform: Shape 12">
              <a:extLst>
                <a:ext uri="{FF2B5EF4-FFF2-40B4-BE49-F238E27FC236}">
                  <a16:creationId xmlns:a16="http://schemas.microsoft.com/office/drawing/2014/main" id="{50D2E01F-AD20-427E-8019-A990397F1F79}"/>
                </a:ext>
              </a:extLst>
            </p:cNvPr>
            <p:cNvSpPr/>
            <p:nvPr/>
          </p:nvSpPr>
          <p:spPr>
            <a:xfrm>
              <a:off x="6310313" y="3643313"/>
              <a:ext cx="9525" cy="28575"/>
            </a:xfrm>
            <a:custGeom>
              <a:avLst/>
              <a:gdLst>
                <a:gd name="connsiteX0" fmla="*/ 0 w 0"/>
                <a:gd name="connsiteY0" fmla="*/ 0 h 28575"/>
                <a:gd name="connsiteX1" fmla="*/ 0 w 0"/>
                <a:gd name="connsiteY1" fmla="*/ 28575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28575">
                  <a:moveTo>
                    <a:pt x="0" y="0"/>
                  </a:moveTo>
                  <a:lnTo>
                    <a:pt x="0" y="285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4" name="Freeform: Shape 13">
              <a:extLst>
                <a:ext uri="{FF2B5EF4-FFF2-40B4-BE49-F238E27FC236}">
                  <a16:creationId xmlns:a16="http://schemas.microsoft.com/office/drawing/2014/main" id="{C71C53FD-7679-44E2-AF74-D7AAFEC0E78A}"/>
                </a:ext>
              </a:extLst>
            </p:cNvPr>
            <p:cNvSpPr/>
            <p:nvPr/>
          </p:nvSpPr>
          <p:spPr>
            <a:xfrm>
              <a:off x="6310313" y="36909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5" name="Freeform: Shape 14">
              <a:extLst>
                <a:ext uri="{FF2B5EF4-FFF2-40B4-BE49-F238E27FC236}">
                  <a16:creationId xmlns:a16="http://schemas.microsoft.com/office/drawing/2014/main" id="{8661BF83-AB83-4DA2-871A-DDEFE468976B}"/>
                </a:ext>
              </a:extLst>
            </p:cNvPr>
            <p:cNvSpPr/>
            <p:nvPr/>
          </p:nvSpPr>
          <p:spPr>
            <a:xfrm>
              <a:off x="6310313" y="3614738"/>
              <a:ext cx="9525" cy="9525"/>
            </a:xfrm>
            <a:custGeom>
              <a:avLst/>
              <a:gdLst>
                <a:gd name="connsiteX0" fmla="*/ 0 w 0"/>
                <a:gd name="connsiteY0" fmla="*/ 0 h 9525"/>
                <a:gd name="connsiteX1" fmla="*/ 0 w 0"/>
                <a:gd name="connsiteY1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0"/>
                  </a:moveTo>
                  <a:lnTo>
                    <a:pt x="0" y="952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5D5DA6A7-7A93-4559-9C1B-A1DAFB80DE5C}"/>
                </a:ext>
              </a:extLst>
            </p:cNvPr>
            <p:cNvSpPr/>
            <p:nvPr/>
          </p:nvSpPr>
          <p:spPr>
            <a:xfrm>
              <a:off x="6348413" y="3595688"/>
              <a:ext cx="9525" cy="9525"/>
            </a:xfrm>
            <a:custGeom>
              <a:avLst/>
              <a:gdLst>
                <a:gd name="connsiteX0" fmla="*/ 0 w 0"/>
                <a:gd name="connsiteY0" fmla="*/ 9525 h 9525"/>
                <a:gd name="connsiteX1" fmla="*/ 0 w 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9525">
                  <a:moveTo>
                    <a:pt x="0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7" name="Freeform: Shape 16">
              <a:extLst>
                <a:ext uri="{FF2B5EF4-FFF2-40B4-BE49-F238E27FC236}">
                  <a16:creationId xmlns:a16="http://schemas.microsoft.com/office/drawing/2014/main" id="{08EB52FB-A125-4DB5-92E9-6E27B39BFE3A}"/>
                </a:ext>
              </a:extLst>
            </p:cNvPr>
            <p:cNvSpPr/>
            <p:nvPr/>
          </p:nvSpPr>
          <p:spPr>
            <a:xfrm>
              <a:off x="63103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8" name="Freeform: Shape 17">
              <a:extLst>
                <a:ext uri="{FF2B5EF4-FFF2-40B4-BE49-F238E27FC236}">
                  <a16:creationId xmlns:a16="http://schemas.microsoft.com/office/drawing/2014/main" id="{ED5DBE4A-AC94-41C4-A28B-490C2200C332}"/>
                </a:ext>
              </a:extLst>
            </p:cNvPr>
            <p:cNvSpPr/>
            <p:nvPr/>
          </p:nvSpPr>
          <p:spPr>
            <a:xfrm>
              <a:off x="6262688" y="362426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19" name="Freeform: Shape 18">
              <a:extLst>
                <a:ext uri="{FF2B5EF4-FFF2-40B4-BE49-F238E27FC236}">
                  <a16:creationId xmlns:a16="http://schemas.microsoft.com/office/drawing/2014/main" id="{2E35D6E5-5B68-4875-ADD0-1FD4E3128879}"/>
                </a:ext>
              </a:extLst>
            </p:cNvPr>
            <p:cNvSpPr/>
            <p:nvPr/>
          </p:nvSpPr>
          <p:spPr>
            <a:xfrm>
              <a:off x="6262688" y="3652838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8366202A-3803-4142-95F1-6E8A4FE10AA4}"/>
                </a:ext>
              </a:extLst>
            </p:cNvPr>
            <p:cNvSpPr/>
            <p:nvPr/>
          </p:nvSpPr>
          <p:spPr>
            <a:xfrm>
              <a:off x="6262688" y="3681413"/>
              <a:ext cx="19050" cy="9525"/>
            </a:xfrm>
            <a:custGeom>
              <a:avLst/>
              <a:gdLst>
                <a:gd name="connsiteX0" fmla="*/ 19050 w 19050"/>
                <a:gd name="connsiteY0" fmla="*/ 0 h 0"/>
                <a:gd name="connsiteX1" fmla="*/ 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19050" y="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370393D8-8A9F-46EC-85EF-AC2311632FDB}"/>
                </a:ext>
              </a:extLst>
            </p:cNvPr>
            <p:cNvSpPr/>
            <p:nvPr/>
          </p:nvSpPr>
          <p:spPr>
            <a:xfrm>
              <a:off x="6267450" y="3590925"/>
              <a:ext cx="9525" cy="9525"/>
            </a:xfrm>
            <a:custGeom>
              <a:avLst/>
              <a:gdLst>
                <a:gd name="connsiteX0" fmla="*/ 14288 w 9525"/>
                <a:gd name="connsiteY0" fmla="*/ 9525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4288" y="9525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91E33DF9-5B39-487E-A221-57A3E4F9D471}"/>
                </a:ext>
              </a:extLst>
            </p:cNvPr>
            <p:cNvSpPr/>
            <p:nvPr/>
          </p:nvSpPr>
          <p:spPr>
            <a:xfrm>
              <a:off x="6281738" y="3567113"/>
              <a:ext cx="9525" cy="9525"/>
            </a:xfrm>
            <a:custGeom>
              <a:avLst/>
              <a:gdLst>
                <a:gd name="connsiteX0" fmla="*/ 15430 w 9525"/>
                <a:gd name="connsiteY0" fmla="*/ 15430 h 9525"/>
                <a:gd name="connsiteX1" fmla="*/ 0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15430" y="1543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C0E24F15-1E9E-4BA4-B5ED-EC00B8150894}"/>
                </a:ext>
              </a:extLst>
            </p:cNvPr>
            <p:cNvSpPr/>
            <p:nvPr/>
          </p:nvSpPr>
          <p:spPr>
            <a:xfrm>
              <a:off x="6348413" y="35480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4" name="Freeform: Shape 23">
              <a:extLst>
                <a:ext uri="{FF2B5EF4-FFF2-40B4-BE49-F238E27FC236}">
                  <a16:creationId xmlns:a16="http://schemas.microsoft.com/office/drawing/2014/main" id="{AB1807D8-1AF3-4BE1-B1DE-06CF04A31973}"/>
                </a:ext>
              </a:extLst>
            </p:cNvPr>
            <p:cNvSpPr/>
            <p:nvPr/>
          </p:nvSpPr>
          <p:spPr>
            <a:xfrm>
              <a:off x="6376988" y="362426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5" name="Freeform: Shape 24">
              <a:extLst>
                <a:ext uri="{FF2B5EF4-FFF2-40B4-BE49-F238E27FC236}">
                  <a16:creationId xmlns:a16="http://schemas.microsoft.com/office/drawing/2014/main" id="{A92FE3EB-BE76-4A2F-97DC-068DA4553B6A}"/>
                </a:ext>
              </a:extLst>
            </p:cNvPr>
            <p:cNvSpPr/>
            <p:nvPr/>
          </p:nvSpPr>
          <p:spPr>
            <a:xfrm>
              <a:off x="6376988" y="3652838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6" name="Freeform: Shape 25">
              <a:extLst>
                <a:ext uri="{FF2B5EF4-FFF2-40B4-BE49-F238E27FC236}">
                  <a16:creationId xmlns:a16="http://schemas.microsoft.com/office/drawing/2014/main" id="{0A25E00D-8740-4C69-9308-E6E3C09A209F}"/>
                </a:ext>
              </a:extLst>
            </p:cNvPr>
            <p:cNvSpPr/>
            <p:nvPr/>
          </p:nvSpPr>
          <p:spPr>
            <a:xfrm>
              <a:off x="6376988" y="3681413"/>
              <a:ext cx="19050" cy="9525"/>
            </a:xfrm>
            <a:custGeom>
              <a:avLst/>
              <a:gdLst>
                <a:gd name="connsiteX0" fmla="*/ 0 w 19050"/>
                <a:gd name="connsiteY0" fmla="*/ 0 h 0"/>
                <a:gd name="connsiteX1" fmla="*/ 19050 w 1905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>
                  <a:moveTo>
                    <a:pt x="0" y="0"/>
                  </a:moveTo>
                  <a:lnTo>
                    <a:pt x="1905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5DFC92BC-29E4-4D47-B0BC-E9BD169E0F70}"/>
                </a:ext>
              </a:extLst>
            </p:cNvPr>
            <p:cNvSpPr/>
            <p:nvPr/>
          </p:nvSpPr>
          <p:spPr>
            <a:xfrm>
              <a:off x="6376988" y="3590925"/>
              <a:ext cx="9525" cy="9525"/>
            </a:xfrm>
            <a:custGeom>
              <a:avLst/>
              <a:gdLst>
                <a:gd name="connsiteX0" fmla="*/ 0 w 9525"/>
                <a:gd name="connsiteY0" fmla="*/ 9525 h 9525"/>
                <a:gd name="connsiteX1" fmla="*/ 14288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9525"/>
                  </a:moveTo>
                  <a:lnTo>
                    <a:pt x="1428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5F7E4070-7D59-4F93-9912-3AFF53E7F018}"/>
                </a:ext>
              </a:extLst>
            </p:cNvPr>
            <p:cNvSpPr/>
            <p:nvPr/>
          </p:nvSpPr>
          <p:spPr>
            <a:xfrm>
              <a:off x="6361557" y="3567113"/>
              <a:ext cx="9525" cy="9525"/>
            </a:xfrm>
            <a:custGeom>
              <a:avLst/>
              <a:gdLst>
                <a:gd name="connsiteX0" fmla="*/ 0 w 9525"/>
                <a:gd name="connsiteY0" fmla="*/ 15430 h 9525"/>
                <a:gd name="connsiteX1" fmla="*/ 15431 w 9525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9525" h="9525">
                  <a:moveTo>
                    <a:pt x="0" y="15430"/>
                  </a:moveTo>
                  <a:lnTo>
                    <a:pt x="15431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30" name="Rectangle 29">
            <a:extLst>
              <a:ext uri="{FF2B5EF4-FFF2-40B4-BE49-F238E27FC236}">
                <a16:creationId xmlns:a16="http://schemas.microsoft.com/office/drawing/2014/main" id="{E356DB7A-C25A-4AEF-AB34-4EA620620C6F}"/>
              </a:ext>
            </a:extLst>
          </p:cNvPr>
          <p:cNvSpPr/>
          <p:nvPr/>
        </p:nvSpPr>
        <p:spPr>
          <a:xfrm>
            <a:off x="3645678" y="2127308"/>
            <a:ext cx="2185416" cy="2183862"/>
          </a:xfrm>
          <a:prstGeom prst="rect">
            <a:avLst/>
          </a:prstGeom>
          <a:solidFill>
            <a:schemeClr val="accent2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31" name="Group 30">
            <a:extLst>
              <a:ext uri="{FF2B5EF4-FFF2-40B4-BE49-F238E27FC236}">
                <a16:creationId xmlns:a16="http://schemas.microsoft.com/office/drawing/2014/main" id="{2B7946A4-C06F-4109-879B-5544C242200B}"/>
              </a:ext>
            </a:extLst>
          </p:cNvPr>
          <p:cNvGrpSpPr/>
          <p:nvPr/>
        </p:nvGrpSpPr>
        <p:grpSpPr>
          <a:xfrm>
            <a:off x="4221844" y="2725156"/>
            <a:ext cx="1033084" cy="988166"/>
            <a:chOff x="3929063" y="5386388"/>
            <a:chExt cx="219075" cy="209550"/>
          </a:xfrm>
        </p:grpSpPr>
        <p:sp>
          <p:nvSpPr>
            <p:cNvPr id="35" name="Freeform: Shape 34">
              <a:extLst>
                <a:ext uri="{FF2B5EF4-FFF2-40B4-BE49-F238E27FC236}">
                  <a16:creationId xmlns:a16="http://schemas.microsoft.com/office/drawing/2014/main" id="{6804017E-9C78-4DA8-8885-939901613539}"/>
                </a:ext>
              </a:extLst>
            </p:cNvPr>
            <p:cNvSpPr/>
            <p:nvPr/>
          </p:nvSpPr>
          <p:spPr>
            <a:xfrm>
              <a:off x="3948113" y="5481638"/>
              <a:ext cx="95250" cy="114300"/>
            </a:xfrm>
            <a:custGeom>
              <a:avLst/>
              <a:gdLst>
                <a:gd name="connsiteX0" fmla="*/ 47625 w 95250"/>
                <a:gd name="connsiteY0" fmla="*/ 0 h 114300"/>
                <a:gd name="connsiteX1" fmla="*/ 95250 w 95250"/>
                <a:gd name="connsiteY1" fmla="*/ 114300 h 114300"/>
                <a:gd name="connsiteX2" fmla="*/ 0 w 95250"/>
                <a:gd name="connsiteY2" fmla="*/ 114300 h 11430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95250" h="114300">
                  <a:moveTo>
                    <a:pt x="47625" y="0"/>
                  </a:moveTo>
                  <a:lnTo>
                    <a:pt x="95250" y="114300"/>
                  </a:lnTo>
                  <a:lnTo>
                    <a:pt x="0" y="11430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089B2F7F-0E97-4243-8BB2-948DCA2D0C65}"/>
                </a:ext>
              </a:extLst>
            </p:cNvPr>
            <p:cNvSpPr/>
            <p:nvPr/>
          </p:nvSpPr>
          <p:spPr>
            <a:xfrm>
              <a:off x="4024313" y="5424488"/>
              <a:ext cx="123825" cy="171450"/>
            </a:xfrm>
            <a:custGeom>
              <a:avLst/>
              <a:gdLst>
                <a:gd name="connsiteX0" fmla="*/ 0 w 123825"/>
                <a:gd name="connsiteY0" fmla="*/ 125730 h 171450"/>
                <a:gd name="connsiteX1" fmla="*/ 52388 w 123825"/>
                <a:gd name="connsiteY1" fmla="*/ 0 h 171450"/>
                <a:gd name="connsiteX2" fmla="*/ 123825 w 123825"/>
                <a:gd name="connsiteY2" fmla="*/ 171450 h 171450"/>
                <a:gd name="connsiteX3" fmla="*/ 19050 w 123825"/>
                <a:gd name="connsiteY3" fmla="*/ 17145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123825" h="171450">
                  <a:moveTo>
                    <a:pt x="0" y="125730"/>
                  </a:moveTo>
                  <a:lnTo>
                    <a:pt x="52388" y="0"/>
                  </a:lnTo>
                  <a:lnTo>
                    <a:pt x="123825" y="171450"/>
                  </a:lnTo>
                  <a:lnTo>
                    <a:pt x="19050" y="1714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7" name="Freeform: Shape 36">
              <a:extLst>
                <a:ext uri="{FF2B5EF4-FFF2-40B4-BE49-F238E27FC236}">
                  <a16:creationId xmlns:a16="http://schemas.microsoft.com/office/drawing/2014/main" id="{D299B70D-C7FF-4DC0-91EC-45A9A7C565C4}"/>
                </a:ext>
              </a:extLst>
            </p:cNvPr>
            <p:cNvSpPr/>
            <p:nvPr/>
          </p:nvSpPr>
          <p:spPr>
            <a:xfrm>
              <a:off x="3929063" y="5386388"/>
              <a:ext cx="114300" cy="19050"/>
            </a:xfrm>
            <a:custGeom>
              <a:avLst/>
              <a:gdLst>
                <a:gd name="connsiteX0" fmla="*/ 0 w 114300"/>
                <a:gd name="connsiteY0" fmla="*/ 19050 h 19050"/>
                <a:gd name="connsiteX1" fmla="*/ 19050 w 114300"/>
                <a:gd name="connsiteY1" fmla="*/ 0 h 19050"/>
                <a:gd name="connsiteX2" fmla="*/ 38100 w 114300"/>
                <a:gd name="connsiteY2" fmla="*/ 19050 h 19050"/>
                <a:gd name="connsiteX3" fmla="*/ 57150 w 114300"/>
                <a:gd name="connsiteY3" fmla="*/ 0 h 19050"/>
                <a:gd name="connsiteX4" fmla="*/ 76200 w 114300"/>
                <a:gd name="connsiteY4" fmla="*/ 19050 h 19050"/>
                <a:gd name="connsiteX5" fmla="*/ 95250 w 114300"/>
                <a:gd name="connsiteY5" fmla="*/ 0 h 19050"/>
                <a:gd name="connsiteX6" fmla="*/ 114300 w 114300"/>
                <a:gd name="connsiteY6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</a:cxnLst>
              <a:rect l="l" t="t" r="r" b="b"/>
              <a:pathLst>
                <a:path w="1143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  <a:lnTo>
                    <a:pt x="95250" y="0"/>
                  </a:lnTo>
                  <a:lnTo>
                    <a:pt x="1143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8" name="Freeform: Shape 37">
              <a:extLst>
                <a:ext uri="{FF2B5EF4-FFF2-40B4-BE49-F238E27FC236}">
                  <a16:creationId xmlns:a16="http://schemas.microsoft.com/office/drawing/2014/main" id="{BB9C352C-C484-4295-AE08-09BD1256197D}"/>
                </a:ext>
              </a:extLst>
            </p:cNvPr>
            <p:cNvSpPr/>
            <p:nvPr/>
          </p:nvSpPr>
          <p:spPr>
            <a:xfrm>
              <a:off x="3929063" y="5424488"/>
              <a:ext cx="76200" cy="19050"/>
            </a:xfrm>
            <a:custGeom>
              <a:avLst/>
              <a:gdLst>
                <a:gd name="connsiteX0" fmla="*/ 0 w 76200"/>
                <a:gd name="connsiteY0" fmla="*/ 19050 h 19050"/>
                <a:gd name="connsiteX1" fmla="*/ 19050 w 76200"/>
                <a:gd name="connsiteY1" fmla="*/ 0 h 19050"/>
                <a:gd name="connsiteX2" fmla="*/ 38100 w 76200"/>
                <a:gd name="connsiteY2" fmla="*/ 19050 h 19050"/>
                <a:gd name="connsiteX3" fmla="*/ 57150 w 76200"/>
                <a:gd name="connsiteY3" fmla="*/ 0 h 19050"/>
                <a:gd name="connsiteX4" fmla="*/ 76200 w 76200"/>
                <a:gd name="connsiteY4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76200" h="19050">
                  <a:moveTo>
                    <a:pt x="0" y="19050"/>
                  </a:moveTo>
                  <a:lnTo>
                    <a:pt x="19050" y="0"/>
                  </a:lnTo>
                  <a:lnTo>
                    <a:pt x="38100" y="19050"/>
                  </a:lnTo>
                  <a:lnTo>
                    <a:pt x="57150" y="0"/>
                  </a:lnTo>
                  <a:lnTo>
                    <a:pt x="76200" y="1905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68A99F82-4B14-453E-98AF-7A370387B910}"/>
                </a:ext>
              </a:extLst>
            </p:cNvPr>
            <p:cNvSpPr/>
            <p:nvPr/>
          </p:nvSpPr>
          <p:spPr>
            <a:xfrm>
              <a:off x="4048697" y="5491163"/>
              <a:ext cx="47625" cy="9525"/>
            </a:xfrm>
            <a:custGeom>
              <a:avLst/>
              <a:gdLst>
                <a:gd name="connsiteX0" fmla="*/ 0 w 47625"/>
                <a:gd name="connsiteY0" fmla="*/ 571 h 9525"/>
                <a:gd name="connsiteX1" fmla="*/ 13716 w 47625"/>
                <a:gd name="connsiteY1" fmla="*/ 14288 h 9525"/>
                <a:gd name="connsiteX2" fmla="*/ 28003 w 47625"/>
                <a:gd name="connsiteY2" fmla="*/ 0 h 9525"/>
                <a:gd name="connsiteX3" fmla="*/ 42291 w 47625"/>
                <a:gd name="connsiteY3" fmla="*/ 14288 h 9525"/>
                <a:gd name="connsiteX4" fmla="*/ 56007 w 47625"/>
                <a:gd name="connsiteY4" fmla="*/ 571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47625" h="9525">
                  <a:moveTo>
                    <a:pt x="0" y="571"/>
                  </a:moveTo>
                  <a:lnTo>
                    <a:pt x="13716" y="14288"/>
                  </a:lnTo>
                  <a:lnTo>
                    <a:pt x="28003" y="0"/>
                  </a:lnTo>
                  <a:lnTo>
                    <a:pt x="42291" y="14288"/>
                  </a:lnTo>
                  <a:lnTo>
                    <a:pt x="56007" y="571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41" name="Rectangle 40">
            <a:extLst>
              <a:ext uri="{FF2B5EF4-FFF2-40B4-BE49-F238E27FC236}">
                <a16:creationId xmlns:a16="http://schemas.microsoft.com/office/drawing/2014/main" id="{836A3AFD-3FEB-4EFF-83C1-1D61263D8313}"/>
              </a:ext>
            </a:extLst>
          </p:cNvPr>
          <p:cNvSpPr/>
          <p:nvPr/>
        </p:nvSpPr>
        <p:spPr>
          <a:xfrm>
            <a:off x="6382434" y="2127308"/>
            <a:ext cx="2185416" cy="2183862"/>
          </a:xfrm>
          <a:prstGeom prst="rect">
            <a:avLst/>
          </a:prstGeom>
          <a:solidFill>
            <a:schemeClr val="accent3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42" name="Group 41">
            <a:extLst>
              <a:ext uri="{FF2B5EF4-FFF2-40B4-BE49-F238E27FC236}">
                <a16:creationId xmlns:a16="http://schemas.microsoft.com/office/drawing/2014/main" id="{54AA9FA5-66FF-4178-AF30-561286A97C48}"/>
              </a:ext>
            </a:extLst>
          </p:cNvPr>
          <p:cNvGrpSpPr/>
          <p:nvPr/>
        </p:nvGrpSpPr>
        <p:grpSpPr>
          <a:xfrm>
            <a:off x="7124792" y="2702695"/>
            <a:ext cx="700700" cy="1033088"/>
            <a:chOff x="3962400" y="4005263"/>
            <a:chExt cx="148590" cy="219075"/>
          </a:xfrm>
        </p:grpSpPr>
        <p:sp>
          <p:nvSpPr>
            <p:cNvPr id="46" name="Freeform: Shape 45">
              <a:extLst>
                <a:ext uri="{FF2B5EF4-FFF2-40B4-BE49-F238E27FC236}">
                  <a16:creationId xmlns:a16="http://schemas.microsoft.com/office/drawing/2014/main" id="{32122377-7F40-466A-8DA5-614194DC0BF0}"/>
                </a:ext>
              </a:extLst>
            </p:cNvPr>
            <p:cNvSpPr/>
            <p:nvPr/>
          </p:nvSpPr>
          <p:spPr>
            <a:xfrm>
              <a:off x="3962400" y="4043363"/>
              <a:ext cx="66675" cy="180975"/>
            </a:xfrm>
            <a:custGeom>
              <a:avLst/>
              <a:gdLst>
                <a:gd name="connsiteX0" fmla="*/ 0 w 66675"/>
                <a:gd name="connsiteY0" fmla="*/ 180975 h 180975"/>
                <a:gd name="connsiteX1" fmla="*/ 38100 w 66675"/>
                <a:gd name="connsiteY1" fmla="*/ 123825 h 180975"/>
                <a:gd name="connsiteX2" fmla="*/ 57150 w 66675"/>
                <a:gd name="connsiteY2" fmla="*/ 76200 h 180975"/>
                <a:gd name="connsiteX3" fmla="*/ 70580 w 66675"/>
                <a:gd name="connsiteY3" fmla="*/ 0 h 1809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80975">
                  <a:moveTo>
                    <a:pt x="0" y="180975"/>
                  </a:moveTo>
                  <a:lnTo>
                    <a:pt x="38100" y="123825"/>
                  </a:lnTo>
                  <a:lnTo>
                    <a:pt x="57150" y="76200"/>
                  </a:lnTo>
                  <a:lnTo>
                    <a:pt x="7058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7" name="Freeform: Shape 46">
              <a:extLst>
                <a:ext uri="{FF2B5EF4-FFF2-40B4-BE49-F238E27FC236}">
                  <a16:creationId xmlns:a16="http://schemas.microsoft.com/office/drawing/2014/main" id="{14D2D235-A4AE-47E7-8F4C-854180099C9A}"/>
                </a:ext>
              </a:extLst>
            </p:cNvPr>
            <p:cNvSpPr/>
            <p:nvPr/>
          </p:nvSpPr>
          <p:spPr>
            <a:xfrm>
              <a:off x="4044315" y="4043934"/>
              <a:ext cx="66675" cy="171450"/>
            </a:xfrm>
            <a:custGeom>
              <a:avLst/>
              <a:gdLst>
                <a:gd name="connsiteX0" fmla="*/ 70485 w 66675"/>
                <a:gd name="connsiteY0" fmla="*/ 180404 h 171450"/>
                <a:gd name="connsiteX1" fmla="*/ 32385 w 66675"/>
                <a:gd name="connsiteY1" fmla="*/ 123254 h 171450"/>
                <a:gd name="connsiteX2" fmla="*/ 13335 w 66675"/>
                <a:gd name="connsiteY2" fmla="*/ 75629 h 171450"/>
                <a:gd name="connsiteX3" fmla="*/ 0 w 66675"/>
                <a:gd name="connsiteY3" fmla="*/ 0 h 1714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66675" h="171450">
                  <a:moveTo>
                    <a:pt x="70485" y="180404"/>
                  </a:moveTo>
                  <a:lnTo>
                    <a:pt x="32385" y="123254"/>
                  </a:lnTo>
                  <a:lnTo>
                    <a:pt x="13335" y="75629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8" name="Freeform: Shape 47">
              <a:extLst>
                <a:ext uri="{FF2B5EF4-FFF2-40B4-BE49-F238E27FC236}">
                  <a16:creationId xmlns:a16="http://schemas.microsoft.com/office/drawing/2014/main" id="{7B62A612-2202-426F-AA86-BFC8CA706C7A}"/>
                </a:ext>
              </a:extLst>
            </p:cNvPr>
            <p:cNvSpPr/>
            <p:nvPr/>
          </p:nvSpPr>
          <p:spPr>
            <a:xfrm>
              <a:off x="4024313" y="4024313"/>
              <a:ext cx="28575" cy="19050"/>
            </a:xfrm>
            <a:custGeom>
              <a:avLst/>
              <a:gdLst>
                <a:gd name="connsiteX0" fmla="*/ 0 w 28575"/>
                <a:gd name="connsiteY0" fmla="*/ 0 h 19050"/>
                <a:gd name="connsiteX1" fmla="*/ 28575 w 28575"/>
                <a:gd name="connsiteY1" fmla="*/ 0 h 19050"/>
                <a:gd name="connsiteX2" fmla="*/ 23813 w 28575"/>
                <a:gd name="connsiteY2" fmla="*/ 19050 h 19050"/>
                <a:gd name="connsiteX3" fmla="*/ 4763 w 28575"/>
                <a:gd name="connsiteY3" fmla="*/ 1905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</a:cxnLst>
              <a:rect l="l" t="t" r="r" b="b"/>
              <a:pathLst>
                <a:path w="28575" h="19050">
                  <a:moveTo>
                    <a:pt x="0" y="0"/>
                  </a:moveTo>
                  <a:lnTo>
                    <a:pt x="28575" y="0"/>
                  </a:lnTo>
                  <a:lnTo>
                    <a:pt x="23813" y="19050"/>
                  </a:lnTo>
                  <a:lnTo>
                    <a:pt x="4763" y="19050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49" name="Freeform: Shape 48">
              <a:extLst>
                <a:ext uri="{FF2B5EF4-FFF2-40B4-BE49-F238E27FC236}">
                  <a16:creationId xmlns:a16="http://schemas.microsoft.com/office/drawing/2014/main" id="{52270D16-692F-440A-9ECB-C8428C6B155B}"/>
                </a:ext>
              </a:extLst>
            </p:cNvPr>
            <p:cNvSpPr/>
            <p:nvPr/>
          </p:nvSpPr>
          <p:spPr>
            <a:xfrm>
              <a:off x="4038600" y="4005263"/>
              <a:ext cx="9525" cy="19050"/>
            </a:xfrm>
            <a:custGeom>
              <a:avLst/>
              <a:gdLst>
                <a:gd name="connsiteX0" fmla="*/ 0 w 0"/>
                <a:gd name="connsiteY0" fmla="*/ 19050 h 19050"/>
                <a:gd name="connsiteX1" fmla="*/ 0 w 0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9050">
                  <a:moveTo>
                    <a:pt x="0" y="19050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0" name="Freeform: Shape 49">
              <a:extLst>
                <a:ext uri="{FF2B5EF4-FFF2-40B4-BE49-F238E27FC236}">
                  <a16:creationId xmlns:a16="http://schemas.microsoft.com/office/drawing/2014/main" id="{7CF7CA15-D0A1-4E8E-BDD1-4D83EDF02607}"/>
                </a:ext>
              </a:extLst>
            </p:cNvPr>
            <p:cNvSpPr/>
            <p:nvPr/>
          </p:nvSpPr>
          <p:spPr>
            <a:xfrm>
              <a:off x="4000500" y="4119563"/>
              <a:ext cx="76200" cy="9525"/>
            </a:xfrm>
            <a:custGeom>
              <a:avLst/>
              <a:gdLst>
                <a:gd name="connsiteX0" fmla="*/ 0 w 76200"/>
                <a:gd name="connsiteY0" fmla="*/ 0 h 0"/>
                <a:gd name="connsiteX1" fmla="*/ 76200 w 762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76200">
                  <a:moveTo>
                    <a:pt x="0" y="0"/>
                  </a:moveTo>
                  <a:lnTo>
                    <a:pt x="762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1" name="Freeform: Shape 50">
              <a:extLst>
                <a:ext uri="{FF2B5EF4-FFF2-40B4-BE49-F238E27FC236}">
                  <a16:creationId xmlns:a16="http://schemas.microsoft.com/office/drawing/2014/main" id="{E2D876BA-605E-4C98-BCB5-A81C5901B293}"/>
                </a:ext>
              </a:extLst>
            </p:cNvPr>
            <p:cNvSpPr/>
            <p:nvPr/>
          </p:nvSpPr>
          <p:spPr>
            <a:xfrm>
              <a:off x="3981450" y="4167188"/>
              <a:ext cx="114300" cy="9525"/>
            </a:xfrm>
            <a:custGeom>
              <a:avLst/>
              <a:gdLst>
                <a:gd name="connsiteX0" fmla="*/ 0 w 114300"/>
                <a:gd name="connsiteY0" fmla="*/ 0 h 0"/>
                <a:gd name="connsiteX1" fmla="*/ 114300 w 114300"/>
                <a:gd name="connsiteY1" fmla="*/ 0 h 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14300">
                  <a:moveTo>
                    <a:pt x="0" y="0"/>
                  </a:moveTo>
                  <a:lnTo>
                    <a:pt x="11430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2" name="Freeform: Shape 51">
              <a:extLst>
                <a:ext uri="{FF2B5EF4-FFF2-40B4-BE49-F238E27FC236}">
                  <a16:creationId xmlns:a16="http://schemas.microsoft.com/office/drawing/2014/main" id="{10F4B214-E2BD-474D-AE00-5BAEB956D290}"/>
                </a:ext>
              </a:extLst>
            </p:cNvPr>
            <p:cNvSpPr/>
            <p:nvPr/>
          </p:nvSpPr>
          <p:spPr>
            <a:xfrm>
              <a:off x="3995738" y="4191000"/>
              <a:ext cx="38100" cy="28575"/>
            </a:xfrm>
            <a:custGeom>
              <a:avLst/>
              <a:gdLst>
                <a:gd name="connsiteX0" fmla="*/ 0 w 38100"/>
                <a:gd name="connsiteY0" fmla="*/ 33338 h 28575"/>
                <a:gd name="connsiteX1" fmla="*/ 9525 w 38100"/>
                <a:gd name="connsiteY1" fmla="*/ 14288 h 28575"/>
                <a:gd name="connsiteX2" fmla="*/ 42863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0" y="33338"/>
                  </a:moveTo>
                  <a:lnTo>
                    <a:pt x="9525" y="14288"/>
                  </a:lnTo>
                  <a:lnTo>
                    <a:pt x="42863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3" name="Freeform: Shape 52">
              <a:extLst>
                <a:ext uri="{FF2B5EF4-FFF2-40B4-BE49-F238E27FC236}">
                  <a16:creationId xmlns:a16="http://schemas.microsoft.com/office/drawing/2014/main" id="{41E0B57B-959B-4AAB-9CF4-92A888072A7B}"/>
                </a:ext>
              </a:extLst>
            </p:cNvPr>
            <p:cNvSpPr/>
            <p:nvPr/>
          </p:nvSpPr>
          <p:spPr>
            <a:xfrm>
              <a:off x="4038600" y="4191000"/>
              <a:ext cx="38100" cy="28575"/>
            </a:xfrm>
            <a:custGeom>
              <a:avLst/>
              <a:gdLst>
                <a:gd name="connsiteX0" fmla="*/ 42863 w 38100"/>
                <a:gd name="connsiteY0" fmla="*/ 33338 h 28575"/>
                <a:gd name="connsiteX1" fmla="*/ 33338 w 38100"/>
                <a:gd name="connsiteY1" fmla="*/ 14288 h 28575"/>
                <a:gd name="connsiteX2" fmla="*/ 0 w 38100"/>
                <a:gd name="connsiteY2" fmla="*/ 0 h 285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38100" h="28575">
                  <a:moveTo>
                    <a:pt x="42863" y="33338"/>
                  </a:moveTo>
                  <a:lnTo>
                    <a:pt x="33338" y="14288"/>
                  </a:lnTo>
                  <a:lnTo>
                    <a:pt x="0" y="0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54" name="Freeform: Shape 53">
              <a:extLst>
                <a:ext uri="{FF2B5EF4-FFF2-40B4-BE49-F238E27FC236}">
                  <a16:creationId xmlns:a16="http://schemas.microsoft.com/office/drawing/2014/main" id="{30D9C66F-F961-498A-9216-2D85E2B3BF8A}"/>
                </a:ext>
              </a:extLst>
            </p:cNvPr>
            <p:cNvSpPr/>
            <p:nvPr/>
          </p:nvSpPr>
          <p:spPr>
            <a:xfrm>
              <a:off x="4029075" y="4138613"/>
              <a:ext cx="19050" cy="9525"/>
            </a:xfrm>
            <a:custGeom>
              <a:avLst/>
              <a:gdLst>
                <a:gd name="connsiteX0" fmla="*/ 0 w 19050"/>
                <a:gd name="connsiteY0" fmla="*/ 9525 h 9525"/>
                <a:gd name="connsiteX1" fmla="*/ 9525 w 19050"/>
                <a:gd name="connsiteY1" fmla="*/ 0 h 9525"/>
                <a:gd name="connsiteX2" fmla="*/ 19050 w 19050"/>
                <a:gd name="connsiteY2" fmla="*/ 9525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</a:cxnLst>
              <a:rect l="l" t="t" r="r" b="b"/>
              <a:pathLst>
                <a:path w="19050" h="9525">
                  <a:moveTo>
                    <a:pt x="0" y="9525"/>
                  </a:moveTo>
                  <a:lnTo>
                    <a:pt x="9525" y="0"/>
                  </a:lnTo>
                  <a:lnTo>
                    <a:pt x="19050" y="9525"/>
                  </a:lnTo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56" name="Rectangle 55">
            <a:extLst>
              <a:ext uri="{FF2B5EF4-FFF2-40B4-BE49-F238E27FC236}">
                <a16:creationId xmlns:a16="http://schemas.microsoft.com/office/drawing/2014/main" id="{0BD8B8C5-014C-4A66-9172-A39D2782030C}"/>
              </a:ext>
            </a:extLst>
          </p:cNvPr>
          <p:cNvSpPr/>
          <p:nvPr/>
        </p:nvSpPr>
        <p:spPr>
          <a:xfrm>
            <a:off x="9119191" y="2127308"/>
            <a:ext cx="2185416" cy="2183862"/>
          </a:xfrm>
          <a:prstGeom prst="rect">
            <a:avLst/>
          </a:prstGeom>
          <a:solidFill>
            <a:schemeClr val="accent4"/>
          </a:solidFill>
          <a:ln w="25400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/>
          </a:p>
        </p:txBody>
      </p:sp>
      <p:grpSp>
        <p:nvGrpSpPr>
          <p:cNvPr id="57" name="Group 56">
            <a:extLst>
              <a:ext uri="{FF2B5EF4-FFF2-40B4-BE49-F238E27FC236}">
                <a16:creationId xmlns:a16="http://schemas.microsoft.com/office/drawing/2014/main" id="{F2D621A6-E69A-4559-B955-3DEA20F93177}"/>
              </a:ext>
            </a:extLst>
          </p:cNvPr>
          <p:cNvGrpSpPr/>
          <p:nvPr/>
        </p:nvGrpSpPr>
        <p:grpSpPr>
          <a:xfrm>
            <a:off x="9942399" y="2702695"/>
            <a:ext cx="539000" cy="1033088"/>
            <a:chOff x="6719888" y="1262063"/>
            <a:chExt cx="114300" cy="219075"/>
          </a:xfrm>
        </p:grpSpPr>
        <p:sp>
          <p:nvSpPr>
            <p:cNvPr id="61" name="Freeform: Shape 60">
              <a:extLst>
                <a:ext uri="{FF2B5EF4-FFF2-40B4-BE49-F238E27FC236}">
                  <a16:creationId xmlns:a16="http://schemas.microsoft.com/office/drawing/2014/main" id="{8461E3F7-C1B7-4687-95F8-588AB985CA39}"/>
                </a:ext>
              </a:extLst>
            </p:cNvPr>
            <p:cNvSpPr/>
            <p:nvPr/>
          </p:nvSpPr>
          <p:spPr>
            <a:xfrm>
              <a:off x="6719888" y="1262063"/>
              <a:ext cx="114300" cy="200025"/>
            </a:xfrm>
            <a:custGeom>
              <a:avLst/>
              <a:gdLst>
                <a:gd name="connsiteX0" fmla="*/ 114300 w 114300"/>
                <a:gd name="connsiteY0" fmla="*/ 164306 h 200025"/>
                <a:gd name="connsiteX1" fmla="*/ 57150 w 114300"/>
                <a:gd name="connsiteY1" fmla="*/ 204788 h 200025"/>
                <a:gd name="connsiteX2" fmla="*/ 0 w 114300"/>
                <a:gd name="connsiteY2" fmla="*/ 164306 h 200025"/>
                <a:gd name="connsiteX3" fmla="*/ 0 w 114300"/>
                <a:gd name="connsiteY3" fmla="*/ 109538 h 200025"/>
                <a:gd name="connsiteX4" fmla="*/ 57150 w 114300"/>
                <a:gd name="connsiteY4" fmla="*/ 0 h 200025"/>
                <a:gd name="connsiteX5" fmla="*/ 114300 w 114300"/>
                <a:gd name="connsiteY5" fmla="*/ 109538 h 2000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</a:cxnLst>
              <a:rect l="l" t="t" r="r" b="b"/>
              <a:pathLst>
                <a:path w="114300" h="200025">
                  <a:moveTo>
                    <a:pt x="114300" y="164306"/>
                  </a:moveTo>
                  <a:lnTo>
                    <a:pt x="57150" y="204788"/>
                  </a:lnTo>
                  <a:lnTo>
                    <a:pt x="0" y="164306"/>
                  </a:lnTo>
                  <a:lnTo>
                    <a:pt x="0" y="109538"/>
                  </a:lnTo>
                  <a:lnTo>
                    <a:pt x="57150" y="0"/>
                  </a:lnTo>
                  <a:lnTo>
                    <a:pt x="114300" y="109538"/>
                  </a:lnTo>
                  <a:close/>
                </a:path>
              </a:pathLst>
            </a:custGeom>
            <a:noFill/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2" name="Freeform: Shape 61">
              <a:extLst>
                <a:ext uri="{FF2B5EF4-FFF2-40B4-BE49-F238E27FC236}">
                  <a16:creationId xmlns:a16="http://schemas.microsoft.com/office/drawing/2014/main" id="{1194878B-1223-4793-ABF9-028CC0C26C0F}"/>
                </a:ext>
              </a:extLst>
            </p:cNvPr>
            <p:cNvSpPr/>
            <p:nvPr/>
          </p:nvSpPr>
          <p:spPr>
            <a:xfrm>
              <a:off x="6777038" y="1338263"/>
              <a:ext cx="9525" cy="142875"/>
            </a:xfrm>
            <a:custGeom>
              <a:avLst/>
              <a:gdLst>
                <a:gd name="connsiteX0" fmla="*/ 0 w 0"/>
                <a:gd name="connsiteY0" fmla="*/ 0 h 142875"/>
                <a:gd name="connsiteX1" fmla="*/ 0 w 0"/>
                <a:gd name="connsiteY1" fmla="*/ 142875 h 14287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h="142875">
                  <a:moveTo>
                    <a:pt x="0" y="0"/>
                  </a:moveTo>
                  <a:lnTo>
                    <a:pt x="0" y="142875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3" name="Freeform: Shape 62">
              <a:extLst>
                <a:ext uri="{FF2B5EF4-FFF2-40B4-BE49-F238E27FC236}">
                  <a16:creationId xmlns:a16="http://schemas.microsoft.com/office/drawing/2014/main" id="{974E4147-2377-4F2E-AD13-39D75D6A770D}"/>
                </a:ext>
              </a:extLst>
            </p:cNvPr>
            <p:cNvSpPr/>
            <p:nvPr/>
          </p:nvSpPr>
          <p:spPr>
            <a:xfrm>
              <a:off x="6743700" y="1397032"/>
              <a:ext cx="28575" cy="19050"/>
            </a:xfrm>
            <a:custGeom>
              <a:avLst/>
              <a:gdLst>
                <a:gd name="connsiteX0" fmla="*/ 33338 w 28575"/>
                <a:gd name="connsiteY0" fmla="*/ 23813 h 19050"/>
                <a:gd name="connsiteX1" fmla="*/ 0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33338" y="23813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4" name="Freeform: Shape 63">
              <a:extLst>
                <a:ext uri="{FF2B5EF4-FFF2-40B4-BE49-F238E27FC236}">
                  <a16:creationId xmlns:a16="http://schemas.microsoft.com/office/drawing/2014/main" id="{9631066E-2ACC-413B-AFC5-C0CBBD279176}"/>
                </a:ext>
              </a:extLst>
            </p:cNvPr>
            <p:cNvSpPr/>
            <p:nvPr/>
          </p:nvSpPr>
          <p:spPr>
            <a:xfrm>
              <a:off x="6777038" y="1397032"/>
              <a:ext cx="28575" cy="19050"/>
            </a:xfrm>
            <a:custGeom>
              <a:avLst/>
              <a:gdLst>
                <a:gd name="connsiteX0" fmla="*/ 0 w 28575"/>
                <a:gd name="connsiteY0" fmla="*/ 23813 h 19050"/>
                <a:gd name="connsiteX1" fmla="*/ 33338 w 28575"/>
                <a:gd name="connsiteY1" fmla="*/ 0 h 1905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28575" h="19050">
                  <a:moveTo>
                    <a:pt x="0" y="23813"/>
                  </a:moveTo>
                  <a:lnTo>
                    <a:pt x="33338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5" name="Freeform: Shape 64">
              <a:extLst>
                <a:ext uri="{FF2B5EF4-FFF2-40B4-BE49-F238E27FC236}">
                  <a16:creationId xmlns:a16="http://schemas.microsoft.com/office/drawing/2014/main" id="{180D01D8-6987-4491-B80A-EE77965A7427}"/>
                </a:ext>
              </a:extLst>
            </p:cNvPr>
            <p:cNvSpPr/>
            <p:nvPr/>
          </p:nvSpPr>
          <p:spPr>
            <a:xfrm>
              <a:off x="6754844" y="1366838"/>
              <a:ext cx="19050" cy="9525"/>
            </a:xfrm>
            <a:custGeom>
              <a:avLst/>
              <a:gdLst>
                <a:gd name="connsiteX0" fmla="*/ 22193 w 19050"/>
                <a:gd name="connsiteY0" fmla="*/ 15907 h 9525"/>
                <a:gd name="connsiteX1" fmla="*/ 0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22193" y="15907"/>
                  </a:moveTo>
                  <a:lnTo>
                    <a:pt x="0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  <p:sp>
          <p:nvSpPr>
            <p:cNvPr id="66" name="Freeform: Shape 65">
              <a:extLst>
                <a:ext uri="{FF2B5EF4-FFF2-40B4-BE49-F238E27FC236}">
                  <a16:creationId xmlns:a16="http://schemas.microsoft.com/office/drawing/2014/main" id="{8F27EEEA-AF84-451E-86E5-8EDF08C71BFC}"/>
                </a:ext>
              </a:extLst>
            </p:cNvPr>
            <p:cNvSpPr/>
            <p:nvPr/>
          </p:nvSpPr>
          <p:spPr>
            <a:xfrm>
              <a:off x="6777038" y="1366838"/>
              <a:ext cx="19050" cy="9525"/>
            </a:xfrm>
            <a:custGeom>
              <a:avLst/>
              <a:gdLst>
                <a:gd name="connsiteX0" fmla="*/ 0 w 19050"/>
                <a:gd name="connsiteY0" fmla="*/ 15907 h 9525"/>
                <a:gd name="connsiteX1" fmla="*/ 22193 w 19050"/>
                <a:gd name="connsiteY1" fmla="*/ 0 h 952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</a:cxnLst>
              <a:rect l="l" t="t" r="r" b="b"/>
              <a:pathLst>
                <a:path w="19050" h="9525">
                  <a:moveTo>
                    <a:pt x="0" y="15907"/>
                  </a:moveTo>
                  <a:lnTo>
                    <a:pt x="22193" y="0"/>
                  </a:lnTo>
                </a:path>
              </a:pathLst>
            </a:custGeom>
            <a:ln w="38100" cap="flat">
              <a:solidFill>
                <a:schemeClr val="tx1">
                  <a:lumMod val="50000"/>
                </a:schemeClr>
              </a:solidFill>
              <a:prstDash val="solid"/>
              <a:round/>
            </a:ln>
          </p:spPr>
          <p:txBody>
            <a:bodyPr rtlCol="0" anchor="ctr"/>
            <a:lstStyle/>
            <a:p>
              <a:endParaRPr lang="en-ID"/>
            </a:p>
          </p:txBody>
        </p:sp>
      </p:grpSp>
      <p:sp>
        <p:nvSpPr>
          <p:cNvPr id="2" name="Text Placeholder 1">
            <a:extLst>
              <a:ext uri="{FF2B5EF4-FFF2-40B4-BE49-F238E27FC236}">
                <a16:creationId xmlns:a16="http://schemas.microsoft.com/office/drawing/2014/main" id="{A729C822-B2B8-41AB-A6DB-46673109AD30}"/>
              </a:ext>
            </a:extLst>
          </p:cNvPr>
          <p:cNvSpPr>
            <a:spLocks noGrp="1"/>
          </p:cNvSpPr>
          <p:nvPr>
            <p:ph type="body" sz="quarter" idx="33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87624B6-DC8B-4C0B-AEE8-B5671B35C1AC}"/>
              </a:ext>
            </a:extLst>
          </p:cNvPr>
          <p:cNvSpPr>
            <a:spLocks noGrp="1"/>
          </p:cNvSpPr>
          <p:nvPr>
            <p:ph type="body" sz="quarter" idx="34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6" name="Text Placeholder 5">
            <a:extLst>
              <a:ext uri="{FF2B5EF4-FFF2-40B4-BE49-F238E27FC236}">
                <a16:creationId xmlns:a16="http://schemas.microsoft.com/office/drawing/2014/main" id="{57E6E79A-9172-4B0F-B3C1-C56927DAAC7D}"/>
              </a:ext>
            </a:extLst>
          </p:cNvPr>
          <p:cNvSpPr>
            <a:spLocks noGrp="1"/>
          </p:cNvSpPr>
          <p:nvPr>
            <p:ph type="body" sz="quarter" idx="35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One</a:t>
            </a:r>
          </a:p>
        </p:txBody>
      </p:sp>
      <p:sp>
        <p:nvSpPr>
          <p:cNvPr id="7" name="Text Placeholder 6">
            <a:extLst>
              <a:ext uri="{FF2B5EF4-FFF2-40B4-BE49-F238E27FC236}">
                <a16:creationId xmlns:a16="http://schemas.microsoft.com/office/drawing/2014/main" id="{1687E975-B382-4E4A-BC45-B215B8D6E9E7}"/>
              </a:ext>
            </a:extLst>
          </p:cNvPr>
          <p:cNvSpPr>
            <a:spLocks noGrp="1"/>
          </p:cNvSpPr>
          <p:nvPr>
            <p:ph type="body" sz="quarter" idx="36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29" name="Text Placeholder 28">
            <a:extLst>
              <a:ext uri="{FF2B5EF4-FFF2-40B4-BE49-F238E27FC236}">
                <a16:creationId xmlns:a16="http://schemas.microsoft.com/office/drawing/2014/main" id="{37DA5249-7F08-42FC-BF77-A8BFB63211BF}"/>
              </a:ext>
            </a:extLst>
          </p:cNvPr>
          <p:cNvSpPr>
            <a:spLocks noGrp="1"/>
          </p:cNvSpPr>
          <p:nvPr>
            <p:ph type="body" sz="quarter" idx="37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2" name="Text Placeholder 31">
            <a:extLst>
              <a:ext uri="{FF2B5EF4-FFF2-40B4-BE49-F238E27FC236}">
                <a16:creationId xmlns:a16="http://schemas.microsoft.com/office/drawing/2014/main" id="{88CAD8B3-A27A-4F26-B844-AD083B10E421}"/>
              </a:ext>
            </a:extLst>
          </p:cNvPr>
          <p:cNvSpPr>
            <a:spLocks noGrp="1"/>
          </p:cNvSpPr>
          <p:nvPr>
            <p:ph type="body" sz="quarter" idx="38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33" name="Text Placeholder 32">
            <a:extLst>
              <a:ext uri="{FF2B5EF4-FFF2-40B4-BE49-F238E27FC236}">
                <a16:creationId xmlns:a16="http://schemas.microsoft.com/office/drawing/2014/main" id="{3C49F7A5-9634-47FC-95DF-B021E046EC4B}"/>
              </a:ext>
            </a:extLst>
          </p:cNvPr>
          <p:cNvSpPr>
            <a:spLocks noGrp="1"/>
          </p:cNvSpPr>
          <p:nvPr>
            <p:ph type="body" sz="quarter" idx="39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34" name="Text Placeholder 33">
            <a:extLst>
              <a:ext uri="{FF2B5EF4-FFF2-40B4-BE49-F238E27FC236}">
                <a16:creationId xmlns:a16="http://schemas.microsoft.com/office/drawing/2014/main" id="{8845EF80-5D2C-4DE1-AF31-84EFAA9741E6}"/>
              </a:ext>
            </a:extLst>
          </p:cNvPr>
          <p:cNvSpPr>
            <a:spLocks noGrp="1"/>
          </p:cNvSpPr>
          <p:nvPr>
            <p:ph type="body" sz="quarter" idx="40"/>
          </p:nvPr>
        </p:nvSpPr>
        <p:spPr/>
        <p:txBody>
          <a:bodyPr>
            <a:normAutofit/>
          </a:bodyPr>
          <a:lstStyle/>
          <a:p>
            <a:pPr>
              <a:lnSpc>
                <a:spcPct val="120000"/>
              </a:lnSpc>
            </a:pPr>
            <a:r>
              <a:rPr lang="en-US" dirty="0"/>
              <a:t>Integer </a:t>
            </a:r>
            <a:r>
              <a:rPr lang="en-US" dirty="0" err="1"/>
              <a:t>mattis</a:t>
            </a:r>
            <a:r>
              <a:rPr lang="en-US" dirty="0"/>
              <a:t> </a:t>
            </a:r>
            <a:r>
              <a:rPr lang="en-US" dirty="0" err="1"/>
              <a:t>nunc</a:t>
            </a:r>
            <a:r>
              <a:rPr lang="en-US" dirty="0"/>
              <a:t> </a:t>
            </a:r>
            <a:r>
              <a:rPr lang="en-US" dirty="0" err="1"/>
              <a:t>quis</a:t>
            </a:r>
            <a:r>
              <a:rPr lang="en-US" dirty="0"/>
              <a:t> </a:t>
            </a:r>
            <a:r>
              <a:rPr lang="en-US" dirty="0" err="1"/>
              <a:t>sem</a:t>
            </a:r>
            <a:r>
              <a:rPr lang="en-US" dirty="0"/>
              <a:t> </a:t>
            </a:r>
            <a:r>
              <a:rPr lang="en-US" dirty="0" err="1"/>
              <a:t>interdum</a:t>
            </a:r>
            <a:r>
              <a:rPr lang="en-US" dirty="0"/>
              <a:t>, id </a:t>
            </a:r>
            <a:r>
              <a:rPr lang="en-US" dirty="0" err="1"/>
              <a:t>commodo</a:t>
            </a:r>
            <a:r>
              <a:rPr lang="en-US" dirty="0"/>
              <a:t> gel </a:t>
            </a:r>
            <a:r>
              <a:rPr lang="en-US" dirty="0" err="1"/>
              <a:t>augue</a:t>
            </a:r>
            <a:r>
              <a:rPr lang="en-US" dirty="0"/>
              <a:t> </a:t>
            </a:r>
            <a:r>
              <a:rPr lang="en-US" dirty="0" err="1"/>
              <a:t>bibendum</a:t>
            </a:r>
            <a:r>
              <a:rPr lang="en-US" dirty="0"/>
              <a:t>. </a:t>
            </a:r>
            <a:r>
              <a:rPr lang="en-US" dirty="0" err="1"/>
              <a:t>Nullam</a:t>
            </a:r>
            <a:r>
              <a:rPr lang="en-US" dirty="0"/>
              <a:t> semper </a:t>
            </a:r>
            <a:r>
              <a:rPr lang="en-US" dirty="0" err="1"/>
              <a:t>quis</a:t>
            </a:r>
            <a:r>
              <a:rPr lang="en-US" dirty="0"/>
              <a:t>.</a:t>
            </a:r>
          </a:p>
        </p:txBody>
      </p:sp>
      <p:sp>
        <p:nvSpPr>
          <p:cNvPr id="40" name="Text Placeholder 39">
            <a:extLst>
              <a:ext uri="{FF2B5EF4-FFF2-40B4-BE49-F238E27FC236}">
                <a16:creationId xmlns:a16="http://schemas.microsoft.com/office/drawing/2014/main" id="{AEC87C18-24FD-4B50-B467-5F15FBAA9080}"/>
              </a:ext>
            </a:extLst>
          </p:cNvPr>
          <p:cNvSpPr>
            <a:spLocks noGrp="1"/>
          </p:cNvSpPr>
          <p:nvPr>
            <p:ph type="body" sz="quarter" idx="41"/>
          </p:nvPr>
        </p:nvSpPr>
        <p:spPr/>
        <p:txBody>
          <a:bodyPr/>
          <a:lstStyle/>
          <a:p>
            <a:r>
              <a:rPr lang="en-US" sz="1200" b="1" dirty="0">
                <a:latin typeface="+mj-lt"/>
              </a:rPr>
              <a:t>This might be important</a:t>
            </a:r>
          </a:p>
        </p:txBody>
      </p:sp>
      <p:sp>
        <p:nvSpPr>
          <p:cNvPr id="43" name="Text Placeholder 42">
            <a:extLst>
              <a:ext uri="{FF2B5EF4-FFF2-40B4-BE49-F238E27FC236}">
                <a16:creationId xmlns:a16="http://schemas.microsoft.com/office/drawing/2014/main" id="{35807F57-6618-4408-A096-0996BFF43307}"/>
              </a:ext>
            </a:extLst>
          </p:cNvPr>
          <p:cNvSpPr>
            <a:spLocks noGrp="1"/>
          </p:cNvSpPr>
          <p:nvPr>
            <p:ph type="body" sz="quarter" idx="42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Two</a:t>
            </a:r>
          </a:p>
        </p:txBody>
      </p:sp>
      <p:sp>
        <p:nvSpPr>
          <p:cNvPr id="44" name="Text Placeholder 43">
            <a:extLst>
              <a:ext uri="{FF2B5EF4-FFF2-40B4-BE49-F238E27FC236}">
                <a16:creationId xmlns:a16="http://schemas.microsoft.com/office/drawing/2014/main" id="{AED36EB9-5BC7-4239-A29B-A561B95F4CFA}"/>
              </a:ext>
            </a:extLst>
          </p:cNvPr>
          <p:cNvSpPr>
            <a:spLocks noGrp="1"/>
          </p:cNvSpPr>
          <p:nvPr>
            <p:ph type="body" sz="quarter" idx="43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Three</a:t>
            </a:r>
          </a:p>
        </p:txBody>
      </p:sp>
      <p:sp>
        <p:nvSpPr>
          <p:cNvPr id="45" name="Text Placeholder 44">
            <a:extLst>
              <a:ext uri="{FF2B5EF4-FFF2-40B4-BE49-F238E27FC236}">
                <a16:creationId xmlns:a16="http://schemas.microsoft.com/office/drawing/2014/main" id="{EE9621E4-2CCE-4C9C-9EA4-91FAB599D3B3}"/>
              </a:ext>
            </a:extLst>
          </p:cNvPr>
          <p:cNvSpPr>
            <a:spLocks noGrp="1"/>
          </p:cNvSpPr>
          <p:nvPr>
            <p:ph type="body" sz="quarter" idx="44"/>
          </p:nvPr>
        </p:nvSpPr>
        <p:spPr/>
        <p:txBody>
          <a:bodyPr/>
          <a:lstStyle/>
          <a:p>
            <a:pPr>
              <a:lnSpc>
                <a:spcPct val="90000"/>
              </a:lnSpc>
            </a:pPr>
            <a:r>
              <a:rPr lang="en-US" sz="5000" b="1" dirty="0">
                <a:latin typeface="+mj-lt"/>
              </a:rPr>
              <a:t>Four</a:t>
            </a:r>
          </a:p>
        </p:txBody>
      </p:sp>
    </p:spTree>
    <p:extLst>
      <p:ext uri="{BB962C8B-B14F-4D97-AF65-F5344CB8AC3E}">
        <p14:creationId xmlns:p14="http://schemas.microsoft.com/office/powerpoint/2010/main" val="569393214"/>
      </p:ext>
    </p:extLst>
  </p:cSld>
  <p:clrMapOvr>
    <a:masterClrMapping/>
  </p:clrMapOvr>
  <mc:AlternateContent xmlns:mc="http://schemas.openxmlformats.org/markup-compatibility/2006">
    <mc:Choice xmlns:p14="http://schemas.microsoft.com/office/powerpoint/2010/main" Requires="p14">
      <p:transition spd="med" p14:dur="700">
        <p:fade/>
      </p:transition>
    </mc:Choice>
    <mc:Fallback>
      <p:transition spd="med">
        <p:fade/>
      </p:transition>
    </mc:Fallback>
  </mc:AlternateContent>
</p:sld>
</file>

<file path=ppt/theme/theme1.xml><?xml version="1.0" encoding="utf-8"?>
<a:theme xmlns:a="http://schemas.openxmlformats.org/drawingml/2006/main" name="Office Theme">
  <a:themeElements>
    <a:clrScheme name="Custom 6">
      <a:dk1>
        <a:srgbClr val="0D0D0D"/>
      </a:dk1>
      <a:lt1>
        <a:sysClr val="window" lastClr="FFFFFF"/>
      </a:lt1>
      <a:dk2>
        <a:srgbClr val="566473"/>
      </a:dk2>
      <a:lt2>
        <a:srgbClr val="E7E6E6"/>
      </a:lt2>
      <a:accent1>
        <a:srgbClr val="FC8042"/>
      </a:accent1>
      <a:accent2>
        <a:srgbClr val="3F65DD"/>
      </a:accent2>
      <a:accent3>
        <a:srgbClr val="80E270"/>
      </a:accent3>
      <a:accent4>
        <a:srgbClr val="F04646"/>
      </a:accent4>
      <a:accent5>
        <a:srgbClr val="7260DE"/>
      </a:accent5>
      <a:accent6>
        <a:srgbClr val="FFE443"/>
      </a:accent6>
      <a:hlink>
        <a:srgbClr val="0563C1"/>
      </a:hlink>
      <a:folHlink>
        <a:srgbClr val="954F72"/>
      </a:folHlink>
    </a:clrScheme>
    <a:fontScheme name="Modern Aestethic">
      <a:majorFont>
        <a:latin typeface="Epilogue"/>
        <a:ea typeface=""/>
        <a:cs typeface=""/>
      </a:majorFont>
      <a:minorFont>
        <a:latin typeface="Piazzolla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2291</TotalTime>
  <Words>3508</Words>
  <Application>Microsoft Office PowerPoint</Application>
  <PresentationFormat>Widescreen</PresentationFormat>
  <Paragraphs>312</Paragraphs>
  <Slides>30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3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30</vt:i4>
      </vt:variant>
    </vt:vector>
  </HeadingPairs>
  <TitlesOfParts>
    <vt:vector size="34" baseType="lpstr">
      <vt:lpstr>Arial</vt:lpstr>
      <vt:lpstr>Epilogue</vt:lpstr>
      <vt:lpstr>Piazzolla</vt:lpstr>
      <vt:lpstr>Office Theme</vt:lpstr>
      <vt:lpstr>VENIO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Presentation</dc:title>
  <dc:creator>Raditya Zayadi Maruapey</dc:creator>
  <cp:lastModifiedBy>Raditya Zayadi Maruapey</cp:lastModifiedBy>
  <cp:revision>159</cp:revision>
  <dcterms:created xsi:type="dcterms:W3CDTF">2019-07-21T04:36:56Z</dcterms:created>
  <dcterms:modified xsi:type="dcterms:W3CDTF">2021-08-30T02:47:05Z</dcterms:modified>
</cp:coreProperties>
</file>