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672" r:id="rId2"/>
  </p:sldMasterIdLst>
  <p:notesMasterIdLst>
    <p:notesMasterId r:id="rId26"/>
  </p:notesMasterIdLst>
  <p:handoutMasterIdLst>
    <p:handoutMasterId r:id="rId27"/>
  </p:handoutMasterIdLst>
  <p:sldIdLst>
    <p:sldId id="1077" r:id="rId3"/>
    <p:sldId id="1078" r:id="rId4"/>
    <p:sldId id="1080" r:id="rId5"/>
    <p:sldId id="1086" r:id="rId6"/>
    <p:sldId id="1082" r:id="rId7"/>
    <p:sldId id="1095" r:id="rId8"/>
    <p:sldId id="1101" r:id="rId9"/>
    <p:sldId id="1096" r:id="rId10"/>
    <p:sldId id="1083" r:id="rId11"/>
    <p:sldId id="1085" r:id="rId12"/>
    <p:sldId id="1098" r:id="rId13"/>
    <p:sldId id="1084" r:id="rId14"/>
    <p:sldId id="1081" r:id="rId15"/>
    <p:sldId id="1097" r:id="rId16"/>
    <p:sldId id="1099" r:id="rId17"/>
    <p:sldId id="1079" r:id="rId18"/>
    <p:sldId id="1087" r:id="rId19"/>
    <p:sldId id="1088" r:id="rId20"/>
    <p:sldId id="1117" r:id="rId21"/>
    <p:sldId id="1100" r:id="rId22"/>
    <p:sldId id="1115" r:id="rId23"/>
    <p:sldId id="1109" r:id="rId24"/>
    <p:sldId id="1113" r:id="rId25"/>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A880"/>
    <a:srgbClr val="D59672"/>
    <a:srgbClr val="DBA467"/>
    <a:srgbClr val="27BB7F"/>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84" autoAdjust="0"/>
    <p:restoredTop sz="73508" autoAdjust="0"/>
  </p:normalViewPr>
  <p:slideViewPr>
    <p:cSldViewPr>
      <p:cViewPr>
        <p:scale>
          <a:sx n="28" d="100"/>
          <a:sy n="28" d="100"/>
        </p:scale>
        <p:origin x="1472" y="424"/>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40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02/06/62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02/06/62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532935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017146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545738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724855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127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1531" y="0"/>
            <a:ext cx="24323675" cy="13716000"/>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13076238" cy="13716000"/>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5997574"/>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3271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104438" y="0"/>
            <a:ext cx="14219237" cy="13716000"/>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2.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703" r:id="rId2"/>
    <p:sldLayoutId id="2147483687" r:id="rId3"/>
    <p:sldLayoutId id="2147483686" r:id="rId4"/>
    <p:sldLayoutId id="2147483685" r:id="rId5"/>
    <p:sldLayoutId id="2147483684" r:id="rId6"/>
    <p:sldLayoutId id="2147483683" r:id="rId7"/>
    <p:sldLayoutId id="2147483717" r:id="rId8"/>
    <p:sldLayoutId id="2147483710" r:id="rId9"/>
    <p:sldLayoutId id="2147483722" r:id="rId10"/>
    <p:sldLayoutId id="2147483715" r:id="rId11"/>
    <p:sldLayoutId id="2147483716" r:id="rId12"/>
    <p:sldLayoutId id="2147483711" r:id="rId13"/>
    <p:sldLayoutId id="2147483718" r:id="rId14"/>
    <p:sldLayoutId id="2147483719" r:id="rId15"/>
    <p:sldLayoutId id="2147483720" r:id="rId16"/>
    <p:sldLayoutId id="2147483721" r:id="rId17"/>
    <p:sldLayoutId id="2147483714" r:id="rId18"/>
    <p:sldLayoutId id="2147483713" r:id="rId19"/>
    <p:sldLayoutId id="2147483712" r:id="rId20"/>
    <p:sldLayoutId id="2147483679" r:id="rId21"/>
    <p:sldLayoutId id="2147483676" r:id="rId22"/>
    <p:sldLayoutId id="2147483682" r:id="rId23"/>
    <p:sldLayoutId id="2147483677" r:id="rId24"/>
    <p:sldLayoutId id="2147483680" r:id="rId25"/>
    <p:sldLayoutId id="2147483681" r:id="rId26"/>
    <p:sldLayoutId id="2147483678" r:id="rId27"/>
    <p:sldLayoutId id="2147483725" r:id="rId2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21.png"/><Relationship Id="rId21" Type="http://schemas.openxmlformats.org/officeDocument/2006/relationships/image" Target="../media/image22.png"/><Relationship Id="rId22" Type="http://schemas.openxmlformats.org/officeDocument/2006/relationships/image" Target="../media/image23.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6" Type="http://schemas.openxmlformats.org/officeDocument/2006/relationships/image" Target="../media/image17.png"/><Relationship Id="rId17" Type="http://schemas.openxmlformats.org/officeDocument/2006/relationships/image" Target="../media/image18.png"/><Relationship Id="rId18" Type="http://schemas.openxmlformats.org/officeDocument/2006/relationships/image" Target="../media/image19.png"/><Relationship Id="rId19" Type="http://schemas.openxmlformats.org/officeDocument/2006/relationships/image" Target="../media/image20.png"/><Relationship Id="rId1" Type="http://schemas.openxmlformats.org/officeDocument/2006/relationships/slideLayout" Target="../slideLayouts/slideLayout28.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95"/>
          <p:cNvGrpSpPr/>
          <p:nvPr/>
        </p:nvGrpSpPr>
        <p:grpSpPr>
          <a:xfrm>
            <a:off x="4439653" y="4331117"/>
            <a:ext cx="10515845" cy="1960191"/>
            <a:chOff x="9367692" y="5209460"/>
            <a:chExt cx="12600826" cy="2708853"/>
          </a:xfrm>
        </p:grpSpPr>
        <p:sp>
          <p:nvSpPr>
            <p:cNvPr id="9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98" name="Picture 9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99" name="Group 98"/>
          <p:cNvGrpSpPr/>
          <p:nvPr/>
        </p:nvGrpSpPr>
        <p:grpSpPr>
          <a:xfrm>
            <a:off x="4464567" y="6234331"/>
            <a:ext cx="10515845" cy="1960191"/>
            <a:chOff x="9367692" y="5209460"/>
            <a:chExt cx="12600826" cy="2708853"/>
          </a:xfrm>
        </p:grpSpPr>
        <p:sp>
          <p:nvSpPr>
            <p:cNvPr id="10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2" name="Group 101"/>
          <p:cNvGrpSpPr/>
          <p:nvPr/>
        </p:nvGrpSpPr>
        <p:grpSpPr>
          <a:xfrm>
            <a:off x="4456220" y="8156684"/>
            <a:ext cx="10515845" cy="1960191"/>
            <a:chOff x="9367692" y="5209460"/>
            <a:chExt cx="12600826" cy="2708853"/>
          </a:xfrm>
        </p:grpSpPr>
        <p:sp>
          <p:nvSpPr>
            <p:cNvPr id="10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04" name="Picture 1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5" name="Group 104"/>
          <p:cNvGrpSpPr/>
          <p:nvPr/>
        </p:nvGrpSpPr>
        <p:grpSpPr>
          <a:xfrm>
            <a:off x="4447873" y="10076800"/>
            <a:ext cx="10515845" cy="1960191"/>
            <a:chOff x="9367692" y="5209460"/>
            <a:chExt cx="12600826" cy="2708853"/>
          </a:xfrm>
          <a:solidFill>
            <a:schemeClr val="accent2"/>
          </a:solidFill>
        </p:grpSpPr>
        <p:sp>
          <p:nvSpPr>
            <p:cNvPr id="10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07" name="Picture 10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sp>
        <p:nvSpPr>
          <p:cNvPr id="108" name="TextBox 107"/>
          <p:cNvSpPr txBox="1"/>
          <p:nvPr/>
        </p:nvSpPr>
        <p:spPr>
          <a:xfrm>
            <a:off x="8454178" y="4983519"/>
            <a:ext cx="579168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8454178" y="4437915"/>
            <a:ext cx="4191586" cy="77629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8428037" y="6893278"/>
            <a:ext cx="58568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1" name="TextBox 110"/>
          <p:cNvSpPr txBox="1"/>
          <p:nvPr/>
        </p:nvSpPr>
        <p:spPr>
          <a:xfrm>
            <a:off x="8428037" y="6347674"/>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2" name="TextBox 111"/>
          <p:cNvSpPr txBox="1"/>
          <p:nvPr/>
        </p:nvSpPr>
        <p:spPr>
          <a:xfrm>
            <a:off x="8351837" y="881227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3" name="TextBox 112"/>
          <p:cNvSpPr txBox="1"/>
          <p:nvPr/>
        </p:nvSpPr>
        <p:spPr>
          <a:xfrm>
            <a:off x="8351837" y="826667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4" name="TextBox 113"/>
          <p:cNvSpPr txBox="1"/>
          <p:nvPr/>
        </p:nvSpPr>
        <p:spPr>
          <a:xfrm>
            <a:off x="8351837" y="1072398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8351837" y="1017838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nvGrpSpPr>
          <p:cNvPr id="116" name="Group 115"/>
          <p:cNvGrpSpPr/>
          <p:nvPr/>
        </p:nvGrpSpPr>
        <p:grpSpPr>
          <a:xfrm>
            <a:off x="14260815" y="4246744"/>
            <a:ext cx="2309359" cy="2309359"/>
            <a:chOff x="17008473" y="8263156"/>
            <a:chExt cx="5452844" cy="5452844"/>
          </a:xfrm>
        </p:grpSpPr>
        <p:pic>
          <p:nvPicPr>
            <p:cNvPr id="117" name="Picture 1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18"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19" name="กลุ่ม 63"/>
            <p:cNvGrpSpPr/>
            <p:nvPr/>
          </p:nvGrpSpPr>
          <p:grpSpPr>
            <a:xfrm>
              <a:off x="19136773" y="9762392"/>
              <a:ext cx="1483264" cy="1486955"/>
              <a:chOff x="17129509" y="11525195"/>
              <a:chExt cx="638175" cy="639763"/>
            </a:xfrm>
            <a:solidFill>
              <a:schemeClr val="bg1"/>
            </a:solidFill>
          </p:grpSpPr>
          <p:sp>
            <p:nvSpPr>
              <p:cNvPr id="12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27" name="Group 126"/>
          <p:cNvGrpSpPr/>
          <p:nvPr/>
        </p:nvGrpSpPr>
        <p:grpSpPr>
          <a:xfrm>
            <a:off x="14207974" y="10064031"/>
            <a:ext cx="2309359" cy="2309359"/>
            <a:chOff x="5684837" y="8229600"/>
            <a:chExt cx="5452844" cy="5452844"/>
          </a:xfrm>
        </p:grpSpPr>
        <p:pic>
          <p:nvPicPr>
            <p:cNvPr id="128" name="Picture 1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29"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1" name="Group 130"/>
          <p:cNvGrpSpPr/>
          <p:nvPr/>
        </p:nvGrpSpPr>
        <p:grpSpPr>
          <a:xfrm>
            <a:off x="14260815" y="8132944"/>
            <a:ext cx="2309359" cy="2309359"/>
            <a:chOff x="24266" y="8229600"/>
            <a:chExt cx="5452844" cy="5452844"/>
          </a:xfrm>
        </p:grpSpPr>
        <p:pic>
          <p:nvPicPr>
            <p:cNvPr id="132" name="Picture 1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33"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4"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5" name="Group 134"/>
          <p:cNvGrpSpPr/>
          <p:nvPr/>
        </p:nvGrpSpPr>
        <p:grpSpPr>
          <a:xfrm>
            <a:off x="14280092" y="6180530"/>
            <a:ext cx="2309359" cy="2309359"/>
            <a:chOff x="11347902" y="8263156"/>
            <a:chExt cx="5452844" cy="5452844"/>
          </a:xfrm>
        </p:grpSpPr>
        <p:pic>
          <p:nvPicPr>
            <p:cNvPr id="136" name="Picture 1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37"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38" name="กลุ่ม 79"/>
            <p:cNvGrpSpPr/>
            <p:nvPr/>
          </p:nvGrpSpPr>
          <p:grpSpPr>
            <a:xfrm>
              <a:off x="13627245" y="9762741"/>
              <a:ext cx="1040499" cy="1553370"/>
              <a:chOff x="9260948" y="10553700"/>
              <a:chExt cx="447675" cy="668338"/>
            </a:xfrm>
            <a:solidFill>
              <a:schemeClr val="bg1"/>
            </a:solidFill>
          </p:grpSpPr>
          <p:sp>
            <p:nvSpPr>
              <p:cNvPr id="139"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43" name="TextBox 31"/>
          <p:cNvSpPr txBox="1">
            <a:spLocks noChangeArrowheads="1"/>
          </p:cNvSpPr>
          <p:nvPr/>
        </p:nvSpPr>
        <p:spPr bwMode="auto">
          <a:xfrm>
            <a:off x="16493335" y="44206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1"/>
                </a:solidFill>
                <a:latin typeface="Lato Black" pitchFamily="34" charset="0"/>
                <a:ea typeface="Lato Black" pitchFamily="34" charset="0"/>
                <a:cs typeface="Lato Black" pitchFamily="34" charset="0"/>
              </a:rPr>
              <a:t>84</a:t>
            </a:r>
            <a:r>
              <a:rPr lang="id-ID" sz="7500" b="1" dirty="0" smtClean="0">
                <a:solidFill>
                  <a:schemeClr val="accent1"/>
                </a:solidFill>
                <a:latin typeface="Lato Black" pitchFamily="34" charset="0"/>
                <a:ea typeface="Lato Black" pitchFamily="34" charset="0"/>
                <a:cs typeface="Lato Black" pitchFamily="34" charset="0"/>
              </a:rPr>
              <a:t>%</a:t>
            </a:r>
            <a:endParaRPr lang="id-ID" sz="7500" b="1" dirty="0">
              <a:solidFill>
                <a:schemeClr val="accent1"/>
              </a:solidFill>
              <a:latin typeface="Lato Black" pitchFamily="34" charset="0"/>
              <a:ea typeface="Lato Black" pitchFamily="34" charset="0"/>
              <a:cs typeface="Lato Black" pitchFamily="34" charset="0"/>
            </a:endParaRPr>
          </a:p>
        </p:txBody>
      </p:sp>
      <p:sp>
        <p:nvSpPr>
          <p:cNvPr id="144" name="Round Same Side Corner Rectangle 58"/>
          <p:cNvSpPr/>
          <p:nvPr/>
        </p:nvSpPr>
        <p:spPr>
          <a:xfrm rot="10800000" flipH="1">
            <a:off x="18856857" y="4571021"/>
            <a:ext cx="122557" cy="1020688"/>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5" name="TextBox 144"/>
          <p:cNvSpPr txBox="1"/>
          <p:nvPr/>
        </p:nvSpPr>
        <p:spPr>
          <a:xfrm>
            <a:off x="19313605" y="46138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6" name="TextBox 31"/>
          <p:cNvSpPr txBox="1">
            <a:spLocks noChangeArrowheads="1"/>
          </p:cNvSpPr>
          <p:nvPr/>
        </p:nvSpPr>
        <p:spPr bwMode="auto">
          <a:xfrm>
            <a:off x="16493335" y="64780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6"/>
                </a:solidFill>
                <a:latin typeface="Lato Black" pitchFamily="34" charset="0"/>
                <a:ea typeface="Lato Black" pitchFamily="34" charset="0"/>
                <a:cs typeface="Lato Black" pitchFamily="34" charset="0"/>
              </a:rPr>
              <a:t>72</a:t>
            </a:r>
            <a:r>
              <a:rPr lang="id-ID" sz="7500" b="1" dirty="0" smtClean="0">
                <a:solidFill>
                  <a:schemeClr val="accent6"/>
                </a:solidFill>
                <a:latin typeface="Lato Black" pitchFamily="34" charset="0"/>
                <a:ea typeface="Lato Black" pitchFamily="34" charset="0"/>
                <a:cs typeface="Lato Black" pitchFamily="34" charset="0"/>
              </a:rPr>
              <a:t>%</a:t>
            </a:r>
            <a:endParaRPr lang="id-ID" sz="7500" b="1" dirty="0">
              <a:solidFill>
                <a:schemeClr val="accent6"/>
              </a:solidFill>
              <a:latin typeface="Lato Black" pitchFamily="34" charset="0"/>
              <a:ea typeface="Lato Black" pitchFamily="34" charset="0"/>
              <a:cs typeface="Lato Black" pitchFamily="34" charset="0"/>
            </a:endParaRPr>
          </a:p>
        </p:txBody>
      </p:sp>
      <p:sp>
        <p:nvSpPr>
          <p:cNvPr id="147" name="Round Same Side Corner Rectangle 58"/>
          <p:cNvSpPr/>
          <p:nvPr/>
        </p:nvSpPr>
        <p:spPr>
          <a:xfrm rot="10800000" flipH="1">
            <a:off x="18856857" y="6628421"/>
            <a:ext cx="122557" cy="102068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8" name="TextBox 147"/>
          <p:cNvSpPr txBox="1"/>
          <p:nvPr/>
        </p:nvSpPr>
        <p:spPr>
          <a:xfrm>
            <a:off x="19313605" y="66712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9" name="TextBox 31"/>
          <p:cNvSpPr txBox="1">
            <a:spLocks noChangeArrowheads="1"/>
          </p:cNvSpPr>
          <p:nvPr/>
        </p:nvSpPr>
        <p:spPr bwMode="auto">
          <a:xfrm>
            <a:off x="16477331" y="85775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5"/>
                </a:solidFill>
                <a:latin typeface="Lato Black" pitchFamily="34" charset="0"/>
                <a:ea typeface="Lato Black" pitchFamily="34" charset="0"/>
                <a:cs typeface="Lato Black" pitchFamily="34" charset="0"/>
              </a:rPr>
              <a:t>63</a:t>
            </a:r>
            <a:r>
              <a:rPr lang="id-ID" sz="7500" b="1" dirty="0" smtClean="0">
                <a:solidFill>
                  <a:schemeClr val="accent5"/>
                </a:solidFill>
                <a:latin typeface="Lato Black" pitchFamily="34" charset="0"/>
                <a:ea typeface="Lato Black" pitchFamily="34" charset="0"/>
                <a:cs typeface="Lato Black" pitchFamily="34" charset="0"/>
              </a:rPr>
              <a:t>%</a:t>
            </a:r>
            <a:endParaRPr lang="id-ID" sz="7500" b="1" dirty="0">
              <a:solidFill>
                <a:schemeClr val="accent5"/>
              </a:solidFill>
              <a:latin typeface="Lato Black" pitchFamily="34" charset="0"/>
              <a:ea typeface="Lato Black" pitchFamily="34" charset="0"/>
              <a:cs typeface="Lato Black" pitchFamily="34" charset="0"/>
            </a:endParaRPr>
          </a:p>
        </p:txBody>
      </p:sp>
      <p:sp>
        <p:nvSpPr>
          <p:cNvPr id="150" name="Round Same Side Corner Rectangle 58"/>
          <p:cNvSpPr/>
          <p:nvPr/>
        </p:nvSpPr>
        <p:spPr>
          <a:xfrm rot="10800000" flipH="1">
            <a:off x="18840853" y="8727863"/>
            <a:ext cx="122557" cy="102068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1" name="TextBox 150"/>
          <p:cNvSpPr txBox="1"/>
          <p:nvPr/>
        </p:nvSpPr>
        <p:spPr>
          <a:xfrm>
            <a:off x="19297601" y="87707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2" name="TextBox 31"/>
          <p:cNvSpPr txBox="1">
            <a:spLocks noChangeArrowheads="1"/>
          </p:cNvSpPr>
          <p:nvPr/>
        </p:nvSpPr>
        <p:spPr bwMode="auto">
          <a:xfrm>
            <a:off x="16477331" y="106349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2"/>
                </a:solidFill>
                <a:latin typeface="Lato Black" pitchFamily="34" charset="0"/>
                <a:ea typeface="Lato Black" pitchFamily="34" charset="0"/>
                <a:cs typeface="Lato Black" pitchFamily="34" charset="0"/>
              </a:rPr>
              <a:t>78</a:t>
            </a:r>
            <a:r>
              <a:rPr lang="id-ID" sz="7500" b="1" dirty="0" smtClean="0">
                <a:solidFill>
                  <a:schemeClr val="accent2"/>
                </a:solidFill>
                <a:latin typeface="Lato Black" pitchFamily="34" charset="0"/>
                <a:ea typeface="Lato Black" pitchFamily="34" charset="0"/>
                <a:cs typeface="Lato Black" pitchFamily="34" charset="0"/>
              </a:rPr>
              <a:t>%</a:t>
            </a:r>
            <a:endParaRPr lang="id-ID" sz="7500" b="1" dirty="0">
              <a:solidFill>
                <a:schemeClr val="accent2"/>
              </a:solidFill>
              <a:latin typeface="Lato Black" pitchFamily="34" charset="0"/>
              <a:ea typeface="Lato Black" pitchFamily="34" charset="0"/>
              <a:cs typeface="Lato Black" pitchFamily="34" charset="0"/>
            </a:endParaRPr>
          </a:p>
        </p:txBody>
      </p:sp>
      <p:sp>
        <p:nvSpPr>
          <p:cNvPr id="153" name="Round Same Side Corner Rectangle 152"/>
          <p:cNvSpPr/>
          <p:nvPr/>
        </p:nvSpPr>
        <p:spPr>
          <a:xfrm rot="10800000" flipH="1">
            <a:off x="18840853" y="10785263"/>
            <a:ext cx="122557" cy="102068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4" name="TextBox 153"/>
          <p:cNvSpPr txBox="1"/>
          <p:nvPr/>
        </p:nvSpPr>
        <p:spPr>
          <a:xfrm>
            <a:off x="19297601" y="108281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6" name="TextBox 155"/>
          <p:cNvSpPr txBox="1"/>
          <p:nvPr/>
        </p:nvSpPr>
        <p:spPr>
          <a:xfrm>
            <a:off x="6930179" y="838200"/>
            <a:ext cx="15278796" cy="1477328"/>
          </a:xfrm>
          <a:prstGeom prst="rect">
            <a:avLst/>
          </a:prstGeom>
          <a:noFill/>
        </p:spPr>
        <p:txBody>
          <a:bodyPr wrap="square" rtlCol="0">
            <a:spAutoFit/>
          </a:bodyPr>
          <a:lstStyle/>
          <a:p>
            <a:pPr algn="r"/>
            <a:r>
              <a:rPr lang="en-US" sz="9000" b="1" dirty="0" smtClean="0">
                <a:solidFill>
                  <a:schemeClr val="accent3"/>
                </a:solidFill>
                <a:latin typeface="Lato Black" charset="0"/>
                <a:ea typeface="Lato Black" charset="0"/>
                <a:cs typeface="Lato Black" charset="0"/>
              </a:rPr>
              <a:t>BIZZ </a:t>
            </a:r>
            <a:r>
              <a:rPr lang="en-US" sz="9000" b="1" dirty="0" smtClean="0">
                <a:solidFill>
                  <a:schemeClr val="accent1"/>
                </a:solidFill>
                <a:latin typeface="Lato Black" charset="0"/>
                <a:ea typeface="Lato Black" charset="0"/>
                <a:cs typeface="Lato Black" charset="0"/>
              </a:rPr>
              <a:t>PRESENTATION</a:t>
            </a:r>
            <a:endParaRPr lang="en-US" sz="9000" b="1" dirty="0">
              <a:solidFill>
                <a:schemeClr val="accent1"/>
              </a:solidFill>
              <a:latin typeface="Lato Black" charset="0"/>
              <a:ea typeface="Lato Black" charset="0"/>
              <a:cs typeface="Lato Black" charset="0"/>
            </a:endParaRPr>
          </a:p>
        </p:txBody>
      </p:sp>
      <p:sp>
        <p:nvSpPr>
          <p:cNvPr id="157" name="Rectangle 156"/>
          <p:cNvSpPr/>
          <p:nvPr/>
        </p:nvSpPr>
        <p:spPr>
          <a:xfrm>
            <a:off x="15921020" y="2127675"/>
            <a:ext cx="6451617" cy="1046440"/>
          </a:xfrm>
          <a:prstGeom prst="rect">
            <a:avLst/>
          </a:prstGeom>
        </p:spPr>
        <p:txBody>
          <a:bodyPr wrap="square">
            <a:spAutoFit/>
          </a:bodyPr>
          <a:lstStyle/>
          <a:p>
            <a:r>
              <a:rPr lang="en-US" sz="6200" b="1" dirty="0" smtClean="0">
                <a:solidFill>
                  <a:schemeClr val="accent2"/>
                </a:solidFill>
                <a:latin typeface="Lato Black" charset="0"/>
                <a:ea typeface="Lato Black" charset="0"/>
                <a:cs typeface="Lato Black" charset="0"/>
              </a:rPr>
              <a:t>PRESENTATION</a:t>
            </a:r>
            <a:endParaRPr lang="en-US" sz="6200" b="1" dirty="0">
              <a:solidFill>
                <a:schemeClr val="accent2"/>
              </a:solidFill>
              <a:latin typeface="Lato Black" charset="0"/>
              <a:ea typeface="Lato Black" charset="0"/>
              <a:cs typeface="Lato Black" charset="0"/>
            </a:endParaRPr>
          </a:p>
        </p:txBody>
      </p:sp>
      <p:sp>
        <p:nvSpPr>
          <p:cNvPr id="159" name="Rectangle 35"/>
          <p:cNvSpPr/>
          <p:nvPr/>
        </p:nvSpPr>
        <p:spPr>
          <a:xfrm rot="5400000">
            <a:off x="21643290" y="1962666"/>
            <a:ext cx="1955393" cy="1636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66" name="Rectangle 165"/>
          <p:cNvSpPr/>
          <p:nvPr/>
        </p:nvSpPr>
        <p:spPr>
          <a:xfrm>
            <a:off x="15590837" y="3022193"/>
            <a:ext cx="6451617" cy="1092607"/>
          </a:xfrm>
          <a:prstGeom prst="rect">
            <a:avLst/>
          </a:prstGeom>
        </p:spPr>
        <p:txBody>
          <a:bodyPr wrap="square">
            <a:spAutoFit/>
          </a:bodyPr>
          <a:lstStyle/>
          <a:p>
            <a:pPr algn="r"/>
            <a:r>
              <a:rPr lang="en-US" sz="6500" b="1" dirty="0" smtClean="0">
                <a:solidFill>
                  <a:schemeClr val="accent5"/>
                </a:solidFill>
                <a:latin typeface="Lato Black" charset="0"/>
                <a:ea typeface="Lato Black" charset="0"/>
                <a:cs typeface="Lato Black" charset="0"/>
              </a:rPr>
              <a:t>HERE</a:t>
            </a:r>
            <a:endParaRPr lang="en-US" sz="6500" b="1" dirty="0">
              <a:solidFill>
                <a:schemeClr val="accent5"/>
              </a:solidFill>
              <a:latin typeface="Lato Black" charset="0"/>
              <a:ea typeface="Lato Black" charset="0"/>
              <a:cs typeface="Lato Black" charset="0"/>
            </a:endParaRPr>
          </a:p>
        </p:txBody>
      </p:sp>
      <p:grpSp>
        <p:nvGrpSpPr>
          <p:cNvPr id="155" name="กลุ่ม 95"/>
          <p:cNvGrpSpPr/>
          <p:nvPr/>
        </p:nvGrpSpPr>
        <p:grpSpPr>
          <a:xfrm>
            <a:off x="-30163" y="702649"/>
            <a:ext cx="8065240" cy="13013351"/>
            <a:chOff x="3725823" y="3947666"/>
            <a:chExt cx="5302318" cy="8555346"/>
          </a:xfrm>
        </p:grpSpPr>
        <p:sp>
          <p:nvSpPr>
            <p:cNvPr id="182" name="Freeform 423"/>
            <p:cNvSpPr>
              <a:spLocks/>
            </p:cNvSpPr>
            <p:nvPr/>
          </p:nvSpPr>
          <p:spPr bwMode="auto">
            <a:xfrm>
              <a:off x="3879831" y="6313314"/>
              <a:ext cx="2829426" cy="1547222"/>
            </a:xfrm>
            <a:custGeom>
              <a:avLst/>
              <a:gdLst>
                <a:gd name="T0" fmla="*/ 60 w 121"/>
                <a:gd name="T1" fmla="*/ 25 h 66"/>
                <a:gd name="T2" fmla="*/ 63 w 121"/>
                <a:gd name="T3" fmla="*/ 21 h 66"/>
                <a:gd name="T4" fmla="*/ 94 w 121"/>
                <a:gd name="T5" fmla="*/ 2 h 66"/>
                <a:gd name="T6" fmla="*/ 101 w 121"/>
                <a:gd name="T7" fmla="*/ 3 h 66"/>
                <a:gd name="T8" fmla="*/ 99 w 121"/>
                <a:gd name="T9" fmla="*/ 10 h 66"/>
                <a:gd name="T10" fmla="*/ 90 w 121"/>
                <a:gd name="T11" fmla="*/ 18 h 66"/>
                <a:gd name="T12" fmla="*/ 104 w 121"/>
                <a:gd name="T13" fmla="*/ 18 h 66"/>
                <a:gd name="T14" fmla="*/ 104 w 121"/>
                <a:gd name="T15" fmla="*/ 25 h 66"/>
                <a:gd name="T16" fmla="*/ 117 w 121"/>
                <a:gd name="T17" fmla="*/ 40 h 66"/>
                <a:gd name="T18" fmla="*/ 121 w 121"/>
                <a:gd name="T19" fmla="*/ 66 h 66"/>
                <a:gd name="T20" fmla="*/ 74 w 121"/>
                <a:gd name="T21" fmla="*/ 66 h 66"/>
                <a:gd name="T22" fmla="*/ 64 w 121"/>
                <a:gd name="T23" fmla="*/ 60 h 66"/>
                <a:gd name="T24" fmla="*/ 0 w 121"/>
                <a:gd name="T25" fmla="*/ 60 h 66"/>
                <a:gd name="T26" fmla="*/ 0 w 121"/>
                <a:gd name="T27" fmla="*/ 25 h 66"/>
                <a:gd name="T28" fmla="*/ 60 w 121"/>
                <a:gd name="T2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66">
                  <a:moveTo>
                    <a:pt x="60" y="25"/>
                  </a:moveTo>
                  <a:cubicBezTo>
                    <a:pt x="61" y="23"/>
                    <a:pt x="62" y="21"/>
                    <a:pt x="63" y="21"/>
                  </a:cubicBezTo>
                  <a:cubicBezTo>
                    <a:pt x="94" y="2"/>
                    <a:pt x="94" y="2"/>
                    <a:pt x="94" y="2"/>
                  </a:cubicBezTo>
                  <a:cubicBezTo>
                    <a:pt x="96" y="0"/>
                    <a:pt x="99" y="1"/>
                    <a:pt x="101" y="3"/>
                  </a:cubicBezTo>
                  <a:cubicBezTo>
                    <a:pt x="102" y="6"/>
                    <a:pt x="101" y="9"/>
                    <a:pt x="99" y="10"/>
                  </a:cubicBezTo>
                  <a:cubicBezTo>
                    <a:pt x="90" y="18"/>
                    <a:pt x="90" y="18"/>
                    <a:pt x="90" y="18"/>
                  </a:cubicBezTo>
                  <a:cubicBezTo>
                    <a:pt x="104" y="18"/>
                    <a:pt x="104" y="18"/>
                    <a:pt x="104" y="18"/>
                  </a:cubicBezTo>
                  <a:cubicBezTo>
                    <a:pt x="104" y="25"/>
                    <a:pt x="104" y="25"/>
                    <a:pt x="104" y="25"/>
                  </a:cubicBezTo>
                  <a:cubicBezTo>
                    <a:pt x="104" y="32"/>
                    <a:pt x="110" y="38"/>
                    <a:pt x="117" y="40"/>
                  </a:cubicBezTo>
                  <a:cubicBezTo>
                    <a:pt x="121" y="66"/>
                    <a:pt x="121" y="66"/>
                    <a:pt x="121" y="66"/>
                  </a:cubicBezTo>
                  <a:cubicBezTo>
                    <a:pt x="74" y="66"/>
                    <a:pt x="74" y="66"/>
                    <a:pt x="74" y="66"/>
                  </a:cubicBezTo>
                  <a:cubicBezTo>
                    <a:pt x="72" y="66"/>
                    <a:pt x="66" y="63"/>
                    <a:pt x="64" y="60"/>
                  </a:cubicBezTo>
                  <a:cubicBezTo>
                    <a:pt x="0" y="60"/>
                    <a:pt x="0" y="60"/>
                    <a:pt x="0" y="60"/>
                  </a:cubicBezTo>
                  <a:cubicBezTo>
                    <a:pt x="0" y="25"/>
                    <a:pt x="0" y="25"/>
                    <a:pt x="0" y="25"/>
                  </a:cubicBezTo>
                  <a:cubicBezTo>
                    <a:pt x="60" y="25"/>
                    <a:pt x="60" y="25"/>
                    <a:pt x="60" y="2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24"/>
            <p:cNvSpPr>
              <a:spLocks/>
            </p:cNvSpPr>
            <p:nvPr/>
          </p:nvSpPr>
          <p:spPr bwMode="auto">
            <a:xfrm>
              <a:off x="3725823" y="7346094"/>
              <a:ext cx="1065971" cy="587472"/>
            </a:xfrm>
            <a:custGeom>
              <a:avLst/>
              <a:gdLst>
                <a:gd name="T0" fmla="*/ 0 w 1248"/>
                <a:gd name="T1" fmla="*/ 0 h 144"/>
                <a:gd name="T2" fmla="*/ 1248 w 1248"/>
                <a:gd name="T3" fmla="*/ 0 h 144"/>
                <a:gd name="T4" fmla="*/ 1242 w 1248"/>
                <a:gd name="T5" fmla="*/ 144 h 144"/>
                <a:gd name="T6" fmla="*/ 0 w 1248"/>
                <a:gd name="T7" fmla="*/ 144 h 144"/>
                <a:gd name="T8" fmla="*/ 0 w 1248"/>
                <a:gd name="T9" fmla="*/ 0 h 144"/>
              </a:gdLst>
              <a:ahLst/>
              <a:cxnLst>
                <a:cxn ang="0">
                  <a:pos x="T0" y="T1"/>
                </a:cxn>
                <a:cxn ang="0">
                  <a:pos x="T2" y="T3"/>
                </a:cxn>
                <a:cxn ang="0">
                  <a:pos x="T4" y="T5"/>
                </a:cxn>
                <a:cxn ang="0">
                  <a:pos x="T6" y="T7"/>
                </a:cxn>
                <a:cxn ang="0">
                  <a:pos x="T8" y="T9"/>
                </a:cxn>
              </a:cxnLst>
              <a:rect l="0" t="0" r="r" b="b"/>
              <a:pathLst>
                <a:path w="1248" h="144">
                  <a:moveTo>
                    <a:pt x="0" y="0"/>
                  </a:moveTo>
                  <a:lnTo>
                    <a:pt x="1248" y="0"/>
                  </a:lnTo>
                  <a:lnTo>
                    <a:pt x="1242" y="144"/>
                  </a:lnTo>
                  <a:lnTo>
                    <a:pt x="0" y="144"/>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Rectangle 425"/>
            <p:cNvSpPr>
              <a:spLocks noChangeArrowheads="1"/>
            </p:cNvSpPr>
            <p:nvPr/>
          </p:nvSpPr>
          <p:spPr bwMode="auto">
            <a:xfrm>
              <a:off x="3725823" y="6807295"/>
              <a:ext cx="1065971" cy="562995"/>
            </a:xfrm>
            <a:prstGeom prst="rect">
              <a:avLst/>
            </a:prstGeom>
            <a:solidFill>
              <a:srgbClr val="3838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Rectangle 426"/>
            <p:cNvSpPr>
              <a:spLocks noChangeArrowheads="1"/>
            </p:cNvSpPr>
            <p:nvPr/>
          </p:nvSpPr>
          <p:spPr bwMode="auto">
            <a:xfrm>
              <a:off x="4791794" y="7322711"/>
              <a:ext cx="257221" cy="4910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Rectangle 427"/>
            <p:cNvSpPr>
              <a:spLocks noChangeArrowheads="1"/>
            </p:cNvSpPr>
            <p:nvPr/>
          </p:nvSpPr>
          <p:spPr bwMode="auto">
            <a:xfrm>
              <a:off x="4791794" y="6831654"/>
              <a:ext cx="257221" cy="491057"/>
            </a:xfrm>
            <a:prstGeom prst="rect">
              <a:avLst/>
            </a:prstGeom>
            <a:solidFill>
              <a:srgbClr val="EEEF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Oval 428"/>
            <p:cNvSpPr>
              <a:spLocks noChangeArrowheads="1"/>
            </p:cNvSpPr>
            <p:nvPr/>
          </p:nvSpPr>
          <p:spPr bwMode="auto">
            <a:xfrm>
              <a:off x="4861945" y="7579932"/>
              <a:ext cx="93535" cy="93535"/>
            </a:xfrm>
            <a:prstGeom prst="ellipse">
              <a:avLst/>
            </a:prstGeom>
            <a:solidFill>
              <a:srgbClr val="234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30"/>
            <p:cNvSpPr>
              <a:spLocks/>
            </p:cNvSpPr>
            <p:nvPr/>
          </p:nvSpPr>
          <p:spPr bwMode="auto">
            <a:xfrm>
              <a:off x="4300737" y="4415339"/>
              <a:ext cx="841813" cy="1710908"/>
            </a:xfrm>
            <a:custGeom>
              <a:avLst/>
              <a:gdLst>
                <a:gd name="T0" fmla="*/ 11 w 36"/>
                <a:gd name="T1" fmla="*/ 0 h 73"/>
                <a:gd name="T2" fmla="*/ 11 w 36"/>
                <a:gd name="T3" fmla="*/ 0 h 73"/>
                <a:gd name="T4" fmla="*/ 31 w 36"/>
                <a:gd name="T5" fmla="*/ 0 h 73"/>
                <a:gd name="T6" fmla="*/ 31 w 36"/>
                <a:gd name="T7" fmla="*/ 14 h 73"/>
                <a:gd name="T8" fmla="*/ 16 w 36"/>
                <a:gd name="T9" fmla="*/ 14 h 73"/>
                <a:gd name="T10" fmla="*/ 12 w 36"/>
                <a:gd name="T11" fmla="*/ 14 h 73"/>
                <a:gd name="T12" fmla="*/ 32 w 36"/>
                <a:gd name="T13" fmla="*/ 64 h 73"/>
                <a:gd name="T14" fmla="*/ 36 w 36"/>
                <a:gd name="T15" fmla="*/ 73 h 73"/>
                <a:gd name="T16" fmla="*/ 0 w 36"/>
                <a:gd name="T17" fmla="*/ 23 h 73"/>
                <a:gd name="T18" fmla="*/ 0 w 36"/>
                <a:gd name="T19" fmla="*/ 0 h 73"/>
                <a:gd name="T20" fmla="*/ 11 w 36"/>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3">
                  <a:moveTo>
                    <a:pt x="11" y="0"/>
                  </a:moveTo>
                  <a:cubicBezTo>
                    <a:pt x="11" y="0"/>
                    <a:pt x="11" y="0"/>
                    <a:pt x="11" y="0"/>
                  </a:cubicBezTo>
                  <a:cubicBezTo>
                    <a:pt x="31" y="0"/>
                    <a:pt x="31" y="0"/>
                    <a:pt x="31" y="0"/>
                  </a:cubicBezTo>
                  <a:cubicBezTo>
                    <a:pt x="31" y="14"/>
                    <a:pt x="31" y="14"/>
                    <a:pt x="31" y="14"/>
                  </a:cubicBezTo>
                  <a:cubicBezTo>
                    <a:pt x="16" y="14"/>
                    <a:pt x="16" y="14"/>
                    <a:pt x="16" y="14"/>
                  </a:cubicBezTo>
                  <a:cubicBezTo>
                    <a:pt x="12" y="14"/>
                    <a:pt x="12" y="14"/>
                    <a:pt x="12" y="14"/>
                  </a:cubicBezTo>
                  <a:cubicBezTo>
                    <a:pt x="12" y="14"/>
                    <a:pt x="9" y="50"/>
                    <a:pt x="32" y="64"/>
                  </a:cubicBezTo>
                  <a:cubicBezTo>
                    <a:pt x="36" y="73"/>
                    <a:pt x="36" y="73"/>
                    <a:pt x="36" y="73"/>
                  </a:cubicBezTo>
                  <a:cubicBezTo>
                    <a:pt x="15" y="65"/>
                    <a:pt x="0" y="46"/>
                    <a:pt x="0" y="23"/>
                  </a:cubicBezTo>
                  <a:cubicBezTo>
                    <a:pt x="0" y="0"/>
                    <a:pt x="0" y="0"/>
                    <a:pt x="0" y="0"/>
                  </a:cubicBezTo>
                  <a:lnTo>
                    <a:pt x="11"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31"/>
            <p:cNvSpPr>
              <a:spLocks noEditPoints="1"/>
            </p:cNvSpPr>
            <p:nvPr/>
          </p:nvSpPr>
          <p:spPr bwMode="auto">
            <a:xfrm>
              <a:off x="6335118" y="4251654"/>
              <a:ext cx="2108431" cy="2038280"/>
            </a:xfrm>
            <a:custGeom>
              <a:avLst/>
              <a:gdLst>
                <a:gd name="T0" fmla="*/ 90 w 90"/>
                <a:gd name="T1" fmla="*/ 30 h 87"/>
                <a:gd name="T2" fmla="*/ 90 w 90"/>
                <a:gd name="T3" fmla="*/ 7 h 87"/>
                <a:gd name="T4" fmla="*/ 58 w 90"/>
                <a:gd name="T5" fmla="*/ 7 h 87"/>
                <a:gd name="T6" fmla="*/ 58 w 90"/>
                <a:gd name="T7" fmla="*/ 0 h 87"/>
                <a:gd name="T8" fmla="*/ 0 w 90"/>
                <a:gd name="T9" fmla="*/ 0 h 87"/>
                <a:gd name="T10" fmla="*/ 0 w 90"/>
                <a:gd name="T11" fmla="*/ 87 h 87"/>
                <a:gd name="T12" fmla="*/ 50 w 90"/>
                <a:gd name="T13" fmla="*/ 87 h 87"/>
                <a:gd name="T14" fmla="*/ 52 w 90"/>
                <a:gd name="T15" fmla="*/ 81 h 87"/>
                <a:gd name="T16" fmla="*/ 90 w 90"/>
                <a:gd name="T17" fmla="*/ 30 h 87"/>
                <a:gd name="T18" fmla="*/ 56 w 90"/>
                <a:gd name="T19" fmla="*/ 72 h 87"/>
                <a:gd name="T20" fmla="*/ 58 w 90"/>
                <a:gd name="T21" fmla="*/ 56 h 87"/>
                <a:gd name="T22" fmla="*/ 58 w 90"/>
                <a:gd name="T23" fmla="*/ 21 h 87"/>
                <a:gd name="T24" fmla="*/ 77 w 90"/>
                <a:gd name="T25" fmla="*/ 21 h 87"/>
                <a:gd name="T26" fmla="*/ 56 w 90"/>
                <a:gd name="T27" fmla="*/ 7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87">
                  <a:moveTo>
                    <a:pt x="90" y="30"/>
                  </a:moveTo>
                  <a:cubicBezTo>
                    <a:pt x="90" y="7"/>
                    <a:pt x="90" y="7"/>
                    <a:pt x="90" y="7"/>
                  </a:cubicBezTo>
                  <a:cubicBezTo>
                    <a:pt x="58" y="7"/>
                    <a:pt x="58" y="7"/>
                    <a:pt x="58" y="7"/>
                  </a:cubicBezTo>
                  <a:cubicBezTo>
                    <a:pt x="58" y="0"/>
                    <a:pt x="58" y="0"/>
                    <a:pt x="58" y="0"/>
                  </a:cubicBezTo>
                  <a:cubicBezTo>
                    <a:pt x="0" y="0"/>
                    <a:pt x="0" y="0"/>
                    <a:pt x="0" y="0"/>
                  </a:cubicBezTo>
                  <a:cubicBezTo>
                    <a:pt x="0" y="87"/>
                    <a:pt x="0" y="87"/>
                    <a:pt x="0" y="87"/>
                  </a:cubicBezTo>
                  <a:cubicBezTo>
                    <a:pt x="50" y="87"/>
                    <a:pt x="50" y="87"/>
                    <a:pt x="50" y="87"/>
                  </a:cubicBezTo>
                  <a:cubicBezTo>
                    <a:pt x="51" y="86"/>
                    <a:pt x="51" y="83"/>
                    <a:pt x="52" y="81"/>
                  </a:cubicBezTo>
                  <a:cubicBezTo>
                    <a:pt x="74" y="73"/>
                    <a:pt x="90" y="54"/>
                    <a:pt x="90" y="30"/>
                  </a:cubicBezTo>
                  <a:close/>
                  <a:moveTo>
                    <a:pt x="56" y="72"/>
                  </a:moveTo>
                  <a:cubicBezTo>
                    <a:pt x="58" y="67"/>
                    <a:pt x="58" y="62"/>
                    <a:pt x="58" y="56"/>
                  </a:cubicBezTo>
                  <a:cubicBezTo>
                    <a:pt x="58" y="21"/>
                    <a:pt x="58" y="21"/>
                    <a:pt x="58" y="21"/>
                  </a:cubicBezTo>
                  <a:cubicBezTo>
                    <a:pt x="77" y="21"/>
                    <a:pt x="77" y="21"/>
                    <a:pt x="77" y="21"/>
                  </a:cubicBezTo>
                  <a:cubicBezTo>
                    <a:pt x="77" y="21"/>
                    <a:pt x="80" y="58"/>
                    <a:pt x="56" y="72"/>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32"/>
            <p:cNvSpPr>
              <a:spLocks/>
            </p:cNvSpPr>
            <p:nvPr/>
          </p:nvSpPr>
          <p:spPr bwMode="auto">
            <a:xfrm>
              <a:off x="5165933" y="7883920"/>
              <a:ext cx="2385136" cy="1500455"/>
            </a:xfrm>
            <a:custGeom>
              <a:avLst/>
              <a:gdLst>
                <a:gd name="T0" fmla="*/ 24 w 612"/>
                <a:gd name="T1" fmla="*/ 319 h 385"/>
                <a:gd name="T2" fmla="*/ 24 w 612"/>
                <a:gd name="T3" fmla="*/ 0 h 385"/>
                <a:gd name="T4" fmla="*/ 588 w 612"/>
                <a:gd name="T5" fmla="*/ 0 h 385"/>
                <a:gd name="T6" fmla="*/ 588 w 612"/>
                <a:gd name="T7" fmla="*/ 319 h 385"/>
                <a:gd name="T8" fmla="*/ 612 w 612"/>
                <a:gd name="T9" fmla="*/ 319 h 385"/>
                <a:gd name="T10" fmla="*/ 612 w 612"/>
                <a:gd name="T11" fmla="*/ 385 h 385"/>
                <a:gd name="T12" fmla="*/ 0 w 612"/>
                <a:gd name="T13" fmla="*/ 385 h 385"/>
                <a:gd name="T14" fmla="*/ 0 w 612"/>
                <a:gd name="T15" fmla="*/ 319 h 385"/>
                <a:gd name="T16" fmla="*/ 24 w 612"/>
                <a:gd name="T17" fmla="*/ 319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2" h="385">
                  <a:moveTo>
                    <a:pt x="24" y="319"/>
                  </a:moveTo>
                  <a:lnTo>
                    <a:pt x="24" y="0"/>
                  </a:lnTo>
                  <a:lnTo>
                    <a:pt x="588" y="0"/>
                  </a:lnTo>
                  <a:lnTo>
                    <a:pt x="588" y="319"/>
                  </a:lnTo>
                  <a:lnTo>
                    <a:pt x="612" y="319"/>
                  </a:lnTo>
                  <a:lnTo>
                    <a:pt x="612" y="385"/>
                  </a:lnTo>
                  <a:lnTo>
                    <a:pt x="0" y="385"/>
                  </a:lnTo>
                  <a:lnTo>
                    <a:pt x="0" y="319"/>
                  </a:lnTo>
                  <a:lnTo>
                    <a:pt x="24" y="319"/>
                  </a:ln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33"/>
            <p:cNvSpPr>
              <a:spLocks noEditPoints="1"/>
            </p:cNvSpPr>
            <p:nvPr/>
          </p:nvSpPr>
          <p:spPr bwMode="auto">
            <a:xfrm>
              <a:off x="4253970" y="4228270"/>
              <a:ext cx="2127916" cy="2720303"/>
            </a:xfrm>
            <a:custGeom>
              <a:avLst/>
              <a:gdLst>
                <a:gd name="T0" fmla="*/ 0 w 91"/>
                <a:gd name="T1" fmla="*/ 7 h 116"/>
                <a:gd name="T2" fmla="*/ 0 w 91"/>
                <a:gd name="T3" fmla="*/ 29 h 116"/>
                <a:gd name="T4" fmla="*/ 38 w 91"/>
                <a:gd name="T5" fmla="*/ 82 h 116"/>
                <a:gd name="T6" fmla="*/ 87 w 91"/>
                <a:gd name="T7" fmla="*/ 116 h 116"/>
                <a:gd name="T8" fmla="*/ 91 w 91"/>
                <a:gd name="T9" fmla="*/ 116 h 116"/>
                <a:gd name="T10" fmla="*/ 91 w 91"/>
                <a:gd name="T11" fmla="*/ 0 h 116"/>
                <a:gd name="T12" fmla="*/ 32 w 91"/>
                <a:gd name="T13" fmla="*/ 0 h 116"/>
                <a:gd name="T14" fmla="*/ 32 w 91"/>
                <a:gd name="T15" fmla="*/ 7 h 116"/>
                <a:gd name="T16" fmla="*/ 0 w 91"/>
                <a:gd name="T17" fmla="*/ 7 h 116"/>
                <a:gd name="T18" fmla="*/ 13 w 91"/>
                <a:gd name="T19" fmla="*/ 21 h 116"/>
                <a:gd name="T20" fmla="*/ 32 w 91"/>
                <a:gd name="T21" fmla="*/ 21 h 116"/>
                <a:gd name="T22" fmla="*/ 32 w 91"/>
                <a:gd name="T23" fmla="*/ 56 h 116"/>
                <a:gd name="T24" fmla="*/ 34 w 91"/>
                <a:gd name="T25" fmla="*/ 72 h 116"/>
                <a:gd name="T26" fmla="*/ 13 w 91"/>
                <a:gd name="T27" fmla="*/ 2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16">
                  <a:moveTo>
                    <a:pt x="0" y="7"/>
                  </a:moveTo>
                  <a:cubicBezTo>
                    <a:pt x="0" y="29"/>
                    <a:pt x="0" y="29"/>
                    <a:pt x="0" y="29"/>
                  </a:cubicBezTo>
                  <a:cubicBezTo>
                    <a:pt x="0" y="54"/>
                    <a:pt x="16" y="74"/>
                    <a:pt x="38" y="82"/>
                  </a:cubicBezTo>
                  <a:cubicBezTo>
                    <a:pt x="47" y="101"/>
                    <a:pt x="66" y="116"/>
                    <a:pt x="87" y="116"/>
                  </a:cubicBezTo>
                  <a:cubicBezTo>
                    <a:pt x="91" y="116"/>
                    <a:pt x="91" y="116"/>
                    <a:pt x="91" y="116"/>
                  </a:cubicBezTo>
                  <a:cubicBezTo>
                    <a:pt x="91" y="0"/>
                    <a:pt x="91" y="0"/>
                    <a:pt x="91" y="0"/>
                  </a:cubicBezTo>
                  <a:cubicBezTo>
                    <a:pt x="32" y="0"/>
                    <a:pt x="32" y="0"/>
                    <a:pt x="32" y="0"/>
                  </a:cubicBezTo>
                  <a:cubicBezTo>
                    <a:pt x="32" y="7"/>
                    <a:pt x="32" y="7"/>
                    <a:pt x="32" y="7"/>
                  </a:cubicBezTo>
                  <a:cubicBezTo>
                    <a:pt x="0" y="7"/>
                    <a:pt x="0" y="7"/>
                    <a:pt x="0" y="7"/>
                  </a:cubicBezTo>
                  <a:moveTo>
                    <a:pt x="13" y="21"/>
                  </a:moveTo>
                  <a:cubicBezTo>
                    <a:pt x="32" y="21"/>
                    <a:pt x="32" y="21"/>
                    <a:pt x="32" y="21"/>
                  </a:cubicBezTo>
                  <a:cubicBezTo>
                    <a:pt x="32" y="56"/>
                    <a:pt x="32" y="56"/>
                    <a:pt x="32" y="56"/>
                  </a:cubicBezTo>
                  <a:cubicBezTo>
                    <a:pt x="32" y="61"/>
                    <a:pt x="32" y="67"/>
                    <a:pt x="34" y="72"/>
                  </a:cubicBezTo>
                  <a:cubicBezTo>
                    <a:pt x="10" y="58"/>
                    <a:pt x="13" y="21"/>
                    <a:pt x="13" y="21"/>
                  </a:cubicBezTo>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34"/>
            <p:cNvSpPr>
              <a:spLocks noEditPoints="1"/>
            </p:cNvSpPr>
            <p:nvPr/>
          </p:nvSpPr>
          <p:spPr bwMode="auto">
            <a:xfrm>
              <a:off x="5727142" y="4228270"/>
              <a:ext cx="2739790" cy="3655650"/>
            </a:xfrm>
            <a:custGeom>
              <a:avLst/>
              <a:gdLst>
                <a:gd name="T0" fmla="*/ 48 w 117"/>
                <a:gd name="T1" fmla="*/ 150 h 156"/>
                <a:gd name="T2" fmla="*/ 40 w 117"/>
                <a:gd name="T3" fmla="*/ 150 h 156"/>
                <a:gd name="T4" fmla="*/ 44 w 117"/>
                <a:gd name="T5" fmla="*/ 145 h 156"/>
                <a:gd name="T6" fmla="*/ 40 w 117"/>
                <a:gd name="T7" fmla="*/ 141 h 156"/>
                <a:gd name="T8" fmla="*/ 38 w 117"/>
                <a:gd name="T9" fmla="*/ 141 h 156"/>
                <a:gd name="T10" fmla="*/ 38 w 117"/>
                <a:gd name="T11" fmla="*/ 128 h 156"/>
                <a:gd name="T12" fmla="*/ 42 w 117"/>
                <a:gd name="T13" fmla="*/ 124 h 156"/>
                <a:gd name="T14" fmla="*/ 38 w 117"/>
                <a:gd name="T15" fmla="*/ 120 h 156"/>
                <a:gd name="T16" fmla="*/ 38 w 117"/>
                <a:gd name="T17" fmla="*/ 115 h 156"/>
                <a:gd name="T18" fmla="*/ 80 w 117"/>
                <a:gd name="T19" fmla="*/ 82 h 156"/>
                <a:gd name="T20" fmla="*/ 117 w 117"/>
                <a:gd name="T21" fmla="*/ 29 h 156"/>
                <a:gd name="T22" fmla="*/ 117 w 117"/>
                <a:gd name="T23" fmla="*/ 7 h 156"/>
                <a:gd name="T24" fmla="*/ 86 w 117"/>
                <a:gd name="T25" fmla="*/ 7 h 156"/>
                <a:gd name="T26" fmla="*/ 86 w 117"/>
                <a:gd name="T27" fmla="*/ 0 h 156"/>
                <a:gd name="T28" fmla="*/ 27 w 117"/>
                <a:gd name="T29" fmla="*/ 0 h 156"/>
                <a:gd name="T30" fmla="*/ 27 w 117"/>
                <a:gd name="T31" fmla="*/ 112 h 156"/>
                <a:gd name="T32" fmla="*/ 17 w 117"/>
                <a:gd name="T33" fmla="*/ 112 h 156"/>
                <a:gd name="T34" fmla="*/ 17 w 117"/>
                <a:gd name="T35" fmla="*/ 120 h 156"/>
                <a:gd name="T36" fmla="*/ 13 w 117"/>
                <a:gd name="T37" fmla="*/ 124 h 156"/>
                <a:gd name="T38" fmla="*/ 17 w 117"/>
                <a:gd name="T39" fmla="*/ 128 h 156"/>
                <a:gd name="T40" fmla="*/ 17 w 117"/>
                <a:gd name="T41" fmla="*/ 141 h 156"/>
                <a:gd name="T42" fmla="*/ 15 w 117"/>
                <a:gd name="T43" fmla="*/ 141 h 156"/>
                <a:gd name="T44" fmla="*/ 11 w 117"/>
                <a:gd name="T45" fmla="*/ 145 h 156"/>
                <a:gd name="T46" fmla="*/ 15 w 117"/>
                <a:gd name="T47" fmla="*/ 150 h 156"/>
                <a:gd name="T48" fmla="*/ 7 w 117"/>
                <a:gd name="T49" fmla="*/ 150 h 156"/>
                <a:gd name="T50" fmla="*/ 0 w 117"/>
                <a:gd name="T51" fmla="*/ 156 h 156"/>
                <a:gd name="T52" fmla="*/ 55 w 117"/>
                <a:gd name="T53" fmla="*/ 156 h 156"/>
                <a:gd name="T54" fmla="*/ 48 w 117"/>
                <a:gd name="T55" fmla="*/ 150 h 156"/>
                <a:gd name="T56" fmla="*/ 84 w 117"/>
                <a:gd name="T57" fmla="*/ 72 h 156"/>
                <a:gd name="T58" fmla="*/ 86 w 117"/>
                <a:gd name="T59" fmla="*/ 56 h 156"/>
                <a:gd name="T60" fmla="*/ 86 w 117"/>
                <a:gd name="T61" fmla="*/ 21 h 156"/>
                <a:gd name="T62" fmla="*/ 104 w 117"/>
                <a:gd name="T63" fmla="*/ 21 h 156"/>
                <a:gd name="T64" fmla="*/ 84 w 117"/>
                <a:gd name="T65"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56">
                  <a:moveTo>
                    <a:pt x="48" y="150"/>
                  </a:moveTo>
                  <a:cubicBezTo>
                    <a:pt x="40" y="150"/>
                    <a:pt x="40" y="150"/>
                    <a:pt x="40" y="150"/>
                  </a:cubicBezTo>
                  <a:cubicBezTo>
                    <a:pt x="42" y="150"/>
                    <a:pt x="44" y="148"/>
                    <a:pt x="44" y="145"/>
                  </a:cubicBezTo>
                  <a:cubicBezTo>
                    <a:pt x="44" y="143"/>
                    <a:pt x="42" y="141"/>
                    <a:pt x="40" y="141"/>
                  </a:cubicBezTo>
                  <a:cubicBezTo>
                    <a:pt x="38" y="141"/>
                    <a:pt x="38" y="141"/>
                    <a:pt x="38" y="141"/>
                  </a:cubicBezTo>
                  <a:cubicBezTo>
                    <a:pt x="38" y="128"/>
                    <a:pt x="38" y="128"/>
                    <a:pt x="38" y="128"/>
                  </a:cubicBezTo>
                  <a:cubicBezTo>
                    <a:pt x="40" y="128"/>
                    <a:pt x="42" y="126"/>
                    <a:pt x="42" y="124"/>
                  </a:cubicBezTo>
                  <a:cubicBezTo>
                    <a:pt x="42" y="121"/>
                    <a:pt x="40" y="120"/>
                    <a:pt x="38" y="120"/>
                  </a:cubicBezTo>
                  <a:cubicBezTo>
                    <a:pt x="38" y="115"/>
                    <a:pt x="38" y="115"/>
                    <a:pt x="38" y="115"/>
                  </a:cubicBezTo>
                  <a:cubicBezTo>
                    <a:pt x="56" y="112"/>
                    <a:pt x="72" y="99"/>
                    <a:pt x="80" y="82"/>
                  </a:cubicBezTo>
                  <a:cubicBezTo>
                    <a:pt x="102" y="74"/>
                    <a:pt x="117" y="54"/>
                    <a:pt x="117" y="29"/>
                  </a:cubicBezTo>
                  <a:cubicBezTo>
                    <a:pt x="117" y="7"/>
                    <a:pt x="117" y="7"/>
                    <a:pt x="117" y="7"/>
                  </a:cubicBezTo>
                  <a:cubicBezTo>
                    <a:pt x="86" y="7"/>
                    <a:pt x="86" y="7"/>
                    <a:pt x="86" y="7"/>
                  </a:cubicBezTo>
                  <a:cubicBezTo>
                    <a:pt x="86" y="0"/>
                    <a:pt x="86" y="0"/>
                    <a:pt x="86" y="0"/>
                  </a:cubicBezTo>
                  <a:cubicBezTo>
                    <a:pt x="27" y="0"/>
                    <a:pt x="27" y="0"/>
                    <a:pt x="27" y="0"/>
                  </a:cubicBezTo>
                  <a:cubicBezTo>
                    <a:pt x="27" y="112"/>
                    <a:pt x="27" y="112"/>
                    <a:pt x="27" y="112"/>
                  </a:cubicBezTo>
                  <a:cubicBezTo>
                    <a:pt x="17" y="112"/>
                    <a:pt x="17" y="112"/>
                    <a:pt x="17" y="112"/>
                  </a:cubicBezTo>
                  <a:cubicBezTo>
                    <a:pt x="17" y="120"/>
                    <a:pt x="17" y="120"/>
                    <a:pt x="17" y="120"/>
                  </a:cubicBezTo>
                  <a:cubicBezTo>
                    <a:pt x="15" y="120"/>
                    <a:pt x="13" y="121"/>
                    <a:pt x="13" y="124"/>
                  </a:cubicBezTo>
                  <a:cubicBezTo>
                    <a:pt x="13" y="126"/>
                    <a:pt x="15" y="128"/>
                    <a:pt x="17" y="128"/>
                  </a:cubicBezTo>
                  <a:cubicBezTo>
                    <a:pt x="17" y="141"/>
                    <a:pt x="17" y="141"/>
                    <a:pt x="17" y="141"/>
                  </a:cubicBezTo>
                  <a:cubicBezTo>
                    <a:pt x="15" y="141"/>
                    <a:pt x="15" y="141"/>
                    <a:pt x="15" y="141"/>
                  </a:cubicBezTo>
                  <a:cubicBezTo>
                    <a:pt x="12" y="141"/>
                    <a:pt x="11" y="143"/>
                    <a:pt x="11" y="145"/>
                  </a:cubicBezTo>
                  <a:cubicBezTo>
                    <a:pt x="11" y="148"/>
                    <a:pt x="12" y="150"/>
                    <a:pt x="15" y="150"/>
                  </a:cubicBezTo>
                  <a:cubicBezTo>
                    <a:pt x="7" y="150"/>
                    <a:pt x="7" y="150"/>
                    <a:pt x="7" y="150"/>
                  </a:cubicBezTo>
                  <a:cubicBezTo>
                    <a:pt x="3" y="150"/>
                    <a:pt x="0" y="152"/>
                    <a:pt x="0" y="156"/>
                  </a:cubicBezTo>
                  <a:cubicBezTo>
                    <a:pt x="55" y="156"/>
                    <a:pt x="55" y="156"/>
                    <a:pt x="55" y="156"/>
                  </a:cubicBezTo>
                  <a:cubicBezTo>
                    <a:pt x="54" y="152"/>
                    <a:pt x="51" y="150"/>
                    <a:pt x="48" y="150"/>
                  </a:cubicBezTo>
                  <a:moveTo>
                    <a:pt x="84" y="72"/>
                  </a:moveTo>
                  <a:cubicBezTo>
                    <a:pt x="85" y="67"/>
                    <a:pt x="86" y="61"/>
                    <a:pt x="86" y="56"/>
                  </a:cubicBezTo>
                  <a:cubicBezTo>
                    <a:pt x="86" y="21"/>
                    <a:pt x="86" y="21"/>
                    <a:pt x="86" y="21"/>
                  </a:cubicBezTo>
                  <a:cubicBezTo>
                    <a:pt x="104" y="21"/>
                    <a:pt x="104" y="21"/>
                    <a:pt x="104" y="21"/>
                  </a:cubicBezTo>
                  <a:cubicBezTo>
                    <a:pt x="104" y="21"/>
                    <a:pt x="107" y="58"/>
                    <a:pt x="84" y="72"/>
                  </a:cubicBezTo>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35"/>
            <p:cNvSpPr>
              <a:spLocks/>
            </p:cNvSpPr>
            <p:nvPr/>
          </p:nvSpPr>
          <p:spPr bwMode="auto">
            <a:xfrm>
              <a:off x="5002248" y="4134735"/>
              <a:ext cx="2595590" cy="397523"/>
            </a:xfrm>
            <a:custGeom>
              <a:avLst/>
              <a:gdLst>
                <a:gd name="T0" fmla="*/ 666 w 666"/>
                <a:gd name="T1" fmla="*/ 0 h 102"/>
                <a:gd name="T2" fmla="*/ 0 w 666"/>
                <a:gd name="T3" fmla="*/ 0 h 102"/>
                <a:gd name="T4" fmla="*/ 0 w 666"/>
                <a:gd name="T5" fmla="*/ 102 h 102"/>
                <a:gd name="T6" fmla="*/ 666 w 666"/>
                <a:gd name="T7" fmla="*/ 0 h 102"/>
              </a:gdLst>
              <a:ahLst/>
              <a:cxnLst>
                <a:cxn ang="0">
                  <a:pos x="T0" y="T1"/>
                </a:cxn>
                <a:cxn ang="0">
                  <a:pos x="T2" y="T3"/>
                </a:cxn>
                <a:cxn ang="0">
                  <a:pos x="T4" y="T5"/>
                </a:cxn>
                <a:cxn ang="0">
                  <a:pos x="T6" y="T7"/>
                </a:cxn>
              </a:cxnLst>
              <a:rect l="0" t="0" r="r" b="b"/>
              <a:pathLst>
                <a:path w="666" h="102">
                  <a:moveTo>
                    <a:pt x="666" y="0"/>
                  </a:moveTo>
                  <a:lnTo>
                    <a:pt x="0" y="0"/>
                  </a:lnTo>
                  <a:lnTo>
                    <a:pt x="0" y="102"/>
                  </a:lnTo>
                  <a:lnTo>
                    <a:pt x="666"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36"/>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close/>
                </a:path>
              </a:pathLst>
            </a:custGeom>
            <a:solidFill>
              <a:srgbClr val="E6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37"/>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438"/>
            <p:cNvSpPr>
              <a:spLocks noChangeArrowheads="1"/>
            </p:cNvSpPr>
            <p:nvPr/>
          </p:nvSpPr>
          <p:spPr bwMode="auto">
            <a:xfrm>
              <a:off x="4861945" y="3947666"/>
              <a:ext cx="2993112" cy="280604"/>
            </a:xfrm>
            <a:prstGeom prst="rect">
              <a:avLst/>
            </a:prstGeom>
            <a:solidFill>
              <a:srgbClr val="FCCE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439"/>
            <p:cNvSpPr>
              <a:spLocks noChangeArrowheads="1"/>
            </p:cNvSpPr>
            <p:nvPr/>
          </p:nvSpPr>
          <p:spPr bwMode="auto">
            <a:xfrm>
              <a:off x="4861945" y="3947666"/>
              <a:ext cx="1496556" cy="280604"/>
            </a:xfrm>
            <a:prstGeom prst="rect">
              <a:avLst/>
            </a:prstGeom>
            <a:solidFill>
              <a:srgbClr val="EF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440"/>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41"/>
            <p:cNvSpPr>
              <a:spLocks/>
            </p:cNvSpPr>
            <p:nvPr/>
          </p:nvSpPr>
          <p:spPr bwMode="auto">
            <a:xfrm>
              <a:off x="6031130" y="7135642"/>
              <a:ext cx="678127" cy="93535"/>
            </a:xfrm>
            <a:custGeom>
              <a:avLst/>
              <a:gdLst>
                <a:gd name="T0" fmla="*/ 29 w 29"/>
                <a:gd name="T1" fmla="*/ 0 h 4"/>
                <a:gd name="T2" fmla="*/ 24 w 29"/>
                <a:gd name="T3" fmla="*/ 4 h 4"/>
                <a:gd name="T4" fmla="*/ 4 w 29"/>
                <a:gd name="T5" fmla="*/ 4 h 4"/>
                <a:gd name="T6" fmla="*/ 0 w 29"/>
                <a:gd name="T7" fmla="*/ 0 h 4"/>
                <a:gd name="T8" fmla="*/ 29 w 29"/>
                <a:gd name="T9" fmla="*/ 0 h 4"/>
              </a:gdLst>
              <a:ahLst/>
              <a:cxnLst>
                <a:cxn ang="0">
                  <a:pos x="T0" y="T1"/>
                </a:cxn>
                <a:cxn ang="0">
                  <a:pos x="T2" y="T3"/>
                </a:cxn>
                <a:cxn ang="0">
                  <a:pos x="T4" y="T5"/>
                </a:cxn>
                <a:cxn ang="0">
                  <a:pos x="T6" y="T7"/>
                </a:cxn>
                <a:cxn ang="0">
                  <a:pos x="T8" y="T9"/>
                </a:cxn>
              </a:cxnLst>
              <a:rect l="0" t="0" r="r" b="b"/>
              <a:pathLst>
                <a:path w="29" h="4">
                  <a:moveTo>
                    <a:pt x="29" y="0"/>
                  </a:moveTo>
                  <a:cubicBezTo>
                    <a:pt x="28" y="2"/>
                    <a:pt x="27" y="4"/>
                    <a:pt x="24" y="4"/>
                  </a:cubicBezTo>
                  <a:cubicBezTo>
                    <a:pt x="4" y="4"/>
                    <a:pt x="4" y="4"/>
                    <a:pt x="4" y="4"/>
                  </a:cubicBezTo>
                  <a:cubicBezTo>
                    <a:pt x="2" y="4"/>
                    <a:pt x="0" y="2"/>
                    <a:pt x="0" y="0"/>
                  </a:cubicBezTo>
                  <a:cubicBezTo>
                    <a:pt x="29" y="0"/>
                    <a:pt x="29" y="0"/>
                    <a:pt x="29"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2"/>
            <p:cNvSpPr>
              <a:spLocks/>
            </p:cNvSpPr>
            <p:nvPr/>
          </p:nvSpPr>
          <p:spPr bwMode="auto">
            <a:xfrm>
              <a:off x="5984363" y="7626699"/>
              <a:ext cx="771662" cy="116918"/>
            </a:xfrm>
            <a:custGeom>
              <a:avLst/>
              <a:gdLst>
                <a:gd name="T0" fmla="*/ 33 w 33"/>
                <a:gd name="T1" fmla="*/ 0 h 5"/>
                <a:gd name="T2" fmla="*/ 33 w 33"/>
                <a:gd name="T3" fmla="*/ 0 h 5"/>
                <a:gd name="T4" fmla="*/ 29 w 33"/>
                <a:gd name="T5" fmla="*/ 5 h 5"/>
                <a:gd name="T6" fmla="*/ 4 w 33"/>
                <a:gd name="T7" fmla="*/ 5 h 5"/>
                <a:gd name="T8" fmla="*/ 0 w 33"/>
                <a:gd name="T9" fmla="*/ 0 h 5"/>
                <a:gd name="T10" fmla="*/ 0 w 33"/>
                <a:gd name="T11" fmla="*/ 0 h 5"/>
                <a:gd name="T12" fmla="*/ 33 w 3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3" h="5">
                  <a:moveTo>
                    <a:pt x="33" y="0"/>
                  </a:moveTo>
                  <a:cubicBezTo>
                    <a:pt x="33" y="0"/>
                    <a:pt x="33" y="0"/>
                    <a:pt x="33" y="0"/>
                  </a:cubicBezTo>
                  <a:cubicBezTo>
                    <a:pt x="33" y="3"/>
                    <a:pt x="31" y="5"/>
                    <a:pt x="29" y="5"/>
                  </a:cubicBezTo>
                  <a:cubicBezTo>
                    <a:pt x="4" y="5"/>
                    <a:pt x="4" y="5"/>
                    <a:pt x="4" y="5"/>
                  </a:cubicBezTo>
                  <a:cubicBezTo>
                    <a:pt x="1" y="5"/>
                    <a:pt x="0" y="3"/>
                    <a:pt x="0" y="0"/>
                  </a:cubicBezTo>
                  <a:cubicBezTo>
                    <a:pt x="0" y="0"/>
                    <a:pt x="0" y="0"/>
                    <a:pt x="0" y="0"/>
                  </a:cubicBezTo>
                  <a:cubicBezTo>
                    <a:pt x="33" y="0"/>
                    <a:pt x="33" y="0"/>
                    <a:pt x="33"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43"/>
            <p:cNvSpPr>
              <a:spLocks/>
            </p:cNvSpPr>
            <p:nvPr/>
          </p:nvSpPr>
          <p:spPr bwMode="auto">
            <a:xfrm>
              <a:off x="6452036" y="4228270"/>
              <a:ext cx="1496556" cy="3515348"/>
            </a:xfrm>
            <a:custGeom>
              <a:avLst/>
              <a:gdLst>
                <a:gd name="T0" fmla="*/ 4 w 64"/>
                <a:gd name="T1" fmla="*/ 120 h 150"/>
                <a:gd name="T2" fmla="*/ 7 w 64"/>
                <a:gd name="T3" fmla="*/ 124 h 150"/>
                <a:gd name="T4" fmla="*/ 4 w 64"/>
                <a:gd name="T5" fmla="*/ 128 h 150"/>
                <a:gd name="T6" fmla="*/ 4 w 64"/>
                <a:gd name="T7" fmla="*/ 141 h 150"/>
                <a:gd name="T8" fmla="*/ 6 w 64"/>
                <a:gd name="T9" fmla="*/ 141 h 150"/>
                <a:gd name="T10" fmla="*/ 10 w 64"/>
                <a:gd name="T11" fmla="*/ 145 h 150"/>
                <a:gd name="T12" fmla="*/ 6 w 64"/>
                <a:gd name="T13" fmla="*/ 150 h 150"/>
                <a:gd name="T14" fmla="*/ 2 w 64"/>
                <a:gd name="T15" fmla="*/ 150 h 150"/>
                <a:gd name="T16" fmla="*/ 6 w 64"/>
                <a:gd name="T17" fmla="*/ 145 h 150"/>
                <a:gd name="T18" fmla="*/ 2 w 64"/>
                <a:gd name="T19" fmla="*/ 141 h 150"/>
                <a:gd name="T20" fmla="*/ 0 w 64"/>
                <a:gd name="T21" fmla="*/ 141 h 150"/>
                <a:gd name="T22" fmla="*/ 0 w 64"/>
                <a:gd name="T23" fmla="*/ 128 h 150"/>
                <a:gd name="T24" fmla="*/ 4 w 64"/>
                <a:gd name="T25" fmla="*/ 124 h 150"/>
                <a:gd name="T26" fmla="*/ 0 w 64"/>
                <a:gd name="T27" fmla="*/ 120 h 150"/>
                <a:gd name="T28" fmla="*/ 0 w 64"/>
                <a:gd name="T29" fmla="*/ 115 h 150"/>
                <a:gd name="T30" fmla="*/ 34 w 64"/>
                <a:gd name="T31" fmla="*/ 0 h 150"/>
                <a:gd name="T32" fmla="*/ 46 w 64"/>
                <a:gd name="T33" fmla="*/ 0 h 150"/>
                <a:gd name="T34" fmla="*/ 4 w 64"/>
                <a:gd name="T35" fmla="*/ 115 h 150"/>
                <a:gd name="T36" fmla="*/ 4 w 64"/>
                <a:gd name="T37" fmla="*/ 12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150">
                  <a:moveTo>
                    <a:pt x="4" y="120"/>
                  </a:moveTo>
                  <a:cubicBezTo>
                    <a:pt x="6" y="120"/>
                    <a:pt x="7" y="121"/>
                    <a:pt x="7" y="124"/>
                  </a:cubicBezTo>
                  <a:cubicBezTo>
                    <a:pt x="7" y="126"/>
                    <a:pt x="6" y="128"/>
                    <a:pt x="4" y="128"/>
                  </a:cubicBezTo>
                  <a:cubicBezTo>
                    <a:pt x="4" y="141"/>
                    <a:pt x="4" y="141"/>
                    <a:pt x="4" y="141"/>
                  </a:cubicBezTo>
                  <a:cubicBezTo>
                    <a:pt x="6" y="141"/>
                    <a:pt x="6" y="141"/>
                    <a:pt x="6" y="141"/>
                  </a:cubicBezTo>
                  <a:cubicBezTo>
                    <a:pt x="8" y="141"/>
                    <a:pt x="10" y="143"/>
                    <a:pt x="10" y="145"/>
                  </a:cubicBezTo>
                  <a:cubicBezTo>
                    <a:pt x="10" y="148"/>
                    <a:pt x="8" y="150"/>
                    <a:pt x="6" y="150"/>
                  </a:cubicBezTo>
                  <a:cubicBezTo>
                    <a:pt x="2" y="150"/>
                    <a:pt x="2" y="150"/>
                    <a:pt x="2" y="150"/>
                  </a:cubicBezTo>
                  <a:cubicBezTo>
                    <a:pt x="5" y="150"/>
                    <a:pt x="6" y="148"/>
                    <a:pt x="6" y="145"/>
                  </a:cubicBezTo>
                  <a:cubicBezTo>
                    <a:pt x="6" y="143"/>
                    <a:pt x="5" y="141"/>
                    <a:pt x="2" y="141"/>
                  </a:cubicBezTo>
                  <a:cubicBezTo>
                    <a:pt x="0" y="141"/>
                    <a:pt x="0" y="141"/>
                    <a:pt x="0" y="141"/>
                  </a:cubicBezTo>
                  <a:cubicBezTo>
                    <a:pt x="0" y="128"/>
                    <a:pt x="0" y="128"/>
                    <a:pt x="0" y="128"/>
                  </a:cubicBezTo>
                  <a:cubicBezTo>
                    <a:pt x="3" y="128"/>
                    <a:pt x="4" y="126"/>
                    <a:pt x="4" y="124"/>
                  </a:cubicBezTo>
                  <a:cubicBezTo>
                    <a:pt x="4" y="121"/>
                    <a:pt x="3" y="120"/>
                    <a:pt x="0" y="120"/>
                  </a:cubicBezTo>
                  <a:cubicBezTo>
                    <a:pt x="0" y="115"/>
                    <a:pt x="0" y="115"/>
                    <a:pt x="0" y="115"/>
                  </a:cubicBezTo>
                  <a:cubicBezTo>
                    <a:pt x="50" y="90"/>
                    <a:pt x="34" y="0"/>
                    <a:pt x="34" y="0"/>
                  </a:cubicBezTo>
                  <a:cubicBezTo>
                    <a:pt x="46" y="0"/>
                    <a:pt x="46" y="0"/>
                    <a:pt x="46" y="0"/>
                  </a:cubicBezTo>
                  <a:cubicBezTo>
                    <a:pt x="46" y="0"/>
                    <a:pt x="64" y="104"/>
                    <a:pt x="4" y="115"/>
                  </a:cubicBezTo>
                  <a:cubicBezTo>
                    <a:pt x="4" y="120"/>
                    <a:pt x="4" y="120"/>
                    <a:pt x="4" y="120"/>
                  </a:cubicBezTo>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44"/>
            <p:cNvSpPr>
              <a:spLocks/>
            </p:cNvSpPr>
            <p:nvPr/>
          </p:nvSpPr>
          <p:spPr bwMode="auto">
            <a:xfrm>
              <a:off x="6662490" y="7720234"/>
              <a:ext cx="257221" cy="163686"/>
            </a:xfrm>
            <a:custGeom>
              <a:avLst/>
              <a:gdLst>
                <a:gd name="T0" fmla="*/ 0 w 11"/>
                <a:gd name="T1" fmla="*/ 1 h 7"/>
                <a:gd name="T2" fmla="*/ 4 w 11"/>
                <a:gd name="T3" fmla="*/ 0 h 7"/>
                <a:gd name="T4" fmla="*/ 11 w 11"/>
                <a:gd name="T5" fmla="*/ 7 h 7"/>
                <a:gd name="T6" fmla="*/ 8 w 11"/>
                <a:gd name="T7" fmla="*/ 7 h 7"/>
                <a:gd name="T8" fmla="*/ 0 w 11"/>
                <a:gd name="T9" fmla="*/ 1 h 7"/>
              </a:gdLst>
              <a:ahLst/>
              <a:cxnLst>
                <a:cxn ang="0">
                  <a:pos x="T0" y="T1"/>
                </a:cxn>
                <a:cxn ang="0">
                  <a:pos x="T2" y="T3"/>
                </a:cxn>
                <a:cxn ang="0">
                  <a:pos x="T4" y="T5"/>
                </a:cxn>
                <a:cxn ang="0">
                  <a:pos x="T6" y="T7"/>
                </a:cxn>
                <a:cxn ang="0">
                  <a:pos x="T8" y="T9"/>
                </a:cxn>
              </a:cxnLst>
              <a:rect l="0" t="0" r="r" b="b"/>
              <a:pathLst>
                <a:path w="11" h="7">
                  <a:moveTo>
                    <a:pt x="0" y="1"/>
                  </a:moveTo>
                  <a:cubicBezTo>
                    <a:pt x="4" y="0"/>
                    <a:pt x="4" y="0"/>
                    <a:pt x="4" y="0"/>
                  </a:cubicBezTo>
                  <a:cubicBezTo>
                    <a:pt x="7" y="0"/>
                    <a:pt x="11" y="3"/>
                    <a:pt x="11" y="7"/>
                  </a:cubicBezTo>
                  <a:cubicBezTo>
                    <a:pt x="8" y="7"/>
                    <a:pt x="8" y="7"/>
                    <a:pt x="8" y="7"/>
                  </a:cubicBezTo>
                  <a:cubicBezTo>
                    <a:pt x="8" y="3"/>
                    <a:pt x="3" y="1"/>
                    <a:pt x="0" y="1"/>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445"/>
            <p:cNvSpPr>
              <a:spLocks noChangeArrowheads="1"/>
            </p:cNvSpPr>
            <p:nvPr/>
          </p:nvSpPr>
          <p:spPr bwMode="auto">
            <a:xfrm>
              <a:off x="4370888" y="4391956"/>
              <a:ext cx="631360" cy="327372"/>
            </a:xfrm>
            <a:prstGeom prst="rect">
              <a:avLst/>
            </a:prstGeom>
            <a:solidFill>
              <a:srgbClr val="F2B0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46"/>
            <p:cNvSpPr>
              <a:spLocks/>
            </p:cNvSpPr>
            <p:nvPr/>
          </p:nvSpPr>
          <p:spPr bwMode="auto">
            <a:xfrm>
              <a:off x="4253970" y="4391956"/>
              <a:ext cx="841813" cy="1734292"/>
            </a:xfrm>
            <a:custGeom>
              <a:avLst/>
              <a:gdLst>
                <a:gd name="T0" fmla="*/ 12 w 36"/>
                <a:gd name="T1" fmla="*/ 0 h 74"/>
                <a:gd name="T2" fmla="*/ 17 w 36"/>
                <a:gd name="T3" fmla="*/ 14 h 74"/>
                <a:gd name="T4" fmla="*/ 13 w 36"/>
                <a:gd name="T5" fmla="*/ 14 h 74"/>
                <a:gd name="T6" fmla="*/ 33 w 36"/>
                <a:gd name="T7" fmla="*/ 64 h 74"/>
                <a:gd name="T8" fmla="*/ 36 w 36"/>
                <a:gd name="T9" fmla="*/ 74 h 74"/>
                <a:gd name="T10" fmla="*/ 0 w 36"/>
                <a:gd name="T11" fmla="*/ 22 h 74"/>
                <a:gd name="T12" fmla="*/ 0 w 36"/>
                <a:gd name="T13" fmla="*/ 0 h 74"/>
                <a:gd name="T14" fmla="*/ 12 w 36"/>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4">
                  <a:moveTo>
                    <a:pt x="12" y="0"/>
                  </a:moveTo>
                  <a:cubicBezTo>
                    <a:pt x="17" y="14"/>
                    <a:pt x="17" y="14"/>
                    <a:pt x="17" y="14"/>
                  </a:cubicBezTo>
                  <a:cubicBezTo>
                    <a:pt x="13" y="14"/>
                    <a:pt x="13" y="14"/>
                    <a:pt x="13" y="14"/>
                  </a:cubicBezTo>
                  <a:cubicBezTo>
                    <a:pt x="13" y="14"/>
                    <a:pt x="10" y="50"/>
                    <a:pt x="33" y="64"/>
                  </a:cubicBezTo>
                  <a:cubicBezTo>
                    <a:pt x="36" y="74"/>
                    <a:pt x="36" y="74"/>
                    <a:pt x="36" y="74"/>
                  </a:cubicBezTo>
                  <a:cubicBezTo>
                    <a:pt x="15" y="66"/>
                    <a:pt x="0" y="46"/>
                    <a:pt x="0" y="22"/>
                  </a:cubicBezTo>
                  <a:cubicBezTo>
                    <a:pt x="0" y="0"/>
                    <a:pt x="0" y="0"/>
                    <a:pt x="0" y="0"/>
                  </a:cubicBezTo>
                  <a:lnTo>
                    <a:pt x="12" y="0"/>
                  </a:ln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447"/>
            <p:cNvSpPr>
              <a:spLocks noChangeArrowheads="1"/>
            </p:cNvSpPr>
            <p:nvPr/>
          </p:nvSpPr>
          <p:spPr bwMode="auto">
            <a:xfrm>
              <a:off x="5703758" y="8164524"/>
              <a:ext cx="1286103" cy="822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448"/>
            <p:cNvSpPr>
              <a:spLocks noChangeArrowheads="1"/>
            </p:cNvSpPr>
            <p:nvPr/>
          </p:nvSpPr>
          <p:spPr bwMode="auto">
            <a:xfrm>
              <a:off x="5703758" y="8164524"/>
              <a:ext cx="678127" cy="822328"/>
            </a:xfrm>
            <a:prstGeom prst="rect">
              <a:avLst/>
            </a:prstGeom>
            <a:solidFill>
              <a:srgbClr val="EB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449"/>
            <p:cNvSpPr>
              <a:spLocks/>
            </p:cNvSpPr>
            <p:nvPr/>
          </p:nvSpPr>
          <p:spPr bwMode="auto">
            <a:xfrm>
              <a:off x="6335118" y="7018724"/>
              <a:ext cx="537825" cy="257221"/>
            </a:xfrm>
            <a:custGeom>
              <a:avLst/>
              <a:gdLst>
                <a:gd name="T0" fmla="*/ 23 w 23"/>
                <a:gd name="T1" fmla="*/ 5 h 11"/>
                <a:gd name="T2" fmla="*/ 18 w 23"/>
                <a:gd name="T3" fmla="*/ 0 h 11"/>
                <a:gd name="T4" fmla="*/ 15 w 23"/>
                <a:gd name="T5" fmla="*/ 0 h 11"/>
                <a:gd name="T6" fmla="*/ 8 w 23"/>
                <a:gd name="T7" fmla="*/ 0 h 11"/>
                <a:gd name="T8" fmla="*/ 5 w 23"/>
                <a:gd name="T9" fmla="*/ 0 h 11"/>
                <a:gd name="T10" fmla="*/ 0 w 23"/>
                <a:gd name="T11" fmla="*/ 5 h 11"/>
                <a:gd name="T12" fmla="*/ 5 w 23"/>
                <a:gd name="T13" fmla="*/ 11 h 11"/>
                <a:gd name="T14" fmla="*/ 8 w 23"/>
                <a:gd name="T15" fmla="*/ 11 h 11"/>
                <a:gd name="T16" fmla="*/ 15 w 23"/>
                <a:gd name="T17" fmla="*/ 11 h 11"/>
                <a:gd name="T18" fmla="*/ 18 w 23"/>
                <a:gd name="T19" fmla="*/ 11 h 11"/>
                <a:gd name="T20" fmla="*/ 23 w 23"/>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1">
                  <a:moveTo>
                    <a:pt x="23" y="5"/>
                  </a:moveTo>
                  <a:cubicBezTo>
                    <a:pt x="23" y="2"/>
                    <a:pt x="21" y="0"/>
                    <a:pt x="18" y="0"/>
                  </a:cubicBezTo>
                  <a:cubicBezTo>
                    <a:pt x="15" y="0"/>
                    <a:pt x="15" y="0"/>
                    <a:pt x="15" y="0"/>
                  </a:cubicBezTo>
                  <a:cubicBezTo>
                    <a:pt x="8" y="0"/>
                    <a:pt x="8" y="0"/>
                    <a:pt x="8" y="0"/>
                  </a:cubicBezTo>
                  <a:cubicBezTo>
                    <a:pt x="5" y="0"/>
                    <a:pt x="5" y="0"/>
                    <a:pt x="5" y="0"/>
                  </a:cubicBezTo>
                  <a:cubicBezTo>
                    <a:pt x="2" y="0"/>
                    <a:pt x="0" y="2"/>
                    <a:pt x="0" y="5"/>
                  </a:cubicBezTo>
                  <a:cubicBezTo>
                    <a:pt x="0" y="8"/>
                    <a:pt x="2" y="11"/>
                    <a:pt x="5" y="11"/>
                  </a:cubicBezTo>
                  <a:cubicBezTo>
                    <a:pt x="8" y="11"/>
                    <a:pt x="8" y="11"/>
                    <a:pt x="8" y="11"/>
                  </a:cubicBezTo>
                  <a:cubicBezTo>
                    <a:pt x="15" y="11"/>
                    <a:pt x="15" y="11"/>
                    <a:pt x="15" y="11"/>
                  </a:cubicBezTo>
                  <a:cubicBezTo>
                    <a:pt x="18" y="11"/>
                    <a:pt x="18" y="11"/>
                    <a:pt x="18" y="11"/>
                  </a:cubicBezTo>
                  <a:cubicBezTo>
                    <a:pt x="21" y="11"/>
                    <a:pt x="23" y="8"/>
                    <a:pt x="23"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450"/>
            <p:cNvSpPr>
              <a:spLocks/>
            </p:cNvSpPr>
            <p:nvPr/>
          </p:nvSpPr>
          <p:spPr bwMode="auto">
            <a:xfrm>
              <a:off x="6335118" y="6738119"/>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451"/>
            <p:cNvSpPr>
              <a:spLocks/>
            </p:cNvSpPr>
            <p:nvPr/>
          </p:nvSpPr>
          <p:spPr bwMode="auto">
            <a:xfrm>
              <a:off x="6264967" y="7275944"/>
              <a:ext cx="561209" cy="257221"/>
            </a:xfrm>
            <a:custGeom>
              <a:avLst/>
              <a:gdLst>
                <a:gd name="T0" fmla="*/ 24 w 24"/>
                <a:gd name="T1" fmla="*/ 6 h 11"/>
                <a:gd name="T2" fmla="*/ 19 w 24"/>
                <a:gd name="T3" fmla="*/ 0 h 11"/>
                <a:gd name="T4" fmla="*/ 16 w 24"/>
                <a:gd name="T5" fmla="*/ 0 h 11"/>
                <a:gd name="T6" fmla="*/ 8 w 24"/>
                <a:gd name="T7" fmla="*/ 0 h 11"/>
                <a:gd name="T8" fmla="*/ 5 w 24"/>
                <a:gd name="T9" fmla="*/ 0 h 11"/>
                <a:gd name="T10" fmla="*/ 0 w 24"/>
                <a:gd name="T11" fmla="*/ 6 h 11"/>
                <a:gd name="T12" fmla="*/ 5 w 24"/>
                <a:gd name="T13" fmla="*/ 11 h 11"/>
                <a:gd name="T14" fmla="*/ 8 w 24"/>
                <a:gd name="T15" fmla="*/ 11 h 11"/>
                <a:gd name="T16" fmla="*/ 16 w 24"/>
                <a:gd name="T17" fmla="*/ 11 h 11"/>
                <a:gd name="T18" fmla="*/ 19 w 24"/>
                <a:gd name="T19" fmla="*/ 11 h 11"/>
                <a:gd name="T20" fmla="*/ 24 w 24"/>
                <a:gd name="T2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6"/>
                  </a:moveTo>
                  <a:cubicBezTo>
                    <a:pt x="24" y="3"/>
                    <a:pt x="22" y="0"/>
                    <a:pt x="19" y="0"/>
                  </a:cubicBezTo>
                  <a:cubicBezTo>
                    <a:pt x="16" y="0"/>
                    <a:pt x="16" y="0"/>
                    <a:pt x="16" y="0"/>
                  </a:cubicBezTo>
                  <a:cubicBezTo>
                    <a:pt x="8" y="0"/>
                    <a:pt x="8" y="0"/>
                    <a:pt x="8" y="0"/>
                  </a:cubicBezTo>
                  <a:cubicBezTo>
                    <a:pt x="5" y="0"/>
                    <a:pt x="5" y="0"/>
                    <a:pt x="5" y="0"/>
                  </a:cubicBezTo>
                  <a:cubicBezTo>
                    <a:pt x="3" y="0"/>
                    <a:pt x="0" y="3"/>
                    <a:pt x="0" y="6"/>
                  </a:cubicBezTo>
                  <a:cubicBezTo>
                    <a:pt x="0" y="9"/>
                    <a:pt x="3" y="11"/>
                    <a:pt x="5" y="11"/>
                  </a:cubicBezTo>
                  <a:cubicBezTo>
                    <a:pt x="8" y="11"/>
                    <a:pt x="8" y="11"/>
                    <a:pt x="8" y="11"/>
                  </a:cubicBezTo>
                  <a:cubicBezTo>
                    <a:pt x="16" y="11"/>
                    <a:pt x="16" y="11"/>
                    <a:pt x="16" y="11"/>
                  </a:cubicBezTo>
                  <a:cubicBezTo>
                    <a:pt x="19" y="11"/>
                    <a:pt x="19" y="11"/>
                    <a:pt x="19" y="11"/>
                  </a:cubicBezTo>
                  <a:cubicBezTo>
                    <a:pt x="22" y="11"/>
                    <a:pt x="24" y="9"/>
                    <a:pt x="24" y="6"/>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52"/>
            <p:cNvSpPr>
              <a:spLocks/>
            </p:cNvSpPr>
            <p:nvPr/>
          </p:nvSpPr>
          <p:spPr bwMode="auto">
            <a:xfrm>
              <a:off x="6218199" y="7556548"/>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453"/>
            <p:cNvSpPr>
              <a:spLocks/>
            </p:cNvSpPr>
            <p:nvPr/>
          </p:nvSpPr>
          <p:spPr bwMode="auto">
            <a:xfrm>
              <a:off x="5212701" y="6406852"/>
              <a:ext cx="1519940" cy="658642"/>
            </a:xfrm>
            <a:custGeom>
              <a:avLst/>
              <a:gdLst>
                <a:gd name="T0" fmla="*/ 5 w 65"/>
                <a:gd name="T1" fmla="*/ 18 h 28"/>
                <a:gd name="T2" fmla="*/ 21 w 65"/>
                <a:gd name="T3" fmla="*/ 8 h 28"/>
                <a:gd name="T4" fmla="*/ 52 w 65"/>
                <a:gd name="T5" fmla="*/ 0 h 28"/>
                <a:gd name="T6" fmla="*/ 35 w 65"/>
                <a:gd name="T7" fmla="*/ 15 h 28"/>
                <a:gd name="T8" fmla="*/ 5 w 65"/>
                <a:gd name="T9" fmla="*/ 28 h 28"/>
                <a:gd name="T10" fmla="*/ 5 w 65"/>
                <a:gd name="T11" fmla="*/ 18 h 28"/>
              </a:gdLst>
              <a:ahLst/>
              <a:cxnLst>
                <a:cxn ang="0">
                  <a:pos x="T0" y="T1"/>
                </a:cxn>
                <a:cxn ang="0">
                  <a:pos x="T2" y="T3"/>
                </a:cxn>
                <a:cxn ang="0">
                  <a:pos x="T4" y="T5"/>
                </a:cxn>
                <a:cxn ang="0">
                  <a:pos x="T6" y="T7"/>
                </a:cxn>
                <a:cxn ang="0">
                  <a:pos x="T8" y="T9"/>
                </a:cxn>
                <a:cxn ang="0">
                  <a:pos x="T10" y="T11"/>
                </a:cxn>
              </a:cxnLst>
              <a:rect l="0" t="0" r="r" b="b"/>
              <a:pathLst>
                <a:path w="65" h="28">
                  <a:moveTo>
                    <a:pt x="5" y="18"/>
                  </a:moveTo>
                  <a:cubicBezTo>
                    <a:pt x="6" y="16"/>
                    <a:pt x="20" y="9"/>
                    <a:pt x="21" y="8"/>
                  </a:cubicBezTo>
                  <a:cubicBezTo>
                    <a:pt x="52" y="0"/>
                    <a:pt x="52" y="0"/>
                    <a:pt x="52" y="0"/>
                  </a:cubicBezTo>
                  <a:cubicBezTo>
                    <a:pt x="52" y="0"/>
                    <a:pt x="65" y="8"/>
                    <a:pt x="35" y="15"/>
                  </a:cubicBezTo>
                  <a:cubicBezTo>
                    <a:pt x="5" y="28"/>
                    <a:pt x="5" y="28"/>
                    <a:pt x="5" y="28"/>
                  </a:cubicBezTo>
                  <a:cubicBezTo>
                    <a:pt x="12" y="25"/>
                    <a:pt x="0" y="26"/>
                    <a:pt x="5" y="18"/>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454"/>
            <p:cNvSpPr>
              <a:spLocks/>
            </p:cNvSpPr>
            <p:nvPr/>
          </p:nvSpPr>
          <p:spPr bwMode="auto">
            <a:xfrm>
              <a:off x="6194816" y="6430235"/>
              <a:ext cx="163686" cy="23384"/>
            </a:xfrm>
            <a:custGeom>
              <a:avLst/>
              <a:gdLst>
                <a:gd name="T0" fmla="*/ 7 w 7"/>
                <a:gd name="T1" fmla="*/ 0 h 1"/>
                <a:gd name="T2" fmla="*/ 0 w 7"/>
                <a:gd name="T3" fmla="*/ 1 h 1"/>
                <a:gd name="T4" fmla="*/ 0 w 7"/>
                <a:gd name="T5" fmla="*/ 1 h 1"/>
                <a:gd name="T6" fmla="*/ 7 w 7"/>
                <a:gd name="T7" fmla="*/ 0 h 1"/>
                <a:gd name="T8" fmla="*/ 7 w 7"/>
                <a:gd name="T9" fmla="*/ 0 h 1"/>
              </a:gdLst>
              <a:ahLst/>
              <a:cxnLst>
                <a:cxn ang="0">
                  <a:pos x="T0" y="T1"/>
                </a:cxn>
                <a:cxn ang="0">
                  <a:pos x="T2" y="T3"/>
                </a:cxn>
                <a:cxn ang="0">
                  <a:pos x="T4" y="T5"/>
                </a:cxn>
                <a:cxn ang="0">
                  <a:pos x="T6" y="T7"/>
                </a:cxn>
                <a:cxn ang="0">
                  <a:pos x="T8" y="T9"/>
                </a:cxn>
              </a:cxnLst>
              <a:rect l="0" t="0" r="r" b="b"/>
              <a:pathLst>
                <a:path w="7" h="1">
                  <a:moveTo>
                    <a:pt x="7" y="0"/>
                  </a:moveTo>
                  <a:cubicBezTo>
                    <a:pt x="0" y="1"/>
                    <a:pt x="0" y="1"/>
                    <a:pt x="0" y="1"/>
                  </a:cubicBezTo>
                  <a:cubicBezTo>
                    <a:pt x="0" y="1"/>
                    <a:pt x="0" y="1"/>
                    <a:pt x="0" y="1"/>
                  </a:cubicBezTo>
                  <a:cubicBezTo>
                    <a:pt x="7" y="0"/>
                    <a:pt x="7" y="0"/>
                    <a:pt x="7" y="0"/>
                  </a:cubicBezTo>
                  <a:cubicBezTo>
                    <a:pt x="7" y="0"/>
                    <a:pt x="7" y="0"/>
                    <a:pt x="7" y="0"/>
                  </a:cubicBezTo>
                </a:path>
              </a:pathLst>
            </a:custGeom>
            <a:solidFill>
              <a:srgbClr val="F4D2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55"/>
            <p:cNvSpPr>
              <a:spLocks noChangeArrowheads="1"/>
            </p:cNvSpPr>
            <p:nvPr/>
          </p:nvSpPr>
          <p:spPr bwMode="auto">
            <a:xfrm>
              <a:off x="6358502" y="6430235"/>
              <a:ext cx="23384" cy="3899"/>
            </a:xfrm>
            <a:prstGeom prst="rect">
              <a:avLst/>
            </a:prstGeom>
            <a:solidFill>
              <a:srgbClr val="FDDA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456"/>
            <p:cNvSpPr>
              <a:spLocks noChangeArrowheads="1"/>
            </p:cNvSpPr>
            <p:nvPr/>
          </p:nvSpPr>
          <p:spPr bwMode="auto">
            <a:xfrm>
              <a:off x="6358502" y="6430235"/>
              <a:ext cx="23384" cy="3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457"/>
            <p:cNvSpPr>
              <a:spLocks/>
            </p:cNvSpPr>
            <p:nvPr/>
          </p:nvSpPr>
          <p:spPr bwMode="auto">
            <a:xfrm>
              <a:off x="6194816" y="6430235"/>
              <a:ext cx="210453" cy="93535"/>
            </a:xfrm>
            <a:custGeom>
              <a:avLst/>
              <a:gdLst>
                <a:gd name="T0" fmla="*/ 8 w 9"/>
                <a:gd name="T1" fmla="*/ 0 h 4"/>
                <a:gd name="T2" fmla="*/ 7 w 9"/>
                <a:gd name="T3" fmla="*/ 0 h 4"/>
                <a:gd name="T4" fmla="*/ 0 w 9"/>
                <a:gd name="T5" fmla="*/ 1 h 4"/>
                <a:gd name="T6" fmla="*/ 4 w 9"/>
                <a:gd name="T7" fmla="*/ 4 h 4"/>
                <a:gd name="T8" fmla="*/ 9 w 9"/>
                <a:gd name="T9" fmla="*/ 3 h 4"/>
                <a:gd name="T10" fmla="*/ 8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8" y="0"/>
                  </a:moveTo>
                  <a:cubicBezTo>
                    <a:pt x="7" y="0"/>
                    <a:pt x="7" y="0"/>
                    <a:pt x="7" y="0"/>
                  </a:cubicBezTo>
                  <a:cubicBezTo>
                    <a:pt x="0" y="1"/>
                    <a:pt x="0" y="1"/>
                    <a:pt x="0" y="1"/>
                  </a:cubicBezTo>
                  <a:cubicBezTo>
                    <a:pt x="1" y="3"/>
                    <a:pt x="3" y="4"/>
                    <a:pt x="4" y="4"/>
                  </a:cubicBezTo>
                  <a:cubicBezTo>
                    <a:pt x="7" y="4"/>
                    <a:pt x="9" y="3"/>
                    <a:pt x="9" y="3"/>
                  </a:cubicBezTo>
                  <a:cubicBezTo>
                    <a:pt x="8" y="0"/>
                    <a:pt x="8" y="0"/>
                    <a:pt x="8"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458"/>
            <p:cNvSpPr>
              <a:spLocks/>
            </p:cNvSpPr>
            <p:nvPr/>
          </p:nvSpPr>
          <p:spPr bwMode="auto">
            <a:xfrm>
              <a:off x="6358502" y="6784887"/>
              <a:ext cx="233837" cy="163686"/>
            </a:xfrm>
            <a:custGeom>
              <a:avLst/>
              <a:gdLst>
                <a:gd name="T0" fmla="*/ 6 w 10"/>
                <a:gd name="T1" fmla="*/ 0 h 7"/>
                <a:gd name="T2" fmla="*/ 4 w 10"/>
                <a:gd name="T3" fmla="*/ 0 h 7"/>
                <a:gd name="T4" fmla="*/ 1 w 10"/>
                <a:gd name="T5" fmla="*/ 4 h 7"/>
                <a:gd name="T6" fmla="*/ 4 w 10"/>
                <a:gd name="T7" fmla="*/ 7 h 7"/>
                <a:gd name="T8" fmla="*/ 4 w 10"/>
                <a:gd name="T9" fmla="*/ 7 h 7"/>
                <a:gd name="T10" fmla="*/ 9 w 10"/>
                <a:gd name="T11" fmla="*/ 2 h 7"/>
                <a:gd name="T12" fmla="*/ 6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6" y="0"/>
                  </a:moveTo>
                  <a:cubicBezTo>
                    <a:pt x="5" y="0"/>
                    <a:pt x="5" y="0"/>
                    <a:pt x="4" y="0"/>
                  </a:cubicBezTo>
                  <a:cubicBezTo>
                    <a:pt x="2" y="1"/>
                    <a:pt x="0" y="2"/>
                    <a:pt x="1" y="4"/>
                  </a:cubicBezTo>
                  <a:cubicBezTo>
                    <a:pt x="1" y="5"/>
                    <a:pt x="1" y="7"/>
                    <a:pt x="4" y="7"/>
                  </a:cubicBezTo>
                  <a:cubicBezTo>
                    <a:pt x="4" y="7"/>
                    <a:pt x="4" y="7"/>
                    <a:pt x="4" y="7"/>
                  </a:cubicBezTo>
                  <a:cubicBezTo>
                    <a:pt x="8" y="7"/>
                    <a:pt x="10" y="6"/>
                    <a:pt x="9" y="2"/>
                  </a:cubicBezTo>
                  <a:cubicBezTo>
                    <a:pt x="9" y="0"/>
                    <a:pt x="8" y="0"/>
                    <a:pt x="6"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459"/>
            <p:cNvSpPr>
              <a:spLocks/>
            </p:cNvSpPr>
            <p:nvPr/>
          </p:nvSpPr>
          <p:spPr bwMode="auto">
            <a:xfrm>
              <a:off x="6335118" y="7065491"/>
              <a:ext cx="210453" cy="163686"/>
            </a:xfrm>
            <a:custGeom>
              <a:avLst/>
              <a:gdLst>
                <a:gd name="T0" fmla="*/ 5 w 9"/>
                <a:gd name="T1" fmla="*/ 0 h 7"/>
                <a:gd name="T2" fmla="*/ 5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5" y="0"/>
                    <a:pt x="5" y="0"/>
                    <a:pt x="5" y="0"/>
                  </a:cubicBezTo>
                  <a:cubicBezTo>
                    <a:pt x="2" y="0"/>
                    <a:pt x="1" y="1"/>
                    <a:pt x="0" y="3"/>
                  </a:cubicBezTo>
                  <a:cubicBezTo>
                    <a:pt x="0" y="4"/>
                    <a:pt x="0" y="6"/>
                    <a:pt x="3" y="7"/>
                  </a:cubicBezTo>
                  <a:cubicBezTo>
                    <a:pt x="4" y="7"/>
                    <a:pt x="5" y="7"/>
                    <a:pt x="5" y="7"/>
                  </a:cubicBezTo>
                  <a:cubicBezTo>
                    <a:pt x="8" y="7"/>
                    <a:pt x="9"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460"/>
            <p:cNvSpPr>
              <a:spLocks/>
            </p:cNvSpPr>
            <p:nvPr/>
          </p:nvSpPr>
          <p:spPr bwMode="auto">
            <a:xfrm>
              <a:off x="6335118" y="7346095"/>
              <a:ext cx="210453" cy="163686"/>
            </a:xfrm>
            <a:custGeom>
              <a:avLst/>
              <a:gdLst>
                <a:gd name="T0" fmla="*/ 5 w 9"/>
                <a:gd name="T1" fmla="*/ 0 h 7"/>
                <a:gd name="T2" fmla="*/ 4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4" y="0"/>
                    <a:pt x="4" y="0"/>
                    <a:pt x="4" y="0"/>
                  </a:cubicBezTo>
                  <a:cubicBezTo>
                    <a:pt x="2" y="0"/>
                    <a:pt x="0" y="1"/>
                    <a:pt x="0" y="3"/>
                  </a:cubicBezTo>
                  <a:cubicBezTo>
                    <a:pt x="0" y="4"/>
                    <a:pt x="0" y="6"/>
                    <a:pt x="3" y="7"/>
                  </a:cubicBezTo>
                  <a:cubicBezTo>
                    <a:pt x="3" y="7"/>
                    <a:pt x="4" y="7"/>
                    <a:pt x="5" y="7"/>
                  </a:cubicBezTo>
                  <a:cubicBezTo>
                    <a:pt x="7" y="7"/>
                    <a:pt x="8"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461"/>
            <p:cNvSpPr>
              <a:spLocks/>
            </p:cNvSpPr>
            <p:nvPr/>
          </p:nvSpPr>
          <p:spPr bwMode="auto">
            <a:xfrm>
              <a:off x="6264967" y="7626699"/>
              <a:ext cx="187070" cy="140302"/>
            </a:xfrm>
            <a:custGeom>
              <a:avLst/>
              <a:gdLst>
                <a:gd name="T0" fmla="*/ 4 w 8"/>
                <a:gd name="T1" fmla="*/ 0 h 6"/>
                <a:gd name="T2" fmla="*/ 4 w 8"/>
                <a:gd name="T3" fmla="*/ 0 h 6"/>
                <a:gd name="T4" fmla="*/ 0 w 8"/>
                <a:gd name="T5" fmla="*/ 2 h 6"/>
                <a:gd name="T6" fmla="*/ 3 w 8"/>
                <a:gd name="T7" fmla="*/ 6 h 6"/>
                <a:gd name="T8" fmla="*/ 5 w 8"/>
                <a:gd name="T9" fmla="*/ 6 h 6"/>
                <a:gd name="T10" fmla="*/ 8 w 8"/>
                <a:gd name="T11" fmla="*/ 3 h 6"/>
                <a:gd name="T12" fmla="*/ 4 w 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4" y="0"/>
                  </a:moveTo>
                  <a:cubicBezTo>
                    <a:pt x="4" y="0"/>
                    <a:pt x="4" y="0"/>
                    <a:pt x="4" y="0"/>
                  </a:cubicBezTo>
                  <a:cubicBezTo>
                    <a:pt x="2" y="0"/>
                    <a:pt x="0" y="0"/>
                    <a:pt x="0" y="2"/>
                  </a:cubicBezTo>
                  <a:cubicBezTo>
                    <a:pt x="0" y="3"/>
                    <a:pt x="0" y="5"/>
                    <a:pt x="3" y="6"/>
                  </a:cubicBezTo>
                  <a:cubicBezTo>
                    <a:pt x="3" y="6"/>
                    <a:pt x="4" y="6"/>
                    <a:pt x="5" y="6"/>
                  </a:cubicBezTo>
                  <a:cubicBezTo>
                    <a:pt x="6" y="6"/>
                    <a:pt x="8" y="5"/>
                    <a:pt x="8" y="3"/>
                  </a:cubicBezTo>
                  <a:cubicBezTo>
                    <a:pt x="8" y="1"/>
                    <a:pt x="6" y="0"/>
                    <a:pt x="4"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62"/>
            <p:cNvSpPr>
              <a:spLocks noChangeArrowheads="1"/>
            </p:cNvSpPr>
            <p:nvPr/>
          </p:nvSpPr>
          <p:spPr bwMode="auto">
            <a:xfrm>
              <a:off x="3949982" y="9806093"/>
              <a:ext cx="4867706" cy="2696919"/>
            </a:xfrm>
            <a:prstGeom prst="rect">
              <a:avLst/>
            </a:prstGeom>
            <a:solidFill>
              <a:srgbClr val="2B2B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63"/>
            <p:cNvSpPr>
              <a:spLocks noChangeArrowheads="1"/>
            </p:cNvSpPr>
            <p:nvPr/>
          </p:nvSpPr>
          <p:spPr bwMode="auto">
            <a:xfrm>
              <a:off x="4815178" y="10791292"/>
              <a:ext cx="3156798" cy="1383536"/>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464"/>
            <p:cNvSpPr>
              <a:spLocks noChangeArrowheads="1"/>
            </p:cNvSpPr>
            <p:nvPr/>
          </p:nvSpPr>
          <p:spPr bwMode="auto">
            <a:xfrm>
              <a:off x="3762912" y="9384375"/>
              <a:ext cx="5265229" cy="1173083"/>
            </a:xfrm>
            <a:prstGeom prst="rect">
              <a:avLst/>
            </a:prstGeom>
            <a:solidFill>
              <a:srgbClr val="EB69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465"/>
            <p:cNvSpPr>
              <a:spLocks noChangeArrowheads="1"/>
            </p:cNvSpPr>
            <p:nvPr/>
          </p:nvSpPr>
          <p:spPr bwMode="auto">
            <a:xfrm>
              <a:off x="3762912" y="9384375"/>
              <a:ext cx="5265229" cy="471572"/>
            </a:xfrm>
            <a:prstGeom prst="rect">
              <a:avLst/>
            </a:prstGeom>
            <a:solidFill>
              <a:srgbClr val="DA55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466"/>
            <p:cNvSpPr>
              <a:spLocks noChangeArrowheads="1"/>
            </p:cNvSpPr>
            <p:nvPr/>
          </p:nvSpPr>
          <p:spPr bwMode="auto">
            <a:xfrm>
              <a:off x="4815178" y="10791292"/>
              <a:ext cx="1636858" cy="1383536"/>
            </a:xfrm>
            <a:prstGeom prst="rect">
              <a:avLst/>
            </a:prstGeom>
            <a:solidFill>
              <a:srgbClr val="63646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467"/>
            <p:cNvSpPr>
              <a:spLocks/>
            </p:cNvSpPr>
            <p:nvPr/>
          </p:nvSpPr>
          <p:spPr bwMode="auto">
            <a:xfrm>
              <a:off x="6452036" y="4251654"/>
              <a:ext cx="1991512" cy="869095"/>
            </a:xfrm>
            <a:custGeom>
              <a:avLst/>
              <a:gdLst>
                <a:gd name="T0" fmla="*/ 84 w 85"/>
                <a:gd name="T1" fmla="*/ 36 h 37"/>
                <a:gd name="T2" fmla="*/ 72 w 85"/>
                <a:gd name="T3" fmla="*/ 24 h 37"/>
                <a:gd name="T4" fmla="*/ 72 w 85"/>
                <a:gd name="T5" fmla="*/ 21 h 37"/>
                <a:gd name="T6" fmla="*/ 63 w 85"/>
                <a:gd name="T7" fmla="*/ 21 h 37"/>
                <a:gd name="T8" fmla="*/ 62 w 85"/>
                <a:gd name="T9" fmla="*/ 21 h 37"/>
                <a:gd name="T10" fmla="*/ 35 w 85"/>
                <a:gd name="T11" fmla="*/ 7 h 37"/>
                <a:gd name="T12" fmla="*/ 3 w 85"/>
                <a:gd name="T13" fmla="*/ 1 h 37"/>
                <a:gd name="T14" fmla="*/ 0 w 85"/>
                <a:gd name="T15" fmla="*/ 0 h 37"/>
                <a:gd name="T16" fmla="*/ 53 w 85"/>
                <a:gd name="T17" fmla="*/ 0 h 37"/>
                <a:gd name="T18" fmla="*/ 53 w 85"/>
                <a:gd name="T19" fmla="*/ 7 h 37"/>
                <a:gd name="T20" fmla="*/ 85 w 85"/>
                <a:gd name="T21" fmla="*/ 7 h 37"/>
                <a:gd name="T22" fmla="*/ 85 w 85"/>
                <a:gd name="T23" fmla="*/ 30 h 37"/>
                <a:gd name="T24" fmla="*/ 85 w 85"/>
                <a:gd name="T25" fmla="*/ 37 h 37"/>
                <a:gd name="T26" fmla="*/ 84 w 85"/>
                <a:gd name="T27"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37">
                  <a:moveTo>
                    <a:pt x="84" y="36"/>
                  </a:moveTo>
                  <a:cubicBezTo>
                    <a:pt x="81" y="31"/>
                    <a:pt x="77" y="27"/>
                    <a:pt x="72" y="24"/>
                  </a:cubicBezTo>
                  <a:cubicBezTo>
                    <a:pt x="72" y="22"/>
                    <a:pt x="72" y="21"/>
                    <a:pt x="72" y="21"/>
                  </a:cubicBezTo>
                  <a:cubicBezTo>
                    <a:pt x="63" y="21"/>
                    <a:pt x="63" y="21"/>
                    <a:pt x="63" y="21"/>
                  </a:cubicBezTo>
                  <a:cubicBezTo>
                    <a:pt x="63" y="21"/>
                    <a:pt x="62" y="21"/>
                    <a:pt x="62" y="21"/>
                  </a:cubicBezTo>
                  <a:cubicBezTo>
                    <a:pt x="53" y="17"/>
                    <a:pt x="45" y="11"/>
                    <a:pt x="35" y="7"/>
                  </a:cubicBezTo>
                  <a:cubicBezTo>
                    <a:pt x="25" y="4"/>
                    <a:pt x="14" y="3"/>
                    <a:pt x="3" y="1"/>
                  </a:cubicBezTo>
                  <a:cubicBezTo>
                    <a:pt x="2" y="0"/>
                    <a:pt x="1" y="0"/>
                    <a:pt x="0" y="0"/>
                  </a:cubicBezTo>
                  <a:cubicBezTo>
                    <a:pt x="53" y="0"/>
                    <a:pt x="53" y="0"/>
                    <a:pt x="53" y="0"/>
                  </a:cubicBezTo>
                  <a:cubicBezTo>
                    <a:pt x="53" y="7"/>
                    <a:pt x="53" y="7"/>
                    <a:pt x="53" y="7"/>
                  </a:cubicBezTo>
                  <a:cubicBezTo>
                    <a:pt x="85" y="7"/>
                    <a:pt x="85" y="7"/>
                    <a:pt x="85" y="7"/>
                  </a:cubicBezTo>
                  <a:cubicBezTo>
                    <a:pt x="85" y="30"/>
                    <a:pt x="85" y="30"/>
                    <a:pt x="85" y="30"/>
                  </a:cubicBezTo>
                  <a:cubicBezTo>
                    <a:pt x="85" y="32"/>
                    <a:pt x="85" y="34"/>
                    <a:pt x="85" y="37"/>
                  </a:cubicBezTo>
                  <a:cubicBezTo>
                    <a:pt x="84" y="36"/>
                    <a:pt x="84" y="36"/>
                    <a:pt x="84" y="3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468"/>
            <p:cNvSpPr>
              <a:spLocks/>
            </p:cNvSpPr>
            <p:nvPr/>
          </p:nvSpPr>
          <p:spPr bwMode="auto">
            <a:xfrm>
              <a:off x="5002248" y="4228270"/>
              <a:ext cx="303988" cy="70151"/>
            </a:xfrm>
            <a:custGeom>
              <a:avLst/>
              <a:gdLst>
                <a:gd name="T0" fmla="*/ 0 w 13"/>
                <a:gd name="T1" fmla="*/ 3 h 3"/>
                <a:gd name="T2" fmla="*/ 0 w 13"/>
                <a:gd name="T3" fmla="*/ 0 h 3"/>
                <a:gd name="T4" fmla="*/ 13 w 13"/>
                <a:gd name="T5" fmla="*/ 0 h 3"/>
                <a:gd name="T6" fmla="*/ 0 w 13"/>
                <a:gd name="T7" fmla="*/ 3 h 3"/>
              </a:gdLst>
              <a:ahLst/>
              <a:cxnLst>
                <a:cxn ang="0">
                  <a:pos x="T0" y="T1"/>
                </a:cxn>
                <a:cxn ang="0">
                  <a:pos x="T2" y="T3"/>
                </a:cxn>
                <a:cxn ang="0">
                  <a:pos x="T4" y="T5"/>
                </a:cxn>
                <a:cxn ang="0">
                  <a:pos x="T6" y="T7"/>
                </a:cxn>
              </a:cxnLst>
              <a:rect l="0" t="0" r="r" b="b"/>
              <a:pathLst>
                <a:path w="13" h="3">
                  <a:moveTo>
                    <a:pt x="0" y="3"/>
                  </a:moveTo>
                  <a:cubicBezTo>
                    <a:pt x="0" y="0"/>
                    <a:pt x="0" y="0"/>
                    <a:pt x="0" y="0"/>
                  </a:cubicBezTo>
                  <a:cubicBezTo>
                    <a:pt x="13" y="0"/>
                    <a:pt x="13" y="0"/>
                    <a:pt x="13" y="0"/>
                  </a:cubicBezTo>
                  <a:cubicBezTo>
                    <a:pt x="8" y="0"/>
                    <a:pt x="4" y="2"/>
                    <a:pt x="0" y="3"/>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469"/>
            <p:cNvSpPr>
              <a:spLocks/>
            </p:cNvSpPr>
            <p:nvPr/>
          </p:nvSpPr>
          <p:spPr bwMode="auto">
            <a:xfrm>
              <a:off x="5797293" y="4228270"/>
              <a:ext cx="584592" cy="46767"/>
            </a:xfrm>
            <a:custGeom>
              <a:avLst/>
              <a:gdLst>
                <a:gd name="T0" fmla="*/ 9 w 25"/>
                <a:gd name="T1" fmla="*/ 2 h 2"/>
                <a:gd name="T2" fmla="*/ 6 w 25"/>
                <a:gd name="T3" fmla="*/ 2 h 2"/>
                <a:gd name="T4" fmla="*/ 0 w 25"/>
                <a:gd name="T5" fmla="*/ 0 h 2"/>
                <a:gd name="T6" fmla="*/ 25 w 25"/>
                <a:gd name="T7" fmla="*/ 0 h 2"/>
                <a:gd name="T8" fmla="*/ 25 w 25"/>
                <a:gd name="T9" fmla="*/ 1 h 2"/>
                <a:gd name="T10" fmla="*/ 14 w 25"/>
                <a:gd name="T11" fmla="*/ 2 h 2"/>
                <a:gd name="T12" fmla="*/ 9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9" y="2"/>
                  </a:moveTo>
                  <a:cubicBezTo>
                    <a:pt x="8" y="2"/>
                    <a:pt x="7" y="2"/>
                    <a:pt x="6" y="2"/>
                  </a:cubicBezTo>
                  <a:cubicBezTo>
                    <a:pt x="4" y="1"/>
                    <a:pt x="2" y="0"/>
                    <a:pt x="0" y="0"/>
                  </a:cubicBezTo>
                  <a:cubicBezTo>
                    <a:pt x="25" y="0"/>
                    <a:pt x="25" y="0"/>
                    <a:pt x="25" y="0"/>
                  </a:cubicBezTo>
                  <a:cubicBezTo>
                    <a:pt x="25" y="1"/>
                    <a:pt x="25" y="1"/>
                    <a:pt x="25" y="1"/>
                  </a:cubicBezTo>
                  <a:cubicBezTo>
                    <a:pt x="21" y="0"/>
                    <a:pt x="17" y="1"/>
                    <a:pt x="14" y="2"/>
                  </a:cubicBezTo>
                  <a:cubicBezTo>
                    <a:pt x="12" y="2"/>
                    <a:pt x="11" y="2"/>
                    <a:pt x="9" y="2"/>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470"/>
            <p:cNvSpPr>
              <a:spLocks/>
            </p:cNvSpPr>
            <p:nvPr/>
          </p:nvSpPr>
          <p:spPr bwMode="auto">
            <a:xfrm>
              <a:off x="6358502" y="4228270"/>
              <a:ext cx="2108431" cy="915862"/>
            </a:xfrm>
            <a:custGeom>
              <a:avLst/>
              <a:gdLst>
                <a:gd name="T0" fmla="*/ 89 w 90"/>
                <a:gd name="T1" fmla="*/ 39 h 39"/>
                <a:gd name="T2" fmla="*/ 88 w 90"/>
                <a:gd name="T3" fmla="*/ 37 h 39"/>
                <a:gd name="T4" fmla="*/ 78 w 90"/>
                <a:gd name="T5" fmla="*/ 26 h 39"/>
                <a:gd name="T6" fmla="*/ 77 w 90"/>
                <a:gd name="T7" fmla="*/ 21 h 39"/>
                <a:gd name="T8" fmla="*/ 64 w 90"/>
                <a:gd name="T9" fmla="*/ 21 h 39"/>
                <a:gd name="T10" fmla="*/ 39 w 90"/>
                <a:gd name="T11" fmla="*/ 8 h 39"/>
                <a:gd name="T12" fmla="*/ 7 w 90"/>
                <a:gd name="T13" fmla="*/ 2 h 39"/>
                <a:gd name="T14" fmla="*/ 0 w 90"/>
                <a:gd name="T15" fmla="*/ 1 h 39"/>
                <a:gd name="T16" fmla="*/ 0 w 90"/>
                <a:gd name="T17" fmla="*/ 0 h 39"/>
                <a:gd name="T18" fmla="*/ 59 w 90"/>
                <a:gd name="T19" fmla="*/ 0 h 39"/>
                <a:gd name="T20" fmla="*/ 59 w 90"/>
                <a:gd name="T21" fmla="*/ 7 h 39"/>
                <a:gd name="T22" fmla="*/ 90 w 90"/>
                <a:gd name="T23" fmla="*/ 7 h 39"/>
                <a:gd name="T24" fmla="*/ 90 w 90"/>
                <a:gd name="T25" fmla="*/ 29 h 39"/>
                <a:gd name="T26" fmla="*/ 89 w 90"/>
                <a:gd name="T2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39">
                  <a:moveTo>
                    <a:pt x="89" y="39"/>
                  </a:moveTo>
                  <a:cubicBezTo>
                    <a:pt x="89" y="38"/>
                    <a:pt x="88" y="37"/>
                    <a:pt x="88" y="37"/>
                  </a:cubicBezTo>
                  <a:cubicBezTo>
                    <a:pt x="86" y="33"/>
                    <a:pt x="82" y="29"/>
                    <a:pt x="78" y="26"/>
                  </a:cubicBezTo>
                  <a:cubicBezTo>
                    <a:pt x="78" y="23"/>
                    <a:pt x="77" y="21"/>
                    <a:pt x="77" y="21"/>
                  </a:cubicBezTo>
                  <a:cubicBezTo>
                    <a:pt x="64" y="21"/>
                    <a:pt x="64" y="21"/>
                    <a:pt x="64" y="21"/>
                  </a:cubicBezTo>
                  <a:cubicBezTo>
                    <a:pt x="56" y="17"/>
                    <a:pt x="48" y="11"/>
                    <a:pt x="39" y="8"/>
                  </a:cubicBezTo>
                  <a:cubicBezTo>
                    <a:pt x="29" y="5"/>
                    <a:pt x="18" y="4"/>
                    <a:pt x="7" y="2"/>
                  </a:cubicBezTo>
                  <a:cubicBezTo>
                    <a:pt x="5" y="1"/>
                    <a:pt x="2" y="1"/>
                    <a:pt x="0" y="1"/>
                  </a:cubicBezTo>
                  <a:cubicBezTo>
                    <a:pt x="0" y="0"/>
                    <a:pt x="0" y="0"/>
                    <a:pt x="0" y="0"/>
                  </a:cubicBezTo>
                  <a:cubicBezTo>
                    <a:pt x="59" y="0"/>
                    <a:pt x="59" y="0"/>
                    <a:pt x="59" y="0"/>
                  </a:cubicBezTo>
                  <a:cubicBezTo>
                    <a:pt x="59" y="7"/>
                    <a:pt x="59" y="7"/>
                    <a:pt x="59" y="7"/>
                  </a:cubicBezTo>
                  <a:cubicBezTo>
                    <a:pt x="90" y="7"/>
                    <a:pt x="90" y="7"/>
                    <a:pt x="90" y="7"/>
                  </a:cubicBezTo>
                  <a:cubicBezTo>
                    <a:pt x="90" y="29"/>
                    <a:pt x="90" y="29"/>
                    <a:pt x="90" y="29"/>
                  </a:cubicBezTo>
                  <a:cubicBezTo>
                    <a:pt x="90" y="33"/>
                    <a:pt x="90" y="36"/>
                    <a:pt x="89" y="39"/>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71"/>
            <p:cNvSpPr>
              <a:spLocks/>
            </p:cNvSpPr>
            <p:nvPr/>
          </p:nvSpPr>
          <p:spPr bwMode="auto">
            <a:xfrm>
              <a:off x="5002248" y="4134735"/>
              <a:ext cx="2595590" cy="163686"/>
            </a:xfrm>
            <a:custGeom>
              <a:avLst/>
              <a:gdLst>
                <a:gd name="T0" fmla="*/ 43 w 111"/>
                <a:gd name="T1" fmla="*/ 6 h 7"/>
                <a:gd name="T2" fmla="*/ 40 w 111"/>
                <a:gd name="T3" fmla="*/ 6 h 7"/>
                <a:gd name="T4" fmla="*/ 27 w 111"/>
                <a:gd name="T5" fmla="*/ 2 h 7"/>
                <a:gd name="T6" fmla="*/ 0 w 111"/>
                <a:gd name="T7" fmla="*/ 7 h 7"/>
                <a:gd name="T8" fmla="*/ 0 w 111"/>
                <a:gd name="T9" fmla="*/ 0 h 7"/>
                <a:gd name="T10" fmla="*/ 111 w 111"/>
                <a:gd name="T11" fmla="*/ 0 h 7"/>
                <a:gd name="T12" fmla="*/ 69 w 111"/>
                <a:gd name="T13" fmla="*/ 7 h 7"/>
                <a:gd name="T14" fmla="*/ 65 w 111"/>
                <a:gd name="T15" fmla="*/ 6 h 7"/>
                <a:gd name="T16" fmla="*/ 48 w 111"/>
                <a:gd name="T17" fmla="*/ 6 h 7"/>
                <a:gd name="T18" fmla="*/ 43 w 111"/>
                <a:gd name="T1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7">
                  <a:moveTo>
                    <a:pt x="43" y="6"/>
                  </a:moveTo>
                  <a:cubicBezTo>
                    <a:pt x="42" y="6"/>
                    <a:pt x="41" y="6"/>
                    <a:pt x="40" y="6"/>
                  </a:cubicBezTo>
                  <a:cubicBezTo>
                    <a:pt x="36" y="4"/>
                    <a:pt x="31" y="3"/>
                    <a:pt x="27" y="2"/>
                  </a:cubicBezTo>
                  <a:cubicBezTo>
                    <a:pt x="17" y="2"/>
                    <a:pt x="8" y="4"/>
                    <a:pt x="0" y="7"/>
                  </a:cubicBezTo>
                  <a:cubicBezTo>
                    <a:pt x="0" y="0"/>
                    <a:pt x="0" y="0"/>
                    <a:pt x="0" y="0"/>
                  </a:cubicBezTo>
                  <a:cubicBezTo>
                    <a:pt x="111" y="0"/>
                    <a:pt x="111" y="0"/>
                    <a:pt x="111" y="0"/>
                  </a:cubicBezTo>
                  <a:cubicBezTo>
                    <a:pt x="69" y="7"/>
                    <a:pt x="69" y="7"/>
                    <a:pt x="69" y="7"/>
                  </a:cubicBezTo>
                  <a:cubicBezTo>
                    <a:pt x="68" y="6"/>
                    <a:pt x="66" y="6"/>
                    <a:pt x="65" y="6"/>
                  </a:cubicBezTo>
                  <a:cubicBezTo>
                    <a:pt x="59" y="4"/>
                    <a:pt x="53" y="4"/>
                    <a:pt x="48" y="6"/>
                  </a:cubicBezTo>
                  <a:cubicBezTo>
                    <a:pt x="46" y="6"/>
                    <a:pt x="45" y="6"/>
                    <a:pt x="43" y="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472"/>
            <p:cNvSpPr>
              <a:spLocks/>
            </p:cNvSpPr>
            <p:nvPr/>
          </p:nvSpPr>
          <p:spPr bwMode="auto">
            <a:xfrm>
              <a:off x="4861945" y="3947666"/>
              <a:ext cx="2993112" cy="280604"/>
            </a:xfrm>
            <a:custGeom>
              <a:avLst/>
              <a:gdLst>
                <a:gd name="T0" fmla="*/ 33 w 128"/>
                <a:gd name="T1" fmla="*/ 10 h 12"/>
                <a:gd name="T2" fmla="*/ 17 w 128"/>
                <a:gd name="T3" fmla="*/ 12 h 12"/>
                <a:gd name="T4" fmla="*/ 0 w 128"/>
                <a:gd name="T5" fmla="*/ 12 h 12"/>
                <a:gd name="T6" fmla="*/ 0 w 128"/>
                <a:gd name="T7" fmla="*/ 0 h 12"/>
                <a:gd name="T8" fmla="*/ 128 w 128"/>
                <a:gd name="T9" fmla="*/ 0 h 12"/>
                <a:gd name="T10" fmla="*/ 128 w 128"/>
                <a:gd name="T11" fmla="*/ 12 h 12"/>
                <a:gd name="T12" fmla="*/ 41 w 128"/>
                <a:gd name="T13" fmla="*/ 12 h 12"/>
                <a:gd name="T14" fmla="*/ 33 w 1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2">
                  <a:moveTo>
                    <a:pt x="33" y="10"/>
                  </a:moveTo>
                  <a:cubicBezTo>
                    <a:pt x="27" y="10"/>
                    <a:pt x="22" y="11"/>
                    <a:pt x="17" y="12"/>
                  </a:cubicBezTo>
                  <a:cubicBezTo>
                    <a:pt x="0" y="12"/>
                    <a:pt x="0" y="12"/>
                    <a:pt x="0" y="12"/>
                  </a:cubicBezTo>
                  <a:cubicBezTo>
                    <a:pt x="0" y="0"/>
                    <a:pt x="0" y="0"/>
                    <a:pt x="0" y="0"/>
                  </a:cubicBezTo>
                  <a:cubicBezTo>
                    <a:pt x="128" y="0"/>
                    <a:pt x="128" y="0"/>
                    <a:pt x="128" y="0"/>
                  </a:cubicBezTo>
                  <a:cubicBezTo>
                    <a:pt x="128" y="12"/>
                    <a:pt x="128" y="12"/>
                    <a:pt x="128" y="12"/>
                  </a:cubicBezTo>
                  <a:cubicBezTo>
                    <a:pt x="41" y="12"/>
                    <a:pt x="41" y="12"/>
                    <a:pt x="41" y="12"/>
                  </a:cubicBezTo>
                  <a:cubicBezTo>
                    <a:pt x="38" y="11"/>
                    <a:pt x="36" y="11"/>
                    <a:pt x="33" y="10"/>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473"/>
            <p:cNvSpPr>
              <a:spLocks/>
            </p:cNvSpPr>
            <p:nvPr/>
          </p:nvSpPr>
          <p:spPr bwMode="auto">
            <a:xfrm>
              <a:off x="4861945" y="3947666"/>
              <a:ext cx="1496556" cy="280604"/>
            </a:xfrm>
            <a:custGeom>
              <a:avLst/>
              <a:gdLst>
                <a:gd name="T0" fmla="*/ 33 w 64"/>
                <a:gd name="T1" fmla="*/ 10 h 12"/>
                <a:gd name="T2" fmla="*/ 17 w 64"/>
                <a:gd name="T3" fmla="*/ 12 h 12"/>
                <a:gd name="T4" fmla="*/ 0 w 64"/>
                <a:gd name="T5" fmla="*/ 12 h 12"/>
                <a:gd name="T6" fmla="*/ 0 w 64"/>
                <a:gd name="T7" fmla="*/ 0 h 12"/>
                <a:gd name="T8" fmla="*/ 64 w 64"/>
                <a:gd name="T9" fmla="*/ 0 h 12"/>
                <a:gd name="T10" fmla="*/ 64 w 64"/>
                <a:gd name="T11" fmla="*/ 12 h 12"/>
                <a:gd name="T12" fmla="*/ 41 w 64"/>
                <a:gd name="T13" fmla="*/ 12 h 12"/>
                <a:gd name="T14" fmla="*/ 33 w 64"/>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2">
                  <a:moveTo>
                    <a:pt x="33" y="10"/>
                  </a:moveTo>
                  <a:cubicBezTo>
                    <a:pt x="27" y="10"/>
                    <a:pt x="22" y="11"/>
                    <a:pt x="17" y="12"/>
                  </a:cubicBezTo>
                  <a:cubicBezTo>
                    <a:pt x="0" y="12"/>
                    <a:pt x="0" y="12"/>
                    <a:pt x="0" y="12"/>
                  </a:cubicBezTo>
                  <a:cubicBezTo>
                    <a:pt x="0" y="0"/>
                    <a:pt x="0" y="0"/>
                    <a:pt x="0" y="0"/>
                  </a:cubicBezTo>
                  <a:cubicBezTo>
                    <a:pt x="64" y="0"/>
                    <a:pt x="64" y="0"/>
                    <a:pt x="64" y="0"/>
                  </a:cubicBezTo>
                  <a:cubicBezTo>
                    <a:pt x="64" y="12"/>
                    <a:pt x="64" y="12"/>
                    <a:pt x="64" y="12"/>
                  </a:cubicBezTo>
                  <a:cubicBezTo>
                    <a:pt x="41" y="12"/>
                    <a:pt x="41" y="12"/>
                    <a:pt x="41" y="12"/>
                  </a:cubicBezTo>
                  <a:cubicBezTo>
                    <a:pt x="38" y="11"/>
                    <a:pt x="36" y="11"/>
                    <a:pt x="33" y="10"/>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474"/>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75"/>
            <p:cNvSpPr>
              <a:spLocks/>
            </p:cNvSpPr>
            <p:nvPr/>
          </p:nvSpPr>
          <p:spPr bwMode="auto">
            <a:xfrm>
              <a:off x="7247082" y="4228270"/>
              <a:ext cx="327372" cy="327372"/>
            </a:xfrm>
            <a:custGeom>
              <a:avLst/>
              <a:gdLst>
                <a:gd name="T0" fmla="*/ 1 w 14"/>
                <a:gd name="T1" fmla="*/ 8 h 14"/>
                <a:gd name="T2" fmla="*/ 1 w 14"/>
                <a:gd name="T3" fmla="*/ 8 h 14"/>
                <a:gd name="T4" fmla="*/ 0 w 14"/>
                <a:gd name="T5" fmla="*/ 0 h 14"/>
                <a:gd name="T6" fmla="*/ 12 w 14"/>
                <a:gd name="T7" fmla="*/ 0 h 14"/>
                <a:gd name="T8" fmla="*/ 14 w 14"/>
                <a:gd name="T9" fmla="*/ 14 h 14"/>
                <a:gd name="T10" fmla="*/ 1 w 14"/>
                <a:gd name="T11" fmla="*/ 8 h 14"/>
              </a:gdLst>
              <a:ahLst/>
              <a:cxnLst>
                <a:cxn ang="0">
                  <a:pos x="T0" y="T1"/>
                </a:cxn>
                <a:cxn ang="0">
                  <a:pos x="T2" y="T3"/>
                </a:cxn>
                <a:cxn ang="0">
                  <a:pos x="T4" y="T5"/>
                </a:cxn>
                <a:cxn ang="0">
                  <a:pos x="T6" y="T7"/>
                </a:cxn>
                <a:cxn ang="0">
                  <a:pos x="T8" y="T9"/>
                </a:cxn>
                <a:cxn ang="0">
                  <a:pos x="T10" y="T11"/>
                </a:cxn>
              </a:cxnLst>
              <a:rect l="0" t="0" r="r" b="b"/>
              <a:pathLst>
                <a:path w="14" h="14">
                  <a:moveTo>
                    <a:pt x="1" y="8"/>
                  </a:moveTo>
                  <a:cubicBezTo>
                    <a:pt x="1" y="8"/>
                    <a:pt x="1" y="8"/>
                    <a:pt x="1" y="8"/>
                  </a:cubicBezTo>
                  <a:cubicBezTo>
                    <a:pt x="0" y="3"/>
                    <a:pt x="0" y="0"/>
                    <a:pt x="0" y="0"/>
                  </a:cubicBezTo>
                  <a:cubicBezTo>
                    <a:pt x="12" y="0"/>
                    <a:pt x="12" y="0"/>
                    <a:pt x="12" y="0"/>
                  </a:cubicBezTo>
                  <a:cubicBezTo>
                    <a:pt x="12" y="0"/>
                    <a:pt x="13" y="5"/>
                    <a:pt x="14" y="14"/>
                  </a:cubicBezTo>
                  <a:cubicBezTo>
                    <a:pt x="10" y="12"/>
                    <a:pt x="6" y="10"/>
                    <a:pt x="1" y="8"/>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6893795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0-#ppt_w/2"/>
                                          </p:val>
                                        </p:tav>
                                        <p:tav tm="100000">
                                          <p:val>
                                            <p:strVal val="#ppt_x"/>
                                          </p:val>
                                        </p:tav>
                                      </p:tavLst>
                                    </p:anim>
                                    <p:anim calcmode="lin" valueType="num">
                                      <p:cBhvr additive="base">
                                        <p:cTn id="8"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85"/>
          <p:cNvGrpSpPr/>
          <p:nvPr/>
        </p:nvGrpSpPr>
        <p:grpSpPr>
          <a:xfrm>
            <a:off x="11066008" y="4790503"/>
            <a:ext cx="12294950" cy="1667117"/>
            <a:chOff x="8871348" y="3276600"/>
            <a:chExt cx="20762203" cy="4694984"/>
          </a:xfrm>
        </p:grpSpPr>
        <p:sp>
          <p:nvSpPr>
            <p:cNvPr id="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Rectangle 8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9" name="Picture 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90" name="Group 89"/>
          <p:cNvGrpSpPr/>
          <p:nvPr/>
        </p:nvGrpSpPr>
        <p:grpSpPr>
          <a:xfrm>
            <a:off x="11733027" y="6403214"/>
            <a:ext cx="12294950" cy="1655068"/>
            <a:chOff x="8871348" y="3276600"/>
            <a:chExt cx="20762203" cy="4661049"/>
          </a:xfrm>
        </p:grpSpPr>
        <p:sp>
          <p:nvSpPr>
            <p:cNvPr id="9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Rectangle 9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4" name="Group 93"/>
          <p:cNvGrpSpPr/>
          <p:nvPr/>
        </p:nvGrpSpPr>
        <p:grpSpPr>
          <a:xfrm>
            <a:off x="10863125" y="8056426"/>
            <a:ext cx="12294950" cy="1655068"/>
            <a:chOff x="8871348" y="3276600"/>
            <a:chExt cx="20762203" cy="4661049"/>
          </a:xfrm>
        </p:grpSpPr>
        <p:sp>
          <p:nvSpPr>
            <p:cNvPr id="95" name="Freeform 9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Rectangle 9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8" name="Group 97"/>
          <p:cNvGrpSpPr/>
          <p:nvPr/>
        </p:nvGrpSpPr>
        <p:grpSpPr>
          <a:xfrm>
            <a:off x="9805583" y="9652095"/>
            <a:ext cx="12286725" cy="1667117"/>
            <a:chOff x="8885237" y="3276600"/>
            <a:chExt cx="20748314" cy="4694984"/>
          </a:xfrm>
        </p:grpSpPr>
        <p:sp>
          <p:nvSpPr>
            <p:cNvPr id="9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00780" y="3276600"/>
              <a:ext cx="8950775" cy="4694984"/>
            </a:xfrm>
            <a:prstGeom prst="rect">
              <a:avLst/>
            </a:prstGeom>
          </p:spPr>
        </p:pic>
      </p:grpSp>
      <p:sp>
        <p:nvSpPr>
          <p:cNvPr id="102" name="TextBox 101"/>
          <p:cNvSpPr txBox="1"/>
          <p:nvPr/>
        </p:nvSpPr>
        <p:spPr>
          <a:xfrm>
            <a:off x="12896582" y="5094587"/>
            <a:ext cx="8846427"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21743009" y="5064214"/>
            <a:ext cx="1055009" cy="954071"/>
          </a:xfrm>
          <a:prstGeom prst="rect">
            <a:avLst/>
          </a:prstGeom>
          <a:noFill/>
        </p:spPr>
        <p:txBody>
          <a:bodyPr wrap="square" lIns="182843" tIns="91422" rIns="182843" bIns="91422" rtlCol="0">
            <a:spAutoFit/>
          </a:bodyPr>
          <a:lstStyle/>
          <a:p>
            <a:r>
              <a:rPr lang="en-US" sz="5000" b="1" smtClean="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104" name="TextBox 103"/>
          <p:cNvSpPr txBox="1"/>
          <p:nvPr/>
        </p:nvSpPr>
        <p:spPr>
          <a:xfrm>
            <a:off x="14949680" y="6694787"/>
            <a:ext cx="7402389"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5" name="TextBox 104"/>
          <p:cNvSpPr txBox="1"/>
          <p:nvPr/>
        </p:nvSpPr>
        <p:spPr>
          <a:xfrm>
            <a:off x="22352069" y="66644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106" name="TextBox 105"/>
          <p:cNvSpPr txBox="1"/>
          <p:nvPr/>
        </p:nvSpPr>
        <p:spPr>
          <a:xfrm>
            <a:off x="13870561" y="8447388"/>
            <a:ext cx="7707991"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7" name="TextBox 106"/>
          <p:cNvSpPr txBox="1"/>
          <p:nvPr/>
        </p:nvSpPr>
        <p:spPr>
          <a:xfrm>
            <a:off x="21578552" y="84170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108" name="TextBox 107"/>
          <p:cNvSpPr txBox="1"/>
          <p:nvPr/>
        </p:nvSpPr>
        <p:spPr>
          <a:xfrm>
            <a:off x="14804207" y="10046437"/>
            <a:ext cx="569870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20502910" y="10016064"/>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191" name="กลุ่ม 54"/>
          <p:cNvGrpSpPr/>
          <p:nvPr/>
        </p:nvGrpSpPr>
        <p:grpSpPr>
          <a:xfrm>
            <a:off x="1246653" y="1381230"/>
            <a:ext cx="9543584" cy="1590570"/>
            <a:chOff x="13443218" y="3167092"/>
            <a:chExt cx="10828026" cy="1432249"/>
          </a:xfrm>
        </p:grpSpPr>
        <p:sp>
          <p:nvSpPr>
            <p:cNvPr id="192" name="TextBox 191"/>
            <p:cNvSpPr txBox="1"/>
            <p:nvPr/>
          </p:nvSpPr>
          <p:spPr>
            <a:xfrm>
              <a:off x="13443218" y="3734692"/>
              <a:ext cx="10828026" cy="864649"/>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93" name="TextBox 192"/>
            <p:cNvSpPr txBox="1"/>
            <p:nvPr/>
          </p:nvSpPr>
          <p:spPr>
            <a:xfrm>
              <a:off x="13443218" y="3167092"/>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94" name="กลุ่ม 60"/>
          <p:cNvGrpSpPr/>
          <p:nvPr/>
        </p:nvGrpSpPr>
        <p:grpSpPr>
          <a:xfrm>
            <a:off x="12974483" y="1905000"/>
            <a:ext cx="4648199" cy="1066801"/>
            <a:chOff x="1057779" y="20942"/>
            <a:chExt cx="5552824" cy="1274420"/>
          </a:xfrm>
        </p:grpSpPr>
        <p:sp>
          <p:nvSpPr>
            <p:cNvPr id="195" name="TextBox 1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96" name="กลุ่ม 62"/>
            <p:cNvGrpSpPr/>
            <p:nvPr/>
          </p:nvGrpSpPr>
          <p:grpSpPr>
            <a:xfrm>
              <a:off x="1057779" y="368058"/>
              <a:ext cx="927304" cy="927304"/>
              <a:chOff x="1055139" y="-1026071"/>
              <a:chExt cx="1371600" cy="1371600"/>
            </a:xfrm>
          </p:grpSpPr>
          <p:sp>
            <p:nvSpPr>
              <p:cNvPr id="19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99" name="กลุ่ม 65"/>
          <p:cNvGrpSpPr/>
          <p:nvPr/>
        </p:nvGrpSpPr>
        <p:grpSpPr>
          <a:xfrm>
            <a:off x="12961274" y="3129117"/>
            <a:ext cx="4648199" cy="1066801"/>
            <a:chOff x="1057779" y="20942"/>
            <a:chExt cx="5552824" cy="1274420"/>
          </a:xfrm>
        </p:grpSpPr>
        <p:sp>
          <p:nvSpPr>
            <p:cNvPr id="200" name="TextBox 1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1" name="กลุ่ม 67"/>
            <p:cNvGrpSpPr/>
            <p:nvPr/>
          </p:nvGrpSpPr>
          <p:grpSpPr>
            <a:xfrm>
              <a:off x="1057779" y="368058"/>
              <a:ext cx="927304" cy="927304"/>
              <a:chOff x="1055139" y="-1026071"/>
              <a:chExt cx="1371600" cy="1371600"/>
            </a:xfrm>
          </p:grpSpPr>
          <p:sp>
            <p:nvSpPr>
              <p:cNvPr id="20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4" name="กลุ่ม 70"/>
          <p:cNvGrpSpPr/>
          <p:nvPr/>
        </p:nvGrpSpPr>
        <p:grpSpPr>
          <a:xfrm>
            <a:off x="17840888" y="1909917"/>
            <a:ext cx="4648199" cy="1066801"/>
            <a:chOff x="1057779" y="20942"/>
            <a:chExt cx="5552824" cy="1274420"/>
          </a:xfrm>
        </p:grpSpPr>
        <p:sp>
          <p:nvSpPr>
            <p:cNvPr id="205" name="TextBox 20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6" name="กลุ่ม 72"/>
            <p:cNvGrpSpPr/>
            <p:nvPr/>
          </p:nvGrpSpPr>
          <p:grpSpPr>
            <a:xfrm>
              <a:off x="1057779" y="368058"/>
              <a:ext cx="927304" cy="927304"/>
              <a:chOff x="1055139" y="-1026071"/>
              <a:chExt cx="1371600" cy="1371600"/>
            </a:xfrm>
          </p:grpSpPr>
          <p:sp>
            <p:nvSpPr>
              <p:cNvPr id="20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9" name="กลุ่ม 75"/>
          <p:cNvGrpSpPr/>
          <p:nvPr/>
        </p:nvGrpSpPr>
        <p:grpSpPr>
          <a:xfrm>
            <a:off x="17876838" y="3129117"/>
            <a:ext cx="4648199" cy="1066801"/>
            <a:chOff x="1057779" y="20942"/>
            <a:chExt cx="5552824" cy="1274420"/>
          </a:xfrm>
        </p:grpSpPr>
        <p:sp>
          <p:nvSpPr>
            <p:cNvPr id="210" name="TextBox 20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11" name="กลุ่ม 77"/>
            <p:cNvGrpSpPr/>
            <p:nvPr/>
          </p:nvGrpSpPr>
          <p:grpSpPr>
            <a:xfrm>
              <a:off x="1057779" y="368058"/>
              <a:ext cx="927304" cy="927304"/>
              <a:chOff x="1055139" y="-1026071"/>
              <a:chExt cx="1371600" cy="1371600"/>
            </a:xfrm>
          </p:grpSpPr>
          <p:sp>
            <p:nvSpPr>
              <p:cNvPr id="21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1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16" name="TextBox 31"/>
          <p:cNvSpPr txBox="1">
            <a:spLocks noChangeArrowheads="1"/>
          </p:cNvSpPr>
          <p:nvPr/>
        </p:nvSpPr>
        <p:spPr bwMode="auto">
          <a:xfrm>
            <a:off x="1547872" y="3587676"/>
            <a:ext cx="6909559"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TOTAL</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219" name="TextBox 218"/>
          <p:cNvSpPr txBox="1"/>
          <p:nvPr/>
        </p:nvSpPr>
        <p:spPr>
          <a:xfrm>
            <a:off x="1450786" y="4572430"/>
            <a:ext cx="7103729" cy="106637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65" name="กลุ่ม 411"/>
          <p:cNvGrpSpPr/>
          <p:nvPr/>
        </p:nvGrpSpPr>
        <p:grpSpPr>
          <a:xfrm>
            <a:off x="4229059" y="3078811"/>
            <a:ext cx="10599778" cy="8884589"/>
            <a:chOff x="1054098" y="2284678"/>
            <a:chExt cx="9092634" cy="7621322"/>
          </a:xfrm>
        </p:grpSpPr>
        <p:sp>
          <p:nvSpPr>
            <p:cNvPr id="166" name="Freeform 532"/>
            <p:cNvSpPr>
              <a:spLocks/>
            </p:cNvSpPr>
            <p:nvPr/>
          </p:nvSpPr>
          <p:spPr bwMode="auto">
            <a:xfrm>
              <a:off x="4030235" y="4577107"/>
              <a:ext cx="2714719" cy="3619625"/>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533"/>
            <p:cNvSpPr>
              <a:spLocks/>
            </p:cNvSpPr>
            <p:nvPr/>
          </p:nvSpPr>
          <p:spPr bwMode="auto">
            <a:xfrm>
              <a:off x="4874814" y="5582559"/>
              <a:ext cx="20109" cy="80436"/>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534"/>
            <p:cNvSpPr>
              <a:spLocks/>
            </p:cNvSpPr>
            <p:nvPr/>
          </p:nvSpPr>
          <p:spPr bwMode="auto">
            <a:xfrm>
              <a:off x="4432415" y="5461904"/>
              <a:ext cx="1065779" cy="273482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535"/>
            <p:cNvSpPr>
              <a:spLocks/>
            </p:cNvSpPr>
            <p:nvPr/>
          </p:nvSpPr>
          <p:spPr bwMode="auto">
            <a:xfrm>
              <a:off x="8172695" y="5622777"/>
              <a:ext cx="40218" cy="60327"/>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536"/>
            <p:cNvSpPr>
              <a:spLocks/>
            </p:cNvSpPr>
            <p:nvPr/>
          </p:nvSpPr>
          <p:spPr bwMode="auto">
            <a:xfrm>
              <a:off x="6342773" y="4577107"/>
              <a:ext cx="2718072" cy="3619625"/>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537"/>
            <p:cNvSpPr>
              <a:spLocks/>
            </p:cNvSpPr>
            <p:nvPr/>
          </p:nvSpPr>
          <p:spPr bwMode="auto">
            <a:xfrm>
              <a:off x="8192804" y="5582559"/>
              <a:ext cx="20109" cy="80436"/>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538"/>
            <p:cNvSpPr>
              <a:spLocks/>
            </p:cNvSpPr>
            <p:nvPr/>
          </p:nvSpPr>
          <p:spPr bwMode="auto">
            <a:xfrm>
              <a:off x="7589533" y="5429741"/>
              <a:ext cx="1069131" cy="273482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539"/>
            <p:cNvSpPr>
              <a:spLocks/>
            </p:cNvSpPr>
            <p:nvPr/>
          </p:nvSpPr>
          <p:spPr bwMode="auto">
            <a:xfrm>
              <a:off x="5840047" y="3752637"/>
              <a:ext cx="1548395" cy="1186433"/>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540"/>
            <p:cNvSpPr>
              <a:spLocks/>
            </p:cNvSpPr>
            <p:nvPr/>
          </p:nvSpPr>
          <p:spPr bwMode="auto">
            <a:xfrm>
              <a:off x="6704736" y="4918961"/>
              <a:ext cx="241308" cy="80436"/>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541"/>
            <p:cNvSpPr>
              <a:spLocks/>
            </p:cNvSpPr>
            <p:nvPr/>
          </p:nvSpPr>
          <p:spPr bwMode="auto">
            <a:xfrm>
              <a:off x="6825390" y="4858633"/>
              <a:ext cx="422290" cy="140763"/>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542"/>
            <p:cNvSpPr>
              <a:spLocks/>
            </p:cNvSpPr>
            <p:nvPr/>
          </p:nvSpPr>
          <p:spPr bwMode="auto">
            <a:xfrm>
              <a:off x="6081356" y="4195035"/>
              <a:ext cx="1246760" cy="744034"/>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543"/>
            <p:cNvSpPr>
              <a:spLocks/>
            </p:cNvSpPr>
            <p:nvPr/>
          </p:nvSpPr>
          <p:spPr bwMode="auto">
            <a:xfrm>
              <a:off x="6523754" y="4496671"/>
              <a:ext cx="603271" cy="2614174"/>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544"/>
            <p:cNvSpPr>
              <a:spLocks/>
            </p:cNvSpPr>
            <p:nvPr/>
          </p:nvSpPr>
          <p:spPr bwMode="auto">
            <a:xfrm>
              <a:off x="6021029" y="4496671"/>
              <a:ext cx="583162" cy="2614174"/>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545"/>
            <p:cNvSpPr>
              <a:spLocks/>
            </p:cNvSpPr>
            <p:nvPr/>
          </p:nvSpPr>
          <p:spPr bwMode="auto">
            <a:xfrm>
              <a:off x="6382991" y="4878743"/>
              <a:ext cx="382072" cy="723925"/>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546"/>
            <p:cNvSpPr>
              <a:spLocks/>
            </p:cNvSpPr>
            <p:nvPr/>
          </p:nvSpPr>
          <p:spPr bwMode="auto">
            <a:xfrm>
              <a:off x="6041138" y="4496671"/>
              <a:ext cx="542944" cy="824470"/>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547"/>
            <p:cNvSpPr>
              <a:spLocks/>
            </p:cNvSpPr>
            <p:nvPr/>
          </p:nvSpPr>
          <p:spPr bwMode="auto">
            <a:xfrm>
              <a:off x="6584081" y="4496671"/>
              <a:ext cx="522835" cy="824470"/>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548"/>
            <p:cNvSpPr>
              <a:spLocks/>
            </p:cNvSpPr>
            <p:nvPr/>
          </p:nvSpPr>
          <p:spPr bwMode="auto">
            <a:xfrm>
              <a:off x="5679175" y="4476562"/>
              <a:ext cx="904906" cy="3257663"/>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49"/>
            <p:cNvSpPr>
              <a:spLocks/>
            </p:cNvSpPr>
            <p:nvPr/>
          </p:nvSpPr>
          <p:spPr bwMode="auto">
            <a:xfrm>
              <a:off x="6584081" y="4476562"/>
              <a:ext cx="904906" cy="3257663"/>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50"/>
            <p:cNvSpPr>
              <a:spLocks/>
            </p:cNvSpPr>
            <p:nvPr/>
          </p:nvSpPr>
          <p:spPr bwMode="auto">
            <a:xfrm>
              <a:off x="6322664" y="5361359"/>
              <a:ext cx="482617" cy="267450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51"/>
            <p:cNvSpPr>
              <a:spLocks/>
            </p:cNvSpPr>
            <p:nvPr/>
          </p:nvSpPr>
          <p:spPr bwMode="auto">
            <a:xfrm>
              <a:off x="5860156" y="3370565"/>
              <a:ext cx="180981" cy="38207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52"/>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53"/>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54"/>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55"/>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56"/>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557"/>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558"/>
            <p:cNvSpPr>
              <a:spLocks/>
            </p:cNvSpPr>
            <p:nvPr/>
          </p:nvSpPr>
          <p:spPr bwMode="auto">
            <a:xfrm>
              <a:off x="5779720" y="2284678"/>
              <a:ext cx="1488068" cy="1327196"/>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559"/>
            <p:cNvSpPr>
              <a:spLocks noEditPoints="1"/>
            </p:cNvSpPr>
            <p:nvPr/>
          </p:nvSpPr>
          <p:spPr bwMode="auto">
            <a:xfrm>
              <a:off x="5960701" y="3350456"/>
              <a:ext cx="1186433" cy="38207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561"/>
            <p:cNvSpPr>
              <a:spLocks noChangeArrowheads="1"/>
            </p:cNvSpPr>
            <p:nvPr/>
          </p:nvSpPr>
          <p:spPr bwMode="auto">
            <a:xfrm>
              <a:off x="1054098" y="8558695"/>
              <a:ext cx="8650236" cy="134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563"/>
            <p:cNvSpPr>
              <a:spLocks noChangeArrowheads="1"/>
            </p:cNvSpPr>
            <p:nvPr/>
          </p:nvSpPr>
          <p:spPr bwMode="auto">
            <a:xfrm>
              <a:off x="1054098" y="8558695"/>
              <a:ext cx="8650236" cy="20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565"/>
            <p:cNvSpPr>
              <a:spLocks noChangeArrowheads="1"/>
            </p:cNvSpPr>
            <p:nvPr/>
          </p:nvSpPr>
          <p:spPr bwMode="auto">
            <a:xfrm>
              <a:off x="1054098" y="8216841"/>
              <a:ext cx="9092634" cy="341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566"/>
            <p:cNvSpPr>
              <a:spLocks/>
            </p:cNvSpPr>
            <p:nvPr/>
          </p:nvSpPr>
          <p:spPr bwMode="auto">
            <a:xfrm>
              <a:off x="8250113" y="7367535"/>
              <a:ext cx="526187" cy="663598"/>
            </a:xfrm>
            <a:custGeom>
              <a:avLst/>
              <a:gdLst>
                <a:gd name="T0" fmla="*/ 17 w 26"/>
                <a:gd name="T1" fmla="*/ 33 h 33"/>
                <a:gd name="T2" fmla="*/ 26 w 26"/>
                <a:gd name="T3" fmla="*/ 27 h 33"/>
                <a:gd name="T4" fmla="*/ 22 w 26"/>
                <a:gd name="T5" fmla="*/ 25 h 33"/>
                <a:gd name="T6" fmla="*/ 16 w 26"/>
                <a:gd name="T7" fmla="*/ 29 h 33"/>
                <a:gd name="T8" fmla="*/ 12 w 26"/>
                <a:gd name="T9" fmla="*/ 26 h 33"/>
                <a:gd name="T10" fmla="*/ 8 w 26"/>
                <a:gd name="T11" fmla="*/ 22 h 33"/>
                <a:gd name="T12" fmla="*/ 4 w 26"/>
                <a:gd name="T13" fmla="*/ 14 h 33"/>
                <a:gd name="T14" fmla="*/ 7 w 26"/>
                <a:gd name="T15" fmla="*/ 7 h 33"/>
                <a:gd name="T16" fmla="*/ 18 w 26"/>
                <a:gd name="T17" fmla="*/ 6 h 33"/>
                <a:gd name="T18" fmla="*/ 19 w 26"/>
                <a:gd name="T19" fmla="*/ 2 h 33"/>
                <a:gd name="T20" fmla="*/ 5 w 26"/>
                <a:gd name="T21" fmla="*/ 4 h 33"/>
                <a:gd name="T22" fmla="*/ 0 w 26"/>
                <a:gd name="T23" fmla="*/ 14 h 33"/>
                <a:gd name="T24" fmla="*/ 8 w 26"/>
                <a:gd name="T25" fmla="*/ 26 h 33"/>
                <a:gd name="T26" fmla="*/ 8 w 26"/>
                <a:gd name="T27" fmla="*/ 26 h 33"/>
                <a:gd name="T28" fmla="*/ 8 w 26"/>
                <a:gd name="T29" fmla="*/ 26 h 33"/>
                <a:gd name="T30" fmla="*/ 15 w 26"/>
                <a:gd name="T31" fmla="*/ 33 h 33"/>
                <a:gd name="T32" fmla="*/ 17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7" y="33"/>
                  </a:moveTo>
                  <a:cubicBezTo>
                    <a:pt x="20" y="33"/>
                    <a:pt x="24" y="32"/>
                    <a:pt x="26" y="27"/>
                  </a:cubicBezTo>
                  <a:cubicBezTo>
                    <a:pt x="22" y="25"/>
                    <a:pt x="22" y="25"/>
                    <a:pt x="22" y="25"/>
                  </a:cubicBezTo>
                  <a:cubicBezTo>
                    <a:pt x="20" y="30"/>
                    <a:pt x="17" y="29"/>
                    <a:pt x="16" y="29"/>
                  </a:cubicBezTo>
                  <a:cubicBezTo>
                    <a:pt x="14" y="29"/>
                    <a:pt x="12" y="27"/>
                    <a:pt x="12" y="26"/>
                  </a:cubicBezTo>
                  <a:cubicBezTo>
                    <a:pt x="12" y="22"/>
                    <a:pt x="9" y="22"/>
                    <a:pt x="8" y="22"/>
                  </a:cubicBezTo>
                  <a:cubicBezTo>
                    <a:pt x="6" y="22"/>
                    <a:pt x="4" y="21"/>
                    <a:pt x="4" y="14"/>
                  </a:cubicBezTo>
                  <a:cubicBezTo>
                    <a:pt x="4" y="11"/>
                    <a:pt x="5" y="8"/>
                    <a:pt x="7" y="7"/>
                  </a:cubicBezTo>
                  <a:cubicBezTo>
                    <a:pt x="11" y="4"/>
                    <a:pt x="18" y="6"/>
                    <a:pt x="18" y="6"/>
                  </a:cubicBezTo>
                  <a:cubicBezTo>
                    <a:pt x="19" y="2"/>
                    <a:pt x="19" y="2"/>
                    <a:pt x="19" y="2"/>
                  </a:cubicBezTo>
                  <a:cubicBezTo>
                    <a:pt x="18" y="2"/>
                    <a:pt x="10" y="0"/>
                    <a:pt x="5" y="4"/>
                  </a:cubicBezTo>
                  <a:cubicBezTo>
                    <a:pt x="2" y="6"/>
                    <a:pt x="0" y="9"/>
                    <a:pt x="0" y="14"/>
                  </a:cubicBezTo>
                  <a:cubicBezTo>
                    <a:pt x="0" y="23"/>
                    <a:pt x="3" y="25"/>
                    <a:pt x="8" y="26"/>
                  </a:cubicBezTo>
                  <a:cubicBezTo>
                    <a:pt x="8" y="26"/>
                    <a:pt x="8" y="26"/>
                    <a:pt x="8" y="26"/>
                  </a:cubicBezTo>
                  <a:cubicBezTo>
                    <a:pt x="8" y="26"/>
                    <a:pt x="8" y="26"/>
                    <a:pt x="8" y="26"/>
                  </a:cubicBezTo>
                  <a:cubicBezTo>
                    <a:pt x="8" y="29"/>
                    <a:pt x="11" y="32"/>
                    <a:pt x="15" y="33"/>
                  </a:cubicBezTo>
                  <a:cubicBezTo>
                    <a:pt x="15" y="33"/>
                    <a:pt x="16" y="33"/>
                    <a:pt x="1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568"/>
            <p:cNvSpPr>
              <a:spLocks/>
            </p:cNvSpPr>
            <p:nvPr/>
          </p:nvSpPr>
          <p:spPr bwMode="auto">
            <a:xfrm>
              <a:off x="8511530" y="7194607"/>
              <a:ext cx="1290331" cy="985342"/>
            </a:xfrm>
            <a:custGeom>
              <a:avLst/>
              <a:gdLst>
                <a:gd name="T0" fmla="*/ 29 w 64"/>
                <a:gd name="T1" fmla="*/ 0 h 49"/>
                <a:gd name="T2" fmla="*/ 34 w 64"/>
                <a:gd name="T3" fmla="*/ 0 h 49"/>
                <a:gd name="T4" fmla="*/ 61 w 64"/>
                <a:gd name="T5" fmla="*/ 0 h 49"/>
                <a:gd name="T6" fmla="*/ 63 w 64"/>
                <a:gd name="T7" fmla="*/ 3 h 49"/>
                <a:gd name="T8" fmla="*/ 56 w 64"/>
                <a:gd name="T9" fmla="*/ 37 h 49"/>
                <a:gd name="T10" fmla="*/ 52 w 64"/>
                <a:gd name="T11" fmla="*/ 47 h 49"/>
                <a:gd name="T12" fmla="*/ 48 w 64"/>
                <a:gd name="T13" fmla="*/ 49 h 49"/>
                <a:gd name="T14" fmla="*/ 34 w 64"/>
                <a:gd name="T15" fmla="*/ 49 h 49"/>
                <a:gd name="T16" fmla="*/ 29 w 64"/>
                <a:gd name="T17" fmla="*/ 49 h 49"/>
                <a:gd name="T18" fmla="*/ 15 w 64"/>
                <a:gd name="T19" fmla="*/ 49 h 49"/>
                <a:gd name="T20" fmla="*/ 12 w 64"/>
                <a:gd name="T21" fmla="*/ 47 h 49"/>
                <a:gd name="T22" fmla="*/ 8 w 64"/>
                <a:gd name="T23" fmla="*/ 37 h 49"/>
                <a:gd name="T24" fmla="*/ 0 w 64"/>
                <a:gd name="T25" fmla="*/ 3 h 49"/>
                <a:gd name="T26" fmla="*/ 2 w 64"/>
                <a:gd name="T27" fmla="*/ 0 h 49"/>
                <a:gd name="T28" fmla="*/ 29 w 64"/>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9">
                  <a:moveTo>
                    <a:pt x="29" y="0"/>
                  </a:moveTo>
                  <a:cubicBezTo>
                    <a:pt x="31" y="0"/>
                    <a:pt x="33" y="0"/>
                    <a:pt x="34" y="0"/>
                  </a:cubicBezTo>
                  <a:cubicBezTo>
                    <a:pt x="61" y="0"/>
                    <a:pt x="61" y="0"/>
                    <a:pt x="61" y="0"/>
                  </a:cubicBezTo>
                  <a:cubicBezTo>
                    <a:pt x="63" y="0"/>
                    <a:pt x="64" y="1"/>
                    <a:pt x="63" y="3"/>
                  </a:cubicBezTo>
                  <a:cubicBezTo>
                    <a:pt x="63" y="3"/>
                    <a:pt x="58" y="28"/>
                    <a:pt x="56" y="37"/>
                  </a:cubicBezTo>
                  <a:cubicBezTo>
                    <a:pt x="54" y="45"/>
                    <a:pt x="52" y="47"/>
                    <a:pt x="52" y="47"/>
                  </a:cubicBezTo>
                  <a:cubicBezTo>
                    <a:pt x="51" y="48"/>
                    <a:pt x="50" y="49"/>
                    <a:pt x="48" y="49"/>
                  </a:cubicBezTo>
                  <a:cubicBezTo>
                    <a:pt x="34" y="49"/>
                    <a:pt x="34" y="49"/>
                    <a:pt x="34" y="49"/>
                  </a:cubicBezTo>
                  <a:cubicBezTo>
                    <a:pt x="33" y="49"/>
                    <a:pt x="31" y="49"/>
                    <a:pt x="29" y="49"/>
                  </a:cubicBezTo>
                  <a:cubicBezTo>
                    <a:pt x="15" y="49"/>
                    <a:pt x="15" y="49"/>
                    <a:pt x="15" y="49"/>
                  </a:cubicBezTo>
                  <a:cubicBezTo>
                    <a:pt x="14" y="49"/>
                    <a:pt x="12" y="48"/>
                    <a:pt x="12" y="47"/>
                  </a:cubicBezTo>
                  <a:cubicBezTo>
                    <a:pt x="12" y="47"/>
                    <a:pt x="10" y="45"/>
                    <a:pt x="8" y="37"/>
                  </a:cubicBezTo>
                  <a:cubicBezTo>
                    <a:pt x="5" y="28"/>
                    <a:pt x="0" y="3"/>
                    <a:pt x="0" y="3"/>
                  </a:cubicBezTo>
                  <a:cubicBezTo>
                    <a:pt x="0" y="1"/>
                    <a:pt x="1" y="0"/>
                    <a:pt x="2" y="0"/>
                  </a:cubicBezTo>
                  <a:cubicBezTo>
                    <a:pt x="29" y="0"/>
                    <a:pt x="29" y="0"/>
                    <a:pt x="29" y="0"/>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569"/>
            <p:cNvSpPr>
              <a:spLocks/>
            </p:cNvSpPr>
            <p:nvPr/>
          </p:nvSpPr>
          <p:spPr bwMode="auto">
            <a:xfrm>
              <a:off x="9379570" y="7275043"/>
              <a:ext cx="301635" cy="844579"/>
            </a:xfrm>
            <a:custGeom>
              <a:avLst/>
              <a:gdLst>
                <a:gd name="T0" fmla="*/ 13 w 15"/>
                <a:gd name="T1" fmla="*/ 0 h 42"/>
                <a:gd name="T2" fmla="*/ 10 w 15"/>
                <a:gd name="T3" fmla="*/ 0 h 42"/>
                <a:gd name="T4" fmla="*/ 10 w 15"/>
                <a:gd name="T5" fmla="*/ 1 h 42"/>
                <a:gd name="T6" fmla="*/ 4 w 15"/>
                <a:gd name="T7" fmla="*/ 32 h 42"/>
                <a:gd name="T8" fmla="*/ 0 w 15"/>
                <a:gd name="T9" fmla="*/ 42 h 42"/>
                <a:gd name="T10" fmla="*/ 0 w 15"/>
                <a:gd name="T11" fmla="*/ 42 h 42"/>
                <a:gd name="T12" fmla="*/ 2 w 15"/>
                <a:gd name="T13" fmla="*/ 42 h 42"/>
                <a:gd name="T14" fmla="*/ 6 w 15"/>
                <a:gd name="T15" fmla="*/ 41 h 42"/>
                <a:gd name="T16" fmla="*/ 9 w 15"/>
                <a:gd name="T17" fmla="*/ 31 h 42"/>
                <a:gd name="T18" fmla="*/ 15 w 15"/>
                <a:gd name="T19" fmla="*/ 2 h 42"/>
                <a:gd name="T20" fmla="*/ 13 w 1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42">
                  <a:moveTo>
                    <a:pt x="13" y="0"/>
                  </a:moveTo>
                  <a:cubicBezTo>
                    <a:pt x="10" y="0"/>
                    <a:pt x="10" y="0"/>
                    <a:pt x="10" y="0"/>
                  </a:cubicBezTo>
                  <a:cubicBezTo>
                    <a:pt x="10" y="0"/>
                    <a:pt x="10" y="1"/>
                    <a:pt x="10" y="1"/>
                  </a:cubicBezTo>
                  <a:cubicBezTo>
                    <a:pt x="10" y="1"/>
                    <a:pt x="6" y="24"/>
                    <a:pt x="4" y="32"/>
                  </a:cubicBezTo>
                  <a:cubicBezTo>
                    <a:pt x="2" y="40"/>
                    <a:pt x="0" y="42"/>
                    <a:pt x="0" y="42"/>
                  </a:cubicBezTo>
                  <a:cubicBezTo>
                    <a:pt x="0" y="42"/>
                    <a:pt x="0" y="42"/>
                    <a:pt x="0" y="42"/>
                  </a:cubicBezTo>
                  <a:cubicBezTo>
                    <a:pt x="2" y="42"/>
                    <a:pt x="2" y="42"/>
                    <a:pt x="2" y="42"/>
                  </a:cubicBezTo>
                  <a:cubicBezTo>
                    <a:pt x="3" y="42"/>
                    <a:pt x="5" y="42"/>
                    <a:pt x="6" y="41"/>
                  </a:cubicBezTo>
                  <a:cubicBezTo>
                    <a:pt x="6" y="41"/>
                    <a:pt x="7" y="39"/>
                    <a:pt x="9" y="31"/>
                  </a:cubicBezTo>
                  <a:cubicBezTo>
                    <a:pt x="11" y="24"/>
                    <a:pt x="15" y="2"/>
                    <a:pt x="15" y="2"/>
                  </a:cubicBezTo>
                  <a:cubicBezTo>
                    <a:pt x="15" y="1"/>
                    <a:pt x="15" y="0"/>
                    <a:pt x="13" y="0"/>
                  </a:cubicBezTo>
                </a:path>
              </a:pathLst>
            </a:custGeom>
            <a:solidFill>
              <a:srgbClr val="63C0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Rectangle 570"/>
            <p:cNvSpPr>
              <a:spLocks noChangeArrowheads="1"/>
            </p:cNvSpPr>
            <p:nvPr/>
          </p:nvSpPr>
          <p:spPr bwMode="auto">
            <a:xfrm>
              <a:off x="1174752" y="5240705"/>
              <a:ext cx="723925" cy="301635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Rectangle 571"/>
            <p:cNvSpPr>
              <a:spLocks noChangeArrowheads="1"/>
            </p:cNvSpPr>
            <p:nvPr/>
          </p:nvSpPr>
          <p:spPr bwMode="auto">
            <a:xfrm>
              <a:off x="1174752"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572"/>
            <p:cNvSpPr>
              <a:spLocks noChangeArrowheads="1"/>
            </p:cNvSpPr>
            <p:nvPr/>
          </p:nvSpPr>
          <p:spPr bwMode="auto">
            <a:xfrm>
              <a:off x="1375842" y="7714116"/>
              <a:ext cx="301635"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573"/>
            <p:cNvSpPr>
              <a:spLocks noEditPoints="1"/>
            </p:cNvSpPr>
            <p:nvPr/>
          </p:nvSpPr>
          <p:spPr bwMode="auto">
            <a:xfrm>
              <a:off x="1335624"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5" y="18"/>
                    <a:pt x="0" y="14"/>
                    <a:pt x="0" y="9"/>
                  </a:cubicBezTo>
                  <a:cubicBezTo>
                    <a:pt x="0" y="4"/>
                    <a:pt x="5"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574"/>
            <p:cNvSpPr>
              <a:spLocks noChangeArrowheads="1"/>
            </p:cNvSpPr>
            <p:nvPr/>
          </p:nvSpPr>
          <p:spPr bwMode="auto">
            <a:xfrm>
              <a:off x="1315515"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575"/>
            <p:cNvSpPr>
              <a:spLocks noChangeArrowheads="1"/>
            </p:cNvSpPr>
            <p:nvPr/>
          </p:nvSpPr>
          <p:spPr bwMode="auto">
            <a:xfrm>
              <a:off x="1315515"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576"/>
            <p:cNvSpPr>
              <a:spLocks noChangeArrowheads="1"/>
            </p:cNvSpPr>
            <p:nvPr/>
          </p:nvSpPr>
          <p:spPr bwMode="auto">
            <a:xfrm>
              <a:off x="1355733"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Rectangle 577"/>
            <p:cNvSpPr>
              <a:spLocks noChangeArrowheads="1"/>
            </p:cNvSpPr>
            <p:nvPr/>
          </p:nvSpPr>
          <p:spPr bwMode="auto">
            <a:xfrm>
              <a:off x="1355733"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Rectangle 578"/>
            <p:cNvSpPr>
              <a:spLocks noChangeArrowheads="1"/>
            </p:cNvSpPr>
            <p:nvPr/>
          </p:nvSpPr>
          <p:spPr bwMode="auto">
            <a:xfrm>
              <a:off x="1355733"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Rectangle 579"/>
            <p:cNvSpPr>
              <a:spLocks noChangeArrowheads="1"/>
            </p:cNvSpPr>
            <p:nvPr/>
          </p:nvSpPr>
          <p:spPr bwMode="auto">
            <a:xfrm>
              <a:off x="1355733"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Rectangle 580"/>
            <p:cNvSpPr>
              <a:spLocks noChangeArrowheads="1"/>
            </p:cNvSpPr>
            <p:nvPr/>
          </p:nvSpPr>
          <p:spPr bwMode="auto">
            <a:xfrm>
              <a:off x="1355733"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81"/>
            <p:cNvSpPr>
              <a:spLocks noChangeArrowheads="1"/>
            </p:cNvSpPr>
            <p:nvPr/>
          </p:nvSpPr>
          <p:spPr bwMode="auto">
            <a:xfrm>
              <a:off x="1355733"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82"/>
            <p:cNvSpPr>
              <a:spLocks noChangeArrowheads="1"/>
            </p:cNvSpPr>
            <p:nvPr/>
          </p:nvSpPr>
          <p:spPr bwMode="auto">
            <a:xfrm>
              <a:off x="1355733"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83"/>
            <p:cNvSpPr>
              <a:spLocks noChangeArrowheads="1"/>
            </p:cNvSpPr>
            <p:nvPr/>
          </p:nvSpPr>
          <p:spPr bwMode="auto">
            <a:xfrm>
              <a:off x="1355733"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584"/>
            <p:cNvSpPr>
              <a:spLocks noChangeArrowheads="1"/>
            </p:cNvSpPr>
            <p:nvPr/>
          </p:nvSpPr>
          <p:spPr bwMode="auto">
            <a:xfrm>
              <a:off x="1355733"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Rectangle 585"/>
            <p:cNvSpPr>
              <a:spLocks noChangeArrowheads="1"/>
            </p:cNvSpPr>
            <p:nvPr/>
          </p:nvSpPr>
          <p:spPr bwMode="auto">
            <a:xfrm>
              <a:off x="1355733"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586"/>
            <p:cNvSpPr>
              <a:spLocks noChangeArrowheads="1"/>
            </p:cNvSpPr>
            <p:nvPr/>
          </p:nvSpPr>
          <p:spPr bwMode="auto">
            <a:xfrm>
              <a:off x="1355733"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87"/>
            <p:cNvSpPr>
              <a:spLocks noChangeArrowheads="1"/>
            </p:cNvSpPr>
            <p:nvPr/>
          </p:nvSpPr>
          <p:spPr bwMode="auto">
            <a:xfrm>
              <a:off x="1355733"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88"/>
            <p:cNvSpPr>
              <a:spLocks noChangeArrowheads="1"/>
            </p:cNvSpPr>
            <p:nvPr/>
          </p:nvSpPr>
          <p:spPr bwMode="auto">
            <a:xfrm>
              <a:off x="1918786" y="5240705"/>
              <a:ext cx="723925" cy="3016355"/>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9"/>
            <p:cNvSpPr>
              <a:spLocks noChangeArrowheads="1"/>
            </p:cNvSpPr>
            <p:nvPr/>
          </p:nvSpPr>
          <p:spPr bwMode="auto">
            <a:xfrm>
              <a:off x="1918786"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590"/>
            <p:cNvSpPr>
              <a:spLocks noChangeArrowheads="1"/>
            </p:cNvSpPr>
            <p:nvPr/>
          </p:nvSpPr>
          <p:spPr bwMode="auto">
            <a:xfrm>
              <a:off x="2119877" y="7714116"/>
              <a:ext cx="321744"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591"/>
            <p:cNvSpPr>
              <a:spLocks noEditPoints="1"/>
            </p:cNvSpPr>
            <p:nvPr/>
          </p:nvSpPr>
          <p:spPr bwMode="auto">
            <a:xfrm>
              <a:off x="2099768"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592"/>
            <p:cNvSpPr>
              <a:spLocks noChangeArrowheads="1"/>
            </p:cNvSpPr>
            <p:nvPr/>
          </p:nvSpPr>
          <p:spPr bwMode="auto">
            <a:xfrm>
              <a:off x="2079659"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593"/>
            <p:cNvSpPr>
              <a:spLocks noChangeArrowheads="1"/>
            </p:cNvSpPr>
            <p:nvPr/>
          </p:nvSpPr>
          <p:spPr bwMode="auto">
            <a:xfrm>
              <a:off x="2079659"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594"/>
            <p:cNvSpPr>
              <a:spLocks noChangeArrowheads="1"/>
            </p:cNvSpPr>
            <p:nvPr/>
          </p:nvSpPr>
          <p:spPr bwMode="auto">
            <a:xfrm>
              <a:off x="2099768"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595"/>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596"/>
            <p:cNvSpPr>
              <a:spLocks noChangeArrowheads="1"/>
            </p:cNvSpPr>
            <p:nvPr/>
          </p:nvSpPr>
          <p:spPr bwMode="auto">
            <a:xfrm>
              <a:off x="2099768"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597"/>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598"/>
            <p:cNvSpPr>
              <a:spLocks noChangeArrowheads="1"/>
            </p:cNvSpPr>
            <p:nvPr/>
          </p:nvSpPr>
          <p:spPr bwMode="auto">
            <a:xfrm>
              <a:off x="2099768"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599"/>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00"/>
            <p:cNvSpPr>
              <a:spLocks noChangeArrowheads="1"/>
            </p:cNvSpPr>
            <p:nvPr/>
          </p:nvSpPr>
          <p:spPr bwMode="auto">
            <a:xfrm>
              <a:off x="2099768"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601"/>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602"/>
            <p:cNvSpPr>
              <a:spLocks noChangeArrowheads="1"/>
            </p:cNvSpPr>
            <p:nvPr/>
          </p:nvSpPr>
          <p:spPr bwMode="auto">
            <a:xfrm>
              <a:off x="2099768"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603"/>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604"/>
            <p:cNvSpPr>
              <a:spLocks noChangeArrowheads="1"/>
            </p:cNvSpPr>
            <p:nvPr/>
          </p:nvSpPr>
          <p:spPr bwMode="auto">
            <a:xfrm>
              <a:off x="2099768"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605"/>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606"/>
            <p:cNvSpPr>
              <a:spLocks noChangeArrowheads="1"/>
            </p:cNvSpPr>
            <p:nvPr/>
          </p:nvSpPr>
          <p:spPr bwMode="auto">
            <a:xfrm>
              <a:off x="2099768"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607"/>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609"/>
            <p:cNvSpPr>
              <a:spLocks noChangeArrowheads="1"/>
            </p:cNvSpPr>
            <p:nvPr/>
          </p:nvSpPr>
          <p:spPr bwMode="auto">
            <a:xfrm>
              <a:off x="2099768"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610"/>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611"/>
            <p:cNvSpPr>
              <a:spLocks noChangeArrowheads="1"/>
            </p:cNvSpPr>
            <p:nvPr/>
          </p:nvSpPr>
          <p:spPr bwMode="auto">
            <a:xfrm>
              <a:off x="2099768"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612"/>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613"/>
            <p:cNvSpPr>
              <a:spLocks noChangeArrowheads="1"/>
            </p:cNvSpPr>
            <p:nvPr/>
          </p:nvSpPr>
          <p:spPr bwMode="auto">
            <a:xfrm>
              <a:off x="2099768"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614"/>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615"/>
            <p:cNvSpPr>
              <a:spLocks noChangeArrowheads="1"/>
            </p:cNvSpPr>
            <p:nvPr/>
          </p:nvSpPr>
          <p:spPr bwMode="auto">
            <a:xfrm>
              <a:off x="2099768"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616"/>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617"/>
            <p:cNvSpPr>
              <a:spLocks noChangeArrowheads="1"/>
            </p:cNvSpPr>
            <p:nvPr/>
          </p:nvSpPr>
          <p:spPr bwMode="auto">
            <a:xfrm>
              <a:off x="2099768"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618"/>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619"/>
            <p:cNvSpPr>
              <a:spLocks/>
            </p:cNvSpPr>
            <p:nvPr/>
          </p:nvSpPr>
          <p:spPr bwMode="auto">
            <a:xfrm>
              <a:off x="2843802" y="6547792"/>
              <a:ext cx="80436" cy="120654"/>
            </a:xfrm>
            <a:custGeom>
              <a:avLst/>
              <a:gdLst>
                <a:gd name="T0" fmla="*/ 4 w 4"/>
                <a:gd name="T1" fmla="*/ 6 h 6"/>
                <a:gd name="T2" fmla="*/ 4 w 4"/>
                <a:gd name="T3" fmla="*/ 6 h 6"/>
                <a:gd name="T4" fmla="*/ 0 w 4"/>
                <a:gd name="T5" fmla="*/ 6 h 6"/>
                <a:gd name="T6" fmla="*/ 0 w 4"/>
                <a:gd name="T7" fmla="*/ 6 h 6"/>
                <a:gd name="T8" fmla="*/ 0 w 4"/>
                <a:gd name="T9" fmla="*/ 0 h 6"/>
                <a:gd name="T10" fmla="*/ 0 w 4"/>
                <a:gd name="T11" fmla="*/ 0 h 6"/>
                <a:gd name="T12" fmla="*/ 4 w 4"/>
                <a:gd name="T13" fmla="*/ 0 h 6"/>
                <a:gd name="T14" fmla="*/ 4 w 4"/>
                <a:gd name="T15" fmla="*/ 0 h 6"/>
                <a:gd name="T16" fmla="*/ 4 w 4"/>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
                  <a:moveTo>
                    <a:pt x="4" y="6"/>
                  </a:moveTo>
                  <a:cubicBezTo>
                    <a:pt x="4" y="6"/>
                    <a:pt x="4" y="6"/>
                    <a:pt x="4" y="6"/>
                  </a:cubicBezTo>
                  <a:cubicBezTo>
                    <a:pt x="0" y="6"/>
                    <a:pt x="0" y="6"/>
                    <a:pt x="0" y="6"/>
                  </a:cubicBezTo>
                  <a:cubicBezTo>
                    <a:pt x="0" y="6"/>
                    <a:pt x="0" y="6"/>
                    <a:pt x="0" y="6"/>
                  </a:cubicBezTo>
                  <a:cubicBezTo>
                    <a:pt x="0" y="0"/>
                    <a:pt x="0" y="0"/>
                    <a:pt x="0" y="0"/>
                  </a:cubicBezTo>
                  <a:cubicBezTo>
                    <a:pt x="0" y="0"/>
                    <a:pt x="0" y="0"/>
                    <a:pt x="0" y="0"/>
                  </a:cubicBezTo>
                  <a:cubicBezTo>
                    <a:pt x="4" y="0"/>
                    <a:pt x="4" y="0"/>
                    <a:pt x="4" y="0"/>
                  </a:cubicBezTo>
                  <a:cubicBezTo>
                    <a:pt x="4" y="0"/>
                    <a:pt x="4" y="0"/>
                    <a:pt x="4" y="0"/>
                  </a:cubicBezTo>
                  <a:cubicBezTo>
                    <a:pt x="4" y="6"/>
                    <a:pt x="4" y="6"/>
                    <a:pt x="4"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620"/>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621"/>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622"/>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623"/>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624"/>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625"/>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626"/>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627"/>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Freeform 628"/>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629"/>
            <p:cNvSpPr>
              <a:spLocks/>
            </p:cNvSpPr>
            <p:nvPr/>
          </p:nvSpPr>
          <p:spPr bwMode="auto">
            <a:xfrm>
              <a:off x="2461730" y="7392371"/>
              <a:ext cx="2453302" cy="422290"/>
            </a:xfrm>
            <a:custGeom>
              <a:avLst/>
              <a:gdLst>
                <a:gd name="T0" fmla="*/ 122 w 122"/>
                <a:gd name="T1" fmla="*/ 3 h 21"/>
                <a:gd name="T2" fmla="*/ 122 w 122"/>
                <a:gd name="T3" fmla="*/ 0 h 21"/>
                <a:gd name="T4" fmla="*/ 7 w 122"/>
                <a:gd name="T5" fmla="*/ 0 h 21"/>
                <a:gd name="T6" fmla="*/ 0 w 122"/>
                <a:gd name="T7" fmla="*/ 7 h 21"/>
                <a:gd name="T8" fmla="*/ 0 w 122"/>
                <a:gd name="T9" fmla="*/ 14 h 21"/>
                <a:gd name="T10" fmla="*/ 7 w 122"/>
                <a:gd name="T11" fmla="*/ 21 h 21"/>
                <a:gd name="T12" fmla="*/ 122 w 122"/>
                <a:gd name="T13" fmla="*/ 21 h 21"/>
                <a:gd name="T14" fmla="*/ 122 w 122"/>
                <a:gd name="T15" fmla="*/ 18 h 21"/>
                <a:gd name="T16" fmla="*/ 119 w 122"/>
                <a:gd name="T17" fmla="*/ 18 h 21"/>
                <a:gd name="T18" fmla="*/ 119 w 122"/>
                <a:gd name="T19" fmla="*/ 3 h 21"/>
                <a:gd name="T20" fmla="*/ 122 w 122"/>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21">
                  <a:moveTo>
                    <a:pt x="122" y="3"/>
                  </a:moveTo>
                  <a:cubicBezTo>
                    <a:pt x="122" y="0"/>
                    <a:pt x="122" y="0"/>
                    <a:pt x="122" y="0"/>
                  </a:cubicBezTo>
                  <a:cubicBezTo>
                    <a:pt x="7" y="0"/>
                    <a:pt x="7" y="0"/>
                    <a:pt x="7" y="0"/>
                  </a:cubicBezTo>
                  <a:cubicBezTo>
                    <a:pt x="3" y="0"/>
                    <a:pt x="0" y="3"/>
                    <a:pt x="0" y="7"/>
                  </a:cubicBezTo>
                  <a:cubicBezTo>
                    <a:pt x="0" y="14"/>
                    <a:pt x="0" y="14"/>
                    <a:pt x="0" y="14"/>
                  </a:cubicBezTo>
                  <a:cubicBezTo>
                    <a:pt x="0" y="18"/>
                    <a:pt x="3" y="21"/>
                    <a:pt x="7" y="21"/>
                  </a:cubicBezTo>
                  <a:cubicBezTo>
                    <a:pt x="122" y="21"/>
                    <a:pt x="122" y="21"/>
                    <a:pt x="122" y="21"/>
                  </a:cubicBezTo>
                  <a:cubicBezTo>
                    <a:pt x="122" y="18"/>
                    <a:pt x="122" y="18"/>
                    <a:pt x="122" y="18"/>
                  </a:cubicBezTo>
                  <a:cubicBezTo>
                    <a:pt x="119" y="18"/>
                    <a:pt x="119" y="18"/>
                    <a:pt x="119" y="18"/>
                  </a:cubicBezTo>
                  <a:cubicBezTo>
                    <a:pt x="119" y="3"/>
                    <a:pt x="119" y="3"/>
                    <a:pt x="119" y="3"/>
                  </a:cubicBezTo>
                  <a:cubicBezTo>
                    <a:pt x="122" y="3"/>
                    <a:pt x="122" y="3"/>
                    <a:pt x="122"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630"/>
            <p:cNvSpPr>
              <a:spLocks/>
            </p:cNvSpPr>
            <p:nvPr/>
          </p:nvSpPr>
          <p:spPr bwMode="auto">
            <a:xfrm>
              <a:off x="2542166" y="7452698"/>
              <a:ext cx="2312539" cy="301635"/>
            </a:xfrm>
            <a:custGeom>
              <a:avLst/>
              <a:gdLst>
                <a:gd name="T0" fmla="*/ 115 w 115"/>
                <a:gd name="T1" fmla="*/ 0 h 15"/>
                <a:gd name="T2" fmla="*/ 5 w 115"/>
                <a:gd name="T3" fmla="*/ 0 h 15"/>
                <a:gd name="T4" fmla="*/ 0 w 115"/>
                <a:gd name="T5" fmla="*/ 4 h 15"/>
                <a:gd name="T6" fmla="*/ 0 w 115"/>
                <a:gd name="T7" fmla="*/ 11 h 15"/>
                <a:gd name="T8" fmla="*/ 5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5" y="0"/>
                    <a:pt x="5" y="0"/>
                    <a:pt x="5" y="0"/>
                  </a:cubicBezTo>
                  <a:cubicBezTo>
                    <a:pt x="2" y="0"/>
                    <a:pt x="0" y="2"/>
                    <a:pt x="0" y="4"/>
                  </a:cubicBezTo>
                  <a:cubicBezTo>
                    <a:pt x="0" y="11"/>
                    <a:pt x="0" y="11"/>
                    <a:pt x="0" y="11"/>
                  </a:cubicBezTo>
                  <a:cubicBezTo>
                    <a:pt x="0" y="13"/>
                    <a:pt x="2" y="15"/>
                    <a:pt x="5"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631"/>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632"/>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633"/>
            <p:cNvSpPr>
              <a:spLocks/>
            </p:cNvSpPr>
            <p:nvPr/>
          </p:nvSpPr>
          <p:spPr bwMode="auto">
            <a:xfrm>
              <a:off x="2602493" y="6668446"/>
              <a:ext cx="2031012" cy="723925"/>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634"/>
            <p:cNvSpPr>
              <a:spLocks/>
            </p:cNvSpPr>
            <p:nvPr/>
          </p:nvSpPr>
          <p:spPr bwMode="auto">
            <a:xfrm>
              <a:off x="2682929" y="6768991"/>
              <a:ext cx="1910358" cy="522835"/>
            </a:xfrm>
            <a:custGeom>
              <a:avLst/>
              <a:gdLst>
                <a:gd name="T0" fmla="*/ 95 w 95"/>
                <a:gd name="T1" fmla="*/ 0 h 26"/>
                <a:gd name="T2" fmla="*/ 4 w 95"/>
                <a:gd name="T3" fmla="*/ 0 h 26"/>
                <a:gd name="T4" fmla="*/ 0 w 95"/>
                <a:gd name="T5" fmla="*/ 8 h 26"/>
                <a:gd name="T6" fmla="*/ 0 w 95"/>
                <a:gd name="T7" fmla="*/ 18 h 26"/>
                <a:gd name="T8" fmla="*/ 4 w 95"/>
                <a:gd name="T9" fmla="*/ 26 h 26"/>
                <a:gd name="T10" fmla="*/ 95 w 95"/>
                <a:gd name="T11" fmla="*/ 26 h 26"/>
                <a:gd name="T12" fmla="*/ 95 w 95"/>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5" h="26">
                  <a:moveTo>
                    <a:pt x="95" y="0"/>
                  </a:moveTo>
                  <a:cubicBezTo>
                    <a:pt x="4" y="0"/>
                    <a:pt x="4" y="0"/>
                    <a:pt x="4" y="0"/>
                  </a:cubicBezTo>
                  <a:cubicBezTo>
                    <a:pt x="2" y="0"/>
                    <a:pt x="0" y="4"/>
                    <a:pt x="0" y="8"/>
                  </a:cubicBezTo>
                  <a:cubicBezTo>
                    <a:pt x="0" y="18"/>
                    <a:pt x="0" y="18"/>
                    <a:pt x="0" y="18"/>
                  </a:cubicBezTo>
                  <a:cubicBezTo>
                    <a:pt x="0" y="23"/>
                    <a:pt x="2" y="26"/>
                    <a:pt x="4" y="26"/>
                  </a:cubicBezTo>
                  <a:cubicBezTo>
                    <a:pt x="95" y="26"/>
                    <a:pt x="95" y="26"/>
                    <a:pt x="95" y="26"/>
                  </a:cubicBezTo>
                  <a:cubicBezTo>
                    <a:pt x="95" y="0"/>
                    <a:pt x="95" y="0"/>
                    <a:pt x="9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635"/>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636"/>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637"/>
            <p:cNvSpPr>
              <a:spLocks noChangeArrowheads="1"/>
            </p:cNvSpPr>
            <p:nvPr/>
          </p:nvSpPr>
          <p:spPr bwMode="auto">
            <a:xfrm>
              <a:off x="2441621" y="7814661"/>
              <a:ext cx="2292429" cy="482617"/>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638"/>
            <p:cNvSpPr>
              <a:spLocks noChangeArrowheads="1"/>
            </p:cNvSpPr>
            <p:nvPr/>
          </p:nvSpPr>
          <p:spPr bwMode="auto">
            <a:xfrm>
              <a:off x="2441621" y="7814661"/>
              <a:ext cx="2292429"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639"/>
            <p:cNvSpPr>
              <a:spLocks noChangeArrowheads="1"/>
            </p:cNvSpPr>
            <p:nvPr/>
          </p:nvSpPr>
          <p:spPr bwMode="auto">
            <a:xfrm>
              <a:off x="2682929" y="7814661"/>
              <a:ext cx="60327"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640"/>
            <p:cNvSpPr>
              <a:spLocks noChangeArrowheads="1"/>
            </p:cNvSpPr>
            <p:nvPr/>
          </p:nvSpPr>
          <p:spPr bwMode="auto">
            <a:xfrm>
              <a:off x="2682929" y="7814661"/>
              <a:ext cx="60327"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641"/>
            <p:cNvSpPr>
              <a:spLocks noChangeArrowheads="1"/>
            </p:cNvSpPr>
            <p:nvPr/>
          </p:nvSpPr>
          <p:spPr bwMode="auto">
            <a:xfrm>
              <a:off x="4412306" y="7814661"/>
              <a:ext cx="40218"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642"/>
            <p:cNvSpPr>
              <a:spLocks noChangeArrowheads="1"/>
            </p:cNvSpPr>
            <p:nvPr/>
          </p:nvSpPr>
          <p:spPr bwMode="auto">
            <a:xfrm>
              <a:off x="4412306" y="7814661"/>
              <a:ext cx="40218"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643"/>
            <p:cNvSpPr>
              <a:spLocks noChangeArrowheads="1"/>
            </p:cNvSpPr>
            <p:nvPr/>
          </p:nvSpPr>
          <p:spPr bwMode="auto">
            <a:xfrm>
              <a:off x="2783475"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644"/>
            <p:cNvSpPr>
              <a:spLocks noChangeArrowheads="1"/>
            </p:cNvSpPr>
            <p:nvPr/>
          </p:nvSpPr>
          <p:spPr bwMode="auto">
            <a:xfrm>
              <a:off x="2783475"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645"/>
            <p:cNvSpPr>
              <a:spLocks noChangeArrowheads="1"/>
            </p:cNvSpPr>
            <p:nvPr/>
          </p:nvSpPr>
          <p:spPr bwMode="auto">
            <a:xfrm>
              <a:off x="4170998"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646"/>
            <p:cNvSpPr>
              <a:spLocks noChangeArrowheads="1"/>
            </p:cNvSpPr>
            <p:nvPr/>
          </p:nvSpPr>
          <p:spPr bwMode="auto">
            <a:xfrm>
              <a:off x="4170998"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647"/>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close/>
                  <a:moveTo>
                    <a:pt x="114" y="0"/>
                  </a:moveTo>
                  <a:lnTo>
                    <a:pt x="30" y="0"/>
                  </a:lnTo>
                  <a:lnTo>
                    <a:pt x="30" y="72"/>
                  </a:lnTo>
                  <a:lnTo>
                    <a:pt x="114" y="72"/>
                  </a:lnTo>
                  <a:lnTo>
                    <a:pt x="114" y="48"/>
                  </a:lnTo>
                  <a:lnTo>
                    <a:pt x="114"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648"/>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moveTo>
                    <a:pt x="114" y="0"/>
                  </a:moveTo>
                  <a:lnTo>
                    <a:pt x="30" y="0"/>
                  </a:lnTo>
                  <a:lnTo>
                    <a:pt x="30" y="72"/>
                  </a:lnTo>
                  <a:lnTo>
                    <a:pt x="114" y="72"/>
                  </a:lnTo>
                  <a:lnTo>
                    <a:pt x="114" y="48"/>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649"/>
            <p:cNvSpPr>
              <a:spLocks noChangeArrowheads="1"/>
            </p:cNvSpPr>
            <p:nvPr/>
          </p:nvSpPr>
          <p:spPr bwMode="auto">
            <a:xfrm>
              <a:off x="4412306"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650"/>
            <p:cNvSpPr>
              <a:spLocks noChangeArrowheads="1"/>
            </p:cNvSpPr>
            <p:nvPr/>
          </p:nvSpPr>
          <p:spPr bwMode="auto">
            <a:xfrm>
              <a:off x="4412306"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651"/>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close/>
                  <a:moveTo>
                    <a:pt x="516" y="60"/>
                  </a:moveTo>
                  <a:lnTo>
                    <a:pt x="252" y="72"/>
                  </a:lnTo>
                  <a:lnTo>
                    <a:pt x="516" y="72"/>
                  </a:lnTo>
                  <a:lnTo>
                    <a:pt x="516" y="60"/>
                  </a:lnTo>
                  <a:close/>
                  <a:moveTo>
                    <a:pt x="516" y="0"/>
                  </a:moveTo>
                  <a:lnTo>
                    <a:pt x="510" y="0"/>
                  </a:lnTo>
                  <a:lnTo>
                    <a:pt x="516" y="12"/>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652"/>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moveTo>
                    <a:pt x="516" y="60"/>
                  </a:moveTo>
                  <a:lnTo>
                    <a:pt x="252" y="72"/>
                  </a:lnTo>
                  <a:lnTo>
                    <a:pt x="516" y="72"/>
                  </a:lnTo>
                  <a:lnTo>
                    <a:pt x="516" y="60"/>
                  </a:lnTo>
                  <a:moveTo>
                    <a:pt x="516" y="0"/>
                  </a:moveTo>
                  <a:lnTo>
                    <a:pt x="510" y="0"/>
                  </a:lnTo>
                  <a:lnTo>
                    <a:pt x="516" y="12"/>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653"/>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Freeform 654"/>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655"/>
            <p:cNvSpPr>
              <a:spLocks noChangeArrowheads="1"/>
            </p:cNvSpPr>
            <p:nvPr/>
          </p:nvSpPr>
          <p:spPr bwMode="auto">
            <a:xfrm>
              <a:off x="4351979" y="8055969"/>
              <a:ext cx="40218" cy="241308"/>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656"/>
            <p:cNvSpPr>
              <a:spLocks noChangeArrowheads="1"/>
            </p:cNvSpPr>
            <p:nvPr/>
          </p:nvSpPr>
          <p:spPr bwMode="auto">
            <a:xfrm>
              <a:off x="4351979"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657"/>
            <p:cNvSpPr>
              <a:spLocks noChangeArrowheads="1"/>
            </p:cNvSpPr>
            <p:nvPr/>
          </p:nvSpPr>
          <p:spPr bwMode="auto">
            <a:xfrm>
              <a:off x="4331870" y="8055969"/>
              <a:ext cx="20109"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658"/>
            <p:cNvSpPr>
              <a:spLocks noChangeArrowheads="1"/>
            </p:cNvSpPr>
            <p:nvPr/>
          </p:nvSpPr>
          <p:spPr bwMode="auto">
            <a:xfrm>
              <a:off x="4331870" y="8055969"/>
              <a:ext cx="20109"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Freeform 671"/>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Freeform 672"/>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673"/>
            <p:cNvSpPr>
              <a:spLocks/>
            </p:cNvSpPr>
            <p:nvPr/>
          </p:nvSpPr>
          <p:spPr bwMode="auto">
            <a:xfrm>
              <a:off x="1576933" y="6588010"/>
              <a:ext cx="321744" cy="1669049"/>
            </a:xfrm>
            <a:custGeom>
              <a:avLst/>
              <a:gdLst>
                <a:gd name="T0" fmla="*/ 16 w 16"/>
                <a:gd name="T1" fmla="*/ 0 h 83"/>
                <a:gd name="T2" fmla="*/ 8 w 16"/>
                <a:gd name="T3" fmla="*/ 37 h 83"/>
                <a:gd name="T4" fmla="*/ 8 w 16"/>
                <a:gd name="T5" fmla="*/ 43 h 83"/>
                <a:gd name="T6" fmla="*/ 7 w 16"/>
                <a:gd name="T7" fmla="*/ 43 h 83"/>
                <a:gd name="T8" fmla="*/ 4 w 16"/>
                <a:gd name="T9" fmla="*/ 58 h 83"/>
                <a:gd name="T10" fmla="*/ 6 w 16"/>
                <a:gd name="T11" fmla="*/ 64 h 83"/>
                <a:gd name="T12" fmla="*/ 2 w 16"/>
                <a:gd name="T13" fmla="*/ 72 h 83"/>
                <a:gd name="T14" fmla="*/ 0 w 16"/>
                <a:gd name="T15" fmla="*/ 83 h 83"/>
                <a:gd name="T16" fmla="*/ 0 w 16"/>
                <a:gd name="T17" fmla="*/ 83 h 83"/>
                <a:gd name="T18" fmla="*/ 9 w 16"/>
                <a:gd name="T19" fmla="*/ 83 h 83"/>
                <a:gd name="T20" fmla="*/ 16 w 16"/>
                <a:gd name="T21" fmla="*/ 83 h 83"/>
                <a:gd name="T22" fmla="*/ 16 w 16"/>
                <a:gd name="T23" fmla="*/ 81 h 83"/>
                <a:gd name="T24" fmla="*/ 16 w 16"/>
                <a:gd name="T2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83">
                  <a:moveTo>
                    <a:pt x="16" y="0"/>
                  </a:moveTo>
                  <a:cubicBezTo>
                    <a:pt x="8" y="37"/>
                    <a:pt x="8" y="37"/>
                    <a:pt x="8" y="37"/>
                  </a:cubicBezTo>
                  <a:cubicBezTo>
                    <a:pt x="8" y="43"/>
                    <a:pt x="8" y="43"/>
                    <a:pt x="8" y="43"/>
                  </a:cubicBezTo>
                  <a:cubicBezTo>
                    <a:pt x="7" y="43"/>
                    <a:pt x="7" y="43"/>
                    <a:pt x="7" y="43"/>
                  </a:cubicBezTo>
                  <a:cubicBezTo>
                    <a:pt x="4" y="58"/>
                    <a:pt x="4" y="58"/>
                    <a:pt x="4" y="58"/>
                  </a:cubicBezTo>
                  <a:cubicBezTo>
                    <a:pt x="6" y="60"/>
                    <a:pt x="6" y="62"/>
                    <a:pt x="6" y="64"/>
                  </a:cubicBezTo>
                  <a:cubicBezTo>
                    <a:pt x="6" y="67"/>
                    <a:pt x="4" y="70"/>
                    <a:pt x="2" y="72"/>
                  </a:cubicBezTo>
                  <a:cubicBezTo>
                    <a:pt x="0" y="83"/>
                    <a:pt x="0" y="83"/>
                    <a:pt x="0" y="83"/>
                  </a:cubicBezTo>
                  <a:cubicBezTo>
                    <a:pt x="0" y="83"/>
                    <a:pt x="0" y="83"/>
                    <a:pt x="0" y="83"/>
                  </a:cubicBezTo>
                  <a:cubicBezTo>
                    <a:pt x="9" y="83"/>
                    <a:pt x="9" y="83"/>
                    <a:pt x="9" y="83"/>
                  </a:cubicBezTo>
                  <a:cubicBezTo>
                    <a:pt x="16" y="83"/>
                    <a:pt x="16" y="83"/>
                    <a:pt x="16" y="83"/>
                  </a:cubicBezTo>
                  <a:cubicBezTo>
                    <a:pt x="16" y="81"/>
                    <a:pt x="16" y="81"/>
                    <a:pt x="16" y="81"/>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674"/>
            <p:cNvSpPr>
              <a:spLocks noEditPoints="1"/>
            </p:cNvSpPr>
            <p:nvPr/>
          </p:nvSpPr>
          <p:spPr bwMode="auto">
            <a:xfrm>
              <a:off x="2642711" y="7311935"/>
              <a:ext cx="1407632" cy="502726"/>
            </a:xfrm>
            <a:custGeom>
              <a:avLst/>
              <a:gdLst>
                <a:gd name="T0" fmla="*/ 70 w 70"/>
                <a:gd name="T1" fmla="*/ 25 h 25"/>
                <a:gd name="T2" fmla="*/ 0 w 70"/>
                <a:gd name="T3" fmla="*/ 25 h 25"/>
                <a:gd name="T4" fmla="*/ 0 w 70"/>
                <a:gd name="T5" fmla="*/ 25 h 25"/>
                <a:gd name="T6" fmla="*/ 2 w 70"/>
                <a:gd name="T7" fmla="*/ 25 h 25"/>
                <a:gd name="T8" fmla="*/ 5 w 70"/>
                <a:gd name="T9" fmla="*/ 25 h 25"/>
                <a:gd name="T10" fmla="*/ 7 w 70"/>
                <a:gd name="T11" fmla="*/ 25 h 25"/>
                <a:gd name="T12" fmla="*/ 16 w 70"/>
                <a:gd name="T13" fmla="*/ 25 h 25"/>
                <a:gd name="T14" fmla="*/ 70 w 70"/>
                <a:gd name="T15" fmla="*/ 25 h 25"/>
                <a:gd name="T16" fmla="*/ 70 w 70"/>
                <a:gd name="T17" fmla="*/ 25 h 25"/>
                <a:gd name="T18" fmla="*/ 0 w 70"/>
                <a:gd name="T19" fmla="*/ 0 h 25"/>
                <a:gd name="T20" fmla="*/ 0 w 70"/>
                <a:gd name="T21" fmla="*/ 4 h 25"/>
                <a:gd name="T22" fmla="*/ 69 w 70"/>
                <a:gd name="T23" fmla="*/ 4 h 25"/>
                <a:gd name="T24" fmla="*/ 69 w 70"/>
                <a:gd name="T25" fmla="*/ 4 h 25"/>
                <a:gd name="T26" fmla="*/ 4 w 70"/>
                <a:gd name="T27" fmla="*/ 4 h 25"/>
                <a:gd name="T28" fmla="*/ 0 w 70"/>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25">
                  <a:moveTo>
                    <a:pt x="70" y="25"/>
                  </a:moveTo>
                  <a:cubicBezTo>
                    <a:pt x="0" y="25"/>
                    <a:pt x="0" y="25"/>
                    <a:pt x="0" y="25"/>
                  </a:cubicBezTo>
                  <a:cubicBezTo>
                    <a:pt x="0" y="25"/>
                    <a:pt x="0" y="25"/>
                    <a:pt x="0" y="25"/>
                  </a:cubicBezTo>
                  <a:cubicBezTo>
                    <a:pt x="2" y="25"/>
                    <a:pt x="2" y="25"/>
                    <a:pt x="2" y="25"/>
                  </a:cubicBezTo>
                  <a:cubicBezTo>
                    <a:pt x="5" y="25"/>
                    <a:pt x="5" y="25"/>
                    <a:pt x="5" y="25"/>
                  </a:cubicBezTo>
                  <a:cubicBezTo>
                    <a:pt x="7" y="25"/>
                    <a:pt x="7" y="25"/>
                    <a:pt x="7" y="25"/>
                  </a:cubicBezTo>
                  <a:cubicBezTo>
                    <a:pt x="16" y="25"/>
                    <a:pt x="16" y="25"/>
                    <a:pt x="16" y="25"/>
                  </a:cubicBezTo>
                  <a:cubicBezTo>
                    <a:pt x="70" y="25"/>
                    <a:pt x="70" y="25"/>
                    <a:pt x="70" y="25"/>
                  </a:cubicBezTo>
                  <a:cubicBezTo>
                    <a:pt x="70" y="25"/>
                    <a:pt x="70" y="25"/>
                    <a:pt x="70" y="25"/>
                  </a:cubicBezTo>
                  <a:moveTo>
                    <a:pt x="0" y="0"/>
                  </a:moveTo>
                  <a:cubicBezTo>
                    <a:pt x="0" y="4"/>
                    <a:pt x="0" y="4"/>
                    <a:pt x="0" y="4"/>
                  </a:cubicBezTo>
                  <a:cubicBezTo>
                    <a:pt x="69" y="4"/>
                    <a:pt x="69" y="4"/>
                    <a:pt x="69" y="4"/>
                  </a:cubicBezTo>
                  <a:cubicBezTo>
                    <a:pt x="69" y="4"/>
                    <a:pt x="69" y="4"/>
                    <a:pt x="69" y="4"/>
                  </a:cubicBezTo>
                  <a:cubicBezTo>
                    <a:pt x="4" y="4"/>
                    <a:pt x="4" y="4"/>
                    <a:pt x="4" y="4"/>
                  </a:cubicBezTo>
                  <a:cubicBezTo>
                    <a:pt x="2" y="4"/>
                    <a:pt x="1" y="2"/>
                    <a:pt x="0"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Freeform 675"/>
            <p:cNvSpPr>
              <a:spLocks/>
            </p:cNvSpPr>
            <p:nvPr/>
          </p:nvSpPr>
          <p:spPr bwMode="auto">
            <a:xfrm>
              <a:off x="4050344" y="7814661"/>
              <a:ext cx="60327"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7A76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Freeform 676"/>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Freeform 677"/>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678"/>
            <p:cNvSpPr>
              <a:spLocks/>
            </p:cNvSpPr>
            <p:nvPr/>
          </p:nvSpPr>
          <p:spPr bwMode="auto">
            <a:xfrm>
              <a:off x="1617151" y="7814661"/>
              <a:ext cx="40218" cy="160872"/>
            </a:xfrm>
            <a:custGeom>
              <a:avLst/>
              <a:gdLst>
                <a:gd name="T0" fmla="*/ 2 w 2"/>
                <a:gd name="T1" fmla="*/ 0 h 8"/>
                <a:gd name="T2" fmla="*/ 0 w 2"/>
                <a:gd name="T3" fmla="*/ 8 h 8"/>
                <a:gd name="T4" fmla="*/ 2 w 2"/>
                <a:gd name="T5" fmla="*/ 3 h 8"/>
                <a:gd name="T6" fmla="*/ 2 w 2"/>
                <a:gd name="T7" fmla="*/ 0 h 8"/>
              </a:gdLst>
              <a:ahLst/>
              <a:cxnLst>
                <a:cxn ang="0">
                  <a:pos x="T0" y="T1"/>
                </a:cxn>
                <a:cxn ang="0">
                  <a:pos x="T2" y="T3"/>
                </a:cxn>
                <a:cxn ang="0">
                  <a:pos x="T4" y="T5"/>
                </a:cxn>
                <a:cxn ang="0">
                  <a:pos x="T6" y="T7"/>
                </a:cxn>
              </a:cxnLst>
              <a:rect l="0" t="0" r="r" b="b"/>
              <a:pathLst>
                <a:path w="2" h="8">
                  <a:moveTo>
                    <a:pt x="2" y="0"/>
                  </a:moveTo>
                  <a:cubicBezTo>
                    <a:pt x="0" y="8"/>
                    <a:pt x="0" y="8"/>
                    <a:pt x="0" y="8"/>
                  </a:cubicBezTo>
                  <a:cubicBezTo>
                    <a:pt x="2" y="7"/>
                    <a:pt x="2" y="5"/>
                    <a:pt x="2" y="3"/>
                  </a:cubicBezTo>
                  <a:cubicBezTo>
                    <a:pt x="2" y="2"/>
                    <a:pt x="2"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679"/>
            <p:cNvSpPr>
              <a:spLocks/>
            </p:cNvSpPr>
            <p:nvPr/>
          </p:nvSpPr>
          <p:spPr bwMode="auto">
            <a:xfrm>
              <a:off x="1617151" y="7754334"/>
              <a:ext cx="80436" cy="281526"/>
            </a:xfrm>
            <a:custGeom>
              <a:avLst/>
              <a:gdLst>
                <a:gd name="T0" fmla="*/ 2 w 4"/>
                <a:gd name="T1" fmla="*/ 0 h 14"/>
                <a:gd name="T2" fmla="*/ 2 w 4"/>
                <a:gd name="T3" fmla="*/ 3 h 14"/>
                <a:gd name="T4" fmla="*/ 2 w 4"/>
                <a:gd name="T5" fmla="*/ 6 h 14"/>
                <a:gd name="T6" fmla="*/ 0 w 4"/>
                <a:gd name="T7" fmla="*/ 11 h 14"/>
                <a:gd name="T8" fmla="*/ 0 w 4"/>
                <a:gd name="T9" fmla="*/ 14 h 14"/>
                <a:gd name="T10" fmla="*/ 4 w 4"/>
                <a:gd name="T11" fmla="*/ 6 h 14"/>
                <a:gd name="T12" fmla="*/ 2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2" y="0"/>
                  </a:moveTo>
                  <a:cubicBezTo>
                    <a:pt x="2" y="3"/>
                    <a:pt x="2" y="3"/>
                    <a:pt x="2" y="3"/>
                  </a:cubicBezTo>
                  <a:cubicBezTo>
                    <a:pt x="2" y="4"/>
                    <a:pt x="2" y="5"/>
                    <a:pt x="2" y="6"/>
                  </a:cubicBezTo>
                  <a:cubicBezTo>
                    <a:pt x="2" y="8"/>
                    <a:pt x="2" y="10"/>
                    <a:pt x="0" y="11"/>
                  </a:cubicBezTo>
                  <a:cubicBezTo>
                    <a:pt x="0" y="14"/>
                    <a:pt x="0" y="14"/>
                    <a:pt x="0" y="14"/>
                  </a:cubicBezTo>
                  <a:cubicBezTo>
                    <a:pt x="2" y="12"/>
                    <a:pt x="4" y="9"/>
                    <a:pt x="4" y="6"/>
                  </a:cubicBezTo>
                  <a:cubicBezTo>
                    <a:pt x="4" y="4"/>
                    <a:pt x="4" y="2"/>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Freeform 680"/>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Freeform 681"/>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Freeform 682"/>
            <p:cNvSpPr>
              <a:spLocks noEditPoints="1"/>
            </p:cNvSpPr>
            <p:nvPr/>
          </p:nvSpPr>
          <p:spPr bwMode="auto">
            <a:xfrm>
              <a:off x="1918786" y="5240705"/>
              <a:ext cx="723925" cy="3016355"/>
            </a:xfrm>
            <a:custGeom>
              <a:avLst/>
              <a:gdLst>
                <a:gd name="T0" fmla="*/ 8 w 36"/>
                <a:gd name="T1" fmla="*/ 20 h 150"/>
                <a:gd name="T2" fmla="*/ 0 w 36"/>
                <a:gd name="T3" fmla="*/ 59 h 150"/>
                <a:gd name="T4" fmla="*/ 0 w 36"/>
                <a:gd name="T5" fmla="*/ 148 h 150"/>
                <a:gd name="T6" fmla="*/ 0 w 36"/>
                <a:gd name="T7" fmla="*/ 150 h 150"/>
                <a:gd name="T8" fmla="*/ 26 w 36"/>
                <a:gd name="T9" fmla="*/ 150 h 150"/>
                <a:gd name="T10" fmla="*/ 26 w 36"/>
                <a:gd name="T11" fmla="*/ 135 h 150"/>
                <a:gd name="T12" fmla="*/ 18 w 36"/>
                <a:gd name="T13" fmla="*/ 140 h 150"/>
                <a:gd name="T14" fmla="*/ 9 w 36"/>
                <a:gd name="T15" fmla="*/ 131 h 150"/>
                <a:gd name="T16" fmla="*/ 18 w 36"/>
                <a:gd name="T17" fmla="*/ 122 h 150"/>
                <a:gd name="T18" fmla="*/ 26 w 36"/>
                <a:gd name="T19" fmla="*/ 128 h 150"/>
                <a:gd name="T20" fmla="*/ 36 w 36"/>
                <a:gd name="T21" fmla="*/ 128 h 150"/>
                <a:gd name="T22" fmla="*/ 36 w 36"/>
                <a:gd name="T23" fmla="*/ 128 h 150"/>
                <a:gd name="T24" fmla="*/ 34 w 36"/>
                <a:gd name="T25" fmla="*/ 128 h 150"/>
                <a:gd name="T26" fmla="*/ 27 w 36"/>
                <a:gd name="T27" fmla="*/ 121 h 150"/>
                <a:gd name="T28" fmla="*/ 27 w 36"/>
                <a:gd name="T29" fmla="*/ 114 h 150"/>
                <a:gd name="T30" fmla="*/ 28 w 36"/>
                <a:gd name="T31" fmla="*/ 110 h 150"/>
                <a:gd name="T32" fmla="*/ 8 w 36"/>
                <a:gd name="T33" fmla="*/ 110 h 150"/>
                <a:gd name="T34" fmla="*/ 8 w 36"/>
                <a:gd name="T35" fmla="*/ 20 h 150"/>
                <a:gd name="T36" fmla="*/ 36 w 36"/>
                <a:gd name="T37" fmla="*/ 0 h 150"/>
                <a:gd name="T38" fmla="*/ 11 w 36"/>
                <a:gd name="T39" fmla="*/ 0 h 150"/>
                <a:gd name="T40" fmla="*/ 11 w 36"/>
                <a:gd name="T41" fmla="*/ 4 h 150"/>
                <a:gd name="T42" fmla="*/ 29 w 36"/>
                <a:gd name="T43" fmla="*/ 4 h 150"/>
                <a:gd name="T44" fmla="*/ 29 w 36"/>
                <a:gd name="T45" fmla="*/ 109 h 150"/>
                <a:gd name="T46" fmla="*/ 34 w 36"/>
                <a:gd name="T47" fmla="*/ 107 h 150"/>
                <a:gd name="T48" fmla="*/ 36 w 36"/>
                <a:gd name="T49" fmla="*/ 107 h 150"/>
                <a:gd name="T50" fmla="*/ 36 w 36"/>
                <a:gd name="T51" fmla="*/ 103 h 150"/>
                <a:gd name="T52" fmla="*/ 34 w 36"/>
                <a:gd name="T53" fmla="*/ 95 h 150"/>
                <a:gd name="T54" fmla="*/ 34 w 36"/>
                <a:gd name="T55" fmla="*/ 83 h 150"/>
                <a:gd name="T56" fmla="*/ 36 w 36"/>
                <a:gd name="T57" fmla="*/ 75 h 150"/>
                <a:gd name="T58" fmla="*/ 36 w 36"/>
                <a:gd name="T5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150">
                  <a:moveTo>
                    <a:pt x="8" y="20"/>
                  </a:moveTo>
                  <a:cubicBezTo>
                    <a:pt x="0" y="59"/>
                    <a:pt x="0" y="59"/>
                    <a:pt x="0" y="59"/>
                  </a:cubicBezTo>
                  <a:cubicBezTo>
                    <a:pt x="0" y="148"/>
                    <a:pt x="0" y="148"/>
                    <a:pt x="0" y="148"/>
                  </a:cubicBezTo>
                  <a:cubicBezTo>
                    <a:pt x="0" y="150"/>
                    <a:pt x="0" y="150"/>
                    <a:pt x="0" y="150"/>
                  </a:cubicBezTo>
                  <a:cubicBezTo>
                    <a:pt x="26" y="150"/>
                    <a:pt x="26" y="150"/>
                    <a:pt x="26" y="150"/>
                  </a:cubicBezTo>
                  <a:cubicBezTo>
                    <a:pt x="26" y="135"/>
                    <a:pt x="26" y="135"/>
                    <a:pt x="26" y="135"/>
                  </a:cubicBezTo>
                  <a:cubicBezTo>
                    <a:pt x="24" y="138"/>
                    <a:pt x="21" y="140"/>
                    <a:pt x="18" y="140"/>
                  </a:cubicBezTo>
                  <a:cubicBezTo>
                    <a:pt x="13" y="140"/>
                    <a:pt x="9" y="136"/>
                    <a:pt x="9" y="131"/>
                  </a:cubicBezTo>
                  <a:cubicBezTo>
                    <a:pt x="9" y="126"/>
                    <a:pt x="13" y="122"/>
                    <a:pt x="18" y="122"/>
                  </a:cubicBezTo>
                  <a:cubicBezTo>
                    <a:pt x="22" y="122"/>
                    <a:pt x="25" y="125"/>
                    <a:pt x="26" y="128"/>
                  </a:cubicBezTo>
                  <a:cubicBezTo>
                    <a:pt x="36" y="128"/>
                    <a:pt x="36" y="128"/>
                    <a:pt x="36" y="128"/>
                  </a:cubicBezTo>
                  <a:cubicBezTo>
                    <a:pt x="36" y="128"/>
                    <a:pt x="36" y="128"/>
                    <a:pt x="36" y="128"/>
                  </a:cubicBezTo>
                  <a:cubicBezTo>
                    <a:pt x="34" y="128"/>
                    <a:pt x="34" y="128"/>
                    <a:pt x="34" y="128"/>
                  </a:cubicBezTo>
                  <a:cubicBezTo>
                    <a:pt x="30" y="128"/>
                    <a:pt x="27" y="125"/>
                    <a:pt x="27" y="121"/>
                  </a:cubicBezTo>
                  <a:cubicBezTo>
                    <a:pt x="27" y="114"/>
                    <a:pt x="27" y="114"/>
                    <a:pt x="27" y="114"/>
                  </a:cubicBezTo>
                  <a:cubicBezTo>
                    <a:pt x="27" y="113"/>
                    <a:pt x="27" y="111"/>
                    <a:pt x="28" y="110"/>
                  </a:cubicBezTo>
                  <a:cubicBezTo>
                    <a:pt x="8" y="110"/>
                    <a:pt x="8" y="110"/>
                    <a:pt x="8" y="110"/>
                  </a:cubicBezTo>
                  <a:cubicBezTo>
                    <a:pt x="8" y="20"/>
                    <a:pt x="8" y="20"/>
                    <a:pt x="8" y="20"/>
                  </a:cubicBezTo>
                  <a:moveTo>
                    <a:pt x="36" y="0"/>
                  </a:moveTo>
                  <a:cubicBezTo>
                    <a:pt x="11" y="0"/>
                    <a:pt x="11" y="0"/>
                    <a:pt x="11" y="0"/>
                  </a:cubicBezTo>
                  <a:cubicBezTo>
                    <a:pt x="11" y="4"/>
                    <a:pt x="11" y="4"/>
                    <a:pt x="11" y="4"/>
                  </a:cubicBezTo>
                  <a:cubicBezTo>
                    <a:pt x="29" y="4"/>
                    <a:pt x="29" y="4"/>
                    <a:pt x="29" y="4"/>
                  </a:cubicBezTo>
                  <a:cubicBezTo>
                    <a:pt x="29" y="109"/>
                    <a:pt x="29" y="109"/>
                    <a:pt x="29"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Oval 683"/>
            <p:cNvSpPr>
              <a:spLocks noChangeArrowheads="1"/>
            </p:cNvSpPr>
            <p:nvPr/>
          </p:nvSpPr>
          <p:spPr bwMode="auto">
            <a:xfrm>
              <a:off x="2139986" y="7734225"/>
              <a:ext cx="281526" cy="281526"/>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684"/>
            <p:cNvSpPr>
              <a:spLocks noEditPoints="1"/>
            </p:cNvSpPr>
            <p:nvPr/>
          </p:nvSpPr>
          <p:spPr bwMode="auto">
            <a:xfrm>
              <a:off x="2099768" y="7694007"/>
              <a:ext cx="341854" cy="361963"/>
            </a:xfrm>
            <a:custGeom>
              <a:avLst/>
              <a:gdLst>
                <a:gd name="T0" fmla="*/ 9 w 17"/>
                <a:gd name="T1" fmla="*/ 16 h 18"/>
                <a:gd name="T2" fmla="*/ 2 w 17"/>
                <a:gd name="T3" fmla="*/ 9 h 18"/>
                <a:gd name="T4" fmla="*/ 9 w 17"/>
                <a:gd name="T5" fmla="*/ 2 h 18"/>
                <a:gd name="T6" fmla="*/ 16 w 17"/>
                <a:gd name="T7" fmla="*/ 9 h 18"/>
                <a:gd name="T8" fmla="*/ 9 w 17"/>
                <a:gd name="T9" fmla="*/ 16 h 18"/>
                <a:gd name="T10" fmla="*/ 9 w 17"/>
                <a:gd name="T11" fmla="*/ 0 h 18"/>
                <a:gd name="T12" fmla="*/ 0 w 17"/>
                <a:gd name="T13" fmla="*/ 9 h 18"/>
                <a:gd name="T14" fmla="*/ 9 w 17"/>
                <a:gd name="T15" fmla="*/ 18 h 18"/>
                <a:gd name="T16" fmla="*/ 17 w 17"/>
                <a:gd name="T17" fmla="*/ 13 h 18"/>
                <a:gd name="T18" fmla="*/ 17 w 17"/>
                <a:gd name="T19" fmla="*/ 6 h 18"/>
                <a:gd name="T20" fmla="*/ 17 w 17"/>
                <a:gd name="T21" fmla="*/ 6 h 18"/>
                <a:gd name="T22" fmla="*/ 9 w 17"/>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9" y="16"/>
                  </a:moveTo>
                  <a:cubicBezTo>
                    <a:pt x="5" y="16"/>
                    <a:pt x="2" y="13"/>
                    <a:pt x="2" y="9"/>
                  </a:cubicBezTo>
                  <a:cubicBezTo>
                    <a:pt x="2" y="5"/>
                    <a:pt x="5"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2" y="18"/>
                    <a:pt x="15" y="16"/>
                    <a:pt x="17" y="13"/>
                  </a:cubicBezTo>
                  <a:cubicBezTo>
                    <a:pt x="17" y="6"/>
                    <a:pt x="17" y="6"/>
                    <a:pt x="17" y="6"/>
                  </a:cubicBezTo>
                  <a:cubicBezTo>
                    <a:pt x="17" y="6"/>
                    <a:pt x="17" y="6"/>
                    <a:pt x="17" y="6"/>
                  </a:cubicBezTo>
                  <a:cubicBezTo>
                    <a:pt x="16"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Freeform 685"/>
            <p:cNvSpPr>
              <a:spLocks noEditPoints="1"/>
            </p:cNvSpPr>
            <p:nvPr/>
          </p:nvSpPr>
          <p:spPr bwMode="auto">
            <a:xfrm>
              <a:off x="2079659" y="5321141"/>
              <a:ext cx="422290" cy="2131557"/>
            </a:xfrm>
            <a:custGeom>
              <a:avLst/>
              <a:gdLst>
                <a:gd name="T0" fmla="*/ 1 w 21"/>
                <a:gd name="T1" fmla="*/ 64 h 106"/>
                <a:gd name="T2" fmla="*/ 18 w 21"/>
                <a:gd name="T3" fmla="*/ 65 h 106"/>
                <a:gd name="T4" fmla="*/ 1 w 21"/>
                <a:gd name="T5" fmla="*/ 61 h 106"/>
                <a:gd name="T6" fmla="*/ 18 w 21"/>
                <a:gd name="T7" fmla="*/ 59 h 106"/>
                <a:gd name="T8" fmla="*/ 1 w 21"/>
                <a:gd name="T9" fmla="*/ 61 h 106"/>
                <a:gd name="T10" fmla="*/ 1 w 21"/>
                <a:gd name="T11" fmla="*/ 55 h 106"/>
                <a:gd name="T12" fmla="*/ 18 w 21"/>
                <a:gd name="T13" fmla="*/ 57 h 106"/>
                <a:gd name="T14" fmla="*/ 1 w 21"/>
                <a:gd name="T15" fmla="*/ 53 h 106"/>
                <a:gd name="T16" fmla="*/ 18 w 21"/>
                <a:gd name="T17" fmla="*/ 51 h 106"/>
                <a:gd name="T18" fmla="*/ 1 w 21"/>
                <a:gd name="T19" fmla="*/ 53 h 106"/>
                <a:gd name="T20" fmla="*/ 1 w 21"/>
                <a:gd name="T21" fmla="*/ 47 h 106"/>
                <a:gd name="T22" fmla="*/ 18 w 21"/>
                <a:gd name="T23" fmla="*/ 48 h 106"/>
                <a:gd name="T24" fmla="*/ 1 w 21"/>
                <a:gd name="T25" fmla="*/ 44 h 106"/>
                <a:gd name="T26" fmla="*/ 18 w 21"/>
                <a:gd name="T27" fmla="*/ 42 h 106"/>
                <a:gd name="T28" fmla="*/ 1 w 21"/>
                <a:gd name="T29" fmla="*/ 44 h 106"/>
                <a:gd name="T30" fmla="*/ 1 w 21"/>
                <a:gd name="T31" fmla="*/ 38 h 106"/>
                <a:gd name="T32" fmla="*/ 18 w 21"/>
                <a:gd name="T33" fmla="*/ 40 h 106"/>
                <a:gd name="T34" fmla="*/ 1 w 21"/>
                <a:gd name="T35" fmla="*/ 36 h 106"/>
                <a:gd name="T36" fmla="*/ 18 w 21"/>
                <a:gd name="T37" fmla="*/ 34 h 106"/>
                <a:gd name="T38" fmla="*/ 1 w 21"/>
                <a:gd name="T39" fmla="*/ 36 h 106"/>
                <a:gd name="T40" fmla="*/ 1 w 21"/>
                <a:gd name="T41" fmla="*/ 30 h 106"/>
                <a:gd name="T42" fmla="*/ 18 w 21"/>
                <a:gd name="T43" fmla="*/ 32 h 106"/>
                <a:gd name="T44" fmla="*/ 1 w 21"/>
                <a:gd name="T45" fmla="*/ 27 h 106"/>
                <a:gd name="T46" fmla="*/ 18 w 21"/>
                <a:gd name="T47" fmla="*/ 26 h 106"/>
                <a:gd name="T48" fmla="*/ 1 w 21"/>
                <a:gd name="T49" fmla="*/ 27 h 106"/>
                <a:gd name="T50" fmla="*/ 1 w 21"/>
                <a:gd name="T51" fmla="*/ 21 h 106"/>
                <a:gd name="T52" fmla="*/ 18 w 21"/>
                <a:gd name="T53" fmla="*/ 23 h 106"/>
                <a:gd name="T54" fmla="*/ 1 w 21"/>
                <a:gd name="T55" fmla="*/ 16 h 106"/>
                <a:gd name="T56" fmla="*/ 9 w 21"/>
                <a:gd name="T57" fmla="*/ 14 h 106"/>
                <a:gd name="T58" fmla="*/ 1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1" y="65"/>
                  </a:moveTo>
                  <a:cubicBezTo>
                    <a:pt x="1" y="64"/>
                    <a:pt x="1" y="64"/>
                    <a:pt x="1" y="64"/>
                  </a:cubicBezTo>
                  <a:cubicBezTo>
                    <a:pt x="18" y="64"/>
                    <a:pt x="18" y="64"/>
                    <a:pt x="18" y="64"/>
                  </a:cubicBezTo>
                  <a:cubicBezTo>
                    <a:pt x="18" y="65"/>
                    <a:pt x="18" y="65"/>
                    <a:pt x="18" y="65"/>
                  </a:cubicBezTo>
                  <a:cubicBezTo>
                    <a:pt x="1" y="65"/>
                    <a:pt x="1" y="65"/>
                    <a:pt x="1" y="65"/>
                  </a:cubicBezTo>
                  <a:moveTo>
                    <a:pt x="1" y="61"/>
                  </a:moveTo>
                  <a:cubicBezTo>
                    <a:pt x="1" y="59"/>
                    <a:pt x="1" y="59"/>
                    <a:pt x="1" y="59"/>
                  </a:cubicBezTo>
                  <a:cubicBezTo>
                    <a:pt x="18" y="59"/>
                    <a:pt x="18" y="59"/>
                    <a:pt x="18" y="59"/>
                  </a:cubicBezTo>
                  <a:cubicBezTo>
                    <a:pt x="18" y="61"/>
                    <a:pt x="18" y="61"/>
                    <a:pt x="18" y="61"/>
                  </a:cubicBezTo>
                  <a:cubicBezTo>
                    <a:pt x="1" y="61"/>
                    <a:pt x="1" y="61"/>
                    <a:pt x="1" y="61"/>
                  </a:cubicBezTo>
                  <a:moveTo>
                    <a:pt x="1" y="57"/>
                  </a:moveTo>
                  <a:cubicBezTo>
                    <a:pt x="1" y="55"/>
                    <a:pt x="1" y="55"/>
                    <a:pt x="1" y="55"/>
                  </a:cubicBezTo>
                  <a:cubicBezTo>
                    <a:pt x="18" y="55"/>
                    <a:pt x="18" y="55"/>
                    <a:pt x="18" y="55"/>
                  </a:cubicBezTo>
                  <a:cubicBezTo>
                    <a:pt x="18" y="57"/>
                    <a:pt x="18" y="57"/>
                    <a:pt x="18" y="57"/>
                  </a:cubicBezTo>
                  <a:cubicBezTo>
                    <a:pt x="1" y="57"/>
                    <a:pt x="1" y="57"/>
                    <a:pt x="1" y="57"/>
                  </a:cubicBezTo>
                  <a:moveTo>
                    <a:pt x="1" y="53"/>
                  </a:moveTo>
                  <a:cubicBezTo>
                    <a:pt x="1" y="51"/>
                    <a:pt x="1" y="51"/>
                    <a:pt x="1" y="51"/>
                  </a:cubicBezTo>
                  <a:cubicBezTo>
                    <a:pt x="18" y="51"/>
                    <a:pt x="18" y="51"/>
                    <a:pt x="18" y="51"/>
                  </a:cubicBezTo>
                  <a:cubicBezTo>
                    <a:pt x="18" y="53"/>
                    <a:pt x="18" y="53"/>
                    <a:pt x="18" y="53"/>
                  </a:cubicBezTo>
                  <a:cubicBezTo>
                    <a:pt x="1" y="53"/>
                    <a:pt x="1" y="53"/>
                    <a:pt x="1" y="53"/>
                  </a:cubicBezTo>
                  <a:moveTo>
                    <a:pt x="1" y="48"/>
                  </a:moveTo>
                  <a:cubicBezTo>
                    <a:pt x="1" y="47"/>
                    <a:pt x="1" y="47"/>
                    <a:pt x="1" y="47"/>
                  </a:cubicBezTo>
                  <a:cubicBezTo>
                    <a:pt x="18" y="47"/>
                    <a:pt x="18" y="47"/>
                    <a:pt x="18" y="47"/>
                  </a:cubicBezTo>
                  <a:cubicBezTo>
                    <a:pt x="18" y="48"/>
                    <a:pt x="18" y="48"/>
                    <a:pt x="18" y="48"/>
                  </a:cubicBezTo>
                  <a:cubicBezTo>
                    <a:pt x="1" y="48"/>
                    <a:pt x="1" y="48"/>
                    <a:pt x="1" y="48"/>
                  </a:cubicBezTo>
                  <a:moveTo>
                    <a:pt x="1" y="44"/>
                  </a:moveTo>
                  <a:cubicBezTo>
                    <a:pt x="1" y="42"/>
                    <a:pt x="1" y="42"/>
                    <a:pt x="1" y="42"/>
                  </a:cubicBezTo>
                  <a:cubicBezTo>
                    <a:pt x="18" y="42"/>
                    <a:pt x="18" y="42"/>
                    <a:pt x="18" y="42"/>
                  </a:cubicBezTo>
                  <a:cubicBezTo>
                    <a:pt x="18" y="44"/>
                    <a:pt x="18" y="44"/>
                    <a:pt x="18" y="44"/>
                  </a:cubicBezTo>
                  <a:cubicBezTo>
                    <a:pt x="1" y="44"/>
                    <a:pt x="1" y="44"/>
                    <a:pt x="1" y="44"/>
                  </a:cubicBezTo>
                  <a:moveTo>
                    <a:pt x="1" y="40"/>
                  </a:moveTo>
                  <a:cubicBezTo>
                    <a:pt x="1" y="38"/>
                    <a:pt x="1" y="38"/>
                    <a:pt x="1" y="38"/>
                  </a:cubicBezTo>
                  <a:cubicBezTo>
                    <a:pt x="18" y="38"/>
                    <a:pt x="18" y="38"/>
                    <a:pt x="18" y="38"/>
                  </a:cubicBezTo>
                  <a:cubicBezTo>
                    <a:pt x="18" y="40"/>
                    <a:pt x="18" y="40"/>
                    <a:pt x="18" y="40"/>
                  </a:cubicBezTo>
                  <a:cubicBezTo>
                    <a:pt x="1" y="40"/>
                    <a:pt x="1" y="40"/>
                    <a:pt x="1" y="40"/>
                  </a:cubicBezTo>
                  <a:moveTo>
                    <a:pt x="1" y="36"/>
                  </a:moveTo>
                  <a:cubicBezTo>
                    <a:pt x="1" y="34"/>
                    <a:pt x="1" y="34"/>
                    <a:pt x="1" y="34"/>
                  </a:cubicBezTo>
                  <a:cubicBezTo>
                    <a:pt x="18" y="34"/>
                    <a:pt x="18" y="34"/>
                    <a:pt x="18" y="34"/>
                  </a:cubicBezTo>
                  <a:cubicBezTo>
                    <a:pt x="18" y="36"/>
                    <a:pt x="18" y="36"/>
                    <a:pt x="18" y="36"/>
                  </a:cubicBezTo>
                  <a:cubicBezTo>
                    <a:pt x="1" y="36"/>
                    <a:pt x="1" y="36"/>
                    <a:pt x="1" y="36"/>
                  </a:cubicBezTo>
                  <a:moveTo>
                    <a:pt x="1" y="32"/>
                  </a:moveTo>
                  <a:cubicBezTo>
                    <a:pt x="1" y="30"/>
                    <a:pt x="1" y="30"/>
                    <a:pt x="1" y="30"/>
                  </a:cubicBezTo>
                  <a:cubicBezTo>
                    <a:pt x="18" y="30"/>
                    <a:pt x="18" y="30"/>
                    <a:pt x="18" y="30"/>
                  </a:cubicBezTo>
                  <a:cubicBezTo>
                    <a:pt x="18" y="32"/>
                    <a:pt x="18" y="32"/>
                    <a:pt x="18" y="32"/>
                  </a:cubicBezTo>
                  <a:cubicBezTo>
                    <a:pt x="1" y="32"/>
                    <a:pt x="1" y="32"/>
                    <a:pt x="1" y="32"/>
                  </a:cubicBezTo>
                  <a:moveTo>
                    <a:pt x="1" y="27"/>
                  </a:moveTo>
                  <a:cubicBezTo>
                    <a:pt x="1" y="26"/>
                    <a:pt x="1" y="26"/>
                    <a:pt x="1" y="26"/>
                  </a:cubicBezTo>
                  <a:cubicBezTo>
                    <a:pt x="18" y="26"/>
                    <a:pt x="18" y="26"/>
                    <a:pt x="18" y="26"/>
                  </a:cubicBezTo>
                  <a:cubicBezTo>
                    <a:pt x="18" y="27"/>
                    <a:pt x="18" y="27"/>
                    <a:pt x="18" y="27"/>
                  </a:cubicBezTo>
                  <a:cubicBezTo>
                    <a:pt x="1" y="27"/>
                    <a:pt x="1" y="27"/>
                    <a:pt x="1" y="27"/>
                  </a:cubicBezTo>
                  <a:moveTo>
                    <a:pt x="1" y="23"/>
                  </a:moveTo>
                  <a:cubicBezTo>
                    <a:pt x="1" y="21"/>
                    <a:pt x="1" y="21"/>
                    <a:pt x="1" y="21"/>
                  </a:cubicBezTo>
                  <a:cubicBezTo>
                    <a:pt x="18" y="21"/>
                    <a:pt x="18" y="21"/>
                    <a:pt x="18" y="21"/>
                  </a:cubicBezTo>
                  <a:cubicBezTo>
                    <a:pt x="18" y="23"/>
                    <a:pt x="18" y="23"/>
                    <a:pt x="18" y="23"/>
                  </a:cubicBezTo>
                  <a:cubicBezTo>
                    <a:pt x="1" y="23"/>
                    <a:pt x="1" y="23"/>
                    <a:pt x="1" y="23"/>
                  </a:cubicBezTo>
                  <a:moveTo>
                    <a:pt x="1" y="16"/>
                  </a:moveTo>
                  <a:cubicBezTo>
                    <a:pt x="1" y="14"/>
                    <a:pt x="1" y="14"/>
                    <a:pt x="1" y="14"/>
                  </a:cubicBezTo>
                  <a:cubicBezTo>
                    <a:pt x="9" y="14"/>
                    <a:pt x="9" y="14"/>
                    <a:pt x="9" y="14"/>
                  </a:cubicBezTo>
                  <a:cubicBezTo>
                    <a:pt x="9" y="16"/>
                    <a:pt x="9" y="16"/>
                    <a:pt x="9" y="16"/>
                  </a:cubicBezTo>
                  <a:cubicBezTo>
                    <a:pt x="1" y="16"/>
                    <a:pt x="1" y="16"/>
                    <a:pt x="1" y="16"/>
                  </a:cubicBezTo>
                  <a:moveTo>
                    <a:pt x="21" y="0"/>
                  </a:moveTo>
                  <a:cubicBezTo>
                    <a:pt x="3" y="0"/>
                    <a:pt x="3" y="0"/>
                    <a:pt x="3" y="0"/>
                  </a:cubicBezTo>
                  <a:cubicBezTo>
                    <a:pt x="0" y="16"/>
                    <a:pt x="0" y="16"/>
                    <a:pt x="0" y="16"/>
                  </a:cubicBezTo>
                  <a:cubicBezTo>
                    <a:pt x="0" y="106"/>
                    <a:pt x="0" y="106"/>
                    <a:pt x="0" y="106"/>
                  </a:cubicBezTo>
                  <a:cubicBezTo>
                    <a:pt x="20" y="106"/>
                    <a:pt x="20" y="106"/>
                    <a:pt x="20" y="106"/>
                  </a:cubicBezTo>
                  <a:cubicBezTo>
                    <a:pt x="20" y="106"/>
                    <a:pt x="20"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686"/>
            <p:cNvSpPr>
              <a:spLocks noChangeArrowheads="1"/>
            </p:cNvSpPr>
            <p:nvPr/>
          </p:nvSpPr>
          <p:spPr bwMode="auto">
            <a:xfrm>
              <a:off x="2099768" y="5602668"/>
              <a:ext cx="160872"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687"/>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688"/>
            <p:cNvSpPr>
              <a:spLocks noChangeArrowheads="1"/>
            </p:cNvSpPr>
            <p:nvPr/>
          </p:nvSpPr>
          <p:spPr bwMode="auto">
            <a:xfrm>
              <a:off x="2099768" y="5743431"/>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689"/>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690"/>
            <p:cNvSpPr>
              <a:spLocks noChangeArrowheads="1"/>
            </p:cNvSpPr>
            <p:nvPr/>
          </p:nvSpPr>
          <p:spPr bwMode="auto">
            <a:xfrm>
              <a:off x="2099768" y="584397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691"/>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692"/>
            <p:cNvSpPr>
              <a:spLocks noChangeArrowheads="1"/>
            </p:cNvSpPr>
            <p:nvPr/>
          </p:nvSpPr>
          <p:spPr bwMode="auto">
            <a:xfrm>
              <a:off x="2099768" y="592441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693"/>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694"/>
            <p:cNvSpPr>
              <a:spLocks noChangeArrowheads="1"/>
            </p:cNvSpPr>
            <p:nvPr/>
          </p:nvSpPr>
          <p:spPr bwMode="auto">
            <a:xfrm>
              <a:off x="2099768" y="600484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695"/>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696"/>
            <p:cNvSpPr>
              <a:spLocks noChangeArrowheads="1"/>
            </p:cNvSpPr>
            <p:nvPr/>
          </p:nvSpPr>
          <p:spPr bwMode="auto">
            <a:xfrm>
              <a:off x="2099768" y="608528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697"/>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698"/>
            <p:cNvSpPr>
              <a:spLocks noChangeArrowheads="1"/>
            </p:cNvSpPr>
            <p:nvPr/>
          </p:nvSpPr>
          <p:spPr bwMode="auto">
            <a:xfrm>
              <a:off x="2099768" y="6165720"/>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699"/>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700"/>
            <p:cNvSpPr>
              <a:spLocks noChangeArrowheads="1"/>
            </p:cNvSpPr>
            <p:nvPr/>
          </p:nvSpPr>
          <p:spPr bwMode="auto">
            <a:xfrm>
              <a:off x="2099768" y="626626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701"/>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702"/>
            <p:cNvSpPr>
              <a:spLocks noChangeArrowheads="1"/>
            </p:cNvSpPr>
            <p:nvPr/>
          </p:nvSpPr>
          <p:spPr bwMode="auto">
            <a:xfrm>
              <a:off x="2099768" y="634670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703"/>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704"/>
            <p:cNvSpPr>
              <a:spLocks noChangeArrowheads="1"/>
            </p:cNvSpPr>
            <p:nvPr/>
          </p:nvSpPr>
          <p:spPr bwMode="auto">
            <a:xfrm>
              <a:off x="2099768" y="642713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705"/>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706"/>
            <p:cNvSpPr>
              <a:spLocks noChangeArrowheads="1"/>
            </p:cNvSpPr>
            <p:nvPr/>
          </p:nvSpPr>
          <p:spPr bwMode="auto">
            <a:xfrm>
              <a:off x="2099768" y="650757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707"/>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708"/>
            <p:cNvSpPr>
              <a:spLocks noChangeArrowheads="1"/>
            </p:cNvSpPr>
            <p:nvPr/>
          </p:nvSpPr>
          <p:spPr bwMode="auto">
            <a:xfrm>
              <a:off x="2099768" y="6608119"/>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709"/>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710"/>
            <p:cNvSpPr>
              <a:spLocks noEditPoints="1"/>
            </p:cNvSpPr>
            <p:nvPr/>
          </p:nvSpPr>
          <p:spPr bwMode="auto">
            <a:xfrm>
              <a:off x="2843802" y="6547792"/>
              <a:ext cx="80436" cy="120654"/>
            </a:xfrm>
            <a:custGeom>
              <a:avLst/>
              <a:gdLst>
                <a:gd name="T0" fmla="*/ 2 w 4"/>
                <a:gd name="T1" fmla="*/ 0 h 6"/>
                <a:gd name="T2" fmla="*/ 0 w 4"/>
                <a:gd name="T3" fmla="*/ 0 h 6"/>
                <a:gd name="T4" fmla="*/ 0 w 4"/>
                <a:gd name="T5" fmla="*/ 0 h 6"/>
                <a:gd name="T6" fmla="*/ 0 w 4"/>
                <a:gd name="T7" fmla="*/ 6 h 6"/>
                <a:gd name="T8" fmla="*/ 0 w 4"/>
                <a:gd name="T9" fmla="*/ 6 h 6"/>
                <a:gd name="T10" fmla="*/ 4 w 4"/>
                <a:gd name="T11" fmla="*/ 6 h 6"/>
                <a:gd name="T12" fmla="*/ 4 w 4"/>
                <a:gd name="T13" fmla="*/ 6 h 6"/>
                <a:gd name="T14" fmla="*/ 4 w 4"/>
                <a:gd name="T15" fmla="*/ 6 h 6"/>
                <a:gd name="T16" fmla="*/ 4 w 4"/>
                <a:gd name="T17" fmla="*/ 6 h 6"/>
                <a:gd name="T18" fmla="*/ 4 w 4"/>
                <a:gd name="T19" fmla="*/ 6 h 6"/>
                <a:gd name="T20" fmla="*/ 2 w 4"/>
                <a:gd name="T21" fmla="*/ 6 h 6"/>
                <a:gd name="T22" fmla="*/ 2 w 4"/>
                <a:gd name="T23" fmla="*/ 0 h 6"/>
                <a:gd name="T24" fmla="*/ 4 w 4"/>
                <a:gd name="T25" fmla="*/ 0 h 6"/>
                <a:gd name="T26" fmla="*/ 4 w 4"/>
                <a:gd name="T27" fmla="*/ 0 h 6"/>
                <a:gd name="T28" fmla="*/ 4 w 4"/>
                <a:gd name="T29" fmla="*/ 0 h 6"/>
                <a:gd name="T30" fmla="*/ 4 w 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6">
                  <a:moveTo>
                    <a:pt x="2" y="0"/>
                  </a:moveTo>
                  <a:cubicBezTo>
                    <a:pt x="0" y="0"/>
                    <a:pt x="0" y="0"/>
                    <a:pt x="0" y="0"/>
                  </a:cubicBezTo>
                  <a:cubicBezTo>
                    <a:pt x="0" y="0"/>
                    <a:pt x="0" y="0"/>
                    <a:pt x="0" y="0"/>
                  </a:cubicBezTo>
                  <a:cubicBezTo>
                    <a:pt x="0" y="6"/>
                    <a:pt x="0" y="6"/>
                    <a:pt x="0" y="6"/>
                  </a:cubicBezTo>
                  <a:cubicBezTo>
                    <a:pt x="0" y="6"/>
                    <a:pt x="0" y="6"/>
                    <a:pt x="0"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2" y="6"/>
                    <a:pt x="2" y="6"/>
                    <a:pt x="2" y="6"/>
                  </a:cubicBezTo>
                  <a:cubicBezTo>
                    <a:pt x="2" y="0"/>
                    <a:pt x="2" y="0"/>
                    <a:pt x="2"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711"/>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 name="T14" fmla="*/ 2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cubicBezTo>
                    <a:pt x="2" y="0"/>
                    <a:pt x="2" y="0"/>
                    <a:pt x="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712"/>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713"/>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714"/>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715"/>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716"/>
            <p:cNvSpPr>
              <a:spLocks/>
            </p:cNvSpPr>
            <p:nvPr/>
          </p:nvSpPr>
          <p:spPr bwMode="auto">
            <a:xfrm>
              <a:off x="2461730" y="7392371"/>
              <a:ext cx="1648941" cy="422290"/>
            </a:xfrm>
            <a:custGeom>
              <a:avLst/>
              <a:gdLst>
                <a:gd name="T0" fmla="*/ 78 w 82"/>
                <a:gd name="T1" fmla="*/ 0 h 21"/>
                <a:gd name="T2" fmla="*/ 9 w 82"/>
                <a:gd name="T3" fmla="*/ 0 h 21"/>
                <a:gd name="T4" fmla="*/ 7 w 82"/>
                <a:gd name="T5" fmla="*/ 0 h 21"/>
                <a:gd name="T6" fmla="*/ 2 w 82"/>
                <a:gd name="T7" fmla="*/ 2 h 21"/>
                <a:gd name="T8" fmla="*/ 1 w 82"/>
                <a:gd name="T9" fmla="*/ 3 h 21"/>
                <a:gd name="T10" fmla="*/ 0 w 82"/>
                <a:gd name="T11" fmla="*/ 7 h 21"/>
                <a:gd name="T12" fmla="*/ 0 w 82"/>
                <a:gd name="T13" fmla="*/ 14 h 21"/>
                <a:gd name="T14" fmla="*/ 7 w 82"/>
                <a:gd name="T15" fmla="*/ 21 h 21"/>
                <a:gd name="T16" fmla="*/ 9 w 82"/>
                <a:gd name="T17" fmla="*/ 21 h 21"/>
                <a:gd name="T18" fmla="*/ 79 w 82"/>
                <a:gd name="T19" fmla="*/ 21 h 21"/>
                <a:gd name="T20" fmla="*/ 82 w 82"/>
                <a:gd name="T21" fmla="*/ 21 h 21"/>
                <a:gd name="T22" fmla="*/ 82 w 82"/>
                <a:gd name="T23" fmla="*/ 18 h 21"/>
                <a:gd name="T24" fmla="*/ 22 w 82"/>
                <a:gd name="T25" fmla="*/ 18 h 21"/>
                <a:gd name="T26" fmla="*/ 22 w 82"/>
                <a:gd name="T27" fmla="*/ 19 h 21"/>
                <a:gd name="T28" fmla="*/ 21 w 82"/>
                <a:gd name="T29" fmla="*/ 18 h 21"/>
                <a:gd name="T30" fmla="*/ 16 w 82"/>
                <a:gd name="T31" fmla="*/ 18 h 21"/>
                <a:gd name="T32" fmla="*/ 16 w 82"/>
                <a:gd name="T33" fmla="*/ 19 h 21"/>
                <a:gd name="T34" fmla="*/ 16 w 82"/>
                <a:gd name="T35" fmla="*/ 18 h 21"/>
                <a:gd name="T36" fmla="*/ 9 w 82"/>
                <a:gd name="T37" fmla="*/ 18 h 21"/>
                <a:gd name="T38" fmla="*/ 4 w 82"/>
                <a:gd name="T39" fmla="*/ 14 h 21"/>
                <a:gd name="T40" fmla="*/ 4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9" y="0"/>
                    <a:pt x="9" y="0"/>
                    <a:pt x="9" y="0"/>
                  </a:cubicBezTo>
                  <a:cubicBezTo>
                    <a:pt x="7" y="0"/>
                    <a:pt x="7" y="0"/>
                    <a:pt x="7" y="0"/>
                  </a:cubicBezTo>
                  <a:cubicBezTo>
                    <a:pt x="5" y="0"/>
                    <a:pt x="3" y="1"/>
                    <a:pt x="2" y="2"/>
                  </a:cubicBezTo>
                  <a:cubicBezTo>
                    <a:pt x="1" y="3"/>
                    <a:pt x="1" y="3"/>
                    <a:pt x="1" y="3"/>
                  </a:cubicBezTo>
                  <a:cubicBezTo>
                    <a:pt x="0" y="4"/>
                    <a:pt x="0" y="6"/>
                    <a:pt x="0" y="7"/>
                  </a:cubicBezTo>
                  <a:cubicBezTo>
                    <a:pt x="0" y="14"/>
                    <a:pt x="0" y="14"/>
                    <a:pt x="0" y="14"/>
                  </a:cubicBezTo>
                  <a:cubicBezTo>
                    <a:pt x="0" y="18"/>
                    <a:pt x="3" y="21"/>
                    <a:pt x="7" y="21"/>
                  </a:cubicBezTo>
                  <a:cubicBezTo>
                    <a:pt x="9" y="21"/>
                    <a:pt x="9" y="21"/>
                    <a:pt x="9" y="21"/>
                  </a:cubicBezTo>
                  <a:cubicBezTo>
                    <a:pt x="79" y="21"/>
                    <a:pt x="79" y="21"/>
                    <a:pt x="79" y="21"/>
                  </a:cubicBezTo>
                  <a:cubicBezTo>
                    <a:pt x="82" y="21"/>
                    <a:pt x="82" y="21"/>
                    <a:pt x="82" y="21"/>
                  </a:cubicBezTo>
                  <a:cubicBezTo>
                    <a:pt x="82" y="18"/>
                    <a:pt x="82" y="18"/>
                    <a:pt x="82" y="18"/>
                  </a:cubicBezTo>
                  <a:cubicBezTo>
                    <a:pt x="22" y="18"/>
                    <a:pt x="22" y="18"/>
                    <a:pt x="22" y="18"/>
                  </a:cubicBezTo>
                  <a:cubicBezTo>
                    <a:pt x="22" y="19"/>
                    <a:pt x="22" y="19"/>
                    <a:pt x="22" y="19"/>
                  </a:cubicBezTo>
                  <a:cubicBezTo>
                    <a:pt x="21" y="18"/>
                    <a:pt x="21" y="18"/>
                    <a:pt x="21" y="18"/>
                  </a:cubicBezTo>
                  <a:cubicBezTo>
                    <a:pt x="16" y="18"/>
                    <a:pt x="16" y="18"/>
                    <a:pt x="16" y="18"/>
                  </a:cubicBezTo>
                  <a:cubicBezTo>
                    <a:pt x="16" y="19"/>
                    <a:pt x="16" y="19"/>
                    <a:pt x="16" y="19"/>
                  </a:cubicBezTo>
                  <a:cubicBezTo>
                    <a:pt x="16" y="18"/>
                    <a:pt x="16" y="18"/>
                    <a:pt x="16" y="18"/>
                  </a:cubicBezTo>
                  <a:cubicBezTo>
                    <a:pt x="9" y="18"/>
                    <a:pt x="9" y="18"/>
                    <a:pt x="9" y="18"/>
                  </a:cubicBezTo>
                  <a:cubicBezTo>
                    <a:pt x="6" y="18"/>
                    <a:pt x="4" y="16"/>
                    <a:pt x="4" y="14"/>
                  </a:cubicBezTo>
                  <a:cubicBezTo>
                    <a:pt x="4" y="7"/>
                    <a:pt x="4" y="7"/>
                    <a:pt x="4" y="7"/>
                  </a:cubicBezTo>
                  <a:cubicBezTo>
                    <a:pt x="4" y="5"/>
                    <a:pt x="6"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717"/>
            <p:cNvSpPr>
              <a:spLocks noEditPoints="1"/>
            </p:cNvSpPr>
            <p:nvPr/>
          </p:nvSpPr>
          <p:spPr bwMode="auto">
            <a:xfrm>
              <a:off x="2542166" y="7452698"/>
              <a:ext cx="1568504" cy="301635"/>
            </a:xfrm>
            <a:custGeom>
              <a:avLst/>
              <a:gdLst>
                <a:gd name="T0" fmla="*/ 15 w 78"/>
                <a:gd name="T1" fmla="*/ 12 h 15"/>
                <a:gd name="T2" fmla="*/ 12 w 78"/>
                <a:gd name="T3" fmla="*/ 15 h 15"/>
                <a:gd name="T4" fmla="*/ 17 w 78"/>
                <a:gd name="T5" fmla="*/ 15 h 15"/>
                <a:gd name="T6" fmla="*/ 15 w 78"/>
                <a:gd name="T7" fmla="*/ 12 h 15"/>
                <a:gd name="T8" fmla="*/ 75 w 78"/>
                <a:gd name="T9" fmla="*/ 0 h 15"/>
                <a:gd name="T10" fmla="*/ 5 w 78"/>
                <a:gd name="T11" fmla="*/ 0 h 15"/>
                <a:gd name="T12" fmla="*/ 0 w 78"/>
                <a:gd name="T13" fmla="*/ 4 h 15"/>
                <a:gd name="T14" fmla="*/ 0 w 78"/>
                <a:gd name="T15" fmla="*/ 11 h 15"/>
                <a:gd name="T16" fmla="*/ 5 w 78"/>
                <a:gd name="T17" fmla="*/ 15 h 15"/>
                <a:gd name="T18" fmla="*/ 12 w 78"/>
                <a:gd name="T19" fmla="*/ 15 h 15"/>
                <a:gd name="T20" fmla="*/ 12 w 78"/>
                <a:gd name="T21" fmla="*/ 7 h 15"/>
                <a:gd name="T22" fmla="*/ 18 w 78"/>
                <a:gd name="T23" fmla="*/ 7 h 15"/>
                <a:gd name="T24" fmla="*/ 18 w 78"/>
                <a:gd name="T25" fmla="*/ 15 h 15"/>
                <a:gd name="T26" fmla="*/ 78 w 78"/>
                <a:gd name="T27" fmla="*/ 15 h 15"/>
                <a:gd name="T28" fmla="*/ 75 w 78"/>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15">
                  <a:moveTo>
                    <a:pt x="15" y="12"/>
                  </a:moveTo>
                  <a:cubicBezTo>
                    <a:pt x="12" y="15"/>
                    <a:pt x="12" y="15"/>
                    <a:pt x="12" y="15"/>
                  </a:cubicBezTo>
                  <a:cubicBezTo>
                    <a:pt x="17" y="15"/>
                    <a:pt x="17" y="15"/>
                    <a:pt x="17" y="15"/>
                  </a:cubicBezTo>
                  <a:cubicBezTo>
                    <a:pt x="15" y="12"/>
                    <a:pt x="15" y="12"/>
                    <a:pt x="15" y="12"/>
                  </a:cubicBezTo>
                  <a:moveTo>
                    <a:pt x="75" y="0"/>
                  </a:moveTo>
                  <a:cubicBezTo>
                    <a:pt x="5" y="0"/>
                    <a:pt x="5" y="0"/>
                    <a:pt x="5" y="0"/>
                  </a:cubicBezTo>
                  <a:cubicBezTo>
                    <a:pt x="2" y="0"/>
                    <a:pt x="0" y="2"/>
                    <a:pt x="0" y="4"/>
                  </a:cubicBezTo>
                  <a:cubicBezTo>
                    <a:pt x="0" y="11"/>
                    <a:pt x="0" y="11"/>
                    <a:pt x="0" y="11"/>
                  </a:cubicBezTo>
                  <a:cubicBezTo>
                    <a:pt x="0" y="13"/>
                    <a:pt x="2" y="15"/>
                    <a:pt x="5" y="15"/>
                  </a:cubicBezTo>
                  <a:cubicBezTo>
                    <a:pt x="12" y="15"/>
                    <a:pt x="12" y="15"/>
                    <a:pt x="12" y="15"/>
                  </a:cubicBezTo>
                  <a:cubicBezTo>
                    <a:pt x="12" y="7"/>
                    <a:pt x="12" y="7"/>
                    <a:pt x="12" y="7"/>
                  </a:cubicBezTo>
                  <a:cubicBezTo>
                    <a:pt x="18" y="7"/>
                    <a:pt x="18" y="7"/>
                    <a:pt x="18" y="7"/>
                  </a:cubicBezTo>
                  <a:cubicBezTo>
                    <a:pt x="18" y="15"/>
                    <a:pt x="18" y="15"/>
                    <a:pt x="18" y="15"/>
                  </a:cubicBezTo>
                  <a:cubicBezTo>
                    <a:pt x="78" y="15"/>
                    <a:pt x="78" y="15"/>
                    <a:pt x="78" y="15"/>
                  </a:cubicBezTo>
                  <a:cubicBezTo>
                    <a:pt x="75" y="0"/>
                    <a:pt x="75" y="0"/>
                    <a:pt x="75"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718"/>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719"/>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720"/>
            <p:cNvSpPr>
              <a:spLocks/>
            </p:cNvSpPr>
            <p:nvPr/>
          </p:nvSpPr>
          <p:spPr bwMode="auto">
            <a:xfrm>
              <a:off x="2602493" y="6668446"/>
              <a:ext cx="1427741" cy="723925"/>
            </a:xfrm>
            <a:custGeom>
              <a:avLst/>
              <a:gdLst>
                <a:gd name="T0" fmla="*/ 64 w 71"/>
                <a:gd name="T1" fmla="*/ 0 h 36"/>
                <a:gd name="T2" fmla="*/ 6 w 71"/>
                <a:gd name="T3" fmla="*/ 0 h 36"/>
                <a:gd name="T4" fmla="*/ 2 w 71"/>
                <a:gd name="T5" fmla="*/ 4 h 36"/>
                <a:gd name="T6" fmla="*/ 0 w 71"/>
                <a:gd name="T7" fmla="*/ 12 h 36"/>
                <a:gd name="T8" fmla="*/ 0 w 71"/>
                <a:gd name="T9" fmla="*/ 24 h 36"/>
                <a:gd name="T10" fmla="*/ 2 w 71"/>
                <a:gd name="T11" fmla="*/ 32 h 36"/>
                <a:gd name="T12" fmla="*/ 6 w 71"/>
                <a:gd name="T13" fmla="*/ 36 h 36"/>
                <a:gd name="T14" fmla="*/ 71 w 71"/>
                <a:gd name="T15" fmla="*/ 36 h 36"/>
                <a:gd name="T16" fmla="*/ 70 w 71"/>
                <a:gd name="T17" fmla="*/ 31 h 36"/>
                <a:gd name="T18" fmla="*/ 25 w 71"/>
                <a:gd name="T19" fmla="*/ 31 h 36"/>
                <a:gd name="T20" fmla="*/ 25 w 71"/>
                <a:gd name="T21" fmla="*/ 34 h 36"/>
                <a:gd name="T22" fmla="*/ 22 w 71"/>
                <a:gd name="T23" fmla="*/ 31 h 36"/>
                <a:gd name="T24" fmla="*/ 22 w 71"/>
                <a:gd name="T25" fmla="*/ 31 h 36"/>
                <a:gd name="T26" fmla="*/ 19 w 71"/>
                <a:gd name="T27" fmla="*/ 34 h 36"/>
                <a:gd name="T28" fmla="*/ 19 w 71"/>
                <a:gd name="T29" fmla="*/ 31 h 36"/>
                <a:gd name="T30" fmla="*/ 8 w 71"/>
                <a:gd name="T31" fmla="*/ 31 h 36"/>
                <a:gd name="T32" fmla="*/ 4 w 71"/>
                <a:gd name="T33" fmla="*/ 23 h 36"/>
                <a:gd name="T34" fmla="*/ 4 w 71"/>
                <a:gd name="T35" fmla="*/ 13 h 36"/>
                <a:gd name="T36" fmla="*/ 8 w 71"/>
                <a:gd name="T37" fmla="*/ 5 h 36"/>
                <a:gd name="T38" fmla="*/ 65 w 71"/>
                <a:gd name="T39" fmla="*/ 5 h 36"/>
                <a:gd name="T40" fmla="*/ 64 w 71"/>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1" y="36"/>
                    <a:pt x="71" y="36"/>
                    <a:pt x="71" y="36"/>
                  </a:cubicBezTo>
                  <a:cubicBezTo>
                    <a:pt x="70" y="31"/>
                    <a:pt x="70" y="31"/>
                    <a:pt x="70" y="31"/>
                  </a:cubicBezTo>
                  <a:cubicBezTo>
                    <a:pt x="25" y="31"/>
                    <a:pt x="25" y="31"/>
                    <a:pt x="25" y="31"/>
                  </a:cubicBezTo>
                  <a:cubicBezTo>
                    <a:pt x="25" y="34"/>
                    <a:pt x="25" y="34"/>
                    <a:pt x="25" y="34"/>
                  </a:cubicBezTo>
                  <a:cubicBezTo>
                    <a:pt x="22" y="31"/>
                    <a:pt x="22" y="31"/>
                    <a:pt x="22" y="31"/>
                  </a:cubicBezTo>
                  <a:cubicBezTo>
                    <a:pt x="22" y="31"/>
                    <a:pt x="22" y="31"/>
                    <a:pt x="22" y="31"/>
                  </a:cubicBezTo>
                  <a:cubicBezTo>
                    <a:pt x="19" y="34"/>
                    <a:pt x="19" y="34"/>
                    <a:pt x="19" y="34"/>
                  </a:cubicBezTo>
                  <a:cubicBezTo>
                    <a:pt x="19" y="31"/>
                    <a:pt x="19" y="31"/>
                    <a:pt x="19" y="31"/>
                  </a:cubicBezTo>
                  <a:cubicBezTo>
                    <a:pt x="8" y="31"/>
                    <a:pt x="8" y="31"/>
                    <a:pt x="8" y="31"/>
                  </a:cubicBezTo>
                  <a:cubicBezTo>
                    <a:pt x="6" y="31"/>
                    <a:pt x="4" y="28"/>
                    <a:pt x="4" y="23"/>
                  </a:cubicBezTo>
                  <a:cubicBezTo>
                    <a:pt x="4" y="13"/>
                    <a:pt x="4" y="13"/>
                    <a:pt x="4" y="13"/>
                  </a:cubicBezTo>
                  <a:cubicBezTo>
                    <a:pt x="4" y="9"/>
                    <a:pt x="6" y="5"/>
                    <a:pt x="8" y="5"/>
                  </a:cubicBezTo>
                  <a:cubicBezTo>
                    <a:pt x="65" y="5"/>
                    <a:pt x="65" y="5"/>
                    <a:pt x="65"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721"/>
            <p:cNvSpPr>
              <a:spLocks noEditPoints="1"/>
            </p:cNvSpPr>
            <p:nvPr/>
          </p:nvSpPr>
          <p:spPr bwMode="auto">
            <a:xfrm>
              <a:off x="2682929" y="6768991"/>
              <a:ext cx="1327196" cy="522835"/>
            </a:xfrm>
            <a:custGeom>
              <a:avLst/>
              <a:gdLst>
                <a:gd name="T0" fmla="*/ 18 w 66"/>
                <a:gd name="T1" fmla="*/ 26 h 26"/>
                <a:gd name="T2" fmla="*/ 18 w 66"/>
                <a:gd name="T3" fmla="*/ 26 h 26"/>
                <a:gd name="T4" fmla="*/ 18 w 66"/>
                <a:gd name="T5" fmla="*/ 26 h 26"/>
                <a:gd name="T6" fmla="*/ 18 w 66"/>
                <a:gd name="T7" fmla="*/ 26 h 26"/>
                <a:gd name="T8" fmla="*/ 61 w 66"/>
                <a:gd name="T9" fmla="*/ 0 h 26"/>
                <a:gd name="T10" fmla="*/ 4 w 66"/>
                <a:gd name="T11" fmla="*/ 0 h 26"/>
                <a:gd name="T12" fmla="*/ 0 w 66"/>
                <a:gd name="T13" fmla="*/ 8 h 26"/>
                <a:gd name="T14" fmla="*/ 0 w 66"/>
                <a:gd name="T15" fmla="*/ 18 h 26"/>
                <a:gd name="T16" fmla="*/ 4 w 66"/>
                <a:gd name="T17" fmla="*/ 26 h 26"/>
                <a:gd name="T18" fmla="*/ 15 w 66"/>
                <a:gd name="T19" fmla="*/ 26 h 26"/>
                <a:gd name="T20" fmla="*/ 15 w 66"/>
                <a:gd name="T21" fmla="*/ 21 h 26"/>
                <a:gd name="T22" fmla="*/ 21 w 66"/>
                <a:gd name="T23" fmla="*/ 21 h 26"/>
                <a:gd name="T24" fmla="*/ 21 w 66"/>
                <a:gd name="T25" fmla="*/ 26 h 26"/>
                <a:gd name="T26" fmla="*/ 66 w 66"/>
                <a:gd name="T27" fmla="*/ 26 h 26"/>
                <a:gd name="T28" fmla="*/ 61 w 66"/>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26">
                  <a:moveTo>
                    <a:pt x="18" y="26"/>
                  </a:moveTo>
                  <a:cubicBezTo>
                    <a:pt x="18" y="26"/>
                    <a:pt x="18" y="26"/>
                    <a:pt x="18" y="26"/>
                  </a:cubicBezTo>
                  <a:cubicBezTo>
                    <a:pt x="18" y="26"/>
                    <a:pt x="18" y="26"/>
                    <a:pt x="18" y="26"/>
                  </a:cubicBezTo>
                  <a:cubicBezTo>
                    <a:pt x="18" y="26"/>
                    <a:pt x="18" y="26"/>
                    <a:pt x="18" y="26"/>
                  </a:cubicBezTo>
                  <a:moveTo>
                    <a:pt x="61" y="0"/>
                  </a:moveTo>
                  <a:cubicBezTo>
                    <a:pt x="4" y="0"/>
                    <a:pt x="4" y="0"/>
                    <a:pt x="4" y="0"/>
                  </a:cubicBezTo>
                  <a:cubicBezTo>
                    <a:pt x="2" y="0"/>
                    <a:pt x="0" y="4"/>
                    <a:pt x="0" y="8"/>
                  </a:cubicBezTo>
                  <a:cubicBezTo>
                    <a:pt x="0" y="18"/>
                    <a:pt x="0" y="18"/>
                    <a:pt x="0" y="18"/>
                  </a:cubicBezTo>
                  <a:cubicBezTo>
                    <a:pt x="0" y="23"/>
                    <a:pt x="2" y="26"/>
                    <a:pt x="4" y="26"/>
                  </a:cubicBezTo>
                  <a:cubicBezTo>
                    <a:pt x="15" y="26"/>
                    <a:pt x="15" y="26"/>
                    <a:pt x="15" y="26"/>
                  </a:cubicBezTo>
                  <a:cubicBezTo>
                    <a:pt x="15" y="21"/>
                    <a:pt x="15" y="21"/>
                    <a:pt x="15" y="21"/>
                  </a:cubicBezTo>
                  <a:cubicBezTo>
                    <a:pt x="21" y="21"/>
                    <a:pt x="21" y="21"/>
                    <a:pt x="21" y="21"/>
                  </a:cubicBezTo>
                  <a:cubicBezTo>
                    <a:pt x="21" y="26"/>
                    <a:pt x="21" y="26"/>
                    <a:pt x="21" y="26"/>
                  </a:cubicBezTo>
                  <a:cubicBezTo>
                    <a:pt x="66" y="26"/>
                    <a:pt x="66" y="26"/>
                    <a:pt x="66" y="26"/>
                  </a:cubicBezTo>
                  <a:cubicBezTo>
                    <a:pt x="61" y="0"/>
                    <a:pt x="61" y="0"/>
                    <a:pt x="6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722"/>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723"/>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724"/>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close/>
                  <a:moveTo>
                    <a:pt x="102" y="0"/>
                  </a:moveTo>
                  <a:lnTo>
                    <a:pt x="90" y="0"/>
                  </a:lnTo>
                  <a:lnTo>
                    <a:pt x="90" y="72"/>
                  </a:lnTo>
                  <a:lnTo>
                    <a:pt x="102" y="72"/>
                  </a:lnTo>
                  <a:lnTo>
                    <a:pt x="102" y="0"/>
                  </a:lnTo>
                  <a:close/>
                  <a:moveTo>
                    <a:pt x="498" y="0"/>
                  </a:moveTo>
                  <a:lnTo>
                    <a:pt x="480" y="0"/>
                  </a:lnTo>
                  <a:lnTo>
                    <a:pt x="156" y="0"/>
                  </a:lnTo>
                  <a:lnTo>
                    <a:pt x="156" y="72"/>
                  </a:lnTo>
                  <a:lnTo>
                    <a:pt x="510" y="72"/>
                  </a:lnTo>
                  <a:lnTo>
                    <a:pt x="498"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725"/>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moveTo>
                    <a:pt x="102" y="0"/>
                  </a:moveTo>
                  <a:lnTo>
                    <a:pt x="90" y="0"/>
                  </a:lnTo>
                  <a:lnTo>
                    <a:pt x="90" y="72"/>
                  </a:lnTo>
                  <a:lnTo>
                    <a:pt x="102" y="72"/>
                  </a:lnTo>
                  <a:lnTo>
                    <a:pt x="102" y="0"/>
                  </a:lnTo>
                  <a:moveTo>
                    <a:pt x="498" y="0"/>
                  </a:moveTo>
                  <a:lnTo>
                    <a:pt x="480" y="0"/>
                  </a:lnTo>
                  <a:lnTo>
                    <a:pt x="156" y="0"/>
                  </a:lnTo>
                  <a:lnTo>
                    <a:pt x="156" y="72"/>
                  </a:lnTo>
                  <a:lnTo>
                    <a:pt x="510" y="72"/>
                  </a:lnTo>
                  <a:lnTo>
                    <a:pt x="4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726"/>
            <p:cNvSpPr>
              <a:spLocks noChangeArrowheads="1"/>
            </p:cNvSpPr>
            <p:nvPr/>
          </p:nvSpPr>
          <p:spPr bwMode="auto">
            <a:xfrm>
              <a:off x="2682929" y="7814661"/>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727"/>
            <p:cNvSpPr>
              <a:spLocks noChangeArrowheads="1"/>
            </p:cNvSpPr>
            <p:nvPr/>
          </p:nvSpPr>
          <p:spPr bwMode="auto">
            <a:xfrm>
              <a:off x="2682929" y="7814661"/>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728"/>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729"/>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730"/>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close/>
                  <a:moveTo>
                    <a:pt x="102" y="0"/>
                  </a:moveTo>
                  <a:lnTo>
                    <a:pt x="90" y="0"/>
                  </a:lnTo>
                  <a:lnTo>
                    <a:pt x="90" y="72"/>
                  </a:lnTo>
                  <a:lnTo>
                    <a:pt x="102" y="72"/>
                  </a:lnTo>
                  <a:lnTo>
                    <a:pt x="102" y="0"/>
                  </a:lnTo>
                  <a:close/>
                  <a:moveTo>
                    <a:pt x="510" y="0"/>
                  </a:moveTo>
                  <a:lnTo>
                    <a:pt x="156" y="0"/>
                  </a:lnTo>
                  <a:lnTo>
                    <a:pt x="156" y="72"/>
                  </a:lnTo>
                  <a:lnTo>
                    <a:pt x="252" y="72"/>
                  </a:lnTo>
                  <a:lnTo>
                    <a:pt x="516" y="60"/>
                  </a:lnTo>
                  <a:lnTo>
                    <a:pt x="516" y="12"/>
                  </a:lnTo>
                  <a:lnTo>
                    <a:pt x="510"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731"/>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moveTo>
                    <a:pt x="102" y="0"/>
                  </a:moveTo>
                  <a:lnTo>
                    <a:pt x="90" y="0"/>
                  </a:lnTo>
                  <a:lnTo>
                    <a:pt x="90" y="72"/>
                  </a:lnTo>
                  <a:lnTo>
                    <a:pt x="102" y="72"/>
                  </a:lnTo>
                  <a:lnTo>
                    <a:pt x="102" y="0"/>
                  </a:lnTo>
                  <a:moveTo>
                    <a:pt x="510" y="0"/>
                  </a:moveTo>
                  <a:lnTo>
                    <a:pt x="156" y="0"/>
                  </a:lnTo>
                  <a:lnTo>
                    <a:pt x="156" y="72"/>
                  </a:lnTo>
                  <a:lnTo>
                    <a:pt x="252" y="72"/>
                  </a:lnTo>
                  <a:lnTo>
                    <a:pt x="516" y="60"/>
                  </a:lnTo>
                  <a:lnTo>
                    <a:pt x="516" y="12"/>
                  </a:lnTo>
                  <a:lnTo>
                    <a:pt x="5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732"/>
            <p:cNvSpPr>
              <a:spLocks noChangeArrowheads="1"/>
            </p:cNvSpPr>
            <p:nvPr/>
          </p:nvSpPr>
          <p:spPr bwMode="auto">
            <a:xfrm>
              <a:off x="2682929" y="8055969"/>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733"/>
            <p:cNvSpPr>
              <a:spLocks noChangeArrowheads="1"/>
            </p:cNvSpPr>
            <p:nvPr/>
          </p:nvSpPr>
          <p:spPr bwMode="auto">
            <a:xfrm>
              <a:off x="2682929" y="8055969"/>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734"/>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735"/>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736"/>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737"/>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Rectangle 738"/>
            <p:cNvSpPr>
              <a:spLocks noChangeArrowheads="1"/>
            </p:cNvSpPr>
            <p:nvPr/>
          </p:nvSpPr>
          <p:spPr bwMode="auto">
            <a:xfrm>
              <a:off x="2863911"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Rectangle 739"/>
            <p:cNvSpPr>
              <a:spLocks noChangeArrowheads="1"/>
            </p:cNvSpPr>
            <p:nvPr/>
          </p:nvSpPr>
          <p:spPr bwMode="auto">
            <a:xfrm>
              <a:off x="2863911"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 name="Group 1"/>
          <p:cNvGrpSpPr/>
          <p:nvPr/>
        </p:nvGrpSpPr>
        <p:grpSpPr>
          <a:xfrm>
            <a:off x="3627437" y="9829800"/>
            <a:ext cx="11185391" cy="3912431"/>
            <a:chOff x="6934742" y="10191789"/>
            <a:chExt cx="7922543" cy="1923680"/>
          </a:xfrm>
        </p:grpSpPr>
        <p:sp>
          <p:nvSpPr>
            <p:cNvPr id="499" name="Rectangle 560"/>
            <p:cNvSpPr>
              <a:spLocks noChangeArrowheads="1"/>
            </p:cNvSpPr>
            <p:nvPr/>
          </p:nvSpPr>
          <p:spPr bwMode="auto">
            <a:xfrm>
              <a:off x="7284480" y="10544842"/>
              <a:ext cx="7165021" cy="157062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Rectangle 562"/>
            <p:cNvSpPr>
              <a:spLocks noChangeArrowheads="1"/>
            </p:cNvSpPr>
            <p:nvPr/>
          </p:nvSpPr>
          <p:spPr bwMode="auto">
            <a:xfrm>
              <a:off x="7284480" y="10544842"/>
              <a:ext cx="716502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Rectangle 564"/>
            <p:cNvSpPr>
              <a:spLocks noChangeArrowheads="1"/>
            </p:cNvSpPr>
            <p:nvPr/>
          </p:nvSpPr>
          <p:spPr bwMode="auto">
            <a:xfrm>
              <a:off x="6934742" y="10191789"/>
              <a:ext cx="7922543" cy="38774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2" name="กลุ่ม 54"/>
          <p:cNvGrpSpPr/>
          <p:nvPr/>
        </p:nvGrpSpPr>
        <p:grpSpPr>
          <a:xfrm>
            <a:off x="8428037" y="307847"/>
            <a:ext cx="7466409" cy="1212182"/>
            <a:chOff x="13443218" y="3285880"/>
            <a:chExt cx="7572494" cy="1212182"/>
          </a:xfrm>
        </p:grpSpPr>
        <p:sp>
          <p:nvSpPr>
            <p:cNvPr id="503" name="TextBox 5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04" name="TextBox 5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5094632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ppt_x"/>
                                          </p:val>
                                        </p:tav>
                                        <p:tav tm="100000">
                                          <p:val>
                                            <p:strVal val="#ppt_x"/>
                                          </p:val>
                                        </p:tav>
                                      </p:tavLst>
                                    </p:anim>
                                    <p:anim calcmode="lin" valueType="num">
                                      <p:cBhvr additive="base">
                                        <p:cTn id="8" dur="500" fill="hold"/>
                                        <p:tgtEl>
                                          <p:spTgt spid="1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2" name="กลุ่ม 130"/>
          <p:cNvGrpSpPr/>
          <p:nvPr/>
        </p:nvGrpSpPr>
        <p:grpSpPr>
          <a:xfrm>
            <a:off x="1913468" y="10380128"/>
            <a:ext cx="5081098" cy="2421472"/>
            <a:chOff x="13528954" y="4142550"/>
            <a:chExt cx="5081098" cy="2421472"/>
          </a:xfrm>
        </p:grpSpPr>
        <p:sp>
          <p:nvSpPr>
            <p:cNvPr id="353" name="Teardrop 16"/>
            <p:cNvSpPr/>
            <p:nvPr/>
          </p:nvSpPr>
          <p:spPr bwMode="auto">
            <a:xfrm rot="8100000">
              <a:off x="13528954" y="4142550"/>
              <a:ext cx="1113076" cy="111336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4" name="TextBox 353"/>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5"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56" name="กลุ่ม 130"/>
          <p:cNvGrpSpPr/>
          <p:nvPr/>
        </p:nvGrpSpPr>
        <p:grpSpPr>
          <a:xfrm>
            <a:off x="7214730" y="10380128"/>
            <a:ext cx="5081098" cy="2421472"/>
            <a:chOff x="13528954" y="4142550"/>
            <a:chExt cx="5081098" cy="2421472"/>
          </a:xfrm>
        </p:grpSpPr>
        <p:sp>
          <p:nvSpPr>
            <p:cNvPr id="357"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8" name="TextBox 357"/>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0" name="กลุ่ม 130"/>
          <p:cNvGrpSpPr/>
          <p:nvPr/>
        </p:nvGrpSpPr>
        <p:grpSpPr>
          <a:xfrm>
            <a:off x="12676077" y="10363200"/>
            <a:ext cx="5081098" cy="2421472"/>
            <a:chOff x="13528954" y="4142550"/>
            <a:chExt cx="5081098" cy="2421472"/>
          </a:xfrm>
        </p:grpSpPr>
        <p:sp>
          <p:nvSpPr>
            <p:cNvPr id="361" name="Teardrop 16"/>
            <p:cNvSpPr/>
            <p:nvPr/>
          </p:nvSpPr>
          <p:spPr bwMode="auto">
            <a:xfrm rot="8100000">
              <a:off x="13528954" y="4142550"/>
              <a:ext cx="1113076" cy="111336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2" name="TextBox 361"/>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3"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4" name="กลุ่ม 130"/>
          <p:cNvGrpSpPr/>
          <p:nvPr/>
        </p:nvGrpSpPr>
        <p:grpSpPr>
          <a:xfrm>
            <a:off x="17977339" y="10363200"/>
            <a:ext cx="5081098" cy="2421472"/>
            <a:chOff x="13528954" y="4142550"/>
            <a:chExt cx="5081098" cy="2421472"/>
          </a:xfrm>
        </p:grpSpPr>
        <p:sp>
          <p:nvSpPr>
            <p:cNvPr id="365"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6" name="TextBox 365"/>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7"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8" name="กลุ่ม 54"/>
          <p:cNvGrpSpPr/>
          <p:nvPr/>
        </p:nvGrpSpPr>
        <p:grpSpPr>
          <a:xfrm>
            <a:off x="8428037" y="307847"/>
            <a:ext cx="7466409" cy="1212182"/>
            <a:chOff x="13443218" y="3285880"/>
            <a:chExt cx="7572494" cy="1212182"/>
          </a:xfrm>
        </p:grpSpPr>
        <p:sp>
          <p:nvSpPr>
            <p:cNvPr id="369" name="TextBox 36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70" name="TextBox 36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1" name="กลุ่ม 180"/>
          <p:cNvGrpSpPr/>
          <p:nvPr/>
        </p:nvGrpSpPr>
        <p:grpSpPr>
          <a:xfrm>
            <a:off x="6675437" y="404595"/>
            <a:ext cx="11289817" cy="9469434"/>
            <a:chOff x="4292116" y="4707285"/>
            <a:chExt cx="8371945" cy="7022043"/>
          </a:xfrm>
        </p:grpSpPr>
        <p:sp>
          <p:nvSpPr>
            <p:cNvPr id="372" name="Freeform 243"/>
            <p:cNvSpPr>
              <a:spLocks/>
            </p:cNvSpPr>
            <p:nvPr/>
          </p:nvSpPr>
          <p:spPr bwMode="auto">
            <a:xfrm>
              <a:off x="9836005" y="5380631"/>
              <a:ext cx="1058116" cy="1692986"/>
            </a:xfrm>
            <a:custGeom>
              <a:avLst/>
              <a:gdLst>
                <a:gd name="T0" fmla="*/ 0 w 330"/>
                <a:gd name="T1" fmla="*/ 0 h 528"/>
                <a:gd name="T2" fmla="*/ 0 w 330"/>
                <a:gd name="T3" fmla="*/ 228 h 528"/>
                <a:gd name="T4" fmla="*/ 330 w 330"/>
                <a:gd name="T5" fmla="*/ 528 h 528"/>
                <a:gd name="T6" fmla="*/ 228 w 330"/>
                <a:gd name="T7" fmla="*/ 180 h 528"/>
                <a:gd name="T8" fmla="*/ 0 w 330"/>
                <a:gd name="T9" fmla="*/ 0 h 528"/>
              </a:gdLst>
              <a:ahLst/>
              <a:cxnLst>
                <a:cxn ang="0">
                  <a:pos x="T0" y="T1"/>
                </a:cxn>
                <a:cxn ang="0">
                  <a:pos x="T2" y="T3"/>
                </a:cxn>
                <a:cxn ang="0">
                  <a:pos x="T4" y="T5"/>
                </a:cxn>
                <a:cxn ang="0">
                  <a:pos x="T6" y="T7"/>
                </a:cxn>
                <a:cxn ang="0">
                  <a:pos x="T8" y="T9"/>
                </a:cxn>
              </a:cxnLst>
              <a:rect l="0" t="0" r="r" b="b"/>
              <a:pathLst>
                <a:path w="330" h="528">
                  <a:moveTo>
                    <a:pt x="0" y="0"/>
                  </a:moveTo>
                  <a:lnTo>
                    <a:pt x="0" y="228"/>
                  </a:lnTo>
                  <a:lnTo>
                    <a:pt x="330" y="528"/>
                  </a:lnTo>
                  <a:lnTo>
                    <a:pt x="228" y="180"/>
                  </a:lnTo>
                  <a:lnTo>
                    <a:pt x="0" y="0"/>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44"/>
            <p:cNvSpPr>
              <a:spLocks/>
            </p:cNvSpPr>
            <p:nvPr/>
          </p:nvSpPr>
          <p:spPr bwMode="auto">
            <a:xfrm>
              <a:off x="11682898" y="4707285"/>
              <a:ext cx="981162" cy="3212825"/>
            </a:xfrm>
            <a:custGeom>
              <a:avLst/>
              <a:gdLst>
                <a:gd name="T0" fmla="*/ 306 w 306"/>
                <a:gd name="T1" fmla="*/ 0 h 1002"/>
                <a:gd name="T2" fmla="*/ 276 w 306"/>
                <a:gd name="T3" fmla="*/ 312 h 1002"/>
                <a:gd name="T4" fmla="*/ 0 w 306"/>
                <a:gd name="T5" fmla="*/ 1002 h 1002"/>
                <a:gd name="T6" fmla="*/ 0 w 306"/>
                <a:gd name="T7" fmla="*/ 732 h 1002"/>
                <a:gd name="T8" fmla="*/ 306 w 306"/>
                <a:gd name="T9" fmla="*/ 0 h 1002"/>
              </a:gdLst>
              <a:ahLst/>
              <a:cxnLst>
                <a:cxn ang="0">
                  <a:pos x="T0" y="T1"/>
                </a:cxn>
                <a:cxn ang="0">
                  <a:pos x="T2" y="T3"/>
                </a:cxn>
                <a:cxn ang="0">
                  <a:pos x="T4" y="T5"/>
                </a:cxn>
                <a:cxn ang="0">
                  <a:pos x="T6" y="T7"/>
                </a:cxn>
                <a:cxn ang="0">
                  <a:pos x="T8" y="T9"/>
                </a:cxn>
              </a:cxnLst>
              <a:rect l="0" t="0" r="r" b="b"/>
              <a:pathLst>
                <a:path w="306" h="1002">
                  <a:moveTo>
                    <a:pt x="306" y="0"/>
                  </a:moveTo>
                  <a:lnTo>
                    <a:pt x="276" y="312"/>
                  </a:lnTo>
                  <a:lnTo>
                    <a:pt x="0" y="1002"/>
                  </a:lnTo>
                  <a:lnTo>
                    <a:pt x="0" y="732"/>
                  </a:lnTo>
                  <a:lnTo>
                    <a:pt x="306" y="0"/>
                  </a:ln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45"/>
            <p:cNvSpPr>
              <a:spLocks/>
            </p:cNvSpPr>
            <p:nvPr/>
          </p:nvSpPr>
          <p:spPr bwMode="auto">
            <a:xfrm>
              <a:off x="4715363" y="6361793"/>
              <a:ext cx="6967536" cy="3251302"/>
            </a:xfrm>
            <a:custGeom>
              <a:avLst/>
              <a:gdLst>
                <a:gd name="T0" fmla="*/ 2173 w 2173"/>
                <a:gd name="T1" fmla="*/ 486 h 1014"/>
                <a:gd name="T2" fmla="*/ 1927 w 2173"/>
                <a:gd name="T3" fmla="*/ 222 h 1014"/>
                <a:gd name="T4" fmla="*/ 1111 w 2173"/>
                <a:gd name="T5" fmla="*/ 852 h 1014"/>
                <a:gd name="T6" fmla="*/ 745 w 2173"/>
                <a:gd name="T7" fmla="*/ 540 h 1014"/>
                <a:gd name="T8" fmla="*/ 0 w 2173"/>
                <a:gd name="T9" fmla="*/ 1014 h 1014"/>
                <a:gd name="T10" fmla="*/ 763 w 2173"/>
                <a:gd name="T11" fmla="*/ 402 h 1014"/>
                <a:gd name="T12" fmla="*/ 1111 w 2173"/>
                <a:gd name="T13" fmla="*/ 702 h 1014"/>
                <a:gd name="T14" fmla="*/ 1921 w 2173"/>
                <a:gd name="T15" fmla="*/ 0 h 1014"/>
                <a:gd name="T16" fmla="*/ 2173 w 2173"/>
                <a:gd name="T17" fmla="*/ 216 h 1014"/>
                <a:gd name="T18" fmla="*/ 2173 w 2173"/>
                <a:gd name="T19" fmla="*/ 486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3" h="1014">
                  <a:moveTo>
                    <a:pt x="2173" y="486"/>
                  </a:moveTo>
                  <a:lnTo>
                    <a:pt x="1927" y="222"/>
                  </a:lnTo>
                  <a:lnTo>
                    <a:pt x="1111" y="852"/>
                  </a:lnTo>
                  <a:lnTo>
                    <a:pt x="745" y="540"/>
                  </a:lnTo>
                  <a:lnTo>
                    <a:pt x="0" y="1014"/>
                  </a:lnTo>
                  <a:lnTo>
                    <a:pt x="763" y="402"/>
                  </a:lnTo>
                  <a:lnTo>
                    <a:pt x="1111" y="702"/>
                  </a:lnTo>
                  <a:lnTo>
                    <a:pt x="1921" y="0"/>
                  </a:lnTo>
                  <a:lnTo>
                    <a:pt x="2173" y="216"/>
                  </a:lnTo>
                  <a:lnTo>
                    <a:pt x="2173" y="486"/>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46"/>
            <p:cNvSpPr>
              <a:spLocks/>
            </p:cNvSpPr>
            <p:nvPr/>
          </p:nvSpPr>
          <p:spPr bwMode="auto">
            <a:xfrm>
              <a:off x="4715363" y="4707285"/>
              <a:ext cx="7948698" cy="4905811"/>
            </a:xfrm>
            <a:custGeom>
              <a:avLst/>
              <a:gdLst>
                <a:gd name="T0" fmla="*/ 0 w 2479"/>
                <a:gd name="T1" fmla="*/ 1530 h 1530"/>
                <a:gd name="T2" fmla="*/ 763 w 2479"/>
                <a:gd name="T3" fmla="*/ 774 h 1530"/>
                <a:gd name="T4" fmla="*/ 1111 w 2479"/>
                <a:gd name="T5" fmla="*/ 1050 h 1530"/>
                <a:gd name="T6" fmla="*/ 1825 w 2479"/>
                <a:gd name="T7" fmla="*/ 390 h 1530"/>
                <a:gd name="T8" fmla="*/ 1597 w 2479"/>
                <a:gd name="T9" fmla="*/ 210 h 1530"/>
                <a:gd name="T10" fmla="*/ 2479 w 2479"/>
                <a:gd name="T11" fmla="*/ 0 h 1530"/>
                <a:gd name="T12" fmla="*/ 2173 w 2479"/>
                <a:gd name="T13" fmla="*/ 792 h 1530"/>
                <a:gd name="T14" fmla="*/ 1963 w 2479"/>
                <a:gd name="T15" fmla="*/ 552 h 1530"/>
                <a:gd name="T16" fmla="*/ 1111 w 2479"/>
                <a:gd name="T17" fmla="*/ 1218 h 1530"/>
                <a:gd name="T18" fmla="*/ 763 w 2479"/>
                <a:gd name="T19" fmla="*/ 918 h 1530"/>
                <a:gd name="T20" fmla="*/ 0 w 2479"/>
                <a:gd name="T21" fmla="*/ 1530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9" h="1530">
                  <a:moveTo>
                    <a:pt x="0" y="1530"/>
                  </a:moveTo>
                  <a:lnTo>
                    <a:pt x="763" y="774"/>
                  </a:lnTo>
                  <a:lnTo>
                    <a:pt x="1111" y="1050"/>
                  </a:lnTo>
                  <a:lnTo>
                    <a:pt x="1825" y="390"/>
                  </a:lnTo>
                  <a:lnTo>
                    <a:pt x="1597" y="210"/>
                  </a:lnTo>
                  <a:lnTo>
                    <a:pt x="2479" y="0"/>
                  </a:lnTo>
                  <a:lnTo>
                    <a:pt x="2173" y="792"/>
                  </a:lnTo>
                  <a:lnTo>
                    <a:pt x="1963" y="552"/>
                  </a:lnTo>
                  <a:lnTo>
                    <a:pt x="1111" y="1218"/>
                  </a:lnTo>
                  <a:lnTo>
                    <a:pt x="763" y="918"/>
                  </a:lnTo>
                  <a:lnTo>
                    <a:pt x="0" y="1530"/>
                  </a:lnTo>
                  <a:close/>
                </a:path>
              </a:pathLst>
            </a:custGeom>
            <a:solidFill>
              <a:srgbClr val="EF3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247"/>
            <p:cNvSpPr>
              <a:spLocks noChangeArrowheads="1"/>
            </p:cNvSpPr>
            <p:nvPr/>
          </p:nvSpPr>
          <p:spPr bwMode="auto">
            <a:xfrm>
              <a:off x="10894121" y="106327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248"/>
            <p:cNvSpPr>
              <a:spLocks noChangeArrowheads="1"/>
            </p:cNvSpPr>
            <p:nvPr/>
          </p:nvSpPr>
          <p:spPr bwMode="auto">
            <a:xfrm>
              <a:off x="10894121" y="10767404"/>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249"/>
            <p:cNvSpPr>
              <a:spLocks noChangeArrowheads="1"/>
            </p:cNvSpPr>
            <p:nvPr/>
          </p:nvSpPr>
          <p:spPr bwMode="auto">
            <a:xfrm>
              <a:off x="10894121" y="10902074"/>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250"/>
            <p:cNvSpPr>
              <a:spLocks noChangeArrowheads="1"/>
            </p:cNvSpPr>
            <p:nvPr/>
          </p:nvSpPr>
          <p:spPr bwMode="auto">
            <a:xfrm>
              <a:off x="10894121" y="1105598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251"/>
            <p:cNvSpPr>
              <a:spLocks noChangeArrowheads="1"/>
            </p:cNvSpPr>
            <p:nvPr/>
          </p:nvSpPr>
          <p:spPr bwMode="auto">
            <a:xfrm>
              <a:off x="11375083"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252"/>
            <p:cNvSpPr>
              <a:spLocks noChangeArrowheads="1"/>
            </p:cNvSpPr>
            <p:nvPr/>
          </p:nvSpPr>
          <p:spPr bwMode="auto">
            <a:xfrm>
              <a:off x="11856045"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253"/>
            <p:cNvSpPr>
              <a:spLocks noChangeArrowheads="1"/>
            </p:cNvSpPr>
            <p:nvPr/>
          </p:nvSpPr>
          <p:spPr bwMode="auto">
            <a:xfrm>
              <a:off x="10759451" y="949766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254"/>
            <p:cNvSpPr>
              <a:spLocks noChangeArrowheads="1"/>
            </p:cNvSpPr>
            <p:nvPr/>
          </p:nvSpPr>
          <p:spPr bwMode="auto">
            <a:xfrm>
              <a:off x="10759451" y="9632334"/>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255"/>
            <p:cNvSpPr>
              <a:spLocks noChangeArrowheads="1"/>
            </p:cNvSpPr>
            <p:nvPr/>
          </p:nvSpPr>
          <p:spPr bwMode="auto">
            <a:xfrm>
              <a:off x="10759451" y="978624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256"/>
            <p:cNvSpPr>
              <a:spLocks noChangeArrowheads="1"/>
            </p:cNvSpPr>
            <p:nvPr/>
          </p:nvSpPr>
          <p:spPr bwMode="auto">
            <a:xfrm>
              <a:off x="10759451" y="992091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257"/>
            <p:cNvSpPr>
              <a:spLocks noChangeArrowheads="1"/>
            </p:cNvSpPr>
            <p:nvPr/>
          </p:nvSpPr>
          <p:spPr bwMode="auto">
            <a:xfrm>
              <a:off x="11259652" y="949766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258"/>
            <p:cNvSpPr>
              <a:spLocks noChangeArrowheads="1"/>
            </p:cNvSpPr>
            <p:nvPr/>
          </p:nvSpPr>
          <p:spPr bwMode="auto">
            <a:xfrm>
              <a:off x="11721375" y="9497665"/>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259"/>
            <p:cNvSpPr>
              <a:spLocks noChangeArrowheads="1"/>
            </p:cNvSpPr>
            <p:nvPr/>
          </p:nvSpPr>
          <p:spPr bwMode="auto">
            <a:xfrm>
              <a:off x="10720974"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260"/>
            <p:cNvSpPr>
              <a:spLocks noChangeArrowheads="1"/>
            </p:cNvSpPr>
            <p:nvPr/>
          </p:nvSpPr>
          <p:spPr bwMode="auto">
            <a:xfrm>
              <a:off x="10720974"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Rectangle 261"/>
            <p:cNvSpPr>
              <a:spLocks noChangeArrowheads="1"/>
            </p:cNvSpPr>
            <p:nvPr/>
          </p:nvSpPr>
          <p:spPr bwMode="auto">
            <a:xfrm>
              <a:off x="10720974"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Rectangle 262"/>
            <p:cNvSpPr>
              <a:spLocks noChangeArrowheads="1"/>
            </p:cNvSpPr>
            <p:nvPr/>
          </p:nvSpPr>
          <p:spPr bwMode="auto">
            <a:xfrm>
              <a:off x="10720974"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Rectangle 263"/>
            <p:cNvSpPr>
              <a:spLocks noChangeArrowheads="1"/>
            </p:cNvSpPr>
            <p:nvPr/>
          </p:nvSpPr>
          <p:spPr bwMode="auto">
            <a:xfrm>
              <a:off x="11201936"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Rectangle 264"/>
            <p:cNvSpPr>
              <a:spLocks noChangeArrowheads="1"/>
            </p:cNvSpPr>
            <p:nvPr/>
          </p:nvSpPr>
          <p:spPr bwMode="auto">
            <a:xfrm>
              <a:off x="11682898"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Rectangle 265"/>
            <p:cNvSpPr>
              <a:spLocks noChangeArrowheads="1"/>
            </p:cNvSpPr>
            <p:nvPr/>
          </p:nvSpPr>
          <p:spPr bwMode="auto">
            <a:xfrm>
              <a:off x="9335804" y="10632735"/>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Rectangle 266"/>
            <p:cNvSpPr>
              <a:spLocks noChangeArrowheads="1"/>
            </p:cNvSpPr>
            <p:nvPr/>
          </p:nvSpPr>
          <p:spPr bwMode="auto">
            <a:xfrm>
              <a:off x="9335804" y="10767404"/>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Rectangle 267"/>
            <p:cNvSpPr>
              <a:spLocks noChangeArrowheads="1"/>
            </p:cNvSpPr>
            <p:nvPr/>
          </p:nvSpPr>
          <p:spPr bwMode="auto">
            <a:xfrm>
              <a:off x="9335804" y="10902074"/>
              <a:ext cx="1558317"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Rectangle 268"/>
            <p:cNvSpPr>
              <a:spLocks noChangeArrowheads="1"/>
            </p:cNvSpPr>
            <p:nvPr/>
          </p:nvSpPr>
          <p:spPr bwMode="auto">
            <a:xfrm>
              <a:off x="9335804" y="11055981"/>
              <a:ext cx="1558317"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Rectangle 269"/>
            <p:cNvSpPr>
              <a:spLocks noChangeArrowheads="1"/>
            </p:cNvSpPr>
            <p:nvPr/>
          </p:nvSpPr>
          <p:spPr bwMode="auto">
            <a:xfrm>
              <a:off x="9836005"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Rectangle 270"/>
            <p:cNvSpPr>
              <a:spLocks noChangeArrowheads="1"/>
            </p:cNvSpPr>
            <p:nvPr/>
          </p:nvSpPr>
          <p:spPr bwMode="auto">
            <a:xfrm>
              <a:off x="10316966"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Rectangle 271"/>
            <p:cNvSpPr>
              <a:spLocks noChangeArrowheads="1"/>
            </p:cNvSpPr>
            <p:nvPr/>
          </p:nvSpPr>
          <p:spPr bwMode="auto">
            <a:xfrm>
              <a:off x="9181896"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Rectangle 272"/>
            <p:cNvSpPr>
              <a:spLocks noChangeArrowheads="1"/>
            </p:cNvSpPr>
            <p:nvPr/>
          </p:nvSpPr>
          <p:spPr bwMode="auto">
            <a:xfrm>
              <a:off x="9181896"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Rectangle 273"/>
            <p:cNvSpPr>
              <a:spLocks noChangeArrowheads="1"/>
            </p:cNvSpPr>
            <p:nvPr/>
          </p:nvSpPr>
          <p:spPr bwMode="auto">
            <a:xfrm>
              <a:off x="9181896"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Rectangle 274"/>
            <p:cNvSpPr>
              <a:spLocks noChangeArrowheads="1"/>
            </p:cNvSpPr>
            <p:nvPr/>
          </p:nvSpPr>
          <p:spPr bwMode="auto">
            <a:xfrm>
              <a:off x="9181896"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Rectangle 275"/>
            <p:cNvSpPr>
              <a:spLocks noChangeArrowheads="1"/>
            </p:cNvSpPr>
            <p:nvPr/>
          </p:nvSpPr>
          <p:spPr bwMode="auto">
            <a:xfrm>
              <a:off x="9662858"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Rectangle 276"/>
            <p:cNvSpPr>
              <a:spLocks noChangeArrowheads="1"/>
            </p:cNvSpPr>
            <p:nvPr/>
          </p:nvSpPr>
          <p:spPr bwMode="auto">
            <a:xfrm>
              <a:off x="10143820"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Rectangle 277"/>
            <p:cNvSpPr>
              <a:spLocks noChangeArrowheads="1"/>
            </p:cNvSpPr>
            <p:nvPr/>
          </p:nvSpPr>
          <p:spPr bwMode="auto">
            <a:xfrm>
              <a:off x="9220373"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Rectangle 278"/>
            <p:cNvSpPr>
              <a:spLocks noChangeArrowheads="1"/>
            </p:cNvSpPr>
            <p:nvPr/>
          </p:nvSpPr>
          <p:spPr bwMode="auto">
            <a:xfrm>
              <a:off x="9220373"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279"/>
            <p:cNvSpPr>
              <a:spLocks noChangeArrowheads="1"/>
            </p:cNvSpPr>
            <p:nvPr/>
          </p:nvSpPr>
          <p:spPr bwMode="auto">
            <a:xfrm>
              <a:off x="9220373"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280"/>
            <p:cNvSpPr>
              <a:spLocks noChangeArrowheads="1"/>
            </p:cNvSpPr>
            <p:nvPr/>
          </p:nvSpPr>
          <p:spPr bwMode="auto">
            <a:xfrm>
              <a:off x="9220373"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281"/>
            <p:cNvSpPr>
              <a:spLocks noChangeArrowheads="1"/>
            </p:cNvSpPr>
            <p:nvPr/>
          </p:nvSpPr>
          <p:spPr bwMode="auto">
            <a:xfrm>
              <a:off x="9701335" y="1117141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282"/>
            <p:cNvSpPr>
              <a:spLocks noChangeArrowheads="1"/>
            </p:cNvSpPr>
            <p:nvPr/>
          </p:nvSpPr>
          <p:spPr bwMode="auto">
            <a:xfrm>
              <a:off x="10182297"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283"/>
            <p:cNvSpPr>
              <a:spLocks noChangeArrowheads="1"/>
            </p:cNvSpPr>
            <p:nvPr/>
          </p:nvSpPr>
          <p:spPr bwMode="auto">
            <a:xfrm>
              <a:off x="10759451"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284"/>
            <p:cNvSpPr>
              <a:spLocks noChangeArrowheads="1"/>
            </p:cNvSpPr>
            <p:nvPr/>
          </p:nvSpPr>
          <p:spPr bwMode="auto">
            <a:xfrm>
              <a:off x="10759451"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285"/>
            <p:cNvSpPr>
              <a:spLocks noChangeArrowheads="1"/>
            </p:cNvSpPr>
            <p:nvPr/>
          </p:nvSpPr>
          <p:spPr bwMode="auto">
            <a:xfrm>
              <a:off x="10759451"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286"/>
            <p:cNvSpPr>
              <a:spLocks noChangeArrowheads="1"/>
            </p:cNvSpPr>
            <p:nvPr/>
          </p:nvSpPr>
          <p:spPr bwMode="auto">
            <a:xfrm>
              <a:off x="10759451"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287"/>
            <p:cNvSpPr>
              <a:spLocks noChangeArrowheads="1"/>
            </p:cNvSpPr>
            <p:nvPr/>
          </p:nvSpPr>
          <p:spPr bwMode="auto">
            <a:xfrm>
              <a:off x="11259652" y="11171412"/>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288"/>
            <p:cNvSpPr>
              <a:spLocks noChangeArrowheads="1"/>
            </p:cNvSpPr>
            <p:nvPr/>
          </p:nvSpPr>
          <p:spPr bwMode="auto">
            <a:xfrm>
              <a:off x="11721375"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289"/>
            <p:cNvSpPr>
              <a:spLocks noChangeArrowheads="1"/>
            </p:cNvSpPr>
            <p:nvPr/>
          </p:nvSpPr>
          <p:spPr bwMode="auto">
            <a:xfrm>
              <a:off x="10855644" y="8324118"/>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290"/>
            <p:cNvSpPr>
              <a:spLocks noChangeArrowheads="1"/>
            </p:cNvSpPr>
            <p:nvPr/>
          </p:nvSpPr>
          <p:spPr bwMode="auto">
            <a:xfrm>
              <a:off x="10855644" y="847802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291"/>
            <p:cNvSpPr>
              <a:spLocks noChangeArrowheads="1"/>
            </p:cNvSpPr>
            <p:nvPr/>
          </p:nvSpPr>
          <p:spPr bwMode="auto">
            <a:xfrm>
              <a:off x="10855644" y="861269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292"/>
            <p:cNvSpPr>
              <a:spLocks noChangeArrowheads="1"/>
            </p:cNvSpPr>
            <p:nvPr/>
          </p:nvSpPr>
          <p:spPr bwMode="auto">
            <a:xfrm>
              <a:off x="10855644" y="8747364"/>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293"/>
            <p:cNvSpPr>
              <a:spLocks noChangeArrowheads="1"/>
            </p:cNvSpPr>
            <p:nvPr/>
          </p:nvSpPr>
          <p:spPr bwMode="auto">
            <a:xfrm>
              <a:off x="11336606" y="832411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294"/>
            <p:cNvSpPr>
              <a:spLocks noChangeArrowheads="1"/>
            </p:cNvSpPr>
            <p:nvPr/>
          </p:nvSpPr>
          <p:spPr bwMode="auto">
            <a:xfrm>
              <a:off x="11817568" y="8324118"/>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295"/>
            <p:cNvSpPr>
              <a:spLocks noChangeArrowheads="1"/>
            </p:cNvSpPr>
            <p:nvPr/>
          </p:nvSpPr>
          <p:spPr bwMode="auto">
            <a:xfrm>
              <a:off x="10624782" y="892051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296"/>
            <p:cNvSpPr>
              <a:spLocks noChangeArrowheads="1"/>
            </p:cNvSpPr>
            <p:nvPr/>
          </p:nvSpPr>
          <p:spPr bwMode="auto">
            <a:xfrm>
              <a:off x="10624782" y="9055180"/>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297"/>
            <p:cNvSpPr>
              <a:spLocks noChangeArrowheads="1"/>
            </p:cNvSpPr>
            <p:nvPr/>
          </p:nvSpPr>
          <p:spPr bwMode="auto">
            <a:xfrm>
              <a:off x="10624782" y="9209088"/>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298"/>
            <p:cNvSpPr>
              <a:spLocks noChangeArrowheads="1"/>
            </p:cNvSpPr>
            <p:nvPr/>
          </p:nvSpPr>
          <p:spPr bwMode="auto">
            <a:xfrm>
              <a:off x="10624782" y="9343757"/>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299"/>
            <p:cNvSpPr>
              <a:spLocks noChangeArrowheads="1"/>
            </p:cNvSpPr>
            <p:nvPr/>
          </p:nvSpPr>
          <p:spPr bwMode="auto">
            <a:xfrm>
              <a:off x="11124982" y="892051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00"/>
            <p:cNvSpPr>
              <a:spLocks noChangeArrowheads="1"/>
            </p:cNvSpPr>
            <p:nvPr/>
          </p:nvSpPr>
          <p:spPr bwMode="auto">
            <a:xfrm>
              <a:off x="11586706" y="8920511"/>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01"/>
            <p:cNvSpPr>
              <a:spLocks noChangeArrowheads="1"/>
            </p:cNvSpPr>
            <p:nvPr/>
          </p:nvSpPr>
          <p:spPr bwMode="auto">
            <a:xfrm>
              <a:off x="9008750" y="8939749"/>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02"/>
            <p:cNvSpPr>
              <a:spLocks noChangeArrowheads="1"/>
            </p:cNvSpPr>
            <p:nvPr/>
          </p:nvSpPr>
          <p:spPr bwMode="auto">
            <a:xfrm>
              <a:off x="9008750" y="90936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03"/>
            <p:cNvSpPr>
              <a:spLocks noChangeArrowheads="1"/>
            </p:cNvSpPr>
            <p:nvPr/>
          </p:nvSpPr>
          <p:spPr bwMode="auto">
            <a:xfrm>
              <a:off x="9008750" y="922832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304"/>
            <p:cNvSpPr>
              <a:spLocks noChangeArrowheads="1"/>
            </p:cNvSpPr>
            <p:nvPr/>
          </p:nvSpPr>
          <p:spPr bwMode="auto">
            <a:xfrm>
              <a:off x="9008750" y="936299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305"/>
            <p:cNvSpPr>
              <a:spLocks noChangeArrowheads="1"/>
            </p:cNvSpPr>
            <p:nvPr/>
          </p:nvSpPr>
          <p:spPr bwMode="auto">
            <a:xfrm>
              <a:off x="9489712" y="893974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306"/>
            <p:cNvSpPr>
              <a:spLocks noChangeArrowheads="1"/>
            </p:cNvSpPr>
            <p:nvPr/>
          </p:nvSpPr>
          <p:spPr bwMode="auto">
            <a:xfrm>
              <a:off x="9970674" y="893974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307"/>
            <p:cNvSpPr>
              <a:spLocks noChangeArrowheads="1"/>
            </p:cNvSpPr>
            <p:nvPr/>
          </p:nvSpPr>
          <p:spPr bwMode="auto">
            <a:xfrm>
              <a:off x="8874081" y="947842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308"/>
            <p:cNvSpPr>
              <a:spLocks noChangeArrowheads="1"/>
            </p:cNvSpPr>
            <p:nvPr/>
          </p:nvSpPr>
          <p:spPr bwMode="auto">
            <a:xfrm>
              <a:off x="8874081" y="961309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309"/>
            <p:cNvSpPr>
              <a:spLocks noChangeArrowheads="1"/>
            </p:cNvSpPr>
            <p:nvPr/>
          </p:nvSpPr>
          <p:spPr bwMode="auto">
            <a:xfrm>
              <a:off x="8874081" y="9747765"/>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310"/>
            <p:cNvSpPr>
              <a:spLocks noChangeArrowheads="1"/>
            </p:cNvSpPr>
            <p:nvPr/>
          </p:nvSpPr>
          <p:spPr bwMode="auto">
            <a:xfrm>
              <a:off x="8874081" y="9901673"/>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311"/>
            <p:cNvSpPr>
              <a:spLocks noChangeArrowheads="1"/>
            </p:cNvSpPr>
            <p:nvPr/>
          </p:nvSpPr>
          <p:spPr bwMode="auto">
            <a:xfrm>
              <a:off x="9374281" y="9478426"/>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312"/>
            <p:cNvSpPr>
              <a:spLocks noChangeArrowheads="1"/>
            </p:cNvSpPr>
            <p:nvPr/>
          </p:nvSpPr>
          <p:spPr bwMode="auto">
            <a:xfrm>
              <a:off x="9836005" y="947842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313"/>
            <p:cNvSpPr>
              <a:spLocks noChangeArrowheads="1"/>
            </p:cNvSpPr>
            <p:nvPr/>
          </p:nvSpPr>
          <p:spPr bwMode="auto">
            <a:xfrm>
              <a:off x="7642818" y="10613496"/>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314"/>
            <p:cNvSpPr>
              <a:spLocks noChangeArrowheads="1"/>
            </p:cNvSpPr>
            <p:nvPr/>
          </p:nvSpPr>
          <p:spPr bwMode="auto">
            <a:xfrm>
              <a:off x="7642818" y="10748166"/>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315"/>
            <p:cNvSpPr>
              <a:spLocks noChangeArrowheads="1"/>
            </p:cNvSpPr>
            <p:nvPr/>
          </p:nvSpPr>
          <p:spPr bwMode="auto">
            <a:xfrm>
              <a:off x="7642818" y="10882835"/>
              <a:ext cx="1558317"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316"/>
            <p:cNvSpPr>
              <a:spLocks noChangeArrowheads="1"/>
            </p:cNvSpPr>
            <p:nvPr/>
          </p:nvSpPr>
          <p:spPr bwMode="auto">
            <a:xfrm>
              <a:off x="7642818" y="11017504"/>
              <a:ext cx="1558317"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317"/>
            <p:cNvSpPr>
              <a:spLocks noChangeArrowheads="1"/>
            </p:cNvSpPr>
            <p:nvPr/>
          </p:nvSpPr>
          <p:spPr bwMode="auto">
            <a:xfrm>
              <a:off x="8143019"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318"/>
            <p:cNvSpPr>
              <a:spLocks noChangeArrowheads="1"/>
            </p:cNvSpPr>
            <p:nvPr/>
          </p:nvSpPr>
          <p:spPr bwMode="auto">
            <a:xfrm>
              <a:off x="8623981" y="1061349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319"/>
            <p:cNvSpPr>
              <a:spLocks noChangeArrowheads="1"/>
            </p:cNvSpPr>
            <p:nvPr/>
          </p:nvSpPr>
          <p:spPr bwMode="auto">
            <a:xfrm>
              <a:off x="7488911" y="1005558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320"/>
            <p:cNvSpPr>
              <a:spLocks noChangeArrowheads="1"/>
            </p:cNvSpPr>
            <p:nvPr/>
          </p:nvSpPr>
          <p:spPr bwMode="auto">
            <a:xfrm>
              <a:off x="7488911"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321"/>
            <p:cNvSpPr>
              <a:spLocks noChangeArrowheads="1"/>
            </p:cNvSpPr>
            <p:nvPr/>
          </p:nvSpPr>
          <p:spPr bwMode="auto">
            <a:xfrm>
              <a:off x="7488911"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322"/>
            <p:cNvSpPr>
              <a:spLocks noChangeArrowheads="1"/>
            </p:cNvSpPr>
            <p:nvPr/>
          </p:nvSpPr>
          <p:spPr bwMode="auto">
            <a:xfrm>
              <a:off x="7488911" y="10459589"/>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323"/>
            <p:cNvSpPr>
              <a:spLocks noChangeArrowheads="1"/>
            </p:cNvSpPr>
            <p:nvPr/>
          </p:nvSpPr>
          <p:spPr bwMode="auto">
            <a:xfrm>
              <a:off x="7969872" y="1005558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324"/>
            <p:cNvSpPr>
              <a:spLocks noChangeArrowheads="1"/>
            </p:cNvSpPr>
            <p:nvPr/>
          </p:nvSpPr>
          <p:spPr bwMode="auto">
            <a:xfrm>
              <a:off x="8450834" y="10055581"/>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325"/>
            <p:cNvSpPr>
              <a:spLocks noChangeArrowheads="1"/>
            </p:cNvSpPr>
            <p:nvPr/>
          </p:nvSpPr>
          <p:spPr bwMode="auto">
            <a:xfrm>
              <a:off x="7527387"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326"/>
            <p:cNvSpPr>
              <a:spLocks noChangeArrowheads="1"/>
            </p:cNvSpPr>
            <p:nvPr/>
          </p:nvSpPr>
          <p:spPr bwMode="auto">
            <a:xfrm>
              <a:off x="7527387"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327"/>
            <p:cNvSpPr>
              <a:spLocks noChangeArrowheads="1"/>
            </p:cNvSpPr>
            <p:nvPr/>
          </p:nvSpPr>
          <p:spPr bwMode="auto">
            <a:xfrm>
              <a:off x="7527387"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328"/>
            <p:cNvSpPr>
              <a:spLocks noChangeArrowheads="1"/>
            </p:cNvSpPr>
            <p:nvPr/>
          </p:nvSpPr>
          <p:spPr bwMode="auto">
            <a:xfrm>
              <a:off x="7527387"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329"/>
            <p:cNvSpPr>
              <a:spLocks noChangeArrowheads="1"/>
            </p:cNvSpPr>
            <p:nvPr/>
          </p:nvSpPr>
          <p:spPr bwMode="auto">
            <a:xfrm>
              <a:off x="8008349"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330"/>
            <p:cNvSpPr>
              <a:spLocks noChangeArrowheads="1"/>
            </p:cNvSpPr>
            <p:nvPr/>
          </p:nvSpPr>
          <p:spPr bwMode="auto">
            <a:xfrm>
              <a:off x="8489311"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331"/>
            <p:cNvSpPr>
              <a:spLocks noChangeArrowheads="1"/>
            </p:cNvSpPr>
            <p:nvPr/>
          </p:nvSpPr>
          <p:spPr bwMode="auto">
            <a:xfrm>
              <a:off x="5988309" y="1061349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332"/>
            <p:cNvSpPr>
              <a:spLocks noChangeArrowheads="1"/>
            </p:cNvSpPr>
            <p:nvPr/>
          </p:nvSpPr>
          <p:spPr bwMode="auto">
            <a:xfrm>
              <a:off x="5988309" y="1074816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333"/>
            <p:cNvSpPr>
              <a:spLocks noChangeArrowheads="1"/>
            </p:cNvSpPr>
            <p:nvPr/>
          </p:nvSpPr>
          <p:spPr bwMode="auto">
            <a:xfrm>
              <a:off x="5988309" y="1088283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334"/>
            <p:cNvSpPr>
              <a:spLocks noChangeArrowheads="1"/>
            </p:cNvSpPr>
            <p:nvPr/>
          </p:nvSpPr>
          <p:spPr bwMode="auto">
            <a:xfrm>
              <a:off x="5988309" y="11017504"/>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335"/>
            <p:cNvSpPr>
              <a:spLocks noChangeArrowheads="1"/>
            </p:cNvSpPr>
            <p:nvPr/>
          </p:nvSpPr>
          <p:spPr bwMode="auto">
            <a:xfrm>
              <a:off x="6488510"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336"/>
            <p:cNvSpPr>
              <a:spLocks noChangeArrowheads="1"/>
            </p:cNvSpPr>
            <p:nvPr/>
          </p:nvSpPr>
          <p:spPr bwMode="auto">
            <a:xfrm>
              <a:off x="6950233" y="10613496"/>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337"/>
            <p:cNvSpPr>
              <a:spLocks noChangeArrowheads="1"/>
            </p:cNvSpPr>
            <p:nvPr/>
          </p:nvSpPr>
          <p:spPr bwMode="auto">
            <a:xfrm>
              <a:off x="6930995" y="9459188"/>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338"/>
            <p:cNvSpPr>
              <a:spLocks noChangeArrowheads="1"/>
            </p:cNvSpPr>
            <p:nvPr/>
          </p:nvSpPr>
          <p:spPr bwMode="auto">
            <a:xfrm>
              <a:off x="6930995" y="95938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339"/>
            <p:cNvSpPr>
              <a:spLocks noChangeArrowheads="1"/>
            </p:cNvSpPr>
            <p:nvPr/>
          </p:nvSpPr>
          <p:spPr bwMode="auto">
            <a:xfrm>
              <a:off x="6930995" y="9728527"/>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Rectangle 340"/>
            <p:cNvSpPr>
              <a:spLocks noChangeArrowheads="1"/>
            </p:cNvSpPr>
            <p:nvPr/>
          </p:nvSpPr>
          <p:spPr bwMode="auto">
            <a:xfrm>
              <a:off x="6930995" y="9863196"/>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Rectangle 341"/>
            <p:cNvSpPr>
              <a:spLocks noChangeArrowheads="1"/>
            </p:cNvSpPr>
            <p:nvPr/>
          </p:nvSpPr>
          <p:spPr bwMode="auto">
            <a:xfrm>
              <a:off x="7431195" y="945918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Rectangle 342"/>
            <p:cNvSpPr>
              <a:spLocks noChangeArrowheads="1"/>
            </p:cNvSpPr>
            <p:nvPr/>
          </p:nvSpPr>
          <p:spPr bwMode="auto">
            <a:xfrm>
              <a:off x="7892919" y="9459188"/>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Rectangle 343"/>
            <p:cNvSpPr>
              <a:spLocks noChangeArrowheads="1"/>
            </p:cNvSpPr>
            <p:nvPr/>
          </p:nvSpPr>
          <p:spPr bwMode="auto">
            <a:xfrm>
              <a:off x="5872879"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Rectangle 344"/>
            <p:cNvSpPr>
              <a:spLocks noChangeArrowheads="1"/>
            </p:cNvSpPr>
            <p:nvPr/>
          </p:nvSpPr>
          <p:spPr bwMode="auto">
            <a:xfrm>
              <a:off x="5872879"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Rectangle 345"/>
            <p:cNvSpPr>
              <a:spLocks noChangeArrowheads="1"/>
            </p:cNvSpPr>
            <p:nvPr/>
          </p:nvSpPr>
          <p:spPr bwMode="auto">
            <a:xfrm>
              <a:off x="5872879"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Rectangle 346"/>
            <p:cNvSpPr>
              <a:spLocks noChangeArrowheads="1"/>
            </p:cNvSpPr>
            <p:nvPr/>
          </p:nvSpPr>
          <p:spPr bwMode="auto">
            <a:xfrm>
              <a:off x="5872879"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Rectangle 347"/>
            <p:cNvSpPr>
              <a:spLocks noChangeArrowheads="1"/>
            </p:cNvSpPr>
            <p:nvPr/>
          </p:nvSpPr>
          <p:spPr bwMode="auto">
            <a:xfrm>
              <a:off x="6353840"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Rectangle 348"/>
            <p:cNvSpPr>
              <a:spLocks noChangeArrowheads="1"/>
            </p:cNvSpPr>
            <p:nvPr/>
          </p:nvSpPr>
          <p:spPr bwMode="auto">
            <a:xfrm>
              <a:off x="6834802"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Rectangle 349"/>
            <p:cNvSpPr>
              <a:spLocks noChangeArrowheads="1"/>
            </p:cNvSpPr>
            <p:nvPr/>
          </p:nvSpPr>
          <p:spPr bwMode="auto">
            <a:xfrm>
              <a:off x="5911356" y="10036342"/>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Rectangle 350"/>
            <p:cNvSpPr>
              <a:spLocks noChangeArrowheads="1"/>
            </p:cNvSpPr>
            <p:nvPr/>
          </p:nvSpPr>
          <p:spPr bwMode="auto">
            <a:xfrm>
              <a:off x="5911356"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Rectangle 351"/>
            <p:cNvSpPr>
              <a:spLocks noChangeArrowheads="1"/>
            </p:cNvSpPr>
            <p:nvPr/>
          </p:nvSpPr>
          <p:spPr bwMode="auto">
            <a:xfrm>
              <a:off x="5911356"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Rectangle 352"/>
            <p:cNvSpPr>
              <a:spLocks noChangeArrowheads="1"/>
            </p:cNvSpPr>
            <p:nvPr/>
          </p:nvSpPr>
          <p:spPr bwMode="auto">
            <a:xfrm>
              <a:off x="5911356" y="10459589"/>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Rectangle 353"/>
            <p:cNvSpPr>
              <a:spLocks noChangeArrowheads="1"/>
            </p:cNvSpPr>
            <p:nvPr/>
          </p:nvSpPr>
          <p:spPr bwMode="auto">
            <a:xfrm>
              <a:off x="6392317" y="1003634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Rectangle 354"/>
            <p:cNvSpPr>
              <a:spLocks noChangeArrowheads="1"/>
            </p:cNvSpPr>
            <p:nvPr/>
          </p:nvSpPr>
          <p:spPr bwMode="auto">
            <a:xfrm>
              <a:off x="6873279" y="1003634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Rectangle 355"/>
            <p:cNvSpPr>
              <a:spLocks noChangeArrowheads="1"/>
            </p:cNvSpPr>
            <p:nvPr/>
          </p:nvSpPr>
          <p:spPr bwMode="auto">
            <a:xfrm>
              <a:off x="4407547" y="10575019"/>
              <a:ext cx="1561524"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356"/>
            <p:cNvSpPr>
              <a:spLocks noChangeArrowheads="1"/>
            </p:cNvSpPr>
            <p:nvPr/>
          </p:nvSpPr>
          <p:spPr bwMode="auto">
            <a:xfrm>
              <a:off x="4407547" y="10728927"/>
              <a:ext cx="1561524"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357"/>
            <p:cNvSpPr>
              <a:spLocks noChangeArrowheads="1"/>
            </p:cNvSpPr>
            <p:nvPr/>
          </p:nvSpPr>
          <p:spPr bwMode="auto">
            <a:xfrm>
              <a:off x="4407547" y="10863597"/>
              <a:ext cx="1561524"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Rectangle 358"/>
            <p:cNvSpPr>
              <a:spLocks noChangeArrowheads="1"/>
            </p:cNvSpPr>
            <p:nvPr/>
          </p:nvSpPr>
          <p:spPr bwMode="auto">
            <a:xfrm>
              <a:off x="4407547" y="10998266"/>
              <a:ext cx="1561524"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Rectangle 359"/>
            <p:cNvSpPr>
              <a:spLocks noChangeArrowheads="1"/>
            </p:cNvSpPr>
            <p:nvPr/>
          </p:nvSpPr>
          <p:spPr bwMode="auto">
            <a:xfrm>
              <a:off x="4907747" y="105750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Rectangle 360"/>
            <p:cNvSpPr>
              <a:spLocks noChangeArrowheads="1"/>
            </p:cNvSpPr>
            <p:nvPr/>
          </p:nvSpPr>
          <p:spPr bwMode="auto">
            <a:xfrm>
              <a:off x="5388709" y="105750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Rectangle 361"/>
            <p:cNvSpPr>
              <a:spLocks noChangeArrowheads="1"/>
            </p:cNvSpPr>
            <p:nvPr/>
          </p:nvSpPr>
          <p:spPr bwMode="auto">
            <a:xfrm>
              <a:off x="4292116" y="11113697"/>
              <a:ext cx="1542285"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362"/>
            <p:cNvSpPr>
              <a:spLocks noChangeArrowheads="1"/>
            </p:cNvSpPr>
            <p:nvPr/>
          </p:nvSpPr>
          <p:spPr bwMode="auto">
            <a:xfrm>
              <a:off x="4292116" y="11248366"/>
              <a:ext cx="1542285"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363"/>
            <p:cNvSpPr>
              <a:spLocks noChangeArrowheads="1"/>
            </p:cNvSpPr>
            <p:nvPr/>
          </p:nvSpPr>
          <p:spPr bwMode="auto">
            <a:xfrm>
              <a:off x="4292116" y="11383035"/>
              <a:ext cx="1542285"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Rectangle 364"/>
            <p:cNvSpPr>
              <a:spLocks noChangeArrowheads="1"/>
            </p:cNvSpPr>
            <p:nvPr/>
          </p:nvSpPr>
          <p:spPr bwMode="auto">
            <a:xfrm>
              <a:off x="4292116" y="11536943"/>
              <a:ext cx="1542285"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Rectangle 365"/>
            <p:cNvSpPr>
              <a:spLocks noChangeArrowheads="1"/>
            </p:cNvSpPr>
            <p:nvPr/>
          </p:nvSpPr>
          <p:spPr bwMode="auto">
            <a:xfrm>
              <a:off x="4773078" y="11113697"/>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Rectangle 366"/>
            <p:cNvSpPr>
              <a:spLocks noChangeArrowheads="1"/>
            </p:cNvSpPr>
            <p:nvPr/>
          </p:nvSpPr>
          <p:spPr bwMode="auto">
            <a:xfrm>
              <a:off x="5254040" y="11113697"/>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5826003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wipe(down)">
                                      <p:cBhvr>
                                        <p:cTn id="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6446837" y="1464131"/>
            <a:ext cx="11582400" cy="11582400"/>
            <a:chOff x="7970837" y="3048000"/>
            <a:chExt cx="8610600" cy="8610600"/>
          </a:xfrm>
        </p:grpSpPr>
        <p:sp>
          <p:nvSpPr>
            <p:cNvPr id="49" name="Freeform 7"/>
            <p:cNvSpPr>
              <a:spLocks/>
            </p:cNvSpPr>
            <p:nvPr/>
          </p:nvSpPr>
          <p:spPr bwMode="auto">
            <a:xfrm>
              <a:off x="7970837" y="3048000"/>
              <a:ext cx="4184650" cy="4186238"/>
            </a:xfrm>
            <a:custGeom>
              <a:avLst/>
              <a:gdLst>
                <a:gd name="T0" fmla="*/ 121 w 241"/>
                <a:gd name="T1" fmla="*/ 0 h 241"/>
                <a:gd name="T2" fmla="*/ 0 w 241"/>
                <a:gd name="T3" fmla="*/ 121 h 241"/>
                <a:gd name="T4" fmla="*/ 121 w 241"/>
                <a:gd name="T5" fmla="*/ 241 h 241"/>
                <a:gd name="T6" fmla="*/ 121 w 241"/>
                <a:gd name="T7" fmla="*/ 241 h 241"/>
                <a:gd name="T8" fmla="*/ 241 w 241"/>
                <a:gd name="T9" fmla="*/ 241 h 241"/>
                <a:gd name="T10" fmla="*/ 241 w 241"/>
                <a:gd name="T11" fmla="*/ 121 h 241"/>
                <a:gd name="T12" fmla="*/ 121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0"/>
                  </a:moveTo>
                  <a:cubicBezTo>
                    <a:pt x="54" y="0"/>
                    <a:pt x="0" y="54"/>
                    <a:pt x="0" y="121"/>
                  </a:cubicBezTo>
                  <a:cubicBezTo>
                    <a:pt x="0" y="187"/>
                    <a:pt x="54" y="241"/>
                    <a:pt x="121" y="241"/>
                  </a:cubicBezTo>
                  <a:cubicBezTo>
                    <a:pt x="121" y="241"/>
                    <a:pt x="121" y="241"/>
                    <a:pt x="121" y="241"/>
                  </a:cubicBezTo>
                  <a:cubicBezTo>
                    <a:pt x="241" y="241"/>
                    <a:pt x="241" y="241"/>
                    <a:pt x="241" y="241"/>
                  </a:cubicBezTo>
                  <a:cubicBezTo>
                    <a:pt x="241" y="121"/>
                    <a:pt x="241" y="121"/>
                    <a:pt x="241" y="121"/>
                  </a:cubicBezTo>
                  <a:cubicBezTo>
                    <a:pt x="241" y="54"/>
                    <a:pt x="187" y="0"/>
                    <a:pt x="121"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50" name="Freeform 10"/>
            <p:cNvSpPr>
              <a:spLocks/>
            </p:cNvSpPr>
            <p:nvPr/>
          </p:nvSpPr>
          <p:spPr bwMode="auto">
            <a:xfrm>
              <a:off x="7988300" y="7454900"/>
              <a:ext cx="4184650" cy="4186238"/>
            </a:xfrm>
            <a:custGeom>
              <a:avLst/>
              <a:gdLst>
                <a:gd name="T0" fmla="*/ 121 w 241"/>
                <a:gd name="T1" fmla="*/ 241 h 241"/>
                <a:gd name="T2" fmla="*/ 0 w 241"/>
                <a:gd name="T3" fmla="*/ 121 h 241"/>
                <a:gd name="T4" fmla="*/ 121 w 241"/>
                <a:gd name="T5" fmla="*/ 0 h 241"/>
                <a:gd name="T6" fmla="*/ 121 w 241"/>
                <a:gd name="T7" fmla="*/ 0 h 241"/>
                <a:gd name="T8" fmla="*/ 241 w 241"/>
                <a:gd name="T9" fmla="*/ 0 h 241"/>
                <a:gd name="T10" fmla="*/ 241 w 241"/>
                <a:gd name="T11" fmla="*/ 121 h 241"/>
                <a:gd name="T12" fmla="*/ 121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241"/>
                  </a:moveTo>
                  <a:cubicBezTo>
                    <a:pt x="54" y="241"/>
                    <a:pt x="0" y="187"/>
                    <a:pt x="0" y="121"/>
                  </a:cubicBezTo>
                  <a:cubicBezTo>
                    <a:pt x="0" y="54"/>
                    <a:pt x="54" y="0"/>
                    <a:pt x="121" y="0"/>
                  </a:cubicBezTo>
                  <a:cubicBezTo>
                    <a:pt x="121" y="0"/>
                    <a:pt x="121" y="0"/>
                    <a:pt x="121" y="0"/>
                  </a:cubicBezTo>
                  <a:cubicBezTo>
                    <a:pt x="241" y="0"/>
                    <a:pt x="241" y="0"/>
                    <a:pt x="241" y="0"/>
                  </a:cubicBezTo>
                  <a:cubicBezTo>
                    <a:pt x="241" y="121"/>
                    <a:pt x="241" y="121"/>
                    <a:pt x="241" y="121"/>
                  </a:cubicBezTo>
                  <a:cubicBezTo>
                    <a:pt x="241" y="187"/>
                    <a:pt x="187" y="241"/>
                    <a:pt x="121" y="24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51" name="Freeform 9"/>
            <p:cNvSpPr>
              <a:spLocks/>
            </p:cNvSpPr>
            <p:nvPr/>
          </p:nvSpPr>
          <p:spPr bwMode="auto">
            <a:xfrm>
              <a:off x="12396787" y="7472362"/>
              <a:ext cx="4184650" cy="4186238"/>
            </a:xfrm>
            <a:custGeom>
              <a:avLst/>
              <a:gdLst>
                <a:gd name="T0" fmla="*/ 120 w 241"/>
                <a:gd name="T1" fmla="*/ 241 h 241"/>
                <a:gd name="T2" fmla="*/ 241 w 241"/>
                <a:gd name="T3" fmla="*/ 120 h 241"/>
                <a:gd name="T4" fmla="*/ 120 w 241"/>
                <a:gd name="T5" fmla="*/ 0 h 241"/>
                <a:gd name="T6" fmla="*/ 120 w 241"/>
                <a:gd name="T7" fmla="*/ 0 h 241"/>
                <a:gd name="T8" fmla="*/ 0 w 241"/>
                <a:gd name="T9" fmla="*/ 0 h 241"/>
                <a:gd name="T10" fmla="*/ 0 w 241"/>
                <a:gd name="T11" fmla="*/ 120 h 241"/>
                <a:gd name="T12" fmla="*/ 120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241"/>
                  </a:moveTo>
                  <a:cubicBezTo>
                    <a:pt x="187" y="241"/>
                    <a:pt x="241" y="187"/>
                    <a:pt x="241" y="120"/>
                  </a:cubicBezTo>
                  <a:cubicBezTo>
                    <a:pt x="241" y="54"/>
                    <a:pt x="187" y="0"/>
                    <a:pt x="120" y="0"/>
                  </a:cubicBezTo>
                  <a:cubicBezTo>
                    <a:pt x="120" y="0"/>
                    <a:pt x="120" y="0"/>
                    <a:pt x="120" y="0"/>
                  </a:cubicBezTo>
                  <a:cubicBezTo>
                    <a:pt x="0" y="0"/>
                    <a:pt x="0" y="0"/>
                    <a:pt x="0" y="0"/>
                  </a:cubicBezTo>
                  <a:cubicBezTo>
                    <a:pt x="0" y="120"/>
                    <a:pt x="0" y="120"/>
                    <a:pt x="0" y="120"/>
                  </a:cubicBezTo>
                  <a:cubicBezTo>
                    <a:pt x="0" y="187"/>
                    <a:pt x="54" y="241"/>
                    <a:pt x="120" y="24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52" name="Freeform 8"/>
            <p:cNvSpPr>
              <a:spLocks/>
            </p:cNvSpPr>
            <p:nvPr/>
          </p:nvSpPr>
          <p:spPr bwMode="auto">
            <a:xfrm>
              <a:off x="12379325" y="3082925"/>
              <a:ext cx="4184650" cy="4186238"/>
            </a:xfrm>
            <a:custGeom>
              <a:avLst/>
              <a:gdLst>
                <a:gd name="T0" fmla="*/ 120 w 241"/>
                <a:gd name="T1" fmla="*/ 0 h 241"/>
                <a:gd name="T2" fmla="*/ 241 w 241"/>
                <a:gd name="T3" fmla="*/ 120 h 241"/>
                <a:gd name="T4" fmla="*/ 120 w 241"/>
                <a:gd name="T5" fmla="*/ 241 h 241"/>
                <a:gd name="T6" fmla="*/ 120 w 241"/>
                <a:gd name="T7" fmla="*/ 241 h 241"/>
                <a:gd name="T8" fmla="*/ 0 w 241"/>
                <a:gd name="T9" fmla="*/ 241 h 241"/>
                <a:gd name="T10" fmla="*/ 0 w 241"/>
                <a:gd name="T11" fmla="*/ 120 h 241"/>
                <a:gd name="T12" fmla="*/ 120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0"/>
                  </a:moveTo>
                  <a:cubicBezTo>
                    <a:pt x="187" y="0"/>
                    <a:pt x="241" y="54"/>
                    <a:pt x="241" y="120"/>
                  </a:cubicBezTo>
                  <a:cubicBezTo>
                    <a:pt x="241" y="187"/>
                    <a:pt x="187" y="241"/>
                    <a:pt x="120" y="241"/>
                  </a:cubicBezTo>
                  <a:cubicBezTo>
                    <a:pt x="120" y="241"/>
                    <a:pt x="120" y="241"/>
                    <a:pt x="120" y="241"/>
                  </a:cubicBezTo>
                  <a:cubicBezTo>
                    <a:pt x="0" y="241"/>
                    <a:pt x="0" y="241"/>
                    <a:pt x="0" y="241"/>
                  </a:cubicBezTo>
                  <a:cubicBezTo>
                    <a:pt x="0" y="120"/>
                    <a:pt x="0" y="120"/>
                    <a:pt x="0" y="120"/>
                  </a:cubicBezTo>
                  <a:cubicBezTo>
                    <a:pt x="0" y="54"/>
                    <a:pt x="54" y="0"/>
                    <a:pt x="12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3" name="Group 52"/>
          <p:cNvGrpSpPr/>
          <p:nvPr/>
        </p:nvGrpSpPr>
        <p:grpSpPr>
          <a:xfrm>
            <a:off x="12376624" y="7951284"/>
            <a:ext cx="5585628" cy="5585628"/>
            <a:chOff x="17008473" y="8263156"/>
            <a:chExt cx="5452844" cy="5452844"/>
          </a:xfrm>
        </p:grpSpPr>
        <p:pic>
          <p:nvPicPr>
            <p:cNvPr id="54" name="Pictur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5"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6" name="กลุ่ม 63"/>
            <p:cNvGrpSpPr/>
            <p:nvPr/>
          </p:nvGrpSpPr>
          <p:grpSpPr>
            <a:xfrm>
              <a:off x="19136773" y="9762392"/>
              <a:ext cx="1483264" cy="1486955"/>
              <a:chOff x="17129509" y="11525195"/>
              <a:chExt cx="638175" cy="639763"/>
            </a:xfrm>
            <a:solidFill>
              <a:schemeClr val="bg1"/>
            </a:solidFill>
          </p:grpSpPr>
          <p:sp>
            <p:nvSpPr>
              <p:cNvPr id="5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4" name="Group 63"/>
          <p:cNvGrpSpPr/>
          <p:nvPr/>
        </p:nvGrpSpPr>
        <p:grpSpPr>
          <a:xfrm>
            <a:off x="6555504" y="7749372"/>
            <a:ext cx="5585628" cy="5585628"/>
            <a:chOff x="5684837" y="8229600"/>
            <a:chExt cx="5452844" cy="5452844"/>
          </a:xfrm>
        </p:grpSpPr>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6"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7"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8" name="Group 67"/>
          <p:cNvGrpSpPr/>
          <p:nvPr/>
        </p:nvGrpSpPr>
        <p:grpSpPr>
          <a:xfrm>
            <a:off x="12443609" y="1828800"/>
            <a:ext cx="5585628" cy="5585628"/>
            <a:chOff x="24266" y="8229600"/>
            <a:chExt cx="5452844" cy="5452844"/>
          </a:xfrm>
        </p:grpSpPr>
        <p:pic>
          <p:nvPicPr>
            <p:cNvPr id="69" name="Picture 6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70"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2" name="Group 71"/>
          <p:cNvGrpSpPr/>
          <p:nvPr/>
        </p:nvGrpSpPr>
        <p:grpSpPr>
          <a:xfrm>
            <a:off x="6448858" y="1805772"/>
            <a:ext cx="5585628" cy="5585628"/>
            <a:chOff x="11347902" y="8263156"/>
            <a:chExt cx="5452844" cy="5452844"/>
          </a:xfrm>
        </p:grpSpPr>
        <p:pic>
          <p:nvPicPr>
            <p:cNvPr id="73" name="Picture 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74"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5" name="กลุ่ม 79"/>
            <p:cNvGrpSpPr/>
            <p:nvPr/>
          </p:nvGrpSpPr>
          <p:grpSpPr>
            <a:xfrm>
              <a:off x="13627245" y="9762741"/>
              <a:ext cx="1040499" cy="1553370"/>
              <a:chOff x="9260948" y="10553700"/>
              <a:chExt cx="447675" cy="668338"/>
            </a:xfrm>
            <a:solidFill>
              <a:schemeClr val="bg1"/>
            </a:solidFill>
          </p:grpSpPr>
          <p:sp>
            <p:nvSpPr>
              <p:cNvPr id="76"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0" name="กลุ่ม 54"/>
          <p:cNvGrpSpPr/>
          <p:nvPr/>
        </p:nvGrpSpPr>
        <p:grpSpPr>
          <a:xfrm>
            <a:off x="1240644" y="3558910"/>
            <a:ext cx="5135497" cy="2537090"/>
            <a:chOff x="13992249" y="3005236"/>
            <a:chExt cx="5208463" cy="2537090"/>
          </a:xfrm>
        </p:grpSpPr>
        <p:sp>
          <p:nvSpPr>
            <p:cNvPr id="81" name="TextBox 80"/>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2" name="TextBox 81"/>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
        <p:nvSpPr>
          <p:cNvPr id="83" name="TextBox 8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6"/>
                </a:solidFill>
                <a:latin typeface="Lato Black" pitchFamily="34" charset="0"/>
                <a:ea typeface="Lato Black" pitchFamily="34" charset="0"/>
                <a:cs typeface="Lato Black" pitchFamily="34" charset="0"/>
              </a:rPr>
              <a:t>87%</a:t>
            </a:r>
            <a:endParaRPr lang="id-ID" sz="6500" b="1" dirty="0">
              <a:solidFill>
                <a:schemeClr val="accent6"/>
              </a:solidFill>
              <a:latin typeface="Lato Black" pitchFamily="34" charset="0"/>
              <a:ea typeface="Lato Black" pitchFamily="34" charset="0"/>
              <a:cs typeface="Lato Black" pitchFamily="34" charset="0"/>
            </a:endParaRPr>
          </a:p>
        </p:txBody>
      </p:sp>
      <p:grpSp>
        <p:nvGrpSpPr>
          <p:cNvPr id="84" name="กลุ่ม 54"/>
          <p:cNvGrpSpPr/>
          <p:nvPr/>
        </p:nvGrpSpPr>
        <p:grpSpPr>
          <a:xfrm>
            <a:off x="1311340" y="8664310"/>
            <a:ext cx="5135497" cy="2537090"/>
            <a:chOff x="13992249" y="3005236"/>
            <a:chExt cx="5208463" cy="2537090"/>
          </a:xfrm>
        </p:grpSpPr>
        <p:sp>
          <p:nvSpPr>
            <p:cNvPr id="85" name="TextBox 84"/>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6" name="TextBox 85"/>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sp>
        <p:nvSpPr>
          <p:cNvPr id="87" name="TextBox 86"/>
          <p:cNvSpPr txBox="1"/>
          <p:nvPr/>
        </p:nvSpPr>
        <p:spPr>
          <a:xfrm>
            <a:off x="2254638" y="75213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2"/>
                </a:solidFill>
                <a:latin typeface="Lato Black" pitchFamily="34" charset="0"/>
                <a:ea typeface="Lato Black" pitchFamily="34" charset="0"/>
                <a:cs typeface="Lato Black" pitchFamily="34" charset="0"/>
              </a:rPr>
              <a:t>43%</a:t>
            </a:r>
            <a:endParaRPr lang="id-ID" sz="6500" b="1" dirty="0">
              <a:solidFill>
                <a:schemeClr val="accent2"/>
              </a:solidFill>
              <a:latin typeface="Lato Black" pitchFamily="34" charset="0"/>
              <a:ea typeface="Lato Black" pitchFamily="34" charset="0"/>
              <a:cs typeface="Lato Black" pitchFamily="34" charset="0"/>
            </a:endParaRPr>
          </a:p>
        </p:txBody>
      </p:sp>
      <p:grpSp>
        <p:nvGrpSpPr>
          <p:cNvPr id="88" name="กลุ่ม 54"/>
          <p:cNvGrpSpPr/>
          <p:nvPr/>
        </p:nvGrpSpPr>
        <p:grpSpPr>
          <a:xfrm>
            <a:off x="18105437" y="3774507"/>
            <a:ext cx="5135497" cy="2537090"/>
            <a:chOff x="13992249" y="3005236"/>
            <a:chExt cx="5208463" cy="2537090"/>
          </a:xfrm>
        </p:grpSpPr>
        <p:sp>
          <p:nvSpPr>
            <p:cNvPr id="89" name="TextBox 88"/>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0" name="TextBox 89"/>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5"/>
                  </a:solidFill>
                  <a:latin typeface="Lato Black" pitchFamily="34" charset="0"/>
                  <a:ea typeface="Lato Black" pitchFamily="34" charset="0"/>
                  <a:cs typeface="Lato Black" pitchFamily="34" charset="0"/>
                </a:rPr>
                <a:t>DESCRIPTION  HERE</a:t>
              </a:r>
              <a:endParaRPr lang="id-ID" sz="3500" b="1" dirty="0">
                <a:solidFill>
                  <a:schemeClr val="accent5"/>
                </a:solidFill>
                <a:latin typeface="Lato Black" pitchFamily="34" charset="0"/>
                <a:ea typeface="Lato Black" pitchFamily="34" charset="0"/>
                <a:cs typeface="Lato Black" pitchFamily="34" charset="0"/>
              </a:endParaRPr>
            </a:p>
          </p:txBody>
        </p:sp>
      </p:grpSp>
      <p:sp>
        <p:nvSpPr>
          <p:cNvPr id="91" name="TextBox 90"/>
          <p:cNvSpPr txBox="1"/>
          <p:nvPr/>
        </p:nvSpPr>
        <p:spPr>
          <a:xfrm>
            <a:off x="19048735" y="26315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5"/>
                </a:solidFill>
                <a:latin typeface="Lato Black" pitchFamily="34" charset="0"/>
                <a:ea typeface="Lato Black" pitchFamily="34" charset="0"/>
                <a:cs typeface="Lato Black" pitchFamily="34" charset="0"/>
              </a:rPr>
              <a:t>92%</a:t>
            </a:r>
            <a:endParaRPr lang="id-ID" sz="6500" b="1" dirty="0">
              <a:solidFill>
                <a:schemeClr val="accent5"/>
              </a:solidFill>
              <a:latin typeface="Lato Black" pitchFamily="34" charset="0"/>
              <a:ea typeface="Lato Black" pitchFamily="34" charset="0"/>
              <a:cs typeface="Lato Black" pitchFamily="34" charset="0"/>
            </a:endParaRPr>
          </a:p>
        </p:txBody>
      </p:sp>
      <p:grpSp>
        <p:nvGrpSpPr>
          <p:cNvPr id="92" name="กลุ่ม 54"/>
          <p:cNvGrpSpPr/>
          <p:nvPr/>
        </p:nvGrpSpPr>
        <p:grpSpPr>
          <a:xfrm>
            <a:off x="18176133" y="8879907"/>
            <a:ext cx="5135497" cy="2537090"/>
            <a:chOff x="13992249" y="3005236"/>
            <a:chExt cx="5208463" cy="2537090"/>
          </a:xfrm>
        </p:grpSpPr>
        <p:sp>
          <p:nvSpPr>
            <p:cNvPr id="93" name="TextBox 92"/>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4" name="TextBox 93"/>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1"/>
                  </a:solidFill>
                  <a:latin typeface="Lato Black" pitchFamily="34" charset="0"/>
                  <a:ea typeface="Lato Black" pitchFamily="34" charset="0"/>
                  <a:cs typeface="Lato Black" pitchFamily="34" charset="0"/>
                </a:rPr>
                <a:t>DESCRIPTION  HERE</a:t>
              </a:r>
              <a:endParaRPr lang="id-ID" sz="3500" b="1" dirty="0">
                <a:solidFill>
                  <a:schemeClr val="accent1"/>
                </a:solidFill>
                <a:latin typeface="Lato Black" pitchFamily="34" charset="0"/>
                <a:ea typeface="Lato Black" pitchFamily="34" charset="0"/>
                <a:cs typeface="Lato Black" pitchFamily="34" charset="0"/>
              </a:endParaRPr>
            </a:p>
          </p:txBody>
        </p:sp>
      </p:grpSp>
      <p:sp>
        <p:nvSpPr>
          <p:cNvPr id="95" name="TextBox 94"/>
          <p:cNvSpPr txBox="1"/>
          <p:nvPr/>
        </p:nvSpPr>
        <p:spPr>
          <a:xfrm>
            <a:off x="19119431" y="77369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1"/>
                </a:solidFill>
                <a:latin typeface="Lato Black" pitchFamily="34" charset="0"/>
                <a:ea typeface="Lato Black" pitchFamily="34" charset="0"/>
                <a:cs typeface="Lato Black" pitchFamily="34" charset="0"/>
              </a:rPr>
              <a:t>71%</a:t>
            </a:r>
            <a:endParaRPr lang="id-ID" sz="6500" b="1" dirty="0">
              <a:solidFill>
                <a:schemeClr val="accent1"/>
              </a:solidFill>
              <a:latin typeface="Lato Black" pitchFamily="34" charset="0"/>
              <a:ea typeface="Lato Black" pitchFamily="34" charset="0"/>
              <a:cs typeface="Lato Black" pitchFamily="34" charset="0"/>
            </a:endParaRPr>
          </a:p>
        </p:txBody>
      </p:sp>
      <p:grpSp>
        <p:nvGrpSpPr>
          <p:cNvPr id="99" name="กลุ่ม 54"/>
          <p:cNvGrpSpPr/>
          <p:nvPr/>
        </p:nvGrpSpPr>
        <p:grpSpPr>
          <a:xfrm>
            <a:off x="8428037" y="307847"/>
            <a:ext cx="7466409" cy="1212182"/>
            <a:chOff x="13443218" y="3285880"/>
            <a:chExt cx="7572494" cy="1212182"/>
          </a:xfrm>
        </p:grpSpPr>
        <p:sp>
          <p:nvSpPr>
            <p:cNvPr id="100" name="TextBox 99"/>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1" name="TextBox 100"/>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79571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4084637" y="5279950"/>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6992157" y="5459375"/>
            <a:ext cx="7431294" cy="1524411"/>
            <a:chOff x="192333" y="4410327"/>
            <a:chExt cx="7536879" cy="1524411"/>
          </a:xfrm>
        </p:grpSpPr>
        <p:sp>
          <p:nvSpPr>
            <p:cNvPr id="152" name="TextBox 151"/>
            <p:cNvSpPr txBox="1"/>
            <p:nvPr/>
          </p:nvSpPr>
          <p:spPr>
            <a:xfrm>
              <a:off x="192333" y="4974511"/>
              <a:ext cx="753687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4059916" y="7565950"/>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4071852" y="9802775"/>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91" name="กลุ่ม 54"/>
          <p:cNvGrpSpPr/>
          <p:nvPr/>
        </p:nvGrpSpPr>
        <p:grpSpPr>
          <a:xfrm>
            <a:off x="6992157" y="7834183"/>
            <a:ext cx="8224585" cy="1524411"/>
            <a:chOff x="192333" y="4410327"/>
            <a:chExt cx="8341441" cy="1524411"/>
          </a:xfrm>
        </p:grpSpPr>
        <p:sp>
          <p:nvSpPr>
            <p:cNvPr id="292" name="TextBox 291"/>
            <p:cNvSpPr txBox="1"/>
            <p:nvPr/>
          </p:nvSpPr>
          <p:spPr>
            <a:xfrm>
              <a:off x="192333" y="4974511"/>
              <a:ext cx="834144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6992157" y="10077608"/>
            <a:ext cx="7132189" cy="1524411"/>
            <a:chOff x="192333" y="4410327"/>
            <a:chExt cx="7233524" cy="1524411"/>
          </a:xfrm>
        </p:grpSpPr>
        <p:sp>
          <p:nvSpPr>
            <p:cNvPr id="295" name="TextBox 294"/>
            <p:cNvSpPr txBox="1"/>
            <p:nvPr/>
          </p:nvSpPr>
          <p:spPr>
            <a:xfrm>
              <a:off x="192333" y="4974511"/>
              <a:ext cx="723352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554" name="TextBox 31"/>
          <p:cNvSpPr txBox="1">
            <a:spLocks noChangeArrowheads="1"/>
          </p:cNvSpPr>
          <p:nvPr/>
        </p:nvSpPr>
        <p:spPr bwMode="auto">
          <a:xfrm>
            <a:off x="2657723" y="19812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PIGGY BANK :</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555" name="TextBox 554"/>
          <p:cNvSpPr txBox="1"/>
          <p:nvPr/>
        </p:nvSpPr>
        <p:spPr>
          <a:xfrm>
            <a:off x="2560637" y="3013843"/>
            <a:ext cx="11862814"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3" name="กลุ่ม 69"/>
          <p:cNvGrpSpPr/>
          <p:nvPr/>
        </p:nvGrpSpPr>
        <p:grpSpPr>
          <a:xfrm>
            <a:off x="13712090" y="334036"/>
            <a:ext cx="9933268" cy="12696164"/>
            <a:chOff x="-488479" y="4743818"/>
            <a:chExt cx="5263590" cy="6727635"/>
          </a:xfrm>
        </p:grpSpPr>
        <p:sp>
          <p:nvSpPr>
            <p:cNvPr id="44" name="Freeform 884"/>
            <p:cNvSpPr>
              <a:spLocks noEditPoints="1"/>
            </p:cNvSpPr>
            <p:nvPr/>
          </p:nvSpPr>
          <p:spPr bwMode="auto">
            <a:xfrm>
              <a:off x="1986454" y="7381422"/>
              <a:ext cx="69716" cy="69716"/>
            </a:xfrm>
            <a:custGeom>
              <a:avLst/>
              <a:gdLst>
                <a:gd name="T0" fmla="*/ 2 w 4"/>
                <a:gd name="T1" fmla="*/ 3 h 4"/>
                <a:gd name="T2" fmla="*/ 2 w 4"/>
                <a:gd name="T3" fmla="*/ 3 h 4"/>
                <a:gd name="T4" fmla="*/ 1 w 4"/>
                <a:gd name="T5" fmla="*/ 3 h 4"/>
                <a:gd name="T6" fmla="*/ 1 w 4"/>
                <a:gd name="T7" fmla="*/ 2 h 4"/>
                <a:gd name="T8" fmla="*/ 2 w 4"/>
                <a:gd name="T9" fmla="*/ 2 h 4"/>
                <a:gd name="T10" fmla="*/ 2 w 4"/>
                <a:gd name="T11" fmla="*/ 2 h 4"/>
                <a:gd name="T12" fmla="*/ 3 w 4"/>
                <a:gd name="T13" fmla="*/ 2 h 4"/>
                <a:gd name="T14" fmla="*/ 2 w 4"/>
                <a:gd name="T15" fmla="*/ 3 h 4"/>
                <a:gd name="T16" fmla="*/ 2 w 4"/>
                <a:gd name="T17" fmla="*/ 0 h 4"/>
                <a:gd name="T18" fmla="*/ 0 w 4"/>
                <a:gd name="T19" fmla="*/ 2 h 4"/>
                <a:gd name="T20" fmla="*/ 0 w 4"/>
                <a:gd name="T21" fmla="*/ 4 h 4"/>
                <a:gd name="T22" fmla="*/ 2 w 4"/>
                <a:gd name="T23" fmla="*/ 4 h 4"/>
                <a:gd name="T24" fmla="*/ 2 w 4"/>
                <a:gd name="T25" fmla="*/ 4 h 4"/>
                <a:gd name="T26" fmla="*/ 4 w 4"/>
                <a:gd name="T27" fmla="*/ 2 h 4"/>
                <a:gd name="T28" fmla="*/ 2 w 4"/>
                <a:gd name="T29" fmla="*/ 0 h 4"/>
                <a:gd name="T30" fmla="*/ 2 w 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4">
                  <a:moveTo>
                    <a:pt x="2" y="3"/>
                  </a:moveTo>
                  <a:cubicBezTo>
                    <a:pt x="2" y="3"/>
                    <a:pt x="2" y="3"/>
                    <a:pt x="2" y="3"/>
                  </a:cubicBezTo>
                  <a:cubicBezTo>
                    <a:pt x="2" y="3"/>
                    <a:pt x="2" y="3"/>
                    <a:pt x="1" y="3"/>
                  </a:cubicBezTo>
                  <a:cubicBezTo>
                    <a:pt x="1" y="3"/>
                    <a:pt x="1" y="2"/>
                    <a:pt x="1" y="2"/>
                  </a:cubicBezTo>
                  <a:cubicBezTo>
                    <a:pt x="1" y="2"/>
                    <a:pt x="2" y="2"/>
                    <a:pt x="2" y="2"/>
                  </a:cubicBezTo>
                  <a:cubicBezTo>
                    <a:pt x="2" y="2"/>
                    <a:pt x="2" y="2"/>
                    <a:pt x="2" y="2"/>
                  </a:cubicBezTo>
                  <a:cubicBezTo>
                    <a:pt x="2" y="2"/>
                    <a:pt x="3" y="2"/>
                    <a:pt x="3" y="2"/>
                  </a:cubicBezTo>
                  <a:cubicBezTo>
                    <a:pt x="3" y="3"/>
                    <a:pt x="2" y="3"/>
                    <a:pt x="2" y="3"/>
                  </a:cubicBezTo>
                  <a:moveTo>
                    <a:pt x="2" y="0"/>
                  </a:moveTo>
                  <a:cubicBezTo>
                    <a:pt x="1" y="0"/>
                    <a:pt x="0" y="1"/>
                    <a:pt x="0" y="2"/>
                  </a:cubicBezTo>
                  <a:cubicBezTo>
                    <a:pt x="0" y="3"/>
                    <a:pt x="0" y="3"/>
                    <a:pt x="0" y="4"/>
                  </a:cubicBezTo>
                  <a:cubicBezTo>
                    <a:pt x="1" y="4"/>
                    <a:pt x="1" y="4"/>
                    <a:pt x="2" y="4"/>
                  </a:cubicBezTo>
                  <a:cubicBezTo>
                    <a:pt x="2" y="4"/>
                    <a:pt x="2" y="4"/>
                    <a:pt x="2" y="4"/>
                  </a:cubicBezTo>
                  <a:cubicBezTo>
                    <a:pt x="3" y="4"/>
                    <a:pt x="4" y="4"/>
                    <a:pt x="4" y="2"/>
                  </a:cubicBezTo>
                  <a:cubicBezTo>
                    <a:pt x="4" y="1"/>
                    <a:pt x="3" y="0"/>
                    <a:pt x="2"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885"/>
            <p:cNvSpPr>
              <a:spLocks noEditPoints="1"/>
            </p:cNvSpPr>
            <p:nvPr/>
          </p:nvSpPr>
          <p:spPr bwMode="auto">
            <a:xfrm>
              <a:off x="2073600" y="7381422"/>
              <a:ext cx="87146" cy="87146"/>
            </a:xfrm>
            <a:custGeom>
              <a:avLst/>
              <a:gdLst>
                <a:gd name="T0" fmla="*/ 3 w 5"/>
                <a:gd name="T1" fmla="*/ 3 h 5"/>
                <a:gd name="T2" fmla="*/ 3 w 5"/>
                <a:gd name="T3" fmla="*/ 3 h 5"/>
                <a:gd name="T4" fmla="*/ 2 w 5"/>
                <a:gd name="T5" fmla="*/ 3 h 5"/>
                <a:gd name="T6" fmla="*/ 2 w 5"/>
                <a:gd name="T7" fmla="*/ 3 h 5"/>
                <a:gd name="T8" fmla="*/ 3 w 5"/>
                <a:gd name="T9" fmla="*/ 2 h 5"/>
                <a:gd name="T10" fmla="*/ 3 w 5"/>
                <a:gd name="T11" fmla="*/ 2 h 5"/>
                <a:gd name="T12" fmla="*/ 3 w 5"/>
                <a:gd name="T13" fmla="*/ 3 h 5"/>
                <a:gd name="T14" fmla="*/ 3 w 5"/>
                <a:gd name="T15" fmla="*/ 3 h 5"/>
                <a:gd name="T16" fmla="*/ 3 w 5"/>
                <a:gd name="T17" fmla="*/ 0 h 5"/>
                <a:gd name="T18" fmla="*/ 0 w 5"/>
                <a:gd name="T19" fmla="*/ 2 h 5"/>
                <a:gd name="T20" fmla="*/ 1 w 5"/>
                <a:gd name="T21" fmla="*/ 4 h 5"/>
                <a:gd name="T22" fmla="*/ 3 w 5"/>
                <a:gd name="T23" fmla="*/ 5 h 5"/>
                <a:gd name="T24" fmla="*/ 3 w 5"/>
                <a:gd name="T25" fmla="*/ 5 h 5"/>
                <a:gd name="T26" fmla="*/ 5 w 5"/>
                <a:gd name="T27" fmla="*/ 3 h 5"/>
                <a:gd name="T28" fmla="*/ 3 w 5"/>
                <a:gd name="T29" fmla="*/ 0 h 5"/>
                <a:gd name="T30" fmla="*/ 3 w 5"/>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3"/>
                  </a:moveTo>
                  <a:cubicBezTo>
                    <a:pt x="3" y="3"/>
                    <a:pt x="3" y="3"/>
                    <a:pt x="3" y="3"/>
                  </a:cubicBezTo>
                  <a:cubicBezTo>
                    <a:pt x="2" y="3"/>
                    <a:pt x="2" y="3"/>
                    <a:pt x="2" y="3"/>
                  </a:cubicBezTo>
                  <a:cubicBezTo>
                    <a:pt x="2" y="3"/>
                    <a:pt x="2" y="3"/>
                    <a:pt x="2" y="3"/>
                  </a:cubicBezTo>
                  <a:cubicBezTo>
                    <a:pt x="2" y="2"/>
                    <a:pt x="2" y="2"/>
                    <a:pt x="3" y="2"/>
                  </a:cubicBezTo>
                  <a:cubicBezTo>
                    <a:pt x="3" y="2"/>
                    <a:pt x="3" y="2"/>
                    <a:pt x="3" y="2"/>
                  </a:cubicBezTo>
                  <a:cubicBezTo>
                    <a:pt x="3" y="2"/>
                    <a:pt x="3" y="2"/>
                    <a:pt x="3" y="3"/>
                  </a:cubicBezTo>
                  <a:cubicBezTo>
                    <a:pt x="3" y="3"/>
                    <a:pt x="3" y="3"/>
                    <a:pt x="3" y="3"/>
                  </a:cubicBezTo>
                  <a:moveTo>
                    <a:pt x="3" y="0"/>
                  </a:moveTo>
                  <a:cubicBezTo>
                    <a:pt x="2" y="0"/>
                    <a:pt x="1" y="1"/>
                    <a:pt x="0" y="2"/>
                  </a:cubicBezTo>
                  <a:cubicBezTo>
                    <a:pt x="0" y="3"/>
                    <a:pt x="1" y="4"/>
                    <a:pt x="1" y="4"/>
                  </a:cubicBezTo>
                  <a:cubicBezTo>
                    <a:pt x="1" y="5"/>
                    <a:pt x="2" y="5"/>
                    <a:pt x="3" y="5"/>
                  </a:cubicBezTo>
                  <a:cubicBezTo>
                    <a:pt x="3" y="5"/>
                    <a:pt x="3" y="5"/>
                    <a:pt x="3" y="5"/>
                  </a:cubicBezTo>
                  <a:cubicBezTo>
                    <a:pt x="4" y="5"/>
                    <a:pt x="5" y="4"/>
                    <a:pt x="5" y="3"/>
                  </a:cubicBezTo>
                  <a:cubicBezTo>
                    <a:pt x="5" y="2"/>
                    <a:pt x="4" y="0"/>
                    <a:pt x="3" y="0"/>
                  </a:cubicBezTo>
                  <a:cubicBezTo>
                    <a:pt x="3" y="0"/>
                    <a:pt x="3" y="0"/>
                    <a:pt x="3"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886"/>
            <p:cNvSpPr>
              <a:spLocks noEditPoints="1"/>
            </p:cNvSpPr>
            <p:nvPr/>
          </p:nvSpPr>
          <p:spPr bwMode="auto">
            <a:xfrm>
              <a:off x="2178174" y="7398852"/>
              <a:ext cx="87146" cy="69716"/>
            </a:xfrm>
            <a:custGeom>
              <a:avLst/>
              <a:gdLst>
                <a:gd name="T0" fmla="*/ 2 w 5"/>
                <a:gd name="T1" fmla="*/ 3 h 4"/>
                <a:gd name="T2" fmla="*/ 2 w 5"/>
                <a:gd name="T3" fmla="*/ 3 h 4"/>
                <a:gd name="T4" fmla="*/ 2 w 5"/>
                <a:gd name="T5" fmla="*/ 2 h 4"/>
                <a:gd name="T6" fmla="*/ 2 w 5"/>
                <a:gd name="T7" fmla="*/ 1 h 4"/>
                <a:gd name="T8" fmla="*/ 2 w 5"/>
                <a:gd name="T9" fmla="*/ 1 h 4"/>
                <a:gd name="T10" fmla="*/ 3 w 5"/>
                <a:gd name="T11" fmla="*/ 2 h 4"/>
                <a:gd name="T12" fmla="*/ 2 w 5"/>
                <a:gd name="T13" fmla="*/ 3 h 4"/>
                <a:gd name="T14" fmla="*/ 2 w 5"/>
                <a:gd name="T15" fmla="*/ 0 h 4"/>
                <a:gd name="T16" fmla="*/ 0 w 5"/>
                <a:gd name="T17" fmla="*/ 2 h 4"/>
                <a:gd name="T18" fmla="*/ 2 w 5"/>
                <a:gd name="T19" fmla="*/ 4 h 4"/>
                <a:gd name="T20" fmla="*/ 2 w 5"/>
                <a:gd name="T21" fmla="*/ 4 h 4"/>
                <a:gd name="T22" fmla="*/ 5 w 5"/>
                <a:gd name="T23" fmla="*/ 2 h 4"/>
                <a:gd name="T24" fmla="*/ 3 w 5"/>
                <a:gd name="T25" fmla="*/ 0 h 4"/>
                <a:gd name="T26" fmla="*/ 2 w 5"/>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4">
                  <a:moveTo>
                    <a:pt x="2" y="3"/>
                  </a:moveTo>
                  <a:cubicBezTo>
                    <a:pt x="2" y="3"/>
                    <a:pt x="2" y="3"/>
                    <a:pt x="2" y="3"/>
                  </a:cubicBezTo>
                  <a:cubicBezTo>
                    <a:pt x="2" y="3"/>
                    <a:pt x="2" y="2"/>
                    <a:pt x="2" y="2"/>
                  </a:cubicBezTo>
                  <a:cubicBezTo>
                    <a:pt x="2" y="2"/>
                    <a:pt x="2" y="1"/>
                    <a:pt x="2" y="1"/>
                  </a:cubicBezTo>
                  <a:cubicBezTo>
                    <a:pt x="2" y="1"/>
                    <a:pt x="2" y="1"/>
                    <a:pt x="2" y="1"/>
                  </a:cubicBezTo>
                  <a:cubicBezTo>
                    <a:pt x="3" y="1"/>
                    <a:pt x="3" y="2"/>
                    <a:pt x="3" y="2"/>
                  </a:cubicBezTo>
                  <a:cubicBezTo>
                    <a:pt x="3" y="2"/>
                    <a:pt x="3" y="3"/>
                    <a:pt x="2" y="3"/>
                  </a:cubicBezTo>
                  <a:moveTo>
                    <a:pt x="2" y="0"/>
                  </a:moveTo>
                  <a:cubicBezTo>
                    <a:pt x="1" y="0"/>
                    <a:pt x="0" y="1"/>
                    <a:pt x="0" y="2"/>
                  </a:cubicBezTo>
                  <a:cubicBezTo>
                    <a:pt x="0" y="3"/>
                    <a:pt x="1" y="4"/>
                    <a:pt x="2" y="4"/>
                  </a:cubicBezTo>
                  <a:cubicBezTo>
                    <a:pt x="2" y="4"/>
                    <a:pt x="2" y="4"/>
                    <a:pt x="2" y="4"/>
                  </a:cubicBezTo>
                  <a:cubicBezTo>
                    <a:pt x="4" y="4"/>
                    <a:pt x="5" y="3"/>
                    <a:pt x="5" y="2"/>
                  </a:cubicBezTo>
                  <a:cubicBezTo>
                    <a:pt x="5" y="1"/>
                    <a:pt x="4" y="0"/>
                    <a:pt x="3"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887"/>
            <p:cNvSpPr>
              <a:spLocks/>
            </p:cNvSpPr>
            <p:nvPr/>
          </p:nvSpPr>
          <p:spPr bwMode="auto">
            <a:xfrm>
              <a:off x="2509327" y="10666809"/>
              <a:ext cx="801739" cy="804644"/>
            </a:xfrm>
            <a:custGeom>
              <a:avLst/>
              <a:gdLst>
                <a:gd name="T0" fmla="*/ 0 w 46"/>
                <a:gd name="T1" fmla="*/ 23 h 46"/>
                <a:gd name="T2" fmla="*/ 23 w 46"/>
                <a:gd name="T3" fmla="*/ 46 h 46"/>
                <a:gd name="T4" fmla="*/ 43 w 46"/>
                <a:gd name="T5" fmla="*/ 23 h 46"/>
                <a:gd name="T6" fmla="*/ 23 w 46"/>
                <a:gd name="T7" fmla="*/ 0 h 46"/>
                <a:gd name="T8" fmla="*/ 0 w 46"/>
                <a:gd name="T9" fmla="*/ 23 h 46"/>
              </a:gdLst>
              <a:ahLst/>
              <a:cxnLst>
                <a:cxn ang="0">
                  <a:pos x="T0" y="T1"/>
                </a:cxn>
                <a:cxn ang="0">
                  <a:pos x="T2" y="T3"/>
                </a:cxn>
                <a:cxn ang="0">
                  <a:pos x="T4" y="T5"/>
                </a:cxn>
                <a:cxn ang="0">
                  <a:pos x="T6" y="T7"/>
                </a:cxn>
                <a:cxn ang="0">
                  <a:pos x="T8" y="T9"/>
                </a:cxn>
              </a:cxnLst>
              <a:rect l="0" t="0" r="r" b="b"/>
              <a:pathLst>
                <a:path w="46" h="46">
                  <a:moveTo>
                    <a:pt x="0" y="23"/>
                  </a:moveTo>
                  <a:cubicBezTo>
                    <a:pt x="0" y="36"/>
                    <a:pt x="6" y="46"/>
                    <a:pt x="23" y="46"/>
                  </a:cubicBezTo>
                  <a:cubicBezTo>
                    <a:pt x="39" y="46"/>
                    <a:pt x="45" y="40"/>
                    <a:pt x="43" y="23"/>
                  </a:cubicBezTo>
                  <a:cubicBezTo>
                    <a:pt x="41" y="10"/>
                    <a:pt x="46" y="0"/>
                    <a:pt x="23" y="0"/>
                  </a:cubicBezTo>
                  <a:cubicBezTo>
                    <a:pt x="10" y="0"/>
                    <a:pt x="0" y="10"/>
                    <a:pt x="0" y="23"/>
                  </a:cubicBezTo>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888"/>
            <p:cNvSpPr>
              <a:spLocks/>
            </p:cNvSpPr>
            <p:nvPr/>
          </p:nvSpPr>
          <p:spPr bwMode="auto">
            <a:xfrm>
              <a:off x="905850" y="10666809"/>
              <a:ext cx="819168" cy="804644"/>
            </a:xfrm>
            <a:custGeom>
              <a:avLst/>
              <a:gdLst>
                <a:gd name="T0" fmla="*/ 47 w 47"/>
                <a:gd name="T1" fmla="*/ 23 h 46"/>
                <a:gd name="T2" fmla="*/ 24 w 47"/>
                <a:gd name="T3" fmla="*/ 46 h 46"/>
                <a:gd name="T4" fmla="*/ 4 w 47"/>
                <a:gd name="T5" fmla="*/ 23 h 46"/>
                <a:gd name="T6" fmla="*/ 24 w 47"/>
                <a:gd name="T7" fmla="*/ 0 h 46"/>
                <a:gd name="T8" fmla="*/ 47 w 47"/>
                <a:gd name="T9" fmla="*/ 23 h 46"/>
              </a:gdLst>
              <a:ahLst/>
              <a:cxnLst>
                <a:cxn ang="0">
                  <a:pos x="T0" y="T1"/>
                </a:cxn>
                <a:cxn ang="0">
                  <a:pos x="T2" y="T3"/>
                </a:cxn>
                <a:cxn ang="0">
                  <a:pos x="T4" y="T5"/>
                </a:cxn>
                <a:cxn ang="0">
                  <a:pos x="T6" y="T7"/>
                </a:cxn>
                <a:cxn ang="0">
                  <a:pos x="T8" y="T9"/>
                </a:cxn>
              </a:cxnLst>
              <a:rect l="0" t="0" r="r" b="b"/>
              <a:pathLst>
                <a:path w="47" h="46">
                  <a:moveTo>
                    <a:pt x="47" y="23"/>
                  </a:moveTo>
                  <a:cubicBezTo>
                    <a:pt x="47" y="36"/>
                    <a:pt x="40" y="46"/>
                    <a:pt x="24" y="46"/>
                  </a:cubicBezTo>
                  <a:cubicBezTo>
                    <a:pt x="8" y="46"/>
                    <a:pt x="1" y="40"/>
                    <a:pt x="4" y="23"/>
                  </a:cubicBezTo>
                  <a:cubicBezTo>
                    <a:pt x="6" y="10"/>
                    <a:pt x="0" y="0"/>
                    <a:pt x="24" y="0"/>
                  </a:cubicBezTo>
                  <a:cubicBezTo>
                    <a:pt x="37" y="0"/>
                    <a:pt x="47" y="10"/>
                    <a:pt x="47" y="23"/>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889"/>
            <p:cNvSpPr>
              <a:spLocks/>
            </p:cNvSpPr>
            <p:nvPr/>
          </p:nvSpPr>
          <p:spPr bwMode="auto">
            <a:xfrm>
              <a:off x="905850" y="10666809"/>
              <a:ext cx="522873" cy="804644"/>
            </a:xfrm>
            <a:custGeom>
              <a:avLst/>
              <a:gdLst>
                <a:gd name="T0" fmla="*/ 17 w 30"/>
                <a:gd name="T1" fmla="*/ 23 h 46"/>
                <a:gd name="T2" fmla="*/ 29 w 30"/>
                <a:gd name="T3" fmla="*/ 0 h 46"/>
                <a:gd name="T4" fmla="*/ 24 w 30"/>
                <a:gd name="T5" fmla="*/ 0 h 46"/>
                <a:gd name="T6" fmla="*/ 4 w 30"/>
                <a:gd name="T7" fmla="*/ 23 h 46"/>
                <a:gd name="T8" fmla="*/ 24 w 30"/>
                <a:gd name="T9" fmla="*/ 46 h 46"/>
                <a:gd name="T10" fmla="*/ 30 w 30"/>
                <a:gd name="T11" fmla="*/ 46 h 46"/>
                <a:gd name="T12" fmla="*/ 17 w 30"/>
                <a:gd name="T13" fmla="*/ 23 h 46"/>
              </a:gdLst>
              <a:ahLst/>
              <a:cxnLst>
                <a:cxn ang="0">
                  <a:pos x="T0" y="T1"/>
                </a:cxn>
                <a:cxn ang="0">
                  <a:pos x="T2" y="T3"/>
                </a:cxn>
                <a:cxn ang="0">
                  <a:pos x="T4" y="T5"/>
                </a:cxn>
                <a:cxn ang="0">
                  <a:pos x="T6" y="T7"/>
                </a:cxn>
                <a:cxn ang="0">
                  <a:pos x="T8" y="T9"/>
                </a:cxn>
                <a:cxn ang="0">
                  <a:pos x="T10" y="T11"/>
                </a:cxn>
                <a:cxn ang="0">
                  <a:pos x="T12" y="T13"/>
                </a:cxn>
              </a:cxnLst>
              <a:rect l="0" t="0" r="r" b="b"/>
              <a:pathLst>
                <a:path w="30" h="46">
                  <a:moveTo>
                    <a:pt x="17" y="23"/>
                  </a:moveTo>
                  <a:cubicBezTo>
                    <a:pt x="18" y="12"/>
                    <a:pt x="14" y="3"/>
                    <a:pt x="29" y="0"/>
                  </a:cubicBezTo>
                  <a:cubicBezTo>
                    <a:pt x="27" y="0"/>
                    <a:pt x="25" y="0"/>
                    <a:pt x="24" y="0"/>
                  </a:cubicBezTo>
                  <a:cubicBezTo>
                    <a:pt x="0" y="0"/>
                    <a:pt x="6" y="10"/>
                    <a:pt x="4" y="23"/>
                  </a:cubicBezTo>
                  <a:cubicBezTo>
                    <a:pt x="1" y="40"/>
                    <a:pt x="8" y="46"/>
                    <a:pt x="24" y="46"/>
                  </a:cubicBezTo>
                  <a:cubicBezTo>
                    <a:pt x="26" y="46"/>
                    <a:pt x="28" y="46"/>
                    <a:pt x="30" y="46"/>
                  </a:cubicBezTo>
                  <a:cubicBezTo>
                    <a:pt x="19" y="44"/>
                    <a:pt x="15" y="37"/>
                    <a:pt x="17" y="23"/>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890"/>
            <p:cNvSpPr>
              <a:spLocks noEditPoints="1"/>
            </p:cNvSpPr>
            <p:nvPr/>
          </p:nvSpPr>
          <p:spPr bwMode="auto">
            <a:xfrm>
              <a:off x="2910197" y="10666809"/>
              <a:ext cx="0" cy="804644"/>
            </a:xfrm>
            <a:custGeom>
              <a:avLst/>
              <a:gdLst>
                <a:gd name="T0" fmla="*/ 46 h 46"/>
                <a:gd name="T1" fmla="*/ 46 h 46"/>
                <a:gd name="T2" fmla="*/ 46 h 46"/>
                <a:gd name="T3" fmla="*/ 0 h 46"/>
                <a:gd name="T4" fmla="*/ 0 h 46"/>
                <a:gd name="T5" fmla="*/ 0 h 46"/>
              </a:gdLst>
              <a:ahLst/>
              <a:cxnLst>
                <a:cxn ang="0">
                  <a:pos x="0" y="T0"/>
                </a:cxn>
                <a:cxn ang="0">
                  <a:pos x="0" y="T1"/>
                </a:cxn>
                <a:cxn ang="0">
                  <a:pos x="0" y="T2"/>
                </a:cxn>
                <a:cxn ang="0">
                  <a:pos x="0" y="T3"/>
                </a:cxn>
                <a:cxn ang="0">
                  <a:pos x="0" y="T4"/>
                </a:cxn>
                <a:cxn ang="0">
                  <a:pos x="0" y="T5"/>
                </a:cxn>
              </a:cxnLst>
              <a:rect l="0" t="0" r="r" b="b"/>
              <a:pathLst>
                <a:path h="46">
                  <a:moveTo>
                    <a:pt x="0" y="46"/>
                  </a:moveTo>
                  <a:cubicBezTo>
                    <a:pt x="0" y="46"/>
                    <a:pt x="0" y="46"/>
                    <a:pt x="0" y="46"/>
                  </a:cubicBezTo>
                  <a:cubicBezTo>
                    <a:pt x="0" y="46"/>
                    <a:pt x="0" y="46"/>
                    <a:pt x="0" y="46"/>
                  </a:cubicBezTo>
                  <a:moveTo>
                    <a:pt x="0" y="0"/>
                  </a:moveTo>
                  <a:cubicBezTo>
                    <a:pt x="0" y="0"/>
                    <a:pt x="0" y="0"/>
                    <a:pt x="0" y="0"/>
                  </a:cubicBezTo>
                  <a:cubicBezTo>
                    <a:pt x="0" y="0"/>
                    <a:pt x="0" y="0"/>
                    <a:pt x="0" y="0"/>
                  </a:cubicBezTo>
                </a:path>
              </a:pathLst>
            </a:custGeom>
            <a:solidFill>
              <a:srgbClr val="64B9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891"/>
            <p:cNvSpPr>
              <a:spLocks/>
            </p:cNvSpPr>
            <p:nvPr/>
          </p:nvSpPr>
          <p:spPr bwMode="auto">
            <a:xfrm>
              <a:off x="2805622" y="10666809"/>
              <a:ext cx="505444" cy="804644"/>
            </a:xfrm>
            <a:custGeom>
              <a:avLst/>
              <a:gdLst>
                <a:gd name="T0" fmla="*/ 6 w 29"/>
                <a:gd name="T1" fmla="*/ 0 h 46"/>
                <a:gd name="T2" fmla="*/ 6 w 29"/>
                <a:gd name="T3" fmla="*/ 0 h 46"/>
                <a:gd name="T4" fmla="*/ 6 w 29"/>
                <a:gd name="T5" fmla="*/ 0 h 46"/>
                <a:gd name="T6" fmla="*/ 6 w 29"/>
                <a:gd name="T7" fmla="*/ 0 h 46"/>
                <a:gd name="T8" fmla="*/ 1 w 29"/>
                <a:gd name="T9" fmla="*/ 0 h 46"/>
                <a:gd name="T10" fmla="*/ 13 w 29"/>
                <a:gd name="T11" fmla="*/ 23 h 46"/>
                <a:gd name="T12" fmla="*/ 0 w 29"/>
                <a:gd name="T13" fmla="*/ 46 h 46"/>
                <a:gd name="T14" fmla="*/ 6 w 29"/>
                <a:gd name="T15" fmla="*/ 46 h 46"/>
                <a:gd name="T16" fmla="*/ 6 w 29"/>
                <a:gd name="T17" fmla="*/ 46 h 46"/>
                <a:gd name="T18" fmla="*/ 6 w 29"/>
                <a:gd name="T19" fmla="*/ 46 h 46"/>
                <a:gd name="T20" fmla="*/ 26 w 29"/>
                <a:gd name="T21" fmla="*/ 30 h 46"/>
                <a:gd name="T22" fmla="*/ 26 w 29"/>
                <a:gd name="T23" fmla="*/ 23 h 46"/>
                <a:gd name="T24" fmla="*/ 6 w 29"/>
                <a:gd name="T2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6">
                  <a:moveTo>
                    <a:pt x="6" y="0"/>
                  </a:moveTo>
                  <a:cubicBezTo>
                    <a:pt x="6" y="0"/>
                    <a:pt x="6" y="0"/>
                    <a:pt x="6" y="0"/>
                  </a:cubicBezTo>
                  <a:cubicBezTo>
                    <a:pt x="6" y="0"/>
                    <a:pt x="6" y="0"/>
                    <a:pt x="6" y="0"/>
                  </a:cubicBezTo>
                  <a:cubicBezTo>
                    <a:pt x="6" y="0"/>
                    <a:pt x="6" y="0"/>
                    <a:pt x="6" y="0"/>
                  </a:cubicBezTo>
                  <a:cubicBezTo>
                    <a:pt x="4" y="0"/>
                    <a:pt x="2" y="0"/>
                    <a:pt x="1" y="0"/>
                  </a:cubicBezTo>
                  <a:cubicBezTo>
                    <a:pt x="15" y="3"/>
                    <a:pt x="11" y="12"/>
                    <a:pt x="13" y="23"/>
                  </a:cubicBezTo>
                  <a:cubicBezTo>
                    <a:pt x="15" y="37"/>
                    <a:pt x="11" y="44"/>
                    <a:pt x="0" y="46"/>
                  </a:cubicBezTo>
                  <a:cubicBezTo>
                    <a:pt x="2" y="46"/>
                    <a:pt x="4" y="46"/>
                    <a:pt x="6" y="46"/>
                  </a:cubicBezTo>
                  <a:cubicBezTo>
                    <a:pt x="6" y="46"/>
                    <a:pt x="6" y="46"/>
                    <a:pt x="6" y="46"/>
                  </a:cubicBezTo>
                  <a:cubicBezTo>
                    <a:pt x="6" y="46"/>
                    <a:pt x="6" y="46"/>
                    <a:pt x="6" y="46"/>
                  </a:cubicBezTo>
                  <a:cubicBezTo>
                    <a:pt x="19" y="46"/>
                    <a:pt x="26" y="42"/>
                    <a:pt x="26" y="30"/>
                  </a:cubicBezTo>
                  <a:cubicBezTo>
                    <a:pt x="26" y="28"/>
                    <a:pt x="26" y="25"/>
                    <a:pt x="26" y="23"/>
                  </a:cubicBezTo>
                  <a:cubicBezTo>
                    <a:pt x="24" y="10"/>
                    <a:pt x="29" y="0"/>
                    <a:pt x="6" y="0"/>
                  </a:cubicBezTo>
                </a:path>
              </a:pathLst>
            </a:custGeom>
            <a:solidFill>
              <a:srgbClr val="F4B6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892"/>
            <p:cNvSpPr>
              <a:spLocks/>
            </p:cNvSpPr>
            <p:nvPr/>
          </p:nvSpPr>
          <p:spPr bwMode="auto">
            <a:xfrm>
              <a:off x="487551" y="8273212"/>
              <a:ext cx="3311530" cy="2884517"/>
            </a:xfrm>
            <a:custGeom>
              <a:avLst/>
              <a:gdLst>
                <a:gd name="T0" fmla="*/ 190 w 190"/>
                <a:gd name="T1" fmla="*/ 75 h 165"/>
                <a:gd name="T2" fmla="*/ 190 w 190"/>
                <a:gd name="T3" fmla="*/ 75 h 165"/>
                <a:gd name="T4" fmla="*/ 189 w 190"/>
                <a:gd name="T5" fmla="*/ 75 h 165"/>
                <a:gd name="T6" fmla="*/ 189 w 190"/>
                <a:gd name="T7" fmla="*/ 74 h 165"/>
                <a:gd name="T8" fmla="*/ 186 w 190"/>
                <a:gd name="T9" fmla="*/ 59 h 165"/>
                <a:gd name="T10" fmla="*/ 186 w 190"/>
                <a:gd name="T11" fmla="*/ 59 h 165"/>
                <a:gd name="T12" fmla="*/ 186 w 190"/>
                <a:gd name="T13" fmla="*/ 59 h 165"/>
                <a:gd name="T14" fmla="*/ 95 w 190"/>
                <a:gd name="T15" fmla="*/ 0 h 165"/>
                <a:gd name="T16" fmla="*/ 0 w 190"/>
                <a:gd name="T17" fmla="*/ 75 h 165"/>
                <a:gd name="T18" fmla="*/ 0 w 190"/>
                <a:gd name="T19" fmla="*/ 83 h 165"/>
                <a:gd name="T20" fmla="*/ 95 w 190"/>
                <a:gd name="T21" fmla="*/ 165 h 165"/>
                <a:gd name="T22" fmla="*/ 190 w 190"/>
                <a:gd name="T23" fmla="*/ 83 h 165"/>
                <a:gd name="T24" fmla="*/ 190 w 190"/>
                <a:gd name="T25" fmla="*/ 7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65">
                  <a:moveTo>
                    <a:pt x="190" y="75"/>
                  </a:moveTo>
                  <a:cubicBezTo>
                    <a:pt x="190" y="75"/>
                    <a:pt x="190" y="75"/>
                    <a:pt x="190" y="75"/>
                  </a:cubicBezTo>
                  <a:cubicBezTo>
                    <a:pt x="189" y="75"/>
                    <a:pt x="189" y="75"/>
                    <a:pt x="189" y="75"/>
                  </a:cubicBezTo>
                  <a:cubicBezTo>
                    <a:pt x="189" y="75"/>
                    <a:pt x="189" y="75"/>
                    <a:pt x="189" y="74"/>
                  </a:cubicBezTo>
                  <a:cubicBezTo>
                    <a:pt x="189" y="69"/>
                    <a:pt x="188" y="64"/>
                    <a:pt x="186" y="59"/>
                  </a:cubicBezTo>
                  <a:cubicBezTo>
                    <a:pt x="186" y="59"/>
                    <a:pt x="186" y="59"/>
                    <a:pt x="186" y="59"/>
                  </a:cubicBezTo>
                  <a:cubicBezTo>
                    <a:pt x="186" y="59"/>
                    <a:pt x="186" y="59"/>
                    <a:pt x="186" y="59"/>
                  </a:cubicBezTo>
                  <a:cubicBezTo>
                    <a:pt x="174" y="25"/>
                    <a:pt x="138" y="0"/>
                    <a:pt x="95" y="0"/>
                  </a:cubicBezTo>
                  <a:cubicBezTo>
                    <a:pt x="45" y="0"/>
                    <a:pt x="5" y="33"/>
                    <a:pt x="0" y="75"/>
                  </a:cubicBezTo>
                  <a:cubicBezTo>
                    <a:pt x="0" y="78"/>
                    <a:pt x="0" y="80"/>
                    <a:pt x="0" y="83"/>
                  </a:cubicBezTo>
                  <a:cubicBezTo>
                    <a:pt x="0" y="128"/>
                    <a:pt x="43" y="165"/>
                    <a:pt x="95" y="165"/>
                  </a:cubicBezTo>
                  <a:cubicBezTo>
                    <a:pt x="147" y="165"/>
                    <a:pt x="190" y="128"/>
                    <a:pt x="190" y="83"/>
                  </a:cubicBezTo>
                  <a:cubicBezTo>
                    <a:pt x="190" y="81"/>
                    <a:pt x="190" y="79"/>
                    <a:pt x="190" y="75"/>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893"/>
            <p:cNvSpPr>
              <a:spLocks/>
            </p:cNvSpPr>
            <p:nvPr/>
          </p:nvSpPr>
          <p:spPr bwMode="auto">
            <a:xfrm>
              <a:off x="-488479" y="7628336"/>
              <a:ext cx="1620907" cy="1115463"/>
            </a:xfrm>
            <a:custGeom>
              <a:avLst/>
              <a:gdLst>
                <a:gd name="T0" fmla="*/ 0 w 93"/>
                <a:gd name="T1" fmla="*/ 64 h 64"/>
                <a:gd name="T2" fmla="*/ 45 w 93"/>
                <a:gd name="T3" fmla="*/ 0 h 64"/>
                <a:gd name="T4" fmla="*/ 93 w 93"/>
                <a:gd name="T5" fmla="*/ 0 h 64"/>
                <a:gd name="T6" fmla="*/ 41 w 93"/>
                <a:gd name="T7" fmla="*/ 64 h 64"/>
                <a:gd name="T8" fmla="*/ 0 w 93"/>
                <a:gd name="T9" fmla="*/ 64 h 64"/>
              </a:gdLst>
              <a:ahLst/>
              <a:cxnLst>
                <a:cxn ang="0">
                  <a:pos x="T0" y="T1"/>
                </a:cxn>
                <a:cxn ang="0">
                  <a:pos x="T2" y="T3"/>
                </a:cxn>
                <a:cxn ang="0">
                  <a:pos x="T4" y="T5"/>
                </a:cxn>
                <a:cxn ang="0">
                  <a:pos x="T6" y="T7"/>
                </a:cxn>
                <a:cxn ang="0">
                  <a:pos x="T8" y="T9"/>
                </a:cxn>
              </a:cxnLst>
              <a:rect l="0" t="0" r="r" b="b"/>
              <a:pathLst>
                <a:path w="93" h="64">
                  <a:moveTo>
                    <a:pt x="0" y="64"/>
                  </a:moveTo>
                  <a:cubicBezTo>
                    <a:pt x="0" y="64"/>
                    <a:pt x="9" y="0"/>
                    <a:pt x="45" y="0"/>
                  </a:cubicBezTo>
                  <a:cubicBezTo>
                    <a:pt x="93" y="0"/>
                    <a:pt x="93" y="0"/>
                    <a:pt x="93" y="0"/>
                  </a:cubicBezTo>
                  <a:cubicBezTo>
                    <a:pt x="93" y="0"/>
                    <a:pt x="76" y="64"/>
                    <a:pt x="41" y="64"/>
                  </a:cubicBezTo>
                  <a:lnTo>
                    <a:pt x="0"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894"/>
            <p:cNvSpPr>
              <a:spLocks/>
            </p:cNvSpPr>
            <p:nvPr/>
          </p:nvSpPr>
          <p:spPr bwMode="auto">
            <a:xfrm>
              <a:off x="-192184" y="7837485"/>
              <a:ext cx="1028317" cy="697164"/>
            </a:xfrm>
            <a:custGeom>
              <a:avLst/>
              <a:gdLst>
                <a:gd name="T0" fmla="*/ 0 w 59"/>
                <a:gd name="T1" fmla="*/ 40 h 40"/>
                <a:gd name="T2" fmla="*/ 29 w 59"/>
                <a:gd name="T3" fmla="*/ 0 h 40"/>
                <a:gd name="T4" fmla="*/ 59 w 59"/>
                <a:gd name="T5" fmla="*/ 0 h 40"/>
                <a:gd name="T6" fmla="*/ 26 w 59"/>
                <a:gd name="T7" fmla="*/ 40 h 40"/>
                <a:gd name="T8" fmla="*/ 0 w 59"/>
                <a:gd name="T9" fmla="*/ 40 h 40"/>
              </a:gdLst>
              <a:ahLst/>
              <a:cxnLst>
                <a:cxn ang="0">
                  <a:pos x="T0" y="T1"/>
                </a:cxn>
                <a:cxn ang="0">
                  <a:pos x="T2" y="T3"/>
                </a:cxn>
                <a:cxn ang="0">
                  <a:pos x="T4" y="T5"/>
                </a:cxn>
                <a:cxn ang="0">
                  <a:pos x="T6" y="T7"/>
                </a:cxn>
                <a:cxn ang="0">
                  <a:pos x="T8" y="T9"/>
                </a:cxn>
              </a:cxnLst>
              <a:rect l="0" t="0" r="r" b="b"/>
              <a:pathLst>
                <a:path w="59" h="40">
                  <a:moveTo>
                    <a:pt x="0" y="40"/>
                  </a:moveTo>
                  <a:cubicBezTo>
                    <a:pt x="0" y="40"/>
                    <a:pt x="6" y="0"/>
                    <a:pt x="29" y="0"/>
                  </a:cubicBezTo>
                  <a:cubicBezTo>
                    <a:pt x="59" y="0"/>
                    <a:pt x="59" y="0"/>
                    <a:pt x="59" y="0"/>
                  </a:cubicBezTo>
                  <a:cubicBezTo>
                    <a:pt x="59" y="0"/>
                    <a:pt x="49" y="40"/>
                    <a:pt x="26" y="40"/>
                  </a:cubicBezTo>
                  <a:lnTo>
                    <a:pt x="0"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95"/>
            <p:cNvSpPr>
              <a:spLocks/>
            </p:cNvSpPr>
            <p:nvPr/>
          </p:nvSpPr>
          <p:spPr bwMode="auto">
            <a:xfrm>
              <a:off x="3154204" y="7628336"/>
              <a:ext cx="1620907" cy="1115463"/>
            </a:xfrm>
            <a:custGeom>
              <a:avLst/>
              <a:gdLst>
                <a:gd name="T0" fmla="*/ 93 w 93"/>
                <a:gd name="T1" fmla="*/ 64 h 64"/>
                <a:gd name="T2" fmla="*/ 48 w 93"/>
                <a:gd name="T3" fmla="*/ 0 h 64"/>
                <a:gd name="T4" fmla="*/ 0 w 93"/>
                <a:gd name="T5" fmla="*/ 0 h 64"/>
                <a:gd name="T6" fmla="*/ 52 w 93"/>
                <a:gd name="T7" fmla="*/ 64 h 64"/>
                <a:gd name="T8" fmla="*/ 93 w 93"/>
                <a:gd name="T9" fmla="*/ 64 h 64"/>
              </a:gdLst>
              <a:ahLst/>
              <a:cxnLst>
                <a:cxn ang="0">
                  <a:pos x="T0" y="T1"/>
                </a:cxn>
                <a:cxn ang="0">
                  <a:pos x="T2" y="T3"/>
                </a:cxn>
                <a:cxn ang="0">
                  <a:pos x="T4" y="T5"/>
                </a:cxn>
                <a:cxn ang="0">
                  <a:pos x="T6" y="T7"/>
                </a:cxn>
                <a:cxn ang="0">
                  <a:pos x="T8" y="T9"/>
                </a:cxn>
              </a:cxnLst>
              <a:rect l="0" t="0" r="r" b="b"/>
              <a:pathLst>
                <a:path w="93" h="64">
                  <a:moveTo>
                    <a:pt x="93" y="64"/>
                  </a:moveTo>
                  <a:cubicBezTo>
                    <a:pt x="93" y="64"/>
                    <a:pt x="84" y="0"/>
                    <a:pt x="48" y="0"/>
                  </a:cubicBezTo>
                  <a:cubicBezTo>
                    <a:pt x="0" y="0"/>
                    <a:pt x="0" y="0"/>
                    <a:pt x="0" y="0"/>
                  </a:cubicBezTo>
                  <a:cubicBezTo>
                    <a:pt x="0" y="0"/>
                    <a:pt x="17" y="64"/>
                    <a:pt x="52" y="64"/>
                  </a:cubicBezTo>
                  <a:lnTo>
                    <a:pt x="93"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896"/>
            <p:cNvSpPr>
              <a:spLocks/>
            </p:cNvSpPr>
            <p:nvPr/>
          </p:nvSpPr>
          <p:spPr bwMode="auto">
            <a:xfrm>
              <a:off x="3450499" y="7837485"/>
              <a:ext cx="1028317" cy="697164"/>
            </a:xfrm>
            <a:custGeom>
              <a:avLst/>
              <a:gdLst>
                <a:gd name="T0" fmla="*/ 59 w 59"/>
                <a:gd name="T1" fmla="*/ 40 h 40"/>
                <a:gd name="T2" fmla="*/ 30 w 59"/>
                <a:gd name="T3" fmla="*/ 0 h 40"/>
                <a:gd name="T4" fmla="*/ 0 w 59"/>
                <a:gd name="T5" fmla="*/ 0 h 40"/>
                <a:gd name="T6" fmla="*/ 33 w 59"/>
                <a:gd name="T7" fmla="*/ 40 h 40"/>
                <a:gd name="T8" fmla="*/ 59 w 59"/>
                <a:gd name="T9" fmla="*/ 40 h 40"/>
              </a:gdLst>
              <a:ahLst/>
              <a:cxnLst>
                <a:cxn ang="0">
                  <a:pos x="T0" y="T1"/>
                </a:cxn>
                <a:cxn ang="0">
                  <a:pos x="T2" y="T3"/>
                </a:cxn>
                <a:cxn ang="0">
                  <a:pos x="T4" y="T5"/>
                </a:cxn>
                <a:cxn ang="0">
                  <a:pos x="T6" y="T7"/>
                </a:cxn>
                <a:cxn ang="0">
                  <a:pos x="T8" y="T9"/>
                </a:cxn>
              </a:cxnLst>
              <a:rect l="0" t="0" r="r" b="b"/>
              <a:pathLst>
                <a:path w="59" h="40">
                  <a:moveTo>
                    <a:pt x="59" y="40"/>
                  </a:moveTo>
                  <a:cubicBezTo>
                    <a:pt x="59" y="40"/>
                    <a:pt x="53" y="0"/>
                    <a:pt x="30" y="0"/>
                  </a:cubicBezTo>
                  <a:cubicBezTo>
                    <a:pt x="0" y="0"/>
                    <a:pt x="0" y="0"/>
                    <a:pt x="0" y="0"/>
                  </a:cubicBezTo>
                  <a:cubicBezTo>
                    <a:pt x="0" y="0"/>
                    <a:pt x="10" y="40"/>
                    <a:pt x="33" y="40"/>
                  </a:cubicBezTo>
                  <a:lnTo>
                    <a:pt x="59"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897"/>
            <p:cNvSpPr>
              <a:spLocks/>
            </p:cNvSpPr>
            <p:nvPr/>
          </p:nvSpPr>
          <p:spPr bwMode="auto">
            <a:xfrm>
              <a:off x="487551" y="7085128"/>
              <a:ext cx="3311530" cy="3076237"/>
            </a:xfrm>
            <a:custGeom>
              <a:avLst/>
              <a:gdLst>
                <a:gd name="T0" fmla="*/ 175 w 190"/>
                <a:gd name="T1" fmla="*/ 67 h 176"/>
                <a:gd name="T2" fmla="*/ 176 w 190"/>
                <a:gd name="T3" fmla="*/ 60 h 176"/>
                <a:gd name="T4" fmla="*/ 95 w 190"/>
                <a:gd name="T5" fmla="*/ 0 h 176"/>
                <a:gd name="T6" fmla="*/ 14 w 190"/>
                <a:gd name="T7" fmla="*/ 60 h 176"/>
                <a:gd name="T8" fmla="*/ 15 w 190"/>
                <a:gd name="T9" fmla="*/ 67 h 176"/>
                <a:gd name="T10" fmla="*/ 0 w 190"/>
                <a:gd name="T11" fmla="*/ 105 h 176"/>
                <a:gd name="T12" fmla="*/ 95 w 190"/>
                <a:gd name="T13" fmla="*/ 176 h 176"/>
                <a:gd name="T14" fmla="*/ 190 w 190"/>
                <a:gd name="T15" fmla="*/ 105 h 176"/>
                <a:gd name="T16" fmla="*/ 175 w 190"/>
                <a:gd name="T17" fmla="*/ 6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176">
                  <a:moveTo>
                    <a:pt x="175" y="67"/>
                  </a:moveTo>
                  <a:cubicBezTo>
                    <a:pt x="176" y="65"/>
                    <a:pt x="176" y="62"/>
                    <a:pt x="176" y="60"/>
                  </a:cubicBezTo>
                  <a:cubicBezTo>
                    <a:pt x="176" y="27"/>
                    <a:pt x="140" y="0"/>
                    <a:pt x="95" y="0"/>
                  </a:cubicBezTo>
                  <a:cubicBezTo>
                    <a:pt x="50" y="0"/>
                    <a:pt x="14" y="27"/>
                    <a:pt x="14" y="60"/>
                  </a:cubicBezTo>
                  <a:cubicBezTo>
                    <a:pt x="14" y="62"/>
                    <a:pt x="14" y="65"/>
                    <a:pt x="15" y="67"/>
                  </a:cubicBezTo>
                  <a:cubicBezTo>
                    <a:pt x="5" y="78"/>
                    <a:pt x="0" y="91"/>
                    <a:pt x="0" y="105"/>
                  </a:cubicBezTo>
                  <a:cubicBezTo>
                    <a:pt x="0" y="144"/>
                    <a:pt x="42" y="176"/>
                    <a:pt x="95" y="176"/>
                  </a:cubicBezTo>
                  <a:cubicBezTo>
                    <a:pt x="148" y="176"/>
                    <a:pt x="190" y="144"/>
                    <a:pt x="190" y="105"/>
                  </a:cubicBezTo>
                  <a:cubicBezTo>
                    <a:pt x="190" y="91"/>
                    <a:pt x="185" y="78"/>
                    <a:pt x="175" y="67"/>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Oval 898"/>
            <p:cNvSpPr>
              <a:spLocks noChangeArrowheads="1"/>
            </p:cNvSpPr>
            <p:nvPr/>
          </p:nvSpPr>
          <p:spPr bwMode="auto">
            <a:xfrm>
              <a:off x="975566"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Oval 899"/>
            <p:cNvSpPr>
              <a:spLocks noChangeArrowheads="1"/>
            </p:cNvSpPr>
            <p:nvPr/>
          </p:nvSpPr>
          <p:spPr bwMode="auto">
            <a:xfrm>
              <a:off x="2962484"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900"/>
            <p:cNvSpPr>
              <a:spLocks noChangeArrowheads="1"/>
            </p:cNvSpPr>
            <p:nvPr/>
          </p:nvSpPr>
          <p:spPr bwMode="auto">
            <a:xfrm>
              <a:off x="1149857"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901"/>
            <p:cNvSpPr>
              <a:spLocks noChangeArrowheads="1"/>
            </p:cNvSpPr>
            <p:nvPr/>
          </p:nvSpPr>
          <p:spPr bwMode="auto">
            <a:xfrm>
              <a:off x="3136775"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Oval 902"/>
            <p:cNvSpPr>
              <a:spLocks noChangeArrowheads="1"/>
            </p:cNvSpPr>
            <p:nvPr/>
          </p:nvSpPr>
          <p:spPr bwMode="auto">
            <a:xfrm>
              <a:off x="1184715" y="8656653"/>
              <a:ext cx="1917201" cy="1257801"/>
            </a:xfrm>
            <a:prstGeom prst="ellipse">
              <a:avLst/>
            </a:pr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903"/>
            <p:cNvSpPr>
              <a:spLocks noChangeArrowheads="1"/>
            </p:cNvSpPr>
            <p:nvPr/>
          </p:nvSpPr>
          <p:spPr bwMode="auto">
            <a:xfrm>
              <a:off x="1550726" y="9060426"/>
              <a:ext cx="278866"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Oval 904"/>
            <p:cNvSpPr>
              <a:spLocks noChangeArrowheads="1"/>
            </p:cNvSpPr>
            <p:nvPr/>
          </p:nvSpPr>
          <p:spPr bwMode="auto">
            <a:xfrm>
              <a:off x="2491898" y="9060426"/>
              <a:ext cx="261437"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905"/>
            <p:cNvSpPr>
              <a:spLocks/>
            </p:cNvSpPr>
            <p:nvPr/>
          </p:nvSpPr>
          <p:spPr bwMode="auto">
            <a:xfrm>
              <a:off x="2021312" y="7085128"/>
              <a:ext cx="296295" cy="630353"/>
            </a:xfrm>
            <a:custGeom>
              <a:avLst/>
              <a:gdLst>
                <a:gd name="T0" fmla="*/ 9 w 17"/>
                <a:gd name="T1" fmla="*/ 36 h 36"/>
                <a:gd name="T2" fmla="*/ 17 w 17"/>
                <a:gd name="T3" fmla="*/ 28 h 36"/>
                <a:gd name="T4" fmla="*/ 17 w 17"/>
                <a:gd name="T5" fmla="*/ 1 h 36"/>
                <a:gd name="T6" fmla="*/ 9 w 17"/>
                <a:gd name="T7" fmla="*/ 0 h 36"/>
                <a:gd name="T8" fmla="*/ 0 w 17"/>
                <a:gd name="T9" fmla="*/ 1 h 36"/>
                <a:gd name="T10" fmla="*/ 0 w 17"/>
                <a:gd name="T11" fmla="*/ 28 h 36"/>
                <a:gd name="T12" fmla="*/ 9 w 1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 h="36">
                  <a:moveTo>
                    <a:pt x="9" y="36"/>
                  </a:moveTo>
                  <a:cubicBezTo>
                    <a:pt x="14" y="36"/>
                    <a:pt x="17" y="33"/>
                    <a:pt x="17" y="28"/>
                  </a:cubicBezTo>
                  <a:cubicBezTo>
                    <a:pt x="17" y="1"/>
                    <a:pt x="17" y="1"/>
                    <a:pt x="17" y="1"/>
                  </a:cubicBezTo>
                  <a:cubicBezTo>
                    <a:pt x="15" y="0"/>
                    <a:pt x="12" y="0"/>
                    <a:pt x="9" y="0"/>
                  </a:cubicBezTo>
                  <a:cubicBezTo>
                    <a:pt x="6" y="0"/>
                    <a:pt x="3" y="1"/>
                    <a:pt x="0" y="1"/>
                  </a:cubicBezTo>
                  <a:cubicBezTo>
                    <a:pt x="0" y="28"/>
                    <a:pt x="0" y="28"/>
                    <a:pt x="0" y="28"/>
                  </a:cubicBezTo>
                  <a:cubicBezTo>
                    <a:pt x="0" y="33"/>
                    <a:pt x="4" y="36"/>
                    <a:pt x="9" y="36"/>
                  </a:cubicBezTo>
                  <a:close/>
                </a:path>
              </a:pathLst>
            </a:custGeom>
            <a:solidFill>
              <a:srgbClr val="BF9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906"/>
            <p:cNvSpPr>
              <a:spLocks/>
            </p:cNvSpPr>
            <p:nvPr/>
          </p:nvSpPr>
          <p:spPr bwMode="auto">
            <a:xfrm>
              <a:off x="2073600" y="6753975"/>
              <a:ext cx="209149" cy="766880"/>
            </a:xfrm>
            <a:custGeom>
              <a:avLst/>
              <a:gdLst>
                <a:gd name="T0" fmla="*/ 12 w 12"/>
                <a:gd name="T1" fmla="*/ 38 h 44"/>
                <a:gd name="T2" fmla="*/ 6 w 12"/>
                <a:gd name="T3" fmla="*/ 44 h 44"/>
                <a:gd name="T4" fmla="*/ 0 w 12"/>
                <a:gd name="T5" fmla="*/ 38 h 44"/>
                <a:gd name="T6" fmla="*/ 0 w 12"/>
                <a:gd name="T7" fmla="*/ 6 h 44"/>
                <a:gd name="T8" fmla="*/ 6 w 12"/>
                <a:gd name="T9" fmla="*/ 0 h 44"/>
                <a:gd name="T10" fmla="*/ 12 w 12"/>
                <a:gd name="T11" fmla="*/ 6 h 44"/>
                <a:gd name="T12" fmla="*/ 12 w 12"/>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8"/>
                  </a:moveTo>
                  <a:cubicBezTo>
                    <a:pt x="12" y="41"/>
                    <a:pt x="9" y="44"/>
                    <a:pt x="6" y="44"/>
                  </a:cubicBezTo>
                  <a:cubicBezTo>
                    <a:pt x="2" y="44"/>
                    <a:pt x="0" y="41"/>
                    <a:pt x="0" y="38"/>
                  </a:cubicBezTo>
                  <a:cubicBezTo>
                    <a:pt x="0" y="6"/>
                    <a:pt x="0" y="6"/>
                    <a:pt x="0" y="6"/>
                  </a:cubicBezTo>
                  <a:cubicBezTo>
                    <a:pt x="0" y="3"/>
                    <a:pt x="2" y="0"/>
                    <a:pt x="6" y="0"/>
                  </a:cubicBezTo>
                  <a:cubicBezTo>
                    <a:pt x="9" y="0"/>
                    <a:pt x="12" y="3"/>
                    <a:pt x="12" y="6"/>
                  </a:cubicBezTo>
                  <a:lnTo>
                    <a:pt x="12" y="38"/>
                  </a:lnTo>
                  <a:close/>
                </a:path>
              </a:pathLst>
            </a:custGeom>
            <a:solidFill>
              <a:srgbClr val="FED7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907"/>
            <p:cNvSpPr>
              <a:spLocks/>
            </p:cNvSpPr>
            <p:nvPr/>
          </p:nvSpPr>
          <p:spPr bwMode="auto">
            <a:xfrm>
              <a:off x="2073600" y="6806262"/>
              <a:ext cx="156862" cy="662306"/>
            </a:xfrm>
            <a:custGeom>
              <a:avLst/>
              <a:gdLst>
                <a:gd name="T0" fmla="*/ 9 w 9"/>
                <a:gd name="T1" fmla="*/ 34 h 38"/>
                <a:gd name="T2" fmla="*/ 5 w 9"/>
                <a:gd name="T3" fmla="*/ 38 h 38"/>
                <a:gd name="T4" fmla="*/ 4 w 9"/>
                <a:gd name="T5" fmla="*/ 38 h 38"/>
                <a:gd name="T6" fmla="*/ 0 w 9"/>
                <a:gd name="T7" fmla="*/ 34 h 38"/>
                <a:gd name="T8" fmla="*/ 0 w 9"/>
                <a:gd name="T9" fmla="*/ 4 h 38"/>
                <a:gd name="T10" fmla="*/ 4 w 9"/>
                <a:gd name="T11" fmla="*/ 0 h 38"/>
                <a:gd name="T12" fmla="*/ 5 w 9"/>
                <a:gd name="T13" fmla="*/ 0 h 38"/>
                <a:gd name="T14" fmla="*/ 9 w 9"/>
                <a:gd name="T15" fmla="*/ 4 h 38"/>
                <a:gd name="T16" fmla="*/ 9 w 9"/>
                <a:gd name="T1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38">
                  <a:moveTo>
                    <a:pt x="9" y="34"/>
                  </a:moveTo>
                  <a:cubicBezTo>
                    <a:pt x="9" y="36"/>
                    <a:pt x="7" y="38"/>
                    <a:pt x="5" y="38"/>
                  </a:cubicBezTo>
                  <a:cubicBezTo>
                    <a:pt x="4" y="38"/>
                    <a:pt x="4" y="38"/>
                    <a:pt x="4" y="38"/>
                  </a:cubicBezTo>
                  <a:cubicBezTo>
                    <a:pt x="2" y="38"/>
                    <a:pt x="0" y="36"/>
                    <a:pt x="0" y="34"/>
                  </a:cubicBezTo>
                  <a:cubicBezTo>
                    <a:pt x="0" y="4"/>
                    <a:pt x="0" y="4"/>
                    <a:pt x="0" y="4"/>
                  </a:cubicBezTo>
                  <a:cubicBezTo>
                    <a:pt x="0" y="2"/>
                    <a:pt x="2" y="0"/>
                    <a:pt x="4" y="0"/>
                  </a:cubicBezTo>
                  <a:cubicBezTo>
                    <a:pt x="5" y="0"/>
                    <a:pt x="5" y="0"/>
                    <a:pt x="5" y="0"/>
                  </a:cubicBezTo>
                  <a:cubicBezTo>
                    <a:pt x="7" y="0"/>
                    <a:pt x="9" y="2"/>
                    <a:pt x="9" y="4"/>
                  </a:cubicBezTo>
                  <a:lnTo>
                    <a:pt x="9" y="34"/>
                  </a:lnTo>
                  <a:close/>
                </a:path>
              </a:pathLst>
            </a:custGeom>
            <a:solidFill>
              <a:srgbClr val="FEE4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908"/>
            <p:cNvSpPr>
              <a:spLocks/>
            </p:cNvSpPr>
            <p:nvPr/>
          </p:nvSpPr>
          <p:spPr bwMode="auto">
            <a:xfrm>
              <a:off x="975566" y="5548463"/>
              <a:ext cx="1202608" cy="978935"/>
            </a:xfrm>
            <a:custGeom>
              <a:avLst/>
              <a:gdLst>
                <a:gd name="T0" fmla="*/ 69 w 69"/>
                <a:gd name="T1" fmla="*/ 36 h 56"/>
                <a:gd name="T2" fmla="*/ 5 w 69"/>
                <a:gd name="T3" fmla="*/ 49 h 56"/>
                <a:gd name="T4" fmla="*/ 0 w 69"/>
                <a:gd name="T5" fmla="*/ 20 h 56"/>
                <a:gd name="T6" fmla="*/ 63 w 69"/>
                <a:gd name="T7" fmla="*/ 8 h 56"/>
                <a:gd name="T8" fmla="*/ 69 w 69"/>
                <a:gd name="T9" fmla="*/ 36 h 56"/>
              </a:gdLst>
              <a:ahLst/>
              <a:cxnLst>
                <a:cxn ang="0">
                  <a:pos x="T0" y="T1"/>
                </a:cxn>
                <a:cxn ang="0">
                  <a:pos x="T2" y="T3"/>
                </a:cxn>
                <a:cxn ang="0">
                  <a:pos x="T4" y="T5"/>
                </a:cxn>
                <a:cxn ang="0">
                  <a:pos x="T6" y="T7"/>
                </a:cxn>
                <a:cxn ang="0">
                  <a:pos x="T8" y="T9"/>
                </a:cxn>
              </a:cxnLst>
              <a:rect l="0" t="0" r="r" b="b"/>
              <a:pathLst>
                <a:path w="69" h="56">
                  <a:moveTo>
                    <a:pt x="69" y="36"/>
                  </a:moveTo>
                  <a:cubicBezTo>
                    <a:pt x="45" y="29"/>
                    <a:pt x="29" y="56"/>
                    <a:pt x="5" y="49"/>
                  </a:cubicBezTo>
                  <a:cubicBezTo>
                    <a:pt x="3" y="39"/>
                    <a:pt x="1" y="30"/>
                    <a:pt x="0" y="20"/>
                  </a:cubicBezTo>
                  <a:cubicBezTo>
                    <a:pt x="23" y="27"/>
                    <a:pt x="40" y="0"/>
                    <a:pt x="63" y="8"/>
                  </a:cubicBezTo>
                  <a:cubicBezTo>
                    <a:pt x="65" y="17"/>
                    <a:pt x="67" y="27"/>
                    <a:pt x="69" y="3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909"/>
            <p:cNvSpPr>
              <a:spLocks/>
            </p:cNvSpPr>
            <p:nvPr/>
          </p:nvSpPr>
          <p:spPr bwMode="auto">
            <a:xfrm>
              <a:off x="1062712" y="5687896"/>
              <a:ext cx="1010888" cy="697164"/>
            </a:xfrm>
            <a:custGeom>
              <a:avLst/>
              <a:gdLst>
                <a:gd name="T0" fmla="*/ 58 w 58"/>
                <a:gd name="T1" fmla="*/ 23 h 40"/>
                <a:gd name="T2" fmla="*/ 4 w 58"/>
                <a:gd name="T3" fmla="*/ 37 h 40"/>
                <a:gd name="T4" fmla="*/ 0 w 58"/>
                <a:gd name="T5" fmla="*/ 17 h 40"/>
                <a:gd name="T6" fmla="*/ 55 w 58"/>
                <a:gd name="T7" fmla="*/ 3 h 40"/>
                <a:gd name="T8" fmla="*/ 58 w 58"/>
                <a:gd name="T9" fmla="*/ 23 h 40"/>
              </a:gdLst>
              <a:ahLst/>
              <a:cxnLst>
                <a:cxn ang="0">
                  <a:pos x="T0" y="T1"/>
                </a:cxn>
                <a:cxn ang="0">
                  <a:pos x="T2" y="T3"/>
                </a:cxn>
                <a:cxn ang="0">
                  <a:pos x="T4" y="T5"/>
                </a:cxn>
                <a:cxn ang="0">
                  <a:pos x="T6" y="T7"/>
                </a:cxn>
                <a:cxn ang="0">
                  <a:pos x="T8" y="T9"/>
                </a:cxn>
              </a:cxnLst>
              <a:rect l="0" t="0" r="r" b="b"/>
              <a:pathLst>
                <a:path w="58" h="40">
                  <a:moveTo>
                    <a:pt x="58" y="23"/>
                  </a:moveTo>
                  <a:cubicBezTo>
                    <a:pt x="39" y="20"/>
                    <a:pt x="24" y="40"/>
                    <a:pt x="4" y="37"/>
                  </a:cubicBezTo>
                  <a:cubicBezTo>
                    <a:pt x="3" y="31"/>
                    <a:pt x="1" y="24"/>
                    <a:pt x="0" y="17"/>
                  </a:cubicBezTo>
                  <a:cubicBezTo>
                    <a:pt x="20" y="20"/>
                    <a:pt x="35" y="0"/>
                    <a:pt x="55" y="3"/>
                  </a:cubicBezTo>
                  <a:cubicBezTo>
                    <a:pt x="56" y="10"/>
                    <a:pt x="57" y="16"/>
                    <a:pt x="58" y="23"/>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910"/>
            <p:cNvSpPr>
              <a:spLocks/>
            </p:cNvSpPr>
            <p:nvPr/>
          </p:nvSpPr>
          <p:spPr bwMode="auto">
            <a:xfrm>
              <a:off x="1411294" y="5862187"/>
              <a:ext cx="296295" cy="348582"/>
            </a:xfrm>
            <a:custGeom>
              <a:avLst/>
              <a:gdLst>
                <a:gd name="T0" fmla="*/ 16 w 17"/>
                <a:gd name="T1" fmla="*/ 7 h 20"/>
                <a:gd name="T2" fmla="*/ 10 w 17"/>
                <a:gd name="T3" fmla="*/ 18 h 20"/>
                <a:gd name="T4" fmla="*/ 1 w 17"/>
                <a:gd name="T5" fmla="*/ 14 h 20"/>
                <a:gd name="T6" fmla="*/ 7 w 17"/>
                <a:gd name="T7" fmla="*/ 2 h 20"/>
                <a:gd name="T8" fmla="*/ 16 w 17"/>
                <a:gd name="T9" fmla="*/ 7 h 20"/>
              </a:gdLst>
              <a:ahLst/>
              <a:cxnLst>
                <a:cxn ang="0">
                  <a:pos x="T0" y="T1"/>
                </a:cxn>
                <a:cxn ang="0">
                  <a:pos x="T2" y="T3"/>
                </a:cxn>
                <a:cxn ang="0">
                  <a:pos x="T4" y="T5"/>
                </a:cxn>
                <a:cxn ang="0">
                  <a:pos x="T6" y="T7"/>
                </a:cxn>
                <a:cxn ang="0">
                  <a:pos x="T8" y="T9"/>
                </a:cxn>
              </a:cxnLst>
              <a:rect l="0" t="0" r="r" b="b"/>
              <a:pathLst>
                <a:path w="17" h="20">
                  <a:moveTo>
                    <a:pt x="16" y="7"/>
                  </a:moveTo>
                  <a:cubicBezTo>
                    <a:pt x="17" y="11"/>
                    <a:pt x="15" y="16"/>
                    <a:pt x="10" y="18"/>
                  </a:cubicBezTo>
                  <a:cubicBezTo>
                    <a:pt x="6" y="20"/>
                    <a:pt x="2" y="18"/>
                    <a:pt x="1" y="14"/>
                  </a:cubicBezTo>
                  <a:cubicBezTo>
                    <a:pt x="0" y="10"/>
                    <a:pt x="3" y="4"/>
                    <a:pt x="7" y="2"/>
                  </a:cubicBezTo>
                  <a:cubicBezTo>
                    <a:pt x="11" y="0"/>
                    <a:pt x="16" y="2"/>
                    <a:pt x="16" y="7"/>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911"/>
            <p:cNvSpPr>
              <a:spLocks noEditPoints="1"/>
            </p:cNvSpPr>
            <p:nvPr/>
          </p:nvSpPr>
          <p:spPr bwMode="auto">
            <a:xfrm>
              <a:off x="1498439" y="5931903"/>
              <a:ext cx="139433" cy="209149"/>
            </a:xfrm>
            <a:custGeom>
              <a:avLst/>
              <a:gdLst>
                <a:gd name="T0" fmla="*/ 4 w 8"/>
                <a:gd name="T1" fmla="*/ 11 h 12"/>
                <a:gd name="T2" fmla="*/ 2 w 8"/>
                <a:gd name="T3" fmla="*/ 11 h 12"/>
                <a:gd name="T4" fmla="*/ 1 w 8"/>
                <a:gd name="T5" fmla="*/ 11 h 12"/>
                <a:gd name="T6" fmla="*/ 1 w 8"/>
                <a:gd name="T7" fmla="*/ 9 h 12"/>
                <a:gd name="T8" fmla="*/ 3 w 8"/>
                <a:gd name="T9" fmla="*/ 9 h 12"/>
                <a:gd name="T10" fmla="*/ 4 w 8"/>
                <a:gd name="T11" fmla="*/ 9 h 12"/>
                <a:gd name="T12" fmla="*/ 4 w 8"/>
                <a:gd name="T13" fmla="*/ 7 h 12"/>
                <a:gd name="T14" fmla="*/ 2 w 8"/>
                <a:gd name="T15" fmla="*/ 8 h 12"/>
                <a:gd name="T16" fmla="*/ 1 w 8"/>
                <a:gd name="T17" fmla="*/ 7 h 12"/>
                <a:gd name="T18" fmla="*/ 0 w 8"/>
                <a:gd name="T19" fmla="*/ 7 h 12"/>
                <a:gd name="T20" fmla="*/ 0 w 8"/>
                <a:gd name="T21" fmla="*/ 6 h 12"/>
                <a:gd name="T22" fmla="*/ 0 w 8"/>
                <a:gd name="T23" fmla="*/ 6 h 12"/>
                <a:gd name="T24" fmla="*/ 0 w 8"/>
                <a:gd name="T25" fmla="*/ 5 h 12"/>
                <a:gd name="T26" fmla="*/ 0 w 8"/>
                <a:gd name="T27" fmla="*/ 4 h 12"/>
                <a:gd name="T28" fmla="*/ 1 w 8"/>
                <a:gd name="T29" fmla="*/ 3 h 12"/>
                <a:gd name="T30" fmla="*/ 2 w 8"/>
                <a:gd name="T31" fmla="*/ 2 h 12"/>
                <a:gd name="T32" fmla="*/ 2 w 8"/>
                <a:gd name="T33" fmla="*/ 1 h 12"/>
                <a:gd name="T34" fmla="*/ 4 w 8"/>
                <a:gd name="T35" fmla="*/ 0 h 12"/>
                <a:gd name="T36" fmla="*/ 4 w 8"/>
                <a:gd name="T37" fmla="*/ 1 h 12"/>
                <a:gd name="T38" fmla="*/ 5 w 8"/>
                <a:gd name="T39" fmla="*/ 1 h 12"/>
                <a:gd name="T40" fmla="*/ 7 w 8"/>
                <a:gd name="T41" fmla="*/ 1 h 12"/>
                <a:gd name="T42" fmla="*/ 6 w 8"/>
                <a:gd name="T43" fmla="*/ 3 h 12"/>
                <a:gd name="T44" fmla="*/ 5 w 8"/>
                <a:gd name="T45" fmla="*/ 3 h 12"/>
                <a:gd name="T46" fmla="*/ 4 w 8"/>
                <a:gd name="T47" fmla="*/ 3 h 12"/>
                <a:gd name="T48" fmla="*/ 4 w 8"/>
                <a:gd name="T49" fmla="*/ 5 h 12"/>
                <a:gd name="T50" fmla="*/ 6 w 8"/>
                <a:gd name="T51" fmla="*/ 4 h 12"/>
                <a:gd name="T52" fmla="*/ 7 w 8"/>
                <a:gd name="T53" fmla="*/ 5 h 12"/>
                <a:gd name="T54" fmla="*/ 7 w 8"/>
                <a:gd name="T55" fmla="*/ 5 h 12"/>
                <a:gd name="T56" fmla="*/ 8 w 8"/>
                <a:gd name="T57" fmla="*/ 6 h 12"/>
                <a:gd name="T58" fmla="*/ 8 w 8"/>
                <a:gd name="T59" fmla="*/ 6 h 12"/>
                <a:gd name="T60" fmla="*/ 8 w 8"/>
                <a:gd name="T61" fmla="*/ 7 h 12"/>
                <a:gd name="T62" fmla="*/ 7 w 8"/>
                <a:gd name="T63" fmla="*/ 8 h 12"/>
                <a:gd name="T64" fmla="*/ 7 w 8"/>
                <a:gd name="T65" fmla="*/ 9 h 12"/>
                <a:gd name="T66" fmla="*/ 5 w 8"/>
                <a:gd name="T67" fmla="*/ 10 h 12"/>
                <a:gd name="T68" fmla="*/ 6 w 8"/>
                <a:gd name="T69" fmla="*/ 12 h 12"/>
                <a:gd name="T70" fmla="*/ 4 w 8"/>
                <a:gd name="T71" fmla="*/ 12 h 12"/>
                <a:gd name="T72" fmla="*/ 4 w 8"/>
                <a:gd name="T73" fmla="*/ 11 h 12"/>
                <a:gd name="T74" fmla="*/ 3 w 8"/>
                <a:gd name="T75" fmla="*/ 4 h 12"/>
                <a:gd name="T76" fmla="*/ 2 w 8"/>
                <a:gd name="T77" fmla="*/ 4 h 12"/>
                <a:gd name="T78" fmla="*/ 2 w 8"/>
                <a:gd name="T79" fmla="*/ 5 h 12"/>
                <a:gd name="T80" fmla="*/ 2 w 8"/>
                <a:gd name="T81" fmla="*/ 5 h 12"/>
                <a:gd name="T82" fmla="*/ 2 w 8"/>
                <a:gd name="T83" fmla="*/ 5 h 12"/>
                <a:gd name="T84" fmla="*/ 3 w 8"/>
                <a:gd name="T85" fmla="*/ 5 h 12"/>
                <a:gd name="T86" fmla="*/ 3 w 8"/>
                <a:gd name="T87" fmla="*/ 4 h 12"/>
                <a:gd name="T88" fmla="*/ 5 w 8"/>
                <a:gd name="T89" fmla="*/ 8 h 12"/>
                <a:gd name="T90" fmla="*/ 6 w 8"/>
                <a:gd name="T91" fmla="*/ 7 h 12"/>
                <a:gd name="T92" fmla="*/ 6 w 8"/>
                <a:gd name="T93" fmla="*/ 7 h 12"/>
                <a:gd name="T94" fmla="*/ 6 w 8"/>
                <a:gd name="T95" fmla="*/ 7 h 12"/>
                <a:gd name="T96" fmla="*/ 5 w 8"/>
                <a:gd name="T97" fmla="*/ 7 h 12"/>
                <a:gd name="T98" fmla="*/ 5 w 8"/>
                <a:gd name="T9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 h="12">
                  <a:moveTo>
                    <a:pt x="4" y="11"/>
                  </a:moveTo>
                  <a:cubicBezTo>
                    <a:pt x="4" y="11"/>
                    <a:pt x="3" y="11"/>
                    <a:pt x="2" y="11"/>
                  </a:cubicBezTo>
                  <a:cubicBezTo>
                    <a:pt x="2" y="11"/>
                    <a:pt x="1" y="11"/>
                    <a:pt x="1" y="11"/>
                  </a:cubicBezTo>
                  <a:cubicBezTo>
                    <a:pt x="1" y="10"/>
                    <a:pt x="1" y="10"/>
                    <a:pt x="1" y="9"/>
                  </a:cubicBezTo>
                  <a:cubicBezTo>
                    <a:pt x="2" y="9"/>
                    <a:pt x="2" y="9"/>
                    <a:pt x="3" y="9"/>
                  </a:cubicBezTo>
                  <a:cubicBezTo>
                    <a:pt x="3" y="9"/>
                    <a:pt x="4" y="9"/>
                    <a:pt x="4" y="9"/>
                  </a:cubicBezTo>
                  <a:cubicBezTo>
                    <a:pt x="4" y="8"/>
                    <a:pt x="4" y="8"/>
                    <a:pt x="4" y="7"/>
                  </a:cubicBezTo>
                  <a:cubicBezTo>
                    <a:pt x="3" y="7"/>
                    <a:pt x="3" y="8"/>
                    <a:pt x="2" y="8"/>
                  </a:cubicBezTo>
                  <a:cubicBezTo>
                    <a:pt x="2" y="8"/>
                    <a:pt x="1" y="8"/>
                    <a:pt x="1" y="7"/>
                  </a:cubicBezTo>
                  <a:cubicBezTo>
                    <a:pt x="1" y="7"/>
                    <a:pt x="1" y="7"/>
                    <a:pt x="0" y="7"/>
                  </a:cubicBezTo>
                  <a:cubicBezTo>
                    <a:pt x="0" y="7"/>
                    <a:pt x="0" y="6"/>
                    <a:pt x="0" y="6"/>
                  </a:cubicBezTo>
                  <a:cubicBezTo>
                    <a:pt x="0" y="6"/>
                    <a:pt x="0" y="6"/>
                    <a:pt x="0" y="6"/>
                  </a:cubicBezTo>
                  <a:cubicBezTo>
                    <a:pt x="0" y="6"/>
                    <a:pt x="0" y="5"/>
                    <a:pt x="0" y="5"/>
                  </a:cubicBezTo>
                  <a:cubicBezTo>
                    <a:pt x="0" y="4"/>
                    <a:pt x="0" y="4"/>
                    <a:pt x="0" y="4"/>
                  </a:cubicBezTo>
                  <a:cubicBezTo>
                    <a:pt x="1" y="3"/>
                    <a:pt x="1" y="3"/>
                    <a:pt x="1" y="3"/>
                  </a:cubicBezTo>
                  <a:cubicBezTo>
                    <a:pt x="2" y="2"/>
                    <a:pt x="2" y="2"/>
                    <a:pt x="2" y="2"/>
                  </a:cubicBezTo>
                  <a:cubicBezTo>
                    <a:pt x="2" y="2"/>
                    <a:pt x="2" y="1"/>
                    <a:pt x="2" y="1"/>
                  </a:cubicBezTo>
                  <a:cubicBezTo>
                    <a:pt x="3" y="1"/>
                    <a:pt x="3" y="1"/>
                    <a:pt x="4" y="0"/>
                  </a:cubicBezTo>
                  <a:cubicBezTo>
                    <a:pt x="4" y="1"/>
                    <a:pt x="4" y="1"/>
                    <a:pt x="4" y="1"/>
                  </a:cubicBezTo>
                  <a:cubicBezTo>
                    <a:pt x="4" y="1"/>
                    <a:pt x="5" y="1"/>
                    <a:pt x="5" y="1"/>
                  </a:cubicBezTo>
                  <a:cubicBezTo>
                    <a:pt x="6" y="1"/>
                    <a:pt x="6" y="1"/>
                    <a:pt x="7" y="1"/>
                  </a:cubicBezTo>
                  <a:cubicBezTo>
                    <a:pt x="6" y="2"/>
                    <a:pt x="6" y="2"/>
                    <a:pt x="6" y="3"/>
                  </a:cubicBezTo>
                  <a:cubicBezTo>
                    <a:pt x="6" y="3"/>
                    <a:pt x="5" y="3"/>
                    <a:pt x="5" y="3"/>
                  </a:cubicBezTo>
                  <a:cubicBezTo>
                    <a:pt x="5" y="3"/>
                    <a:pt x="4" y="3"/>
                    <a:pt x="4" y="3"/>
                  </a:cubicBezTo>
                  <a:cubicBezTo>
                    <a:pt x="4" y="4"/>
                    <a:pt x="4" y="4"/>
                    <a:pt x="4" y="5"/>
                  </a:cubicBezTo>
                  <a:cubicBezTo>
                    <a:pt x="5" y="5"/>
                    <a:pt x="5" y="5"/>
                    <a:pt x="6" y="4"/>
                  </a:cubicBezTo>
                  <a:cubicBezTo>
                    <a:pt x="6" y="4"/>
                    <a:pt x="6" y="5"/>
                    <a:pt x="7" y="5"/>
                  </a:cubicBezTo>
                  <a:cubicBezTo>
                    <a:pt x="7" y="5"/>
                    <a:pt x="7" y="5"/>
                    <a:pt x="7" y="5"/>
                  </a:cubicBezTo>
                  <a:cubicBezTo>
                    <a:pt x="8" y="5"/>
                    <a:pt x="8" y="6"/>
                    <a:pt x="8" y="6"/>
                  </a:cubicBezTo>
                  <a:cubicBezTo>
                    <a:pt x="8" y="6"/>
                    <a:pt x="8" y="6"/>
                    <a:pt x="8" y="6"/>
                  </a:cubicBezTo>
                  <a:cubicBezTo>
                    <a:pt x="8" y="7"/>
                    <a:pt x="8" y="7"/>
                    <a:pt x="8" y="7"/>
                  </a:cubicBezTo>
                  <a:cubicBezTo>
                    <a:pt x="8" y="8"/>
                    <a:pt x="8" y="8"/>
                    <a:pt x="7" y="8"/>
                  </a:cubicBezTo>
                  <a:cubicBezTo>
                    <a:pt x="7" y="9"/>
                    <a:pt x="7" y="9"/>
                    <a:pt x="7" y="9"/>
                  </a:cubicBezTo>
                  <a:cubicBezTo>
                    <a:pt x="6" y="10"/>
                    <a:pt x="6" y="10"/>
                    <a:pt x="5" y="10"/>
                  </a:cubicBezTo>
                  <a:cubicBezTo>
                    <a:pt x="6" y="11"/>
                    <a:pt x="6" y="11"/>
                    <a:pt x="6" y="12"/>
                  </a:cubicBezTo>
                  <a:cubicBezTo>
                    <a:pt x="5" y="12"/>
                    <a:pt x="5" y="12"/>
                    <a:pt x="4" y="12"/>
                  </a:cubicBezTo>
                  <a:cubicBezTo>
                    <a:pt x="4" y="12"/>
                    <a:pt x="4" y="11"/>
                    <a:pt x="4" y="11"/>
                  </a:cubicBezTo>
                  <a:close/>
                  <a:moveTo>
                    <a:pt x="3" y="4"/>
                  </a:moveTo>
                  <a:cubicBezTo>
                    <a:pt x="3" y="4"/>
                    <a:pt x="2" y="4"/>
                    <a:pt x="2" y="4"/>
                  </a:cubicBezTo>
                  <a:cubicBezTo>
                    <a:pt x="2" y="4"/>
                    <a:pt x="2" y="5"/>
                    <a:pt x="2" y="5"/>
                  </a:cubicBezTo>
                  <a:cubicBezTo>
                    <a:pt x="2" y="5"/>
                    <a:pt x="2" y="5"/>
                    <a:pt x="2" y="5"/>
                  </a:cubicBezTo>
                  <a:cubicBezTo>
                    <a:pt x="2" y="5"/>
                    <a:pt x="2" y="5"/>
                    <a:pt x="2" y="5"/>
                  </a:cubicBezTo>
                  <a:cubicBezTo>
                    <a:pt x="3" y="5"/>
                    <a:pt x="3" y="5"/>
                    <a:pt x="3" y="5"/>
                  </a:cubicBezTo>
                  <a:cubicBezTo>
                    <a:pt x="3" y="5"/>
                    <a:pt x="3" y="4"/>
                    <a:pt x="3" y="4"/>
                  </a:cubicBezTo>
                  <a:close/>
                  <a:moveTo>
                    <a:pt x="5" y="8"/>
                  </a:moveTo>
                  <a:cubicBezTo>
                    <a:pt x="6" y="8"/>
                    <a:pt x="6" y="8"/>
                    <a:pt x="6" y="7"/>
                  </a:cubicBezTo>
                  <a:cubicBezTo>
                    <a:pt x="6" y="7"/>
                    <a:pt x="6" y="7"/>
                    <a:pt x="6" y="7"/>
                  </a:cubicBezTo>
                  <a:cubicBezTo>
                    <a:pt x="6" y="7"/>
                    <a:pt x="6" y="7"/>
                    <a:pt x="6" y="7"/>
                  </a:cubicBezTo>
                  <a:cubicBezTo>
                    <a:pt x="5" y="7"/>
                    <a:pt x="5" y="7"/>
                    <a:pt x="5" y="7"/>
                  </a:cubicBezTo>
                  <a:cubicBezTo>
                    <a:pt x="5" y="7"/>
                    <a:pt x="5" y="8"/>
                    <a:pt x="5" y="8"/>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912"/>
            <p:cNvSpPr>
              <a:spLocks/>
            </p:cNvSpPr>
            <p:nvPr/>
          </p:nvSpPr>
          <p:spPr bwMode="auto">
            <a:xfrm>
              <a:off x="1027853" y="6893408"/>
              <a:ext cx="819168" cy="540302"/>
            </a:xfrm>
            <a:custGeom>
              <a:avLst/>
              <a:gdLst>
                <a:gd name="T0" fmla="*/ 41 w 47"/>
                <a:gd name="T1" fmla="*/ 31 h 31"/>
                <a:gd name="T2" fmla="*/ 0 w 47"/>
                <a:gd name="T3" fmla="*/ 19 h 31"/>
                <a:gd name="T4" fmla="*/ 5 w 47"/>
                <a:gd name="T5" fmla="*/ 0 h 31"/>
                <a:gd name="T6" fmla="*/ 47 w 47"/>
                <a:gd name="T7" fmla="*/ 12 h 31"/>
                <a:gd name="T8" fmla="*/ 41 w 47"/>
                <a:gd name="T9" fmla="*/ 31 h 31"/>
              </a:gdLst>
              <a:ahLst/>
              <a:cxnLst>
                <a:cxn ang="0">
                  <a:pos x="T0" y="T1"/>
                </a:cxn>
                <a:cxn ang="0">
                  <a:pos x="T2" y="T3"/>
                </a:cxn>
                <a:cxn ang="0">
                  <a:pos x="T4" y="T5"/>
                </a:cxn>
                <a:cxn ang="0">
                  <a:pos x="T6" y="T7"/>
                </a:cxn>
                <a:cxn ang="0">
                  <a:pos x="T8" y="T9"/>
                </a:cxn>
              </a:cxnLst>
              <a:rect l="0" t="0" r="r" b="b"/>
              <a:pathLst>
                <a:path w="47" h="31">
                  <a:moveTo>
                    <a:pt x="41" y="31"/>
                  </a:moveTo>
                  <a:cubicBezTo>
                    <a:pt x="30" y="19"/>
                    <a:pt x="11" y="30"/>
                    <a:pt x="0" y="19"/>
                  </a:cubicBezTo>
                  <a:cubicBezTo>
                    <a:pt x="1" y="13"/>
                    <a:pt x="3" y="7"/>
                    <a:pt x="5" y="0"/>
                  </a:cubicBezTo>
                  <a:cubicBezTo>
                    <a:pt x="17" y="12"/>
                    <a:pt x="35" y="1"/>
                    <a:pt x="47" y="12"/>
                  </a:cubicBezTo>
                  <a:cubicBezTo>
                    <a:pt x="45" y="18"/>
                    <a:pt x="43" y="25"/>
                    <a:pt x="41" y="3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913"/>
            <p:cNvSpPr>
              <a:spLocks/>
            </p:cNvSpPr>
            <p:nvPr/>
          </p:nvSpPr>
          <p:spPr bwMode="auto">
            <a:xfrm>
              <a:off x="1080141" y="6980553"/>
              <a:ext cx="697164" cy="366011"/>
            </a:xfrm>
            <a:custGeom>
              <a:avLst/>
              <a:gdLst>
                <a:gd name="T0" fmla="*/ 37 w 40"/>
                <a:gd name="T1" fmla="*/ 21 h 21"/>
                <a:gd name="T2" fmla="*/ 0 w 40"/>
                <a:gd name="T3" fmla="*/ 13 h 21"/>
                <a:gd name="T4" fmla="*/ 4 w 40"/>
                <a:gd name="T5" fmla="*/ 0 h 21"/>
                <a:gd name="T6" fmla="*/ 40 w 40"/>
                <a:gd name="T7" fmla="*/ 8 h 21"/>
                <a:gd name="T8" fmla="*/ 37 w 40"/>
                <a:gd name="T9" fmla="*/ 21 h 21"/>
              </a:gdLst>
              <a:ahLst/>
              <a:cxnLst>
                <a:cxn ang="0">
                  <a:pos x="T0" y="T1"/>
                </a:cxn>
                <a:cxn ang="0">
                  <a:pos x="T2" y="T3"/>
                </a:cxn>
                <a:cxn ang="0">
                  <a:pos x="T4" y="T5"/>
                </a:cxn>
                <a:cxn ang="0">
                  <a:pos x="T6" y="T7"/>
                </a:cxn>
                <a:cxn ang="0">
                  <a:pos x="T8" y="T9"/>
                </a:cxn>
              </a:cxnLst>
              <a:rect l="0" t="0" r="r" b="b"/>
              <a:pathLst>
                <a:path w="40" h="21">
                  <a:moveTo>
                    <a:pt x="37" y="21"/>
                  </a:moveTo>
                  <a:cubicBezTo>
                    <a:pt x="26" y="14"/>
                    <a:pt x="11" y="21"/>
                    <a:pt x="0" y="13"/>
                  </a:cubicBezTo>
                  <a:cubicBezTo>
                    <a:pt x="1" y="9"/>
                    <a:pt x="2" y="5"/>
                    <a:pt x="4" y="0"/>
                  </a:cubicBezTo>
                  <a:cubicBezTo>
                    <a:pt x="15" y="8"/>
                    <a:pt x="30" y="0"/>
                    <a:pt x="40" y="8"/>
                  </a:cubicBezTo>
                  <a:cubicBezTo>
                    <a:pt x="39" y="12"/>
                    <a:pt x="38" y="17"/>
                    <a:pt x="37" y="21"/>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914"/>
            <p:cNvSpPr>
              <a:spLocks/>
            </p:cNvSpPr>
            <p:nvPr/>
          </p:nvSpPr>
          <p:spPr bwMode="auto">
            <a:xfrm>
              <a:off x="1306719" y="7067699"/>
              <a:ext cx="226578" cy="191720"/>
            </a:xfrm>
            <a:custGeom>
              <a:avLst/>
              <a:gdLst>
                <a:gd name="T0" fmla="*/ 12 w 13"/>
                <a:gd name="T1" fmla="*/ 6 h 11"/>
                <a:gd name="T2" fmla="*/ 5 w 13"/>
                <a:gd name="T3" fmla="*/ 11 h 11"/>
                <a:gd name="T4" fmla="*/ 1 w 13"/>
                <a:gd name="T5" fmla="*/ 5 h 11"/>
                <a:gd name="T6" fmla="*/ 8 w 13"/>
                <a:gd name="T7" fmla="*/ 0 h 11"/>
                <a:gd name="T8" fmla="*/ 12 w 13"/>
                <a:gd name="T9" fmla="*/ 6 h 11"/>
              </a:gdLst>
              <a:ahLst/>
              <a:cxnLst>
                <a:cxn ang="0">
                  <a:pos x="T0" y="T1"/>
                </a:cxn>
                <a:cxn ang="0">
                  <a:pos x="T2" y="T3"/>
                </a:cxn>
                <a:cxn ang="0">
                  <a:pos x="T4" y="T5"/>
                </a:cxn>
                <a:cxn ang="0">
                  <a:pos x="T6" y="T7"/>
                </a:cxn>
                <a:cxn ang="0">
                  <a:pos x="T8" y="T9"/>
                </a:cxn>
              </a:cxnLst>
              <a:rect l="0" t="0" r="r" b="b"/>
              <a:pathLst>
                <a:path w="13" h="11">
                  <a:moveTo>
                    <a:pt x="12" y="6"/>
                  </a:moveTo>
                  <a:cubicBezTo>
                    <a:pt x="12" y="9"/>
                    <a:pt x="9" y="11"/>
                    <a:pt x="5" y="11"/>
                  </a:cubicBezTo>
                  <a:cubicBezTo>
                    <a:pt x="2" y="11"/>
                    <a:pt x="0" y="8"/>
                    <a:pt x="1" y="5"/>
                  </a:cubicBezTo>
                  <a:cubicBezTo>
                    <a:pt x="2" y="3"/>
                    <a:pt x="5" y="0"/>
                    <a:pt x="8" y="0"/>
                  </a:cubicBezTo>
                  <a:cubicBezTo>
                    <a:pt x="11" y="0"/>
                    <a:pt x="13" y="3"/>
                    <a:pt x="12" y="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915"/>
            <p:cNvSpPr>
              <a:spLocks noEditPoints="1"/>
            </p:cNvSpPr>
            <p:nvPr/>
          </p:nvSpPr>
          <p:spPr bwMode="auto">
            <a:xfrm>
              <a:off x="1376435" y="7102557"/>
              <a:ext cx="104575" cy="122004"/>
            </a:xfrm>
            <a:custGeom>
              <a:avLst/>
              <a:gdLst>
                <a:gd name="T0" fmla="*/ 2 w 6"/>
                <a:gd name="T1" fmla="*/ 6 h 7"/>
                <a:gd name="T2" fmla="*/ 1 w 6"/>
                <a:gd name="T3" fmla="*/ 6 h 7"/>
                <a:gd name="T4" fmla="*/ 0 w 6"/>
                <a:gd name="T5" fmla="*/ 6 h 7"/>
                <a:gd name="T6" fmla="*/ 1 w 6"/>
                <a:gd name="T7" fmla="*/ 4 h 7"/>
                <a:gd name="T8" fmla="*/ 1 w 6"/>
                <a:gd name="T9" fmla="*/ 5 h 7"/>
                <a:gd name="T10" fmla="*/ 2 w 6"/>
                <a:gd name="T11" fmla="*/ 5 h 7"/>
                <a:gd name="T12" fmla="*/ 2 w 6"/>
                <a:gd name="T13" fmla="*/ 4 h 7"/>
                <a:gd name="T14" fmla="*/ 2 w 6"/>
                <a:gd name="T15" fmla="*/ 4 h 7"/>
                <a:gd name="T16" fmla="*/ 1 w 6"/>
                <a:gd name="T17" fmla="*/ 3 h 7"/>
                <a:gd name="T18" fmla="*/ 1 w 6"/>
                <a:gd name="T19" fmla="*/ 3 h 7"/>
                <a:gd name="T20" fmla="*/ 1 w 6"/>
                <a:gd name="T21" fmla="*/ 2 h 7"/>
                <a:gd name="T22" fmla="*/ 1 w 6"/>
                <a:gd name="T23" fmla="*/ 2 h 7"/>
                <a:gd name="T24" fmla="*/ 1 w 6"/>
                <a:gd name="T25" fmla="*/ 2 h 7"/>
                <a:gd name="T26" fmla="*/ 2 w 6"/>
                <a:gd name="T27" fmla="*/ 1 h 7"/>
                <a:gd name="T28" fmla="*/ 3 w 6"/>
                <a:gd name="T29" fmla="*/ 1 h 7"/>
                <a:gd name="T30" fmla="*/ 3 w 6"/>
                <a:gd name="T31" fmla="*/ 0 h 7"/>
                <a:gd name="T32" fmla="*/ 4 w 6"/>
                <a:gd name="T33" fmla="*/ 0 h 7"/>
                <a:gd name="T34" fmla="*/ 5 w 6"/>
                <a:gd name="T35" fmla="*/ 0 h 7"/>
                <a:gd name="T36" fmla="*/ 4 w 6"/>
                <a:gd name="T37" fmla="*/ 1 h 7"/>
                <a:gd name="T38" fmla="*/ 5 w 6"/>
                <a:gd name="T39" fmla="*/ 1 h 7"/>
                <a:gd name="T40" fmla="*/ 6 w 6"/>
                <a:gd name="T41" fmla="*/ 1 h 7"/>
                <a:gd name="T42" fmla="*/ 5 w 6"/>
                <a:gd name="T43" fmla="*/ 2 h 7"/>
                <a:gd name="T44" fmla="*/ 5 w 6"/>
                <a:gd name="T45" fmla="*/ 2 h 7"/>
                <a:gd name="T46" fmla="*/ 4 w 6"/>
                <a:gd name="T47" fmla="*/ 2 h 7"/>
                <a:gd name="T48" fmla="*/ 4 w 6"/>
                <a:gd name="T49" fmla="*/ 3 h 7"/>
                <a:gd name="T50" fmla="*/ 5 w 6"/>
                <a:gd name="T51" fmla="*/ 3 h 7"/>
                <a:gd name="T52" fmla="*/ 5 w 6"/>
                <a:gd name="T53" fmla="*/ 3 h 7"/>
                <a:gd name="T54" fmla="*/ 5 w 6"/>
                <a:gd name="T55" fmla="*/ 4 h 7"/>
                <a:gd name="T56" fmla="*/ 5 w 6"/>
                <a:gd name="T57" fmla="*/ 5 h 7"/>
                <a:gd name="T58" fmla="*/ 5 w 6"/>
                <a:gd name="T59" fmla="*/ 5 h 7"/>
                <a:gd name="T60" fmla="*/ 5 w 6"/>
                <a:gd name="T61" fmla="*/ 5 h 7"/>
                <a:gd name="T62" fmla="*/ 4 w 6"/>
                <a:gd name="T63" fmla="*/ 6 h 7"/>
                <a:gd name="T64" fmla="*/ 4 w 6"/>
                <a:gd name="T65" fmla="*/ 6 h 7"/>
                <a:gd name="T66" fmla="*/ 3 w 6"/>
                <a:gd name="T67" fmla="*/ 6 h 7"/>
                <a:gd name="T68" fmla="*/ 2 w 6"/>
                <a:gd name="T69" fmla="*/ 7 h 7"/>
                <a:gd name="T70" fmla="*/ 2 w 6"/>
                <a:gd name="T71" fmla="*/ 7 h 7"/>
                <a:gd name="T72" fmla="*/ 2 w 6"/>
                <a:gd name="T73" fmla="*/ 6 h 7"/>
                <a:gd name="T74" fmla="*/ 3 w 6"/>
                <a:gd name="T75" fmla="*/ 2 h 7"/>
                <a:gd name="T76" fmla="*/ 3 w 6"/>
                <a:gd name="T77" fmla="*/ 2 h 7"/>
                <a:gd name="T78" fmla="*/ 2 w 6"/>
                <a:gd name="T79" fmla="*/ 2 h 7"/>
                <a:gd name="T80" fmla="*/ 2 w 6"/>
                <a:gd name="T81" fmla="*/ 2 h 7"/>
                <a:gd name="T82" fmla="*/ 2 w 6"/>
                <a:gd name="T83" fmla="*/ 2 h 7"/>
                <a:gd name="T84" fmla="*/ 3 w 6"/>
                <a:gd name="T85" fmla="*/ 3 h 7"/>
                <a:gd name="T86" fmla="*/ 3 w 6"/>
                <a:gd name="T87" fmla="*/ 2 h 7"/>
                <a:gd name="T88" fmla="*/ 3 w 6"/>
                <a:gd name="T89" fmla="*/ 5 h 7"/>
                <a:gd name="T90" fmla="*/ 4 w 6"/>
                <a:gd name="T91" fmla="*/ 5 h 7"/>
                <a:gd name="T92" fmla="*/ 4 w 6"/>
                <a:gd name="T93" fmla="*/ 5 h 7"/>
                <a:gd name="T94" fmla="*/ 4 w 6"/>
                <a:gd name="T95" fmla="*/ 4 h 7"/>
                <a:gd name="T96" fmla="*/ 3 w 6"/>
                <a:gd name="T97" fmla="*/ 4 h 7"/>
                <a:gd name="T98" fmla="*/ 3 w 6"/>
                <a:gd name="T9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 h="7">
                  <a:moveTo>
                    <a:pt x="2" y="6"/>
                  </a:moveTo>
                  <a:cubicBezTo>
                    <a:pt x="1" y="6"/>
                    <a:pt x="1" y="6"/>
                    <a:pt x="1" y="6"/>
                  </a:cubicBezTo>
                  <a:cubicBezTo>
                    <a:pt x="0" y="6"/>
                    <a:pt x="0" y="6"/>
                    <a:pt x="0" y="6"/>
                  </a:cubicBezTo>
                  <a:cubicBezTo>
                    <a:pt x="0" y="5"/>
                    <a:pt x="0" y="5"/>
                    <a:pt x="1" y="4"/>
                  </a:cubicBezTo>
                  <a:cubicBezTo>
                    <a:pt x="1" y="5"/>
                    <a:pt x="1" y="5"/>
                    <a:pt x="1" y="5"/>
                  </a:cubicBezTo>
                  <a:cubicBezTo>
                    <a:pt x="2" y="5"/>
                    <a:pt x="2" y="5"/>
                    <a:pt x="2" y="5"/>
                  </a:cubicBezTo>
                  <a:cubicBezTo>
                    <a:pt x="2" y="5"/>
                    <a:pt x="2" y="4"/>
                    <a:pt x="2" y="4"/>
                  </a:cubicBezTo>
                  <a:cubicBezTo>
                    <a:pt x="2" y="4"/>
                    <a:pt x="2" y="4"/>
                    <a:pt x="2" y="4"/>
                  </a:cubicBezTo>
                  <a:cubicBezTo>
                    <a:pt x="1" y="4"/>
                    <a:pt x="1" y="4"/>
                    <a:pt x="1" y="3"/>
                  </a:cubicBezTo>
                  <a:cubicBezTo>
                    <a:pt x="1" y="3"/>
                    <a:pt x="1" y="3"/>
                    <a:pt x="1" y="3"/>
                  </a:cubicBezTo>
                  <a:cubicBezTo>
                    <a:pt x="1" y="3"/>
                    <a:pt x="1" y="3"/>
                    <a:pt x="1" y="2"/>
                  </a:cubicBezTo>
                  <a:cubicBezTo>
                    <a:pt x="1" y="2"/>
                    <a:pt x="1" y="2"/>
                    <a:pt x="1" y="2"/>
                  </a:cubicBezTo>
                  <a:cubicBezTo>
                    <a:pt x="1" y="2"/>
                    <a:pt x="1" y="2"/>
                    <a:pt x="1" y="2"/>
                  </a:cubicBezTo>
                  <a:cubicBezTo>
                    <a:pt x="1" y="1"/>
                    <a:pt x="1" y="1"/>
                    <a:pt x="2" y="1"/>
                  </a:cubicBezTo>
                  <a:cubicBezTo>
                    <a:pt x="2" y="1"/>
                    <a:pt x="2" y="1"/>
                    <a:pt x="3" y="1"/>
                  </a:cubicBezTo>
                  <a:cubicBezTo>
                    <a:pt x="3" y="1"/>
                    <a:pt x="3" y="0"/>
                    <a:pt x="3" y="0"/>
                  </a:cubicBezTo>
                  <a:cubicBezTo>
                    <a:pt x="4" y="0"/>
                    <a:pt x="4" y="0"/>
                    <a:pt x="4" y="0"/>
                  </a:cubicBezTo>
                  <a:cubicBezTo>
                    <a:pt x="4" y="0"/>
                    <a:pt x="4" y="0"/>
                    <a:pt x="5" y="0"/>
                  </a:cubicBezTo>
                  <a:cubicBezTo>
                    <a:pt x="5" y="0"/>
                    <a:pt x="4" y="0"/>
                    <a:pt x="4" y="1"/>
                  </a:cubicBezTo>
                  <a:cubicBezTo>
                    <a:pt x="5" y="1"/>
                    <a:pt x="5" y="1"/>
                    <a:pt x="5" y="1"/>
                  </a:cubicBezTo>
                  <a:cubicBezTo>
                    <a:pt x="6" y="1"/>
                    <a:pt x="6" y="1"/>
                    <a:pt x="6" y="1"/>
                  </a:cubicBezTo>
                  <a:cubicBezTo>
                    <a:pt x="6" y="2"/>
                    <a:pt x="5" y="2"/>
                    <a:pt x="5" y="2"/>
                  </a:cubicBezTo>
                  <a:cubicBezTo>
                    <a:pt x="5" y="2"/>
                    <a:pt x="5" y="2"/>
                    <a:pt x="5" y="2"/>
                  </a:cubicBezTo>
                  <a:cubicBezTo>
                    <a:pt x="4" y="2"/>
                    <a:pt x="4" y="2"/>
                    <a:pt x="4" y="2"/>
                  </a:cubicBezTo>
                  <a:cubicBezTo>
                    <a:pt x="4" y="2"/>
                    <a:pt x="4" y="2"/>
                    <a:pt x="4" y="3"/>
                  </a:cubicBezTo>
                  <a:cubicBezTo>
                    <a:pt x="4" y="3"/>
                    <a:pt x="4" y="3"/>
                    <a:pt x="5" y="3"/>
                  </a:cubicBezTo>
                  <a:cubicBezTo>
                    <a:pt x="5" y="3"/>
                    <a:pt x="5" y="3"/>
                    <a:pt x="5" y="3"/>
                  </a:cubicBezTo>
                  <a:cubicBezTo>
                    <a:pt x="5" y="4"/>
                    <a:pt x="5" y="4"/>
                    <a:pt x="5" y="4"/>
                  </a:cubicBezTo>
                  <a:cubicBezTo>
                    <a:pt x="5" y="4"/>
                    <a:pt x="5" y="4"/>
                    <a:pt x="5" y="5"/>
                  </a:cubicBezTo>
                  <a:cubicBezTo>
                    <a:pt x="5" y="5"/>
                    <a:pt x="5" y="5"/>
                    <a:pt x="5" y="5"/>
                  </a:cubicBezTo>
                  <a:cubicBezTo>
                    <a:pt x="5" y="5"/>
                    <a:pt x="5" y="5"/>
                    <a:pt x="5" y="5"/>
                  </a:cubicBezTo>
                  <a:cubicBezTo>
                    <a:pt x="5" y="6"/>
                    <a:pt x="5" y="6"/>
                    <a:pt x="4" y="6"/>
                  </a:cubicBezTo>
                  <a:cubicBezTo>
                    <a:pt x="4" y="6"/>
                    <a:pt x="4" y="6"/>
                    <a:pt x="4" y="6"/>
                  </a:cubicBezTo>
                  <a:cubicBezTo>
                    <a:pt x="3" y="6"/>
                    <a:pt x="3" y="6"/>
                    <a:pt x="3" y="6"/>
                  </a:cubicBezTo>
                  <a:cubicBezTo>
                    <a:pt x="3" y="7"/>
                    <a:pt x="3" y="7"/>
                    <a:pt x="2" y="7"/>
                  </a:cubicBezTo>
                  <a:cubicBezTo>
                    <a:pt x="2" y="7"/>
                    <a:pt x="2" y="7"/>
                    <a:pt x="2" y="7"/>
                  </a:cubicBezTo>
                  <a:cubicBezTo>
                    <a:pt x="2" y="7"/>
                    <a:pt x="2" y="7"/>
                    <a:pt x="2" y="6"/>
                  </a:cubicBezTo>
                  <a:close/>
                  <a:moveTo>
                    <a:pt x="3" y="2"/>
                  </a:moveTo>
                  <a:cubicBezTo>
                    <a:pt x="3" y="2"/>
                    <a:pt x="3" y="2"/>
                    <a:pt x="3" y="2"/>
                  </a:cubicBezTo>
                  <a:cubicBezTo>
                    <a:pt x="2" y="2"/>
                    <a:pt x="2" y="2"/>
                    <a:pt x="2" y="2"/>
                  </a:cubicBezTo>
                  <a:cubicBezTo>
                    <a:pt x="2" y="2"/>
                    <a:pt x="2" y="2"/>
                    <a:pt x="2" y="2"/>
                  </a:cubicBezTo>
                  <a:cubicBezTo>
                    <a:pt x="2" y="2"/>
                    <a:pt x="2" y="2"/>
                    <a:pt x="2" y="2"/>
                  </a:cubicBezTo>
                  <a:cubicBezTo>
                    <a:pt x="3" y="2"/>
                    <a:pt x="3" y="3"/>
                    <a:pt x="3" y="3"/>
                  </a:cubicBezTo>
                  <a:cubicBezTo>
                    <a:pt x="3" y="2"/>
                    <a:pt x="3" y="2"/>
                    <a:pt x="3" y="2"/>
                  </a:cubicBezTo>
                  <a:close/>
                  <a:moveTo>
                    <a:pt x="3" y="5"/>
                  </a:moveTo>
                  <a:cubicBezTo>
                    <a:pt x="3" y="5"/>
                    <a:pt x="4" y="5"/>
                    <a:pt x="4" y="5"/>
                  </a:cubicBezTo>
                  <a:cubicBezTo>
                    <a:pt x="4" y="5"/>
                    <a:pt x="4" y="5"/>
                    <a:pt x="4" y="5"/>
                  </a:cubicBezTo>
                  <a:cubicBezTo>
                    <a:pt x="4" y="4"/>
                    <a:pt x="4" y="4"/>
                    <a:pt x="4" y="4"/>
                  </a:cubicBezTo>
                  <a:cubicBezTo>
                    <a:pt x="4" y="4"/>
                    <a:pt x="4" y="4"/>
                    <a:pt x="3" y="4"/>
                  </a:cubicBezTo>
                  <a:cubicBezTo>
                    <a:pt x="3" y="5"/>
                    <a:pt x="3" y="5"/>
                    <a:pt x="3" y="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916"/>
            <p:cNvSpPr>
              <a:spLocks/>
            </p:cNvSpPr>
            <p:nvPr/>
          </p:nvSpPr>
          <p:spPr bwMode="auto">
            <a:xfrm>
              <a:off x="2213032" y="6141052"/>
              <a:ext cx="1220037" cy="1031223"/>
            </a:xfrm>
            <a:custGeom>
              <a:avLst/>
              <a:gdLst>
                <a:gd name="T0" fmla="*/ 54 w 70"/>
                <a:gd name="T1" fmla="*/ 59 h 59"/>
                <a:gd name="T2" fmla="*/ 0 w 70"/>
                <a:gd name="T3" fmla="*/ 24 h 59"/>
                <a:gd name="T4" fmla="*/ 16 w 70"/>
                <a:gd name="T5" fmla="*/ 0 h 59"/>
                <a:gd name="T6" fmla="*/ 70 w 70"/>
                <a:gd name="T7" fmla="*/ 35 h 59"/>
                <a:gd name="T8" fmla="*/ 54 w 70"/>
                <a:gd name="T9" fmla="*/ 59 h 59"/>
              </a:gdLst>
              <a:ahLst/>
              <a:cxnLst>
                <a:cxn ang="0">
                  <a:pos x="T0" y="T1"/>
                </a:cxn>
                <a:cxn ang="0">
                  <a:pos x="T2" y="T3"/>
                </a:cxn>
                <a:cxn ang="0">
                  <a:pos x="T4" y="T5"/>
                </a:cxn>
                <a:cxn ang="0">
                  <a:pos x="T6" y="T7"/>
                </a:cxn>
                <a:cxn ang="0">
                  <a:pos x="T8" y="T9"/>
                </a:cxn>
              </a:cxnLst>
              <a:rect l="0" t="0" r="r" b="b"/>
              <a:pathLst>
                <a:path w="70" h="59">
                  <a:moveTo>
                    <a:pt x="54" y="59"/>
                  </a:moveTo>
                  <a:cubicBezTo>
                    <a:pt x="42" y="38"/>
                    <a:pt x="11" y="45"/>
                    <a:pt x="0" y="24"/>
                  </a:cubicBezTo>
                  <a:cubicBezTo>
                    <a:pt x="5" y="16"/>
                    <a:pt x="10" y="8"/>
                    <a:pt x="16" y="0"/>
                  </a:cubicBezTo>
                  <a:cubicBezTo>
                    <a:pt x="27" y="21"/>
                    <a:pt x="58" y="14"/>
                    <a:pt x="70" y="35"/>
                  </a:cubicBezTo>
                  <a:cubicBezTo>
                    <a:pt x="65" y="43"/>
                    <a:pt x="59" y="51"/>
                    <a:pt x="54" y="59"/>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917"/>
            <p:cNvSpPr>
              <a:spLocks/>
            </p:cNvSpPr>
            <p:nvPr/>
          </p:nvSpPr>
          <p:spPr bwMode="auto">
            <a:xfrm>
              <a:off x="2300178" y="6263056"/>
              <a:ext cx="1045746" cy="787215"/>
            </a:xfrm>
            <a:custGeom>
              <a:avLst/>
              <a:gdLst>
                <a:gd name="T0" fmla="*/ 49 w 60"/>
                <a:gd name="T1" fmla="*/ 45 h 45"/>
                <a:gd name="T2" fmla="*/ 0 w 60"/>
                <a:gd name="T3" fmla="*/ 17 h 45"/>
                <a:gd name="T4" fmla="*/ 11 w 60"/>
                <a:gd name="T5" fmla="*/ 0 h 45"/>
                <a:gd name="T6" fmla="*/ 60 w 60"/>
                <a:gd name="T7" fmla="*/ 28 h 45"/>
                <a:gd name="T8" fmla="*/ 49 w 60"/>
                <a:gd name="T9" fmla="*/ 45 h 45"/>
              </a:gdLst>
              <a:ahLst/>
              <a:cxnLst>
                <a:cxn ang="0">
                  <a:pos x="T0" y="T1"/>
                </a:cxn>
                <a:cxn ang="0">
                  <a:pos x="T2" y="T3"/>
                </a:cxn>
                <a:cxn ang="0">
                  <a:pos x="T4" y="T5"/>
                </a:cxn>
                <a:cxn ang="0">
                  <a:pos x="T6" y="T7"/>
                </a:cxn>
                <a:cxn ang="0">
                  <a:pos x="T8" y="T9"/>
                </a:cxn>
              </a:cxnLst>
              <a:rect l="0" t="0" r="r" b="b"/>
              <a:pathLst>
                <a:path w="60" h="45">
                  <a:moveTo>
                    <a:pt x="49" y="45"/>
                  </a:moveTo>
                  <a:cubicBezTo>
                    <a:pt x="36" y="29"/>
                    <a:pt x="12" y="33"/>
                    <a:pt x="0" y="17"/>
                  </a:cubicBezTo>
                  <a:cubicBezTo>
                    <a:pt x="3" y="11"/>
                    <a:pt x="7" y="6"/>
                    <a:pt x="11" y="0"/>
                  </a:cubicBezTo>
                  <a:cubicBezTo>
                    <a:pt x="23" y="16"/>
                    <a:pt x="48" y="12"/>
                    <a:pt x="60" y="28"/>
                  </a:cubicBezTo>
                  <a:cubicBezTo>
                    <a:pt x="56" y="34"/>
                    <a:pt x="52" y="39"/>
                    <a:pt x="49" y="4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918"/>
            <p:cNvSpPr>
              <a:spLocks/>
            </p:cNvSpPr>
            <p:nvPr/>
          </p:nvSpPr>
          <p:spPr bwMode="auto">
            <a:xfrm>
              <a:off x="2631331" y="6509967"/>
              <a:ext cx="366011" cy="296295"/>
            </a:xfrm>
            <a:custGeom>
              <a:avLst/>
              <a:gdLst>
                <a:gd name="T0" fmla="*/ 18 w 21"/>
                <a:gd name="T1" fmla="*/ 11 h 17"/>
                <a:gd name="T2" fmla="*/ 6 w 21"/>
                <a:gd name="T3" fmla="*/ 15 h 17"/>
                <a:gd name="T4" fmla="*/ 2 w 21"/>
                <a:gd name="T5" fmla="*/ 6 h 17"/>
                <a:gd name="T6" fmla="*/ 15 w 21"/>
                <a:gd name="T7" fmla="*/ 2 h 17"/>
                <a:gd name="T8" fmla="*/ 18 w 21"/>
                <a:gd name="T9" fmla="*/ 11 h 17"/>
              </a:gdLst>
              <a:ahLst/>
              <a:cxnLst>
                <a:cxn ang="0">
                  <a:pos x="T0" y="T1"/>
                </a:cxn>
                <a:cxn ang="0">
                  <a:pos x="T2" y="T3"/>
                </a:cxn>
                <a:cxn ang="0">
                  <a:pos x="T4" y="T5"/>
                </a:cxn>
                <a:cxn ang="0">
                  <a:pos x="T6" y="T7"/>
                </a:cxn>
                <a:cxn ang="0">
                  <a:pos x="T8" y="T9"/>
                </a:cxn>
              </a:cxnLst>
              <a:rect l="0" t="0" r="r" b="b"/>
              <a:pathLst>
                <a:path w="21" h="17">
                  <a:moveTo>
                    <a:pt x="18" y="11"/>
                  </a:moveTo>
                  <a:cubicBezTo>
                    <a:pt x="16" y="15"/>
                    <a:pt x="10" y="17"/>
                    <a:pt x="6" y="15"/>
                  </a:cubicBezTo>
                  <a:cubicBezTo>
                    <a:pt x="1" y="14"/>
                    <a:pt x="0" y="9"/>
                    <a:pt x="2" y="6"/>
                  </a:cubicBezTo>
                  <a:cubicBezTo>
                    <a:pt x="5" y="2"/>
                    <a:pt x="10" y="0"/>
                    <a:pt x="15" y="2"/>
                  </a:cubicBezTo>
                  <a:cubicBezTo>
                    <a:pt x="19" y="3"/>
                    <a:pt x="21" y="7"/>
                    <a:pt x="18" y="1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919"/>
            <p:cNvSpPr>
              <a:spLocks noEditPoints="1"/>
            </p:cNvSpPr>
            <p:nvPr/>
          </p:nvSpPr>
          <p:spPr bwMode="auto">
            <a:xfrm>
              <a:off x="2718476" y="6579684"/>
              <a:ext cx="191720" cy="156862"/>
            </a:xfrm>
            <a:custGeom>
              <a:avLst/>
              <a:gdLst>
                <a:gd name="T0" fmla="*/ 2 w 11"/>
                <a:gd name="T1" fmla="*/ 8 h 9"/>
                <a:gd name="T2" fmla="*/ 1 w 11"/>
                <a:gd name="T3" fmla="*/ 7 h 9"/>
                <a:gd name="T4" fmla="*/ 0 w 11"/>
                <a:gd name="T5" fmla="*/ 6 h 9"/>
                <a:gd name="T6" fmla="*/ 2 w 11"/>
                <a:gd name="T7" fmla="*/ 4 h 9"/>
                <a:gd name="T8" fmla="*/ 3 w 11"/>
                <a:gd name="T9" fmla="*/ 5 h 9"/>
                <a:gd name="T10" fmla="*/ 4 w 11"/>
                <a:gd name="T11" fmla="*/ 6 h 9"/>
                <a:gd name="T12" fmla="*/ 5 w 11"/>
                <a:gd name="T13" fmla="*/ 5 h 9"/>
                <a:gd name="T14" fmla="*/ 3 w 11"/>
                <a:gd name="T15" fmla="*/ 4 h 9"/>
                <a:gd name="T16" fmla="*/ 3 w 11"/>
                <a:gd name="T17" fmla="*/ 3 h 9"/>
                <a:gd name="T18" fmla="*/ 3 w 11"/>
                <a:gd name="T19" fmla="*/ 2 h 9"/>
                <a:gd name="T20" fmla="*/ 3 w 11"/>
                <a:gd name="T21" fmla="*/ 1 h 9"/>
                <a:gd name="T22" fmla="*/ 3 w 11"/>
                <a:gd name="T23" fmla="*/ 1 h 9"/>
                <a:gd name="T24" fmla="*/ 4 w 11"/>
                <a:gd name="T25" fmla="*/ 1 h 9"/>
                <a:gd name="T26" fmla="*/ 5 w 11"/>
                <a:gd name="T27" fmla="*/ 0 h 9"/>
                <a:gd name="T28" fmla="*/ 6 w 11"/>
                <a:gd name="T29" fmla="*/ 0 h 9"/>
                <a:gd name="T30" fmla="*/ 8 w 11"/>
                <a:gd name="T31" fmla="*/ 0 h 9"/>
                <a:gd name="T32" fmla="*/ 8 w 11"/>
                <a:gd name="T33" fmla="*/ 0 h 9"/>
                <a:gd name="T34" fmla="*/ 9 w 11"/>
                <a:gd name="T35" fmla="*/ 0 h 9"/>
                <a:gd name="T36" fmla="*/ 9 w 11"/>
                <a:gd name="T37" fmla="*/ 1 h 9"/>
                <a:gd name="T38" fmla="*/ 10 w 11"/>
                <a:gd name="T39" fmla="*/ 1 h 9"/>
                <a:gd name="T40" fmla="*/ 11 w 11"/>
                <a:gd name="T41" fmla="*/ 2 h 9"/>
                <a:gd name="T42" fmla="*/ 9 w 11"/>
                <a:gd name="T43" fmla="*/ 4 h 9"/>
                <a:gd name="T44" fmla="*/ 8 w 11"/>
                <a:gd name="T45" fmla="*/ 3 h 9"/>
                <a:gd name="T46" fmla="*/ 8 w 11"/>
                <a:gd name="T47" fmla="*/ 2 h 9"/>
                <a:gd name="T48" fmla="*/ 7 w 11"/>
                <a:gd name="T49" fmla="*/ 4 h 9"/>
                <a:gd name="T50" fmla="*/ 8 w 11"/>
                <a:gd name="T51" fmla="*/ 4 h 9"/>
                <a:gd name="T52" fmla="*/ 9 w 11"/>
                <a:gd name="T53" fmla="*/ 5 h 9"/>
                <a:gd name="T54" fmla="*/ 9 w 11"/>
                <a:gd name="T55" fmla="*/ 6 h 9"/>
                <a:gd name="T56" fmla="*/ 8 w 11"/>
                <a:gd name="T57" fmla="*/ 7 h 9"/>
                <a:gd name="T58" fmla="*/ 8 w 11"/>
                <a:gd name="T59" fmla="*/ 7 h 9"/>
                <a:gd name="T60" fmla="*/ 8 w 11"/>
                <a:gd name="T61" fmla="*/ 8 h 9"/>
                <a:gd name="T62" fmla="*/ 7 w 11"/>
                <a:gd name="T63" fmla="*/ 8 h 9"/>
                <a:gd name="T64" fmla="*/ 5 w 11"/>
                <a:gd name="T65" fmla="*/ 8 h 9"/>
                <a:gd name="T66" fmla="*/ 4 w 11"/>
                <a:gd name="T67" fmla="*/ 8 h 9"/>
                <a:gd name="T68" fmla="*/ 3 w 11"/>
                <a:gd name="T69" fmla="*/ 9 h 9"/>
                <a:gd name="T70" fmla="*/ 2 w 11"/>
                <a:gd name="T71" fmla="*/ 9 h 9"/>
                <a:gd name="T72" fmla="*/ 2 w 11"/>
                <a:gd name="T73" fmla="*/ 8 h 9"/>
                <a:gd name="T74" fmla="*/ 7 w 11"/>
                <a:gd name="T75" fmla="*/ 2 h 9"/>
                <a:gd name="T76" fmla="*/ 6 w 11"/>
                <a:gd name="T77" fmla="*/ 2 h 9"/>
                <a:gd name="T78" fmla="*/ 5 w 11"/>
                <a:gd name="T79" fmla="*/ 2 h 9"/>
                <a:gd name="T80" fmla="*/ 5 w 11"/>
                <a:gd name="T81" fmla="*/ 2 h 9"/>
                <a:gd name="T82" fmla="*/ 5 w 11"/>
                <a:gd name="T83" fmla="*/ 2 h 9"/>
                <a:gd name="T84" fmla="*/ 6 w 11"/>
                <a:gd name="T85" fmla="*/ 3 h 9"/>
                <a:gd name="T86" fmla="*/ 7 w 11"/>
                <a:gd name="T87" fmla="*/ 2 h 9"/>
                <a:gd name="T88" fmla="*/ 5 w 11"/>
                <a:gd name="T89" fmla="*/ 7 h 9"/>
                <a:gd name="T90" fmla="*/ 6 w 11"/>
                <a:gd name="T91" fmla="*/ 6 h 9"/>
                <a:gd name="T92" fmla="*/ 6 w 11"/>
                <a:gd name="T93" fmla="*/ 6 h 9"/>
                <a:gd name="T94" fmla="*/ 6 w 11"/>
                <a:gd name="T95" fmla="*/ 6 h 9"/>
                <a:gd name="T96" fmla="*/ 6 w 11"/>
                <a:gd name="T97" fmla="*/ 5 h 9"/>
                <a:gd name="T98" fmla="*/ 5 w 11"/>
                <a:gd name="T9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9">
                  <a:moveTo>
                    <a:pt x="2" y="8"/>
                  </a:moveTo>
                  <a:cubicBezTo>
                    <a:pt x="2" y="8"/>
                    <a:pt x="1" y="7"/>
                    <a:pt x="1" y="7"/>
                  </a:cubicBezTo>
                  <a:cubicBezTo>
                    <a:pt x="0" y="6"/>
                    <a:pt x="0" y="6"/>
                    <a:pt x="0" y="6"/>
                  </a:cubicBezTo>
                  <a:cubicBezTo>
                    <a:pt x="0" y="5"/>
                    <a:pt x="1" y="5"/>
                    <a:pt x="2" y="4"/>
                  </a:cubicBezTo>
                  <a:cubicBezTo>
                    <a:pt x="2" y="5"/>
                    <a:pt x="2" y="5"/>
                    <a:pt x="3" y="5"/>
                  </a:cubicBezTo>
                  <a:cubicBezTo>
                    <a:pt x="3" y="6"/>
                    <a:pt x="3" y="6"/>
                    <a:pt x="4" y="6"/>
                  </a:cubicBezTo>
                  <a:cubicBezTo>
                    <a:pt x="4" y="6"/>
                    <a:pt x="4" y="5"/>
                    <a:pt x="5" y="5"/>
                  </a:cubicBezTo>
                  <a:cubicBezTo>
                    <a:pt x="4" y="5"/>
                    <a:pt x="4" y="4"/>
                    <a:pt x="3" y="4"/>
                  </a:cubicBezTo>
                  <a:cubicBezTo>
                    <a:pt x="3" y="4"/>
                    <a:pt x="3" y="4"/>
                    <a:pt x="3" y="3"/>
                  </a:cubicBezTo>
                  <a:cubicBezTo>
                    <a:pt x="3" y="3"/>
                    <a:pt x="3" y="3"/>
                    <a:pt x="3" y="2"/>
                  </a:cubicBezTo>
                  <a:cubicBezTo>
                    <a:pt x="3" y="2"/>
                    <a:pt x="3" y="2"/>
                    <a:pt x="3" y="1"/>
                  </a:cubicBezTo>
                  <a:cubicBezTo>
                    <a:pt x="3" y="1"/>
                    <a:pt x="3" y="1"/>
                    <a:pt x="3" y="1"/>
                  </a:cubicBezTo>
                  <a:cubicBezTo>
                    <a:pt x="3" y="1"/>
                    <a:pt x="3" y="1"/>
                    <a:pt x="4" y="1"/>
                  </a:cubicBezTo>
                  <a:cubicBezTo>
                    <a:pt x="4" y="0"/>
                    <a:pt x="4" y="0"/>
                    <a:pt x="5" y="0"/>
                  </a:cubicBezTo>
                  <a:cubicBezTo>
                    <a:pt x="5" y="0"/>
                    <a:pt x="6" y="0"/>
                    <a:pt x="6" y="0"/>
                  </a:cubicBezTo>
                  <a:cubicBezTo>
                    <a:pt x="7" y="0"/>
                    <a:pt x="7" y="0"/>
                    <a:pt x="8" y="0"/>
                  </a:cubicBezTo>
                  <a:cubicBezTo>
                    <a:pt x="8" y="0"/>
                    <a:pt x="8" y="0"/>
                    <a:pt x="8" y="0"/>
                  </a:cubicBezTo>
                  <a:cubicBezTo>
                    <a:pt x="8" y="0"/>
                    <a:pt x="9" y="0"/>
                    <a:pt x="9" y="0"/>
                  </a:cubicBezTo>
                  <a:cubicBezTo>
                    <a:pt x="9" y="0"/>
                    <a:pt x="9" y="0"/>
                    <a:pt x="9" y="1"/>
                  </a:cubicBezTo>
                  <a:cubicBezTo>
                    <a:pt x="9" y="1"/>
                    <a:pt x="10" y="1"/>
                    <a:pt x="10" y="1"/>
                  </a:cubicBezTo>
                  <a:cubicBezTo>
                    <a:pt x="11" y="2"/>
                    <a:pt x="11" y="2"/>
                    <a:pt x="11" y="2"/>
                  </a:cubicBezTo>
                  <a:cubicBezTo>
                    <a:pt x="10" y="3"/>
                    <a:pt x="10" y="3"/>
                    <a:pt x="9" y="4"/>
                  </a:cubicBezTo>
                  <a:cubicBezTo>
                    <a:pt x="9" y="3"/>
                    <a:pt x="9" y="3"/>
                    <a:pt x="8" y="3"/>
                  </a:cubicBezTo>
                  <a:cubicBezTo>
                    <a:pt x="8" y="3"/>
                    <a:pt x="8" y="2"/>
                    <a:pt x="8" y="2"/>
                  </a:cubicBezTo>
                  <a:cubicBezTo>
                    <a:pt x="7" y="3"/>
                    <a:pt x="7" y="3"/>
                    <a:pt x="7" y="4"/>
                  </a:cubicBezTo>
                  <a:cubicBezTo>
                    <a:pt x="7" y="4"/>
                    <a:pt x="8" y="4"/>
                    <a:pt x="8" y="4"/>
                  </a:cubicBezTo>
                  <a:cubicBezTo>
                    <a:pt x="8" y="5"/>
                    <a:pt x="9" y="5"/>
                    <a:pt x="9" y="5"/>
                  </a:cubicBezTo>
                  <a:cubicBezTo>
                    <a:pt x="9" y="5"/>
                    <a:pt x="9" y="6"/>
                    <a:pt x="9" y="6"/>
                  </a:cubicBezTo>
                  <a:cubicBezTo>
                    <a:pt x="9" y="6"/>
                    <a:pt x="9" y="7"/>
                    <a:pt x="8" y="7"/>
                  </a:cubicBezTo>
                  <a:cubicBezTo>
                    <a:pt x="8" y="7"/>
                    <a:pt x="8" y="7"/>
                    <a:pt x="8" y="7"/>
                  </a:cubicBezTo>
                  <a:cubicBezTo>
                    <a:pt x="8" y="7"/>
                    <a:pt x="8" y="8"/>
                    <a:pt x="8" y="8"/>
                  </a:cubicBezTo>
                  <a:cubicBezTo>
                    <a:pt x="7" y="8"/>
                    <a:pt x="7" y="8"/>
                    <a:pt x="7" y="8"/>
                  </a:cubicBezTo>
                  <a:cubicBezTo>
                    <a:pt x="6" y="8"/>
                    <a:pt x="6" y="9"/>
                    <a:pt x="5" y="8"/>
                  </a:cubicBezTo>
                  <a:cubicBezTo>
                    <a:pt x="5" y="8"/>
                    <a:pt x="4" y="8"/>
                    <a:pt x="4" y="8"/>
                  </a:cubicBezTo>
                  <a:cubicBezTo>
                    <a:pt x="4" y="9"/>
                    <a:pt x="3" y="9"/>
                    <a:pt x="3" y="9"/>
                  </a:cubicBezTo>
                  <a:cubicBezTo>
                    <a:pt x="3" y="9"/>
                    <a:pt x="2" y="9"/>
                    <a:pt x="2" y="9"/>
                  </a:cubicBezTo>
                  <a:cubicBezTo>
                    <a:pt x="2" y="9"/>
                    <a:pt x="2" y="8"/>
                    <a:pt x="2" y="8"/>
                  </a:cubicBezTo>
                  <a:close/>
                  <a:moveTo>
                    <a:pt x="7" y="2"/>
                  </a:moveTo>
                  <a:cubicBezTo>
                    <a:pt x="6" y="2"/>
                    <a:pt x="6" y="2"/>
                    <a:pt x="6" y="2"/>
                  </a:cubicBezTo>
                  <a:cubicBezTo>
                    <a:pt x="6" y="2"/>
                    <a:pt x="5" y="2"/>
                    <a:pt x="5" y="2"/>
                  </a:cubicBezTo>
                  <a:cubicBezTo>
                    <a:pt x="5" y="2"/>
                    <a:pt x="5" y="2"/>
                    <a:pt x="5" y="2"/>
                  </a:cubicBezTo>
                  <a:cubicBezTo>
                    <a:pt x="5" y="2"/>
                    <a:pt x="5" y="2"/>
                    <a:pt x="5" y="2"/>
                  </a:cubicBezTo>
                  <a:cubicBezTo>
                    <a:pt x="5" y="3"/>
                    <a:pt x="6" y="3"/>
                    <a:pt x="6" y="3"/>
                  </a:cubicBezTo>
                  <a:cubicBezTo>
                    <a:pt x="6" y="3"/>
                    <a:pt x="6" y="2"/>
                    <a:pt x="7" y="2"/>
                  </a:cubicBezTo>
                  <a:close/>
                  <a:moveTo>
                    <a:pt x="5" y="7"/>
                  </a:moveTo>
                  <a:cubicBezTo>
                    <a:pt x="5" y="7"/>
                    <a:pt x="6" y="7"/>
                    <a:pt x="6" y="6"/>
                  </a:cubicBezTo>
                  <a:cubicBezTo>
                    <a:pt x="6" y="6"/>
                    <a:pt x="6" y="6"/>
                    <a:pt x="6" y="6"/>
                  </a:cubicBezTo>
                  <a:cubicBezTo>
                    <a:pt x="6" y="6"/>
                    <a:pt x="6" y="6"/>
                    <a:pt x="6" y="6"/>
                  </a:cubicBezTo>
                  <a:cubicBezTo>
                    <a:pt x="6" y="6"/>
                    <a:pt x="6" y="6"/>
                    <a:pt x="6" y="5"/>
                  </a:cubicBezTo>
                  <a:cubicBezTo>
                    <a:pt x="5" y="6"/>
                    <a:pt x="5" y="6"/>
                    <a:pt x="5" y="7"/>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920"/>
            <p:cNvSpPr>
              <a:spLocks/>
            </p:cNvSpPr>
            <p:nvPr/>
          </p:nvSpPr>
          <p:spPr bwMode="auto">
            <a:xfrm>
              <a:off x="1951596" y="4743818"/>
              <a:ext cx="976030" cy="978935"/>
            </a:xfrm>
            <a:custGeom>
              <a:avLst/>
              <a:gdLst>
                <a:gd name="T0" fmla="*/ 11 w 56"/>
                <a:gd name="T1" fmla="*/ 10 h 56"/>
                <a:gd name="T2" fmla="*/ 47 w 56"/>
                <a:gd name="T3" fmla="*/ 12 h 56"/>
                <a:gd name="T4" fmla="*/ 45 w 56"/>
                <a:gd name="T5" fmla="*/ 47 h 56"/>
                <a:gd name="T6" fmla="*/ 9 w 56"/>
                <a:gd name="T7" fmla="*/ 45 h 56"/>
                <a:gd name="T8" fmla="*/ 11 w 56"/>
                <a:gd name="T9" fmla="*/ 10 h 56"/>
              </a:gdLst>
              <a:ahLst/>
              <a:cxnLst>
                <a:cxn ang="0">
                  <a:pos x="T0" y="T1"/>
                </a:cxn>
                <a:cxn ang="0">
                  <a:pos x="T2" y="T3"/>
                </a:cxn>
                <a:cxn ang="0">
                  <a:pos x="T4" y="T5"/>
                </a:cxn>
                <a:cxn ang="0">
                  <a:pos x="T6" y="T7"/>
                </a:cxn>
                <a:cxn ang="0">
                  <a:pos x="T8" y="T9"/>
                </a:cxn>
              </a:cxnLst>
              <a:rect l="0" t="0" r="r" b="b"/>
              <a:pathLst>
                <a:path w="56" h="56">
                  <a:moveTo>
                    <a:pt x="11" y="10"/>
                  </a:moveTo>
                  <a:cubicBezTo>
                    <a:pt x="22" y="0"/>
                    <a:pt x="37" y="1"/>
                    <a:pt x="47" y="12"/>
                  </a:cubicBezTo>
                  <a:cubicBezTo>
                    <a:pt x="56" y="22"/>
                    <a:pt x="55" y="38"/>
                    <a:pt x="45" y="47"/>
                  </a:cubicBezTo>
                  <a:cubicBezTo>
                    <a:pt x="34" y="56"/>
                    <a:pt x="18" y="56"/>
                    <a:pt x="9" y="45"/>
                  </a:cubicBezTo>
                  <a:cubicBezTo>
                    <a:pt x="0" y="35"/>
                    <a:pt x="1" y="19"/>
                    <a:pt x="11" y="10"/>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921"/>
            <p:cNvSpPr>
              <a:spLocks noEditPoints="1"/>
            </p:cNvSpPr>
            <p:nvPr/>
          </p:nvSpPr>
          <p:spPr bwMode="auto">
            <a:xfrm>
              <a:off x="2038741" y="4848393"/>
              <a:ext cx="801739" cy="787215"/>
            </a:xfrm>
            <a:custGeom>
              <a:avLst/>
              <a:gdLst>
                <a:gd name="T0" fmla="*/ 38 w 46"/>
                <a:gd name="T1" fmla="*/ 9 h 45"/>
                <a:gd name="T2" fmla="*/ 37 w 46"/>
                <a:gd name="T3" fmla="*/ 38 h 45"/>
                <a:gd name="T4" fmla="*/ 8 w 46"/>
                <a:gd name="T5" fmla="*/ 36 h 45"/>
                <a:gd name="T6" fmla="*/ 9 w 46"/>
                <a:gd name="T7" fmla="*/ 7 h 45"/>
                <a:gd name="T8" fmla="*/ 38 w 46"/>
                <a:gd name="T9" fmla="*/ 9 h 45"/>
                <a:gd name="T10" fmla="*/ 10 w 46"/>
                <a:gd name="T11" fmla="*/ 34 h 45"/>
                <a:gd name="T12" fmla="*/ 34 w 46"/>
                <a:gd name="T13" fmla="*/ 35 h 45"/>
                <a:gd name="T14" fmla="*/ 36 w 46"/>
                <a:gd name="T15" fmla="*/ 11 h 45"/>
                <a:gd name="T16" fmla="*/ 12 w 46"/>
                <a:gd name="T17" fmla="*/ 10 h 45"/>
                <a:gd name="T18" fmla="*/ 10 w 46"/>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5">
                  <a:moveTo>
                    <a:pt x="38" y="9"/>
                  </a:moveTo>
                  <a:cubicBezTo>
                    <a:pt x="46" y="17"/>
                    <a:pt x="45" y="30"/>
                    <a:pt x="37" y="38"/>
                  </a:cubicBezTo>
                  <a:cubicBezTo>
                    <a:pt x="28" y="45"/>
                    <a:pt x="15" y="44"/>
                    <a:pt x="8" y="36"/>
                  </a:cubicBezTo>
                  <a:cubicBezTo>
                    <a:pt x="0" y="28"/>
                    <a:pt x="1" y="15"/>
                    <a:pt x="9" y="7"/>
                  </a:cubicBezTo>
                  <a:cubicBezTo>
                    <a:pt x="18" y="0"/>
                    <a:pt x="31" y="0"/>
                    <a:pt x="38" y="9"/>
                  </a:cubicBezTo>
                  <a:moveTo>
                    <a:pt x="10" y="34"/>
                  </a:moveTo>
                  <a:cubicBezTo>
                    <a:pt x="17" y="41"/>
                    <a:pt x="27" y="41"/>
                    <a:pt x="34" y="35"/>
                  </a:cubicBezTo>
                  <a:cubicBezTo>
                    <a:pt x="41" y="29"/>
                    <a:pt x="42" y="18"/>
                    <a:pt x="36" y="11"/>
                  </a:cubicBezTo>
                  <a:cubicBezTo>
                    <a:pt x="29" y="4"/>
                    <a:pt x="19" y="3"/>
                    <a:pt x="12" y="10"/>
                  </a:cubicBezTo>
                  <a:cubicBezTo>
                    <a:pt x="4" y="16"/>
                    <a:pt x="4" y="27"/>
                    <a:pt x="10" y="3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922"/>
            <p:cNvSpPr>
              <a:spLocks/>
            </p:cNvSpPr>
            <p:nvPr/>
          </p:nvSpPr>
          <p:spPr bwMode="auto">
            <a:xfrm>
              <a:off x="2108458" y="4935538"/>
              <a:ext cx="644877" cy="612924"/>
            </a:xfrm>
            <a:custGeom>
              <a:avLst/>
              <a:gdLst>
                <a:gd name="T0" fmla="*/ 19 w 37"/>
                <a:gd name="T1" fmla="*/ 0 h 35"/>
                <a:gd name="T2" fmla="*/ 8 w 37"/>
                <a:gd name="T3" fmla="*/ 5 h 35"/>
                <a:gd name="T4" fmla="*/ 6 w 37"/>
                <a:gd name="T5" fmla="*/ 29 h 35"/>
                <a:gd name="T6" fmla="*/ 6 w 37"/>
                <a:gd name="T7" fmla="*/ 29 h 35"/>
                <a:gd name="T8" fmla="*/ 8 w 37"/>
                <a:gd name="T9" fmla="*/ 30 h 35"/>
                <a:gd name="T10" fmla="*/ 19 w 37"/>
                <a:gd name="T11" fmla="*/ 35 h 35"/>
                <a:gd name="T12" fmla="*/ 30 w 37"/>
                <a:gd name="T13" fmla="*/ 30 h 35"/>
                <a:gd name="T14" fmla="*/ 30 w 37"/>
                <a:gd name="T15" fmla="*/ 30 h 35"/>
                <a:gd name="T16" fmla="*/ 32 w 37"/>
                <a:gd name="T17" fmla="*/ 28 h 35"/>
                <a:gd name="T18" fmla="*/ 32 w 37"/>
                <a:gd name="T19" fmla="*/ 6 h 35"/>
                <a:gd name="T20" fmla="*/ 19 w 37"/>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5">
                  <a:moveTo>
                    <a:pt x="19" y="0"/>
                  </a:moveTo>
                  <a:cubicBezTo>
                    <a:pt x="15" y="0"/>
                    <a:pt x="11" y="2"/>
                    <a:pt x="8" y="5"/>
                  </a:cubicBezTo>
                  <a:cubicBezTo>
                    <a:pt x="0" y="11"/>
                    <a:pt x="0" y="22"/>
                    <a:pt x="6" y="29"/>
                  </a:cubicBezTo>
                  <a:cubicBezTo>
                    <a:pt x="6" y="29"/>
                    <a:pt x="6" y="29"/>
                    <a:pt x="6" y="29"/>
                  </a:cubicBezTo>
                  <a:cubicBezTo>
                    <a:pt x="7" y="29"/>
                    <a:pt x="7" y="30"/>
                    <a:pt x="8" y="30"/>
                  </a:cubicBezTo>
                  <a:cubicBezTo>
                    <a:pt x="11" y="33"/>
                    <a:pt x="15" y="35"/>
                    <a:pt x="19" y="35"/>
                  </a:cubicBezTo>
                  <a:cubicBezTo>
                    <a:pt x="23" y="35"/>
                    <a:pt x="27" y="33"/>
                    <a:pt x="30" y="30"/>
                  </a:cubicBezTo>
                  <a:cubicBezTo>
                    <a:pt x="30" y="30"/>
                    <a:pt x="30" y="30"/>
                    <a:pt x="30" y="30"/>
                  </a:cubicBezTo>
                  <a:cubicBezTo>
                    <a:pt x="31" y="30"/>
                    <a:pt x="32" y="29"/>
                    <a:pt x="32" y="28"/>
                  </a:cubicBezTo>
                  <a:cubicBezTo>
                    <a:pt x="37" y="22"/>
                    <a:pt x="37" y="12"/>
                    <a:pt x="32" y="6"/>
                  </a:cubicBezTo>
                  <a:cubicBezTo>
                    <a:pt x="28" y="2"/>
                    <a:pt x="24"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923"/>
            <p:cNvSpPr>
              <a:spLocks noEditPoints="1"/>
            </p:cNvSpPr>
            <p:nvPr/>
          </p:nvSpPr>
          <p:spPr bwMode="auto">
            <a:xfrm>
              <a:off x="2108458" y="4935538"/>
              <a:ext cx="644877" cy="612924"/>
            </a:xfrm>
            <a:custGeom>
              <a:avLst/>
              <a:gdLst>
                <a:gd name="T0" fmla="*/ 30 w 37"/>
                <a:gd name="T1" fmla="*/ 30 h 35"/>
                <a:gd name="T2" fmla="*/ 19 w 37"/>
                <a:gd name="T3" fmla="*/ 35 h 35"/>
                <a:gd name="T4" fmla="*/ 8 w 37"/>
                <a:gd name="T5" fmla="*/ 30 h 35"/>
                <a:gd name="T6" fmla="*/ 19 w 37"/>
                <a:gd name="T7" fmla="*/ 35 h 35"/>
                <a:gd name="T8" fmla="*/ 30 w 37"/>
                <a:gd name="T9" fmla="*/ 30 h 35"/>
                <a:gd name="T10" fmla="*/ 19 w 37"/>
                <a:gd name="T11" fmla="*/ 0 h 35"/>
                <a:gd name="T12" fmla="*/ 8 w 37"/>
                <a:gd name="T13" fmla="*/ 5 h 35"/>
                <a:gd name="T14" fmla="*/ 6 w 37"/>
                <a:gd name="T15" fmla="*/ 29 h 35"/>
                <a:gd name="T16" fmla="*/ 8 w 37"/>
                <a:gd name="T17" fmla="*/ 5 h 35"/>
                <a:gd name="T18" fmla="*/ 19 w 37"/>
                <a:gd name="T19" fmla="*/ 0 h 35"/>
                <a:gd name="T20" fmla="*/ 32 w 37"/>
                <a:gd name="T21" fmla="*/ 6 h 35"/>
                <a:gd name="T22" fmla="*/ 32 w 37"/>
                <a:gd name="T23" fmla="*/ 28 h 35"/>
                <a:gd name="T24" fmla="*/ 32 w 37"/>
                <a:gd name="T25" fmla="*/ 6 h 35"/>
                <a:gd name="T26" fmla="*/ 19 w 37"/>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35">
                  <a:moveTo>
                    <a:pt x="30" y="30"/>
                  </a:moveTo>
                  <a:cubicBezTo>
                    <a:pt x="27" y="33"/>
                    <a:pt x="23" y="35"/>
                    <a:pt x="19" y="35"/>
                  </a:cubicBezTo>
                  <a:cubicBezTo>
                    <a:pt x="15" y="35"/>
                    <a:pt x="11" y="33"/>
                    <a:pt x="8" y="30"/>
                  </a:cubicBezTo>
                  <a:cubicBezTo>
                    <a:pt x="11" y="33"/>
                    <a:pt x="15" y="35"/>
                    <a:pt x="19" y="35"/>
                  </a:cubicBezTo>
                  <a:cubicBezTo>
                    <a:pt x="23" y="35"/>
                    <a:pt x="27" y="33"/>
                    <a:pt x="30" y="30"/>
                  </a:cubicBezTo>
                  <a:moveTo>
                    <a:pt x="19" y="0"/>
                  </a:moveTo>
                  <a:cubicBezTo>
                    <a:pt x="15" y="0"/>
                    <a:pt x="11" y="2"/>
                    <a:pt x="8" y="5"/>
                  </a:cubicBezTo>
                  <a:cubicBezTo>
                    <a:pt x="0" y="11"/>
                    <a:pt x="0" y="22"/>
                    <a:pt x="6" y="29"/>
                  </a:cubicBezTo>
                  <a:cubicBezTo>
                    <a:pt x="0" y="22"/>
                    <a:pt x="0" y="11"/>
                    <a:pt x="8" y="5"/>
                  </a:cubicBezTo>
                  <a:cubicBezTo>
                    <a:pt x="11" y="2"/>
                    <a:pt x="15" y="0"/>
                    <a:pt x="19" y="0"/>
                  </a:cubicBezTo>
                  <a:cubicBezTo>
                    <a:pt x="24" y="0"/>
                    <a:pt x="28" y="2"/>
                    <a:pt x="32" y="6"/>
                  </a:cubicBezTo>
                  <a:cubicBezTo>
                    <a:pt x="37" y="12"/>
                    <a:pt x="37" y="22"/>
                    <a:pt x="32" y="28"/>
                  </a:cubicBezTo>
                  <a:cubicBezTo>
                    <a:pt x="37" y="22"/>
                    <a:pt x="37" y="12"/>
                    <a:pt x="32" y="6"/>
                  </a:cubicBezTo>
                  <a:cubicBezTo>
                    <a:pt x="28" y="2"/>
                    <a:pt x="24"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924"/>
            <p:cNvSpPr>
              <a:spLocks/>
            </p:cNvSpPr>
            <p:nvPr/>
          </p:nvSpPr>
          <p:spPr bwMode="auto">
            <a:xfrm>
              <a:off x="2265320" y="5074971"/>
              <a:ext cx="348582" cy="334059"/>
            </a:xfrm>
            <a:custGeom>
              <a:avLst/>
              <a:gdLst>
                <a:gd name="T0" fmla="*/ 3 w 20"/>
                <a:gd name="T1" fmla="*/ 8 h 19"/>
                <a:gd name="T2" fmla="*/ 6 w 20"/>
                <a:gd name="T3" fmla="*/ 12 h 19"/>
                <a:gd name="T4" fmla="*/ 5 w 20"/>
                <a:gd name="T5" fmla="*/ 12 h 19"/>
                <a:gd name="T6" fmla="*/ 4 w 20"/>
                <a:gd name="T7" fmla="*/ 14 h 19"/>
                <a:gd name="T8" fmla="*/ 4 w 20"/>
                <a:gd name="T9" fmla="*/ 15 h 19"/>
                <a:gd name="T10" fmla="*/ 5 w 20"/>
                <a:gd name="T11" fmla="*/ 15 h 19"/>
                <a:gd name="T12" fmla="*/ 6 w 20"/>
                <a:gd name="T13" fmla="*/ 14 h 19"/>
                <a:gd name="T14" fmla="*/ 7 w 20"/>
                <a:gd name="T15" fmla="*/ 13 h 19"/>
                <a:gd name="T16" fmla="*/ 7 w 20"/>
                <a:gd name="T17" fmla="*/ 9 h 19"/>
                <a:gd name="T18" fmla="*/ 6 w 20"/>
                <a:gd name="T19" fmla="*/ 6 h 19"/>
                <a:gd name="T20" fmla="*/ 7 w 20"/>
                <a:gd name="T21" fmla="*/ 4 h 19"/>
                <a:gd name="T22" fmla="*/ 9 w 20"/>
                <a:gd name="T23" fmla="*/ 2 h 19"/>
                <a:gd name="T24" fmla="*/ 13 w 20"/>
                <a:gd name="T25" fmla="*/ 0 h 19"/>
                <a:gd name="T26" fmla="*/ 17 w 20"/>
                <a:gd name="T27" fmla="*/ 1 h 19"/>
                <a:gd name="T28" fmla="*/ 18 w 20"/>
                <a:gd name="T29" fmla="*/ 0 h 19"/>
                <a:gd name="T30" fmla="*/ 20 w 20"/>
                <a:gd name="T31" fmla="*/ 2 h 19"/>
                <a:gd name="T32" fmla="*/ 19 w 20"/>
                <a:gd name="T33" fmla="*/ 3 h 19"/>
                <a:gd name="T34" fmla="*/ 20 w 20"/>
                <a:gd name="T35" fmla="*/ 7 h 19"/>
                <a:gd name="T36" fmla="*/ 17 w 20"/>
                <a:gd name="T37" fmla="*/ 12 h 19"/>
                <a:gd name="T38" fmla="*/ 16 w 20"/>
                <a:gd name="T39" fmla="*/ 12 h 19"/>
                <a:gd name="T40" fmla="*/ 13 w 20"/>
                <a:gd name="T41" fmla="*/ 8 h 19"/>
                <a:gd name="T42" fmla="*/ 14 w 20"/>
                <a:gd name="T43" fmla="*/ 8 h 19"/>
                <a:gd name="T44" fmla="*/ 16 w 20"/>
                <a:gd name="T45" fmla="*/ 6 h 19"/>
                <a:gd name="T46" fmla="*/ 16 w 20"/>
                <a:gd name="T47" fmla="*/ 5 h 19"/>
                <a:gd name="T48" fmla="*/ 15 w 20"/>
                <a:gd name="T49" fmla="*/ 4 h 19"/>
                <a:gd name="T50" fmla="*/ 14 w 20"/>
                <a:gd name="T51" fmla="*/ 5 h 19"/>
                <a:gd name="T52" fmla="*/ 12 w 20"/>
                <a:gd name="T53" fmla="*/ 7 h 19"/>
                <a:gd name="T54" fmla="*/ 12 w 20"/>
                <a:gd name="T55" fmla="*/ 9 h 19"/>
                <a:gd name="T56" fmla="*/ 13 w 20"/>
                <a:gd name="T57" fmla="*/ 13 h 19"/>
                <a:gd name="T58" fmla="*/ 12 w 20"/>
                <a:gd name="T59" fmla="*/ 15 h 19"/>
                <a:gd name="T60" fmla="*/ 10 w 20"/>
                <a:gd name="T61" fmla="*/ 18 h 19"/>
                <a:gd name="T62" fmla="*/ 7 w 20"/>
                <a:gd name="T63" fmla="*/ 19 h 19"/>
                <a:gd name="T64" fmla="*/ 3 w 20"/>
                <a:gd name="T65" fmla="*/ 18 h 19"/>
                <a:gd name="T66" fmla="*/ 1 w 20"/>
                <a:gd name="T67" fmla="*/ 19 h 19"/>
                <a:gd name="T68" fmla="*/ 0 w 20"/>
                <a:gd name="T69" fmla="*/ 17 h 19"/>
                <a:gd name="T70" fmla="*/ 1 w 20"/>
                <a:gd name="T71" fmla="*/ 16 h 19"/>
                <a:gd name="T72" fmla="*/ 0 w 20"/>
                <a:gd name="T73" fmla="*/ 12 h 19"/>
                <a:gd name="T74" fmla="*/ 2 w 20"/>
                <a:gd name="T75" fmla="*/ 9 h 19"/>
                <a:gd name="T76" fmla="*/ 3 w 20"/>
                <a:gd name="T7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9">
                  <a:moveTo>
                    <a:pt x="3" y="8"/>
                  </a:moveTo>
                  <a:cubicBezTo>
                    <a:pt x="6" y="12"/>
                    <a:pt x="6" y="12"/>
                    <a:pt x="6" y="12"/>
                  </a:cubicBezTo>
                  <a:cubicBezTo>
                    <a:pt x="5" y="12"/>
                    <a:pt x="5" y="12"/>
                    <a:pt x="5" y="12"/>
                  </a:cubicBezTo>
                  <a:cubicBezTo>
                    <a:pt x="5" y="13"/>
                    <a:pt x="4" y="14"/>
                    <a:pt x="4" y="14"/>
                  </a:cubicBezTo>
                  <a:cubicBezTo>
                    <a:pt x="4" y="14"/>
                    <a:pt x="4" y="14"/>
                    <a:pt x="4" y="15"/>
                  </a:cubicBezTo>
                  <a:cubicBezTo>
                    <a:pt x="5" y="15"/>
                    <a:pt x="5" y="15"/>
                    <a:pt x="5" y="15"/>
                  </a:cubicBezTo>
                  <a:cubicBezTo>
                    <a:pt x="5" y="15"/>
                    <a:pt x="6" y="15"/>
                    <a:pt x="6" y="14"/>
                  </a:cubicBezTo>
                  <a:cubicBezTo>
                    <a:pt x="7" y="14"/>
                    <a:pt x="7" y="13"/>
                    <a:pt x="7" y="13"/>
                  </a:cubicBezTo>
                  <a:cubicBezTo>
                    <a:pt x="7" y="12"/>
                    <a:pt x="7" y="11"/>
                    <a:pt x="7" y="9"/>
                  </a:cubicBezTo>
                  <a:cubicBezTo>
                    <a:pt x="6" y="8"/>
                    <a:pt x="6" y="7"/>
                    <a:pt x="6" y="6"/>
                  </a:cubicBezTo>
                  <a:cubicBezTo>
                    <a:pt x="6" y="6"/>
                    <a:pt x="6" y="5"/>
                    <a:pt x="7" y="4"/>
                  </a:cubicBezTo>
                  <a:cubicBezTo>
                    <a:pt x="7" y="3"/>
                    <a:pt x="8" y="2"/>
                    <a:pt x="9" y="2"/>
                  </a:cubicBezTo>
                  <a:cubicBezTo>
                    <a:pt x="10" y="0"/>
                    <a:pt x="11" y="0"/>
                    <a:pt x="13" y="0"/>
                  </a:cubicBezTo>
                  <a:cubicBezTo>
                    <a:pt x="14" y="0"/>
                    <a:pt x="16" y="0"/>
                    <a:pt x="17" y="1"/>
                  </a:cubicBezTo>
                  <a:cubicBezTo>
                    <a:pt x="18" y="0"/>
                    <a:pt x="18" y="0"/>
                    <a:pt x="18" y="0"/>
                  </a:cubicBezTo>
                  <a:cubicBezTo>
                    <a:pt x="20" y="2"/>
                    <a:pt x="20" y="2"/>
                    <a:pt x="20" y="2"/>
                  </a:cubicBezTo>
                  <a:cubicBezTo>
                    <a:pt x="19" y="3"/>
                    <a:pt x="19" y="3"/>
                    <a:pt x="19" y="3"/>
                  </a:cubicBezTo>
                  <a:cubicBezTo>
                    <a:pt x="19" y="4"/>
                    <a:pt x="20" y="6"/>
                    <a:pt x="20" y="7"/>
                  </a:cubicBezTo>
                  <a:cubicBezTo>
                    <a:pt x="20" y="9"/>
                    <a:pt x="19" y="10"/>
                    <a:pt x="17" y="12"/>
                  </a:cubicBezTo>
                  <a:cubicBezTo>
                    <a:pt x="16" y="12"/>
                    <a:pt x="16" y="12"/>
                    <a:pt x="16" y="12"/>
                  </a:cubicBezTo>
                  <a:cubicBezTo>
                    <a:pt x="13" y="8"/>
                    <a:pt x="13" y="8"/>
                    <a:pt x="13" y="8"/>
                  </a:cubicBezTo>
                  <a:cubicBezTo>
                    <a:pt x="14" y="8"/>
                    <a:pt x="14" y="8"/>
                    <a:pt x="14" y="8"/>
                  </a:cubicBezTo>
                  <a:cubicBezTo>
                    <a:pt x="15" y="7"/>
                    <a:pt x="16" y="6"/>
                    <a:pt x="16" y="6"/>
                  </a:cubicBezTo>
                  <a:cubicBezTo>
                    <a:pt x="16" y="5"/>
                    <a:pt x="16" y="5"/>
                    <a:pt x="16" y="5"/>
                  </a:cubicBezTo>
                  <a:cubicBezTo>
                    <a:pt x="15" y="4"/>
                    <a:pt x="15" y="4"/>
                    <a:pt x="15" y="4"/>
                  </a:cubicBezTo>
                  <a:cubicBezTo>
                    <a:pt x="15" y="4"/>
                    <a:pt x="14" y="5"/>
                    <a:pt x="14" y="5"/>
                  </a:cubicBezTo>
                  <a:cubicBezTo>
                    <a:pt x="13" y="6"/>
                    <a:pt x="12" y="6"/>
                    <a:pt x="12" y="7"/>
                  </a:cubicBezTo>
                  <a:cubicBezTo>
                    <a:pt x="12" y="7"/>
                    <a:pt x="12" y="8"/>
                    <a:pt x="12" y="9"/>
                  </a:cubicBezTo>
                  <a:cubicBezTo>
                    <a:pt x="12" y="11"/>
                    <a:pt x="13" y="12"/>
                    <a:pt x="13" y="13"/>
                  </a:cubicBezTo>
                  <a:cubicBezTo>
                    <a:pt x="13" y="14"/>
                    <a:pt x="12" y="15"/>
                    <a:pt x="12" y="15"/>
                  </a:cubicBezTo>
                  <a:cubicBezTo>
                    <a:pt x="12" y="16"/>
                    <a:pt x="11" y="17"/>
                    <a:pt x="10" y="18"/>
                  </a:cubicBezTo>
                  <a:cubicBezTo>
                    <a:pt x="9" y="19"/>
                    <a:pt x="8" y="19"/>
                    <a:pt x="7" y="19"/>
                  </a:cubicBezTo>
                  <a:cubicBezTo>
                    <a:pt x="5" y="19"/>
                    <a:pt x="4" y="19"/>
                    <a:pt x="3" y="18"/>
                  </a:cubicBezTo>
                  <a:cubicBezTo>
                    <a:pt x="1" y="19"/>
                    <a:pt x="1" y="19"/>
                    <a:pt x="1" y="19"/>
                  </a:cubicBezTo>
                  <a:cubicBezTo>
                    <a:pt x="0" y="17"/>
                    <a:pt x="0" y="17"/>
                    <a:pt x="0" y="17"/>
                  </a:cubicBezTo>
                  <a:cubicBezTo>
                    <a:pt x="1" y="16"/>
                    <a:pt x="1" y="16"/>
                    <a:pt x="1" y="16"/>
                  </a:cubicBezTo>
                  <a:cubicBezTo>
                    <a:pt x="0" y="14"/>
                    <a:pt x="0" y="13"/>
                    <a:pt x="0" y="12"/>
                  </a:cubicBezTo>
                  <a:cubicBezTo>
                    <a:pt x="0" y="11"/>
                    <a:pt x="1" y="10"/>
                    <a:pt x="2" y="9"/>
                  </a:cubicBezTo>
                  <a:cubicBezTo>
                    <a:pt x="2" y="8"/>
                    <a:pt x="2" y="8"/>
                    <a:pt x="3" y="8"/>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925"/>
            <p:cNvSpPr>
              <a:spLocks/>
            </p:cNvSpPr>
            <p:nvPr/>
          </p:nvSpPr>
          <p:spPr bwMode="auto">
            <a:xfrm>
              <a:off x="348118" y="6385060"/>
              <a:ext cx="644877" cy="665212"/>
            </a:xfrm>
            <a:custGeom>
              <a:avLst/>
              <a:gdLst>
                <a:gd name="T0" fmla="*/ 15 w 37"/>
                <a:gd name="T1" fmla="*/ 2 h 38"/>
                <a:gd name="T2" fmla="*/ 36 w 37"/>
                <a:gd name="T3" fmla="*/ 16 h 38"/>
                <a:gd name="T4" fmla="*/ 22 w 37"/>
                <a:gd name="T5" fmla="*/ 36 h 38"/>
                <a:gd name="T6" fmla="*/ 2 w 37"/>
                <a:gd name="T7" fmla="*/ 22 h 38"/>
                <a:gd name="T8" fmla="*/ 15 w 37"/>
                <a:gd name="T9" fmla="*/ 2 h 38"/>
              </a:gdLst>
              <a:ahLst/>
              <a:cxnLst>
                <a:cxn ang="0">
                  <a:pos x="T0" y="T1"/>
                </a:cxn>
                <a:cxn ang="0">
                  <a:pos x="T2" y="T3"/>
                </a:cxn>
                <a:cxn ang="0">
                  <a:pos x="T4" y="T5"/>
                </a:cxn>
                <a:cxn ang="0">
                  <a:pos x="T6" y="T7"/>
                </a:cxn>
                <a:cxn ang="0">
                  <a:pos x="T8" y="T9"/>
                </a:cxn>
              </a:cxnLst>
              <a:rect l="0" t="0" r="r" b="b"/>
              <a:pathLst>
                <a:path w="37" h="38">
                  <a:moveTo>
                    <a:pt x="15" y="2"/>
                  </a:moveTo>
                  <a:cubicBezTo>
                    <a:pt x="25" y="0"/>
                    <a:pt x="34" y="6"/>
                    <a:pt x="36" y="16"/>
                  </a:cubicBezTo>
                  <a:cubicBezTo>
                    <a:pt x="37" y="25"/>
                    <a:pt x="31" y="34"/>
                    <a:pt x="22" y="36"/>
                  </a:cubicBezTo>
                  <a:cubicBezTo>
                    <a:pt x="13" y="38"/>
                    <a:pt x="4" y="31"/>
                    <a:pt x="2" y="22"/>
                  </a:cubicBezTo>
                  <a:cubicBezTo>
                    <a:pt x="0" y="13"/>
                    <a:pt x="6" y="4"/>
                    <a:pt x="15"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926"/>
            <p:cNvSpPr>
              <a:spLocks noEditPoints="1"/>
            </p:cNvSpPr>
            <p:nvPr/>
          </p:nvSpPr>
          <p:spPr bwMode="auto">
            <a:xfrm>
              <a:off x="400406" y="6457680"/>
              <a:ext cx="540302" cy="522873"/>
            </a:xfrm>
            <a:custGeom>
              <a:avLst/>
              <a:gdLst>
                <a:gd name="T0" fmla="*/ 29 w 31"/>
                <a:gd name="T1" fmla="*/ 12 h 30"/>
                <a:gd name="T2" fmla="*/ 18 w 31"/>
                <a:gd name="T3" fmla="*/ 28 h 30"/>
                <a:gd name="T4" fmla="*/ 2 w 31"/>
                <a:gd name="T5" fmla="*/ 17 h 30"/>
                <a:gd name="T6" fmla="*/ 13 w 31"/>
                <a:gd name="T7" fmla="*/ 1 h 30"/>
                <a:gd name="T8" fmla="*/ 29 w 31"/>
                <a:gd name="T9" fmla="*/ 12 h 30"/>
                <a:gd name="T10" fmla="*/ 4 w 31"/>
                <a:gd name="T11" fmla="*/ 17 h 30"/>
                <a:gd name="T12" fmla="*/ 18 w 31"/>
                <a:gd name="T13" fmla="*/ 26 h 30"/>
                <a:gd name="T14" fmla="*/ 27 w 31"/>
                <a:gd name="T15" fmla="*/ 13 h 30"/>
                <a:gd name="T16" fmla="*/ 13 w 31"/>
                <a:gd name="T17" fmla="*/ 3 h 30"/>
                <a:gd name="T18" fmla="*/ 4 w 31"/>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29" y="12"/>
                  </a:moveTo>
                  <a:cubicBezTo>
                    <a:pt x="31" y="20"/>
                    <a:pt x="26" y="27"/>
                    <a:pt x="18" y="28"/>
                  </a:cubicBezTo>
                  <a:cubicBezTo>
                    <a:pt x="11" y="30"/>
                    <a:pt x="3" y="25"/>
                    <a:pt x="2" y="17"/>
                  </a:cubicBezTo>
                  <a:cubicBezTo>
                    <a:pt x="0" y="10"/>
                    <a:pt x="5" y="3"/>
                    <a:pt x="13" y="1"/>
                  </a:cubicBezTo>
                  <a:cubicBezTo>
                    <a:pt x="21" y="0"/>
                    <a:pt x="28" y="5"/>
                    <a:pt x="29" y="12"/>
                  </a:cubicBezTo>
                  <a:moveTo>
                    <a:pt x="4" y="17"/>
                  </a:moveTo>
                  <a:cubicBezTo>
                    <a:pt x="5" y="23"/>
                    <a:pt x="11" y="28"/>
                    <a:pt x="18" y="26"/>
                  </a:cubicBezTo>
                  <a:cubicBezTo>
                    <a:pt x="24" y="25"/>
                    <a:pt x="28" y="19"/>
                    <a:pt x="27" y="13"/>
                  </a:cubicBezTo>
                  <a:cubicBezTo>
                    <a:pt x="26" y="6"/>
                    <a:pt x="20" y="2"/>
                    <a:pt x="13" y="3"/>
                  </a:cubicBezTo>
                  <a:cubicBezTo>
                    <a:pt x="7" y="5"/>
                    <a:pt x="3" y="11"/>
                    <a:pt x="4" y="17"/>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927"/>
            <p:cNvSpPr>
              <a:spLocks/>
            </p:cNvSpPr>
            <p:nvPr/>
          </p:nvSpPr>
          <p:spPr bwMode="auto">
            <a:xfrm>
              <a:off x="452693" y="6509967"/>
              <a:ext cx="435728" cy="418298"/>
            </a:xfrm>
            <a:custGeom>
              <a:avLst/>
              <a:gdLst>
                <a:gd name="T0" fmla="*/ 13 w 25"/>
                <a:gd name="T1" fmla="*/ 0 h 24"/>
                <a:gd name="T2" fmla="*/ 10 w 25"/>
                <a:gd name="T3" fmla="*/ 0 h 24"/>
                <a:gd name="T4" fmla="*/ 10 w 25"/>
                <a:gd name="T5" fmla="*/ 0 h 24"/>
                <a:gd name="T6" fmla="*/ 10 w 25"/>
                <a:gd name="T7" fmla="*/ 1 h 24"/>
                <a:gd name="T8" fmla="*/ 1 w 25"/>
                <a:gd name="T9" fmla="*/ 13 h 24"/>
                <a:gd name="T10" fmla="*/ 1 w 25"/>
                <a:gd name="T11" fmla="*/ 14 h 24"/>
                <a:gd name="T12" fmla="*/ 1 w 25"/>
                <a:gd name="T13" fmla="*/ 14 h 24"/>
                <a:gd name="T14" fmla="*/ 13 w 25"/>
                <a:gd name="T15" fmla="*/ 24 h 24"/>
                <a:gd name="T16" fmla="*/ 15 w 25"/>
                <a:gd name="T17" fmla="*/ 23 h 24"/>
                <a:gd name="T18" fmla="*/ 15 w 25"/>
                <a:gd name="T19" fmla="*/ 23 h 24"/>
                <a:gd name="T20" fmla="*/ 15 w 25"/>
                <a:gd name="T21" fmla="*/ 23 h 24"/>
                <a:gd name="T22" fmla="*/ 24 w 25"/>
                <a:gd name="T23" fmla="*/ 10 h 24"/>
                <a:gd name="T24" fmla="*/ 24 w 25"/>
                <a:gd name="T25" fmla="*/ 10 h 24"/>
                <a:gd name="T26" fmla="*/ 24 w 25"/>
                <a:gd name="T27" fmla="*/ 9 h 24"/>
                <a:gd name="T28" fmla="*/ 13 w 25"/>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4">
                  <a:moveTo>
                    <a:pt x="13" y="0"/>
                  </a:moveTo>
                  <a:cubicBezTo>
                    <a:pt x="12" y="0"/>
                    <a:pt x="11" y="0"/>
                    <a:pt x="10" y="0"/>
                  </a:cubicBezTo>
                  <a:cubicBezTo>
                    <a:pt x="10" y="0"/>
                    <a:pt x="10" y="0"/>
                    <a:pt x="10" y="0"/>
                  </a:cubicBezTo>
                  <a:cubicBezTo>
                    <a:pt x="10" y="0"/>
                    <a:pt x="10" y="0"/>
                    <a:pt x="10" y="1"/>
                  </a:cubicBezTo>
                  <a:cubicBezTo>
                    <a:pt x="4" y="2"/>
                    <a:pt x="0" y="7"/>
                    <a:pt x="1" y="13"/>
                  </a:cubicBezTo>
                  <a:cubicBezTo>
                    <a:pt x="1" y="13"/>
                    <a:pt x="1" y="14"/>
                    <a:pt x="1" y="14"/>
                  </a:cubicBezTo>
                  <a:cubicBezTo>
                    <a:pt x="1" y="14"/>
                    <a:pt x="1" y="14"/>
                    <a:pt x="1" y="14"/>
                  </a:cubicBezTo>
                  <a:cubicBezTo>
                    <a:pt x="2" y="20"/>
                    <a:pt x="7" y="24"/>
                    <a:pt x="13" y="24"/>
                  </a:cubicBezTo>
                  <a:cubicBezTo>
                    <a:pt x="13" y="24"/>
                    <a:pt x="14" y="23"/>
                    <a:pt x="15" y="23"/>
                  </a:cubicBezTo>
                  <a:cubicBezTo>
                    <a:pt x="15" y="23"/>
                    <a:pt x="15" y="23"/>
                    <a:pt x="15" y="23"/>
                  </a:cubicBezTo>
                  <a:cubicBezTo>
                    <a:pt x="15" y="23"/>
                    <a:pt x="15" y="23"/>
                    <a:pt x="15" y="23"/>
                  </a:cubicBezTo>
                  <a:cubicBezTo>
                    <a:pt x="21" y="22"/>
                    <a:pt x="25" y="16"/>
                    <a:pt x="24" y="10"/>
                  </a:cubicBezTo>
                  <a:cubicBezTo>
                    <a:pt x="24" y="10"/>
                    <a:pt x="24" y="10"/>
                    <a:pt x="24" y="10"/>
                  </a:cubicBezTo>
                  <a:cubicBezTo>
                    <a:pt x="24" y="9"/>
                    <a:pt x="24" y="9"/>
                    <a:pt x="24" y="9"/>
                  </a:cubicBezTo>
                  <a:cubicBezTo>
                    <a:pt x="23" y="4"/>
                    <a:pt x="18" y="0"/>
                    <a:pt x="13"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928"/>
            <p:cNvSpPr>
              <a:spLocks noEditPoints="1"/>
            </p:cNvSpPr>
            <p:nvPr/>
          </p:nvSpPr>
          <p:spPr bwMode="auto">
            <a:xfrm>
              <a:off x="452693" y="6509967"/>
              <a:ext cx="435728" cy="418298"/>
            </a:xfrm>
            <a:custGeom>
              <a:avLst/>
              <a:gdLst>
                <a:gd name="T0" fmla="*/ 1 w 25"/>
                <a:gd name="T1" fmla="*/ 14 h 24"/>
                <a:gd name="T2" fmla="*/ 13 w 25"/>
                <a:gd name="T3" fmla="*/ 24 h 24"/>
                <a:gd name="T4" fmla="*/ 15 w 25"/>
                <a:gd name="T5" fmla="*/ 23 h 24"/>
                <a:gd name="T6" fmla="*/ 13 w 25"/>
                <a:gd name="T7" fmla="*/ 24 h 24"/>
                <a:gd name="T8" fmla="*/ 1 w 25"/>
                <a:gd name="T9" fmla="*/ 14 h 24"/>
                <a:gd name="T10" fmla="*/ 24 w 25"/>
                <a:gd name="T11" fmla="*/ 10 h 24"/>
                <a:gd name="T12" fmla="*/ 24 w 25"/>
                <a:gd name="T13" fmla="*/ 10 h 24"/>
                <a:gd name="T14" fmla="*/ 15 w 25"/>
                <a:gd name="T15" fmla="*/ 23 h 24"/>
                <a:gd name="T16" fmla="*/ 24 w 25"/>
                <a:gd name="T17" fmla="*/ 10 h 24"/>
                <a:gd name="T18" fmla="*/ 24 w 25"/>
                <a:gd name="T19" fmla="*/ 10 h 24"/>
                <a:gd name="T20" fmla="*/ 10 w 25"/>
                <a:gd name="T21" fmla="*/ 1 h 24"/>
                <a:gd name="T22" fmla="*/ 1 w 25"/>
                <a:gd name="T23" fmla="*/ 13 h 24"/>
                <a:gd name="T24" fmla="*/ 10 w 25"/>
                <a:gd name="T25" fmla="*/ 1 h 24"/>
                <a:gd name="T26" fmla="*/ 13 w 25"/>
                <a:gd name="T27" fmla="*/ 0 h 24"/>
                <a:gd name="T28" fmla="*/ 10 w 25"/>
                <a:gd name="T29" fmla="*/ 0 h 24"/>
                <a:gd name="T30" fmla="*/ 10 w 25"/>
                <a:gd name="T31" fmla="*/ 0 h 24"/>
                <a:gd name="T32" fmla="*/ 10 w 25"/>
                <a:gd name="T33" fmla="*/ 0 h 24"/>
                <a:gd name="T34" fmla="*/ 13 w 25"/>
                <a:gd name="T35" fmla="*/ 0 h 24"/>
                <a:gd name="T36" fmla="*/ 24 w 25"/>
                <a:gd name="T37" fmla="*/ 9 h 24"/>
                <a:gd name="T38" fmla="*/ 13 w 25"/>
                <a:gd name="T3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24">
                  <a:moveTo>
                    <a:pt x="1" y="14"/>
                  </a:moveTo>
                  <a:cubicBezTo>
                    <a:pt x="2" y="20"/>
                    <a:pt x="7" y="24"/>
                    <a:pt x="13" y="24"/>
                  </a:cubicBezTo>
                  <a:cubicBezTo>
                    <a:pt x="13" y="24"/>
                    <a:pt x="14" y="23"/>
                    <a:pt x="15" y="23"/>
                  </a:cubicBezTo>
                  <a:cubicBezTo>
                    <a:pt x="14" y="23"/>
                    <a:pt x="13" y="24"/>
                    <a:pt x="13" y="24"/>
                  </a:cubicBezTo>
                  <a:cubicBezTo>
                    <a:pt x="7" y="24"/>
                    <a:pt x="2" y="20"/>
                    <a:pt x="1" y="14"/>
                  </a:cubicBezTo>
                  <a:moveTo>
                    <a:pt x="24" y="10"/>
                  </a:moveTo>
                  <a:cubicBezTo>
                    <a:pt x="24" y="10"/>
                    <a:pt x="24" y="10"/>
                    <a:pt x="24" y="10"/>
                  </a:cubicBezTo>
                  <a:cubicBezTo>
                    <a:pt x="25" y="16"/>
                    <a:pt x="21" y="22"/>
                    <a:pt x="15" y="23"/>
                  </a:cubicBezTo>
                  <a:cubicBezTo>
                    <a:pt x="21" y="22"/>
                    <a:pt x="25" y="16"/>
                    <a:pt x="24" y="10"/>
                  </a:cubicBezTo>
                  <a:cubicBezTo>
                    <a:pt x="24" y="10"/>
                    <a:pt x="24" y="10"/>
                    <a:pt x="24" y="10"/>
                  </a:cubicBezTo>
                  <a:moveTo>
                    <a:pt x="10" y="1"/>
                  </a:moveTo>
                  <a:cubicBezTo>
                    <a:pt x="4" y="2"/>
                    <a:pt x="0" y="7"/>
                    <a:pt x="1" y="13"/>
                  </a:cubicBezTo>
                  <a:cubicBezTo>
                    <a:pt x="0" y="7"/>
                    <a:pt x="4" y="2"/>
                    <a:pt x="10" y="1"/>
                  </a:cubicBezTo>
                  <a:moveTo>
                    <a:pt x="13" y="0"/>
                  </a:moveTo>
                  <a:cubicBezTo>
                    <a:pt x="12" y="0"/>
                    <a:pt x="11" y="0"/>
                    <a:pt x="10" y="0"/>
                  </a:cubicBezTo>
                  <a:cubicBezTo>
                    <a:pt x="10" y="0"/>
                    <a:pt x="10" y="0"/>
                    <a:pt x="10" y="0"/>
                  </a:cubicBezTo>
                  <a:cubicBezTo>
                    <a:pt x="10" y="0"/>
                    <a:pt x="10" y="0"/>
                    <a:pt x="10" y="0"/>
                  </a:cubicBezTo>
                  <a:cubicBezTo>
                    <a:pt x="11" y="0"/>
                    <a:pt x="12" y="0"/>
                    <a:pt x="13" y="0"/>
                  </a:cubicBezTo>
                  <a:cubicBezTo>
                    <a:pt x="18" y="0"/>
                    <a:pt x="23" y="4"/>
                    <a:pt x="24" y="9"/>
                  </a:cubicBezTo>
                  <a:cubicBezTo>
                    <a:pt x="23" y="4"/>
                    <a:pt x="18" y="0"/>
                    <a:pt x="13"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929"/>
            <p:cNvSpPr>
              <a:spLocks/>
            </p:cNvSpPr>
            <p:nvPr/>
          </p:nvSpPr>
          <p:spPr bwMode="auto">
            <a:xfrm>
              <a:off x="522409" y="6631971"/>
              <a:ext cx="296295" cy="174291"/>
            </a:xfrm>
            <a:custGeom>
              <a:avLst/>
              <a:gdLst>
                <a:gd name="T0" fmla="*/ 5 w 17"/>
                <a:gd name="T1" fmla="*/ 1 h 10"/>
                <a:gd name="T2" fmla="*/ 5 w 17"/>
                <a:gd name="T3" fmla="*/ 5 h 10"/>
                <a:gd name="T4" fmla="*/ 5 w 17"/>
                <a:gd name="T5" fmla="*/ 5 h 10"/>
                <a:gd name="T6" fmla="*/ 4 w 17"/>
                <a:gd name="T7" fmla="*/ 5 h 10"/>
                <a:gd name="T8" fmla="*/ 4 w 17"/>
                <a:gd name="T9" fmla="*/ 6 h 10"/>
                <a:gd name="T10" fmla="*/ 4 w 17"/>
                <a:gd name="T11" fmla="*/ 6 h 10"/>
                <a:gd name="T12" fmla="*/ 5 w 17"/>
                <a:gd name="T13" fmla="*/ 6 h 10"/>
                <a:gd name="T14" fmla="*/ 6 w 17"/>
                <a:gd name="T15" fmla="*/ 6 h 10"/>
                <a:gd name="T16" fmla="*/ 7 w 17"/>
                <a:gd name="T17" fmla="*/ 4 h 10"/>
                <a:gd name="T18" fmla="*/ 8 w 17"/>
                <a:gd name="T19" fmla="*/ 2 h 10"/>
                <a:gd name="T20" fmla="*/ 9 w 17"/>
                <a:gd name="T21" fmla="*/ 1 h 10"/>
                <a:gd name="T22" fmla="*/ 11 w 17"/>
                <a:gd name="T23" fmla="*/ 0 h 10"/>
                <a:gd name="T24" fmla="*/ 14 w 17"/>
                <a:gd name="T25" fmla="*/ 0 h 10"/>
                <a:gd name="T26" fmla="*/ 16 w 17"/>
                <a:gd name="T27" fmla="*/ 3 h 10"/>
                <a:gd name="T28" fmla="*/ 17 w 17"/>
                <a:gd name="T29" fmla="*/ 2 h 10"/>
                <a:gd name="T30" fmla="*/ 17 w 17"/>
                <a:gd name="T31" fmla="*/ 4 h 10"/>
                <a:gd name="T32" fmla="*/ 16 w 17"/>
                <a:gd name="T33" fmla="*/ 4 h 10"/>
                <a:gd name="T34" fmla="*/ 15 w 17"/>
                <a:gd name="T35" fmla="*/ 7 h 10"/>
                <a:gd name="T36" fmla="*/ 12 w 17"/>
                <a:gd name="T37" fmla="*/ 9 h 10"/>
                <a:gd name="T38" fmla="*/ 11 w 17"/>
                <a:gd name="T39" fmla="*/ 9 h 10"/>
                <a:gd name="T40" fmla="*/ 11 w 17"/>
                <a:gd name="T41" fmla="*/ 5 h 10"/>
                <a:gd name="T42" fmla="*/ 12 w 17"/>
                <a:gd name="T43" fmla="*/ 5 h 10"/>
                <a:gd name="T44" fmla="*/ 13 w 17"/>
                <a:gd name="T45" fmla="*/ 5 h 10"/>
                <a:gd name="T46" fmla="*/ 14 w 17"/>
                <a:gd name="T47" fmla="*/ 4 h 10"/>
                <a:gd name="T48" fmla="*/ 13 w 17"/>
                <a:gd name="T49" fmla="*/ 4 h 10"/>
                <a:gd name="T50" fmla="*/ 12 w 17"/>
                <a:gd name="T51" fmla="*/ 4 h 10"/>
                <a:gd name="T52" fmla="*/ 11 w 17"/>
                <a:gd name="T53" fmla="*/ 4 h 10"/>
                <a:gd name="T54" fmla="*/ 10 w 17"/>
                <a:gd name="T55" fmla="*/ 5 h 10"/>
                <a:gd name="T56" fmla="*/ 9 w 17"/>
                <a:gd name="T57" fmla="*/ 8 h 10"/>
                <a:gd name="T58" fmla="*/ 8 w 17"/>
                <a:gd name="T59" fmla="*/ 9 h 10"/>
                <a:gd name="T60" fmla="*/ 6 w 17"/>
                <a:gd name="T61" fmla="*/ 10 h 10"/>
                <a:gd name="T62" fmla="*/ 3 w 17"/>
                <a:gd name="T63" fmla="*/ 10 h 10"/>
                <a:gd name="T64" fmla="*/ 2 w 17"/>
                <a:gd name="T65" fmla="*/ 7 h 10"/>
                <a:gd name="T66" fmla="*/ 0 w 17"/>
                <a:gd name="T67" fmla="*/ 7 h 10"/>
                <a:gd name="T68" fmla="*/ 0 w 17"/>
                <a:gd name="T69" fmla="*/ 6 h 10"/>
                <a:gd name="T70" fmla="*/ 1 w 17"/>
                <a:gd name="T71" fmla="*/ 5 h 10"/>
                <a:gd name="T72" fmla="*/ 2 w 17"/>
                <a:gd name="T73" fmla="*/ 3 h 10"/>
                <a:gd name="T74" fmla="*/ 4 w 17"/>
                <a:gd name="T75" fmla="*/ 1 h 10"/>
                <a:gd name="T76" fmla="*/ 5 w 17"/>
                <a:gd name="T7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 h="10">
                  <a:moveTo>
                    <a:pt x="5" y="1"/>
                  </a:moveTo>
                  <a:cubicBezTo>
                    <a:pt x="5" y="5"/>
                    <a:pt x="5" y="5"/>
                    <a:pt x="5" y="5"/>
                  </a:cubicBezTo>
                  <a:cubicBezTo>
                    <a:pt x="5" y="5"/>
                    <a:pt x="5" y="5"/>
                    <a:pt x="5" y="5"/>
                  </a:cubicBezTo>
                  <a:cubicBezTo>
                    <a:pt x="4" y="5"/>
                    <a:pt x="4" y="5"/>
                    <a:pt x="4" y="5"/>
                  </a:cubicBezTo>
                  <a:cubicBezTo>
                    <a:pt x="4" y="6"/>
                    <a:pt x="3" y="6"/>
                    <a:pt x="4" y="6"/>
                  </a:cubicBezTo>
                  <a:cubicBezTo>
                    <a:pt x="4" y="6"/>
                    <a:pt x="4" y="6"/>
                    <a:pt x="4" y="6"/>
                  </a:cubicBezTo>
                  <a:cubicBezTo>
                    <a:pt x="4" y="6"/>
                    <a:pt x="4" y="6"/>
                    <a:pt x="5" y="6"/>
                  </a:cubicBezTo>
                  <a:cubicBezTo>
                    <a:pt x="5" y="6"/>
                    <a:pt x="6" y="6"/>
                    <a:pt x="6" y="6"/>
                  </a:cubicBezTo>
                  <a:cubicBezTo>
                    <a:pt x="6" y="6"/>
                    <a:pt x="6" y="5"/>
                    <a:pt x="7" y="4"/>
                  </a:cubicBezTo>
                  <a:cubicBezTo>
                    <a:pt x="7" y="3"/>
                    <a:pt x="7" y="2"/>
                    <a:pt x="8" y="2"/>
                  </a:cubicBezTo>
                  <a:cubicBezTo>
                    <a:pt x="8" y="1"/>
                    <a:pt x="8" y="1"/>
                    <a:pt x="9" y="1"/>
                  </a:cubicBezTo>
                  <a:cubicBezTo>
                    <a:pt x="9" y="0"/>
                    <a:pt x="10" y="0"/>
                    <a:pt x="11" y="0"/>
                  </a:cubicBezTo>
                  <a:cubicBezTo>
                    <a:pt x="12" y="0"/>
                    <a:pt x="13" y="0"/>
                    <a:pt x="14" y="0"/>
                  </a:cubicBezTo>
                  <a:cubicBezTo>
                    <a:pt x="14" y="1"/>
                    <a:pt x="15" y="1"/>
                    <a:pt x="16" y="3"/>
                  </a:cubicBezTo>
                  <a:cubicBezTo>
                    <a:pt x="17" y="2"/>
                    <a:pt x="17" y="2"/>
                    <a:pt x="17" y="2"/>
                  </a:cubicBezTo>
                  <a:cubicBezTo>
                    <a:pt x="17" y="4"/>
                    <a:pt x="17" y="4"/>
                    <a:pt x="17" y="4"/>
                  </a:cubicBezTo>
                  <a:cubicBezTo>
                    <a:pt x="16" y="4"/>
                    <a:pt x="16" y="4"/>
                    <a:pt x="16" y="4"/>
                  </a:cubicBezTo>
                  <a:cubicBezTo>
                    <a:pt x="16" y="5"/>
                    <a:pt x="16" y="6"/>
                    <a:pt x="15" y="7"/>
                  </a:cubicBezTo>
                  <a:cubicBezTo>
                    <a:pt x="15" y="8"/>
                    <a:pt x="14" y="8"/>
                    <a:pt x="12" y="9"/>
                  </a:cubicBezTo>
                  <a:cubicBezTo>
                    <a:pt x="11" y="9"/>
                    <a:pt x="11" y="9"/>
                    <a:pt x="11" y="9"/>
                  </a:cubicBezTo>
                  <a:cubicBezTo>
                    <a:pt x="11" y="5"/>
                    <a:pt x="11" y="5"/>
                    <a:pt x="11" y="5"/>
                  </a:cubicBezTo>
                  <a:cubicBezTo>
                    <a:pt x="12" y="5"/>
                    <a:pt x="12" y="5"/>
                    <a:pt x="12" y="5"/>
                  </a:cubicBezTo>
                  <a:cubicBezTo>
                    <a:pt x="13" y="5"/>
                    <a:pt x="13" y="5"/>
                    <a:pt x="13" y="5"/>
                  </a:cubicBezTo>
                  <a:cubicBezTo>
                    <a:pt x="14" y="5"/>
                    <a:pt x="14" y="4"/>
                    <a:pt x="14" y="4"/>
                  </a:cubicBezTo>
                  <a:cubicBezTo>
                    <a:pt x="14" y="4"/>
                    <a:pt x="13" y="4"/>
                    <a:pt x="13" y="4"/>
                  </a:cubicBezTo>
                  <a:cubicBezTo>
                    <a:pt x="13" y="3"/>
                    <a:pt x="13" y="3"/>
                    <a:pt x="12" y="4"/>
                  </a:cubicBezTo>
                  <a:cubicBezTo>
                    <a:pt x="12" y="4"/>
                    <a:pt x="11" y="4"/>
                    <a:pt x="11" y="4"/>
                  </a:cubicBezTo>
                  <a:cubicBezTo>
                    <a:pt x="10" y="4"/>
                    <a:pt x="10" y="5"/>
                    <a:pt x="10" y="5"/>
                  </a:cubicBezTo>
                  <a:cubicBezTo>
                    <a:pt x="9" y="7"/>
                    <a:pt x="9" y="7"/>
                    <a:pt x="9" y="8"/>
                  </a:cubicBezTo>
                  <a:cubicBezTo>
                    <a:pt x="9" y="8"/>
                    <a:pt x="8" y="9"/>
                    <a:pt x="8" y="9"/>
                  </a:cubicBezTo>
                  <a:cubicBezTo>
                    <a:pt x="7" y="10"/>
                    <a:pt x="7" y="10"/>
                    <a:pt x="6" y="10"/>
                  </a:cubicBezTo>
                  <a:cubicBezTo>
                    <a:pt x="5" y="10"/>
                    <a:pt x="4" y="10"/>
                    <a:pt x="3" y="10"/>
                  </a:cubicBezTo>
                  <a:cubicBezTo>
                    <a:pt x="2" y="9"/>
                    <a:pt x="2" y="8"/>
                    <a:pt x="2" y="7"/>
                  </a:cubicBezTo>
                  <a:cubicBezTo>
                    <a:pt x="0" y="7"/>
                    <a:pt x="0" y="7"/>
                    <a:pt x="0" y="7"/>
                  </a:cubicBezTo>
                  <a:cubicBezTo>
                    <a:pt x="0" y="6"/>
                    <a:pt x="0" y="6"/>
                    <a:pt x="0" y="6"/>
                  </a:cubicBezTo>
                  <a:cubicBezTo>
                    <a:pt x="1" y="5"/>
                    <a:pt x="1" y="5"/>
                    <a:pt x="1" y="5"/>
                  </a:cubicBezTo>
                  <a:cubicBezTo>
                    <a:pt x="1" y="4"/>
                    <a:pt x="1" y="3"/>
                    <a:pt x="2" y="3"/>
                  </a:cubicBezTo>
                  <a:cubicBezTo>
                    <a:pt x="2" y="2"/>
                    <a:pt x="3" y="2"/>
                    <a:pt x="4" y="1"/>
                  </a:cubicBezTo>
                  <a:cubicBezTo>
                    <a:pt x="4" y="1"/>
                    <a:pt x="4" y="1"/>
                    <a:pt x="5"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930"/>
            <p:cNvSpPr>
              <a:spLocks/>
            </p:cNvSpPr>
            <p:nvPr/>
          </p:nvSpPr>
          <p:spPr bwMode="auto">
            <a:xfrm>
              <a:off x="522409" y="5074971"/>
              <a:ext cx="766881" cy="752357"/>
            </a:xfrm>
            <a:custGeom>
              <a:avLst/>
              <a:gdLst>
                <a:gd name="T0" fmla="*/ 30 w 44"/>
                <a:gd name="T1" fmla="*/ 4 h 43"/>
                <a:gd name="T2" fmla="*/ 39 w 44"/>
                <a:gd name="T3" fmla="*/ 30 h 43"/>
                <a:gd name="T4" fmla="*/ 14 w 44"/>
                <a:gd name="T5" fmla="*/ 39 h 43"/>
                <a:gd name="T6" fmla="*/ 5 w 44"/>
                <a:gd name="T7" fmla="*/ 13 h 43"/>
                <a:gd name="T8" fmla="*/ 30 w 44"/>
                <a:gd name="T9" fmla="*/ 4 h 43"/>
              </a:gdLst>
              <a:ahLst/>
              <a:cxnLst>
                <a:cxn ang="0">
                  <a:pos x="T0" y="T1"/>
                </a:cxn>
                <a:cxn ang="0">
                  <a:pos x="T2" y="T3"/>
                </a:cxn>
                <a:cxn ang="0">
                  <a:pos x="T4" y="T5"/>
                </a:cxn>
                <a:cxn ang="0">
                  <a:pos x="T6" y="T7"/>
                </a:cxn>
                <a:cxn ang="0">
                  <a:pos x="T8" y="T9"/>
                </a:cxn>
              </a:cxnLst>
              <a:rect l="0" t="0" r="r" b="b"/>
              <a:pathLst>
                <a:path w="44" h="43">
                  <a:moveTo>
                    <a:pt x="30" y="4"/>
                  </a:moveTo>
                  <a:cubicBezTo>
                    <a:pt x="40" y="9"/>
                    <a:pt x="44" y="20"/>
                    <a:pt x="39" y="30"/>
                  </a:cubicBezTo>
                  <a:cubicBezTo>
                    <a:pt x="35" y="39"/>
                    <a:pt x="23" y="43"/>
                    <a:pt x="14" y="39"/>
                  </a:cubicBezTo>
                  <a:cubicBezTo>
                    <a:pt x="4" y="34"/>
                    <a:pt x="0" y="23"/>
                    <a:pt x="5" y="13"/>
                  </a:cubicBezTo>
                  <a:cubicBezTo>
                    <a:pt x="10" y="4"/>
                    <a:pt x="21" y="0"/>
                    <a:pt x="30" y="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931"/>
            <p:cNvSpPr>
              <a:spLocks noEditPoints="1"/>
            </p:cNvSpPr>
            <p:nvPr/>
          </p:nvSpPr>
          <p:spPr bwMode="auto">
            <a:xfrm>
              <a:off x="592126" y="5144688"/>
              <a:ext cx="627448" cy="612924"/>
            </a:xfrm>
            <a:custGeom>
              <a:avLst/>
              <a:gdLst>
                <a:gd name="T0" fmla="*/ 32 w 36"/>
                <a:gd name="T1" fmla="*/ 24 h 35"/>
                <a:gd name="T2" fmla="*/ 11 w 36"/>
                <a:gd name="T3" fmla="*/ 31 h 35"/>
                <a:gd name="T4" fmla="*/ 4 w 36"/>
                <a:gd name="T5" fmla="*/ 11 h 35"/>
                <a:gd name="T6" fmla="*/ 25 w 36"/>
                <a:gd name="T7" fmla="*/ 4 h 35"/>
                <a:gd name="T8" fmla="*/ 32 w 36"/>
                <a:gd name="T9" fmla="*/ 24 h 35"/>
                <a:gd name="T10" fmla="*/ 6 w 36"/>
                <a:gd name="T11" fmla="*/ 12 h 35"/>
                <a:gd name="T12" fmla="*/ 12 w 36"/>
                <a:gd name="T13" fmla="*/ 29 h 35"/>
                <a:gd name="T14" fmla="*/ 30 w 36"/>
                <a:gd name="T15" fmla="*/ 23 h 35"/>
                <a:gd name="T16" fmla="*/ 24 w 36"/>
                <a:gd name="T17" fmla="*/ 6 h 35"/>
                <a:gd name="T18" fmla="*/ 6 w 36"/>
                <a:gd name="T19"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32" y="24"/>
                  </a:moveTo>
                  <a:cubicBezTo>
                    <a:pt x="28" y="32"/>
                    <a:pt x="19" y="35"/>
                    <a:pt x="11" y="31"/>
                  </a:cubicBezTo>
                  <a:cubicBezTo>
                    <a:pt x="4" y="28"/>
                    <a:pt x="0" y="18"/>
                    <a:pt x="4" y="11"/>
                  </a:cubicBezTo>
                  <a:cubicBezTo>
                    <a:pt x="8" y="3"/>
                    <a:pt x="17" y="0"/>
                    <a:pt x="25" y="4"/>
                  </a:cubicBezTo>
                  <a:cubicBezTo>
                    <a:pt x="33" y="7"/>
                    <a:pt x="36" y="17"/>
                    <a:pt x="32" y="24"/>
                  </a:cubicBezTo>
                  <a:moveTo>
                    <a:pt x="6" y="12"/>
                  </a:moveTo>
                  <a:cubicBezTo>
                    <a:pt x="3" y="18"/>
                    <a:pt x="6" y="26"/>
                    <a:pt x="12" y="29"/>
                  </a:cubicBezTo>
                  <a:cubicBezTo>
                    <a:pt x="19" y="32"/>
                    <a:pt x="27" y="30"/>
                    <a:pt x="30" y="23"/>
                  </a:cubicBezTo>
                  <a:cubicBezTo>
                    <a:pt x="33" y="17"/>
                    <a:pt x="30" y="9"/>
                    <a:pt x="24" y="6"/>
                  </a:cubicBezTo>
                  <a:cubicBezTo>
                    <a:pt x="17" y="3"/>
                    <a:pt x="10" y="5"/>
                    <a:pt x="6" y="12"/>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932"/>
            <p:cNvSpPr>
              <a:spLocks/>
            </p:cNvSpPr>
            <p:nvPr/>
          </p:nvSpPr>
          <p:spPr bwMode="auto">
            <a:xfrm>
              <a:off x="661842" y="5214404"/>
              <a:ext cx="505444" cy="456062"/>
            </a:xfrm>
            <a:custGeom>
              <a:avLst/>
              <a:gdLst>
                <a:gd name="T0" fmla="*/ 14 w 29"/>
                <a:gd name="T1" fmla="*/ 0 h 26"/>
                <a:gd name="T2" fmla="*/ 3 w 29"/>
                <a:gd name="T3" fmla="*/ 7 h 26"/>
                <a:gd name="T4" fmla="*/ 2 w 29"/>
                <a:gd name="T5" fmla="*/ 8 h 26"/>
                <a:gd name="T6" fmla="*/ 2 w 29"/>
                <a:gd name="T7" fmla="*/ 8 h 26"/>
                <a:gd name="T8" fmla="*/ 2 w 29"/>
                <a:gd name="T9" fmla="*/ 8 h 26"/>
                <a:gd name="T10" fmla="*/ 2 w 29"/>
                <a:gd name="T11" fmla="*/ 9 h 26"/>
                <a:gd name="T12" fmla="*/ 7 w 29"/>
                <a:gd name="T13" fmla="*/ 24 h 26"/>
                <a:gd name="T14" fmla="*/ 8 w 29"/>
                <a:gd name="T15" fmla="*/ 25 h 26"/>
                <a:gd name="T16" fmla="*/ 8 w 29"/>
                <a:gd name="T17" fmla="*/ 25 h 26"/>
                <a:gd name="T18" fmla="*/ 14 w 29"/>
                <a:gd name="T19" fmla="*/ 26 h 26"/>
                <a:gd name="T20" fmla="*/ 25 w 29"/>
                <a:gd name="T21" fmla="*/ 21 h 26"/>
                <a:gd name="T22" fmla="*/ 26 w 29"/>
                <a:gd name="T23" fmla="*/ 19 h 26"/>
                <a:gd name="T24" fmla="*/ 26 w 29"/>
                <a:gd name="T25" fmla="*/ 19 h 26"/>
                <a:gd name="T26" fmla="*/ 20 w 29"/>
                <a:gd name="T27" fmla="*/ 2 h 26"/>
                <a:gd name="T28" fmla="*/ 14 w 29"/>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6">
                  <a:moveTo>
                    <a:pt x="14" y="0"/>
                  </a:moveTo>
                  <a:cubicBezTo>
                    <a:pt x="9" y="0"/>
                    <a:pt x="5" y="3"/>
                    <a:pt x="3" y="7"/>
                  </a:cubicBezTo>
                  <a:cubicBezTo>
                    <a:pt x="2" y="8"/>
                    <a:pt x="2" y="8"/>
                    <a:pt x="2" y="8"/>
                  </a:cubicBezTo>
                  <a:cubicBezTo>
                    <a:pt x="2" y="8"/>
                    <a:pt x="2" y="8"/>
                    <a:pt x="2" y="8"/>
                  </a:cubicBezTo>
                  <a:cubicBezTo>
                    <a:pt x="2" y="8"/>
                    <a:pt x="2" y="8"/>
                    <a:pt x="2" y="8"/>
                  </a:cubicBezTo>
                  <a:cubicBezTo>
                    <a:pt x="2" y="8"/>
                    <a:pt x="2" y="9"/>
                    <a:pt x="2" y="9"/>
                  </a:cubicBezTo>
                  <a:cubicBezTo>
                    <a:pt x="0" y="15"/>
                    <a:pt x="2" y="21"/>
                    <a:pt x="7" y="24"/>
                  </a:cubicBezTo>
                  <a:cubicBezTo>
                    <a:pt x="7" y="25"/>
                    <a:pt x="8" y="25"/>
                    <a:pt x="8" y="25"/>
                  </a:cubicBezTo>
                  <a:cubicBezTo>
                    <a:pt x="8" y="25"/>
                    <a:pt x="8" y="25"/>
                    <a:pt x="8" y="25"/>
                  </a:cubicBezTo>
                  <a:cubicBezTo>
                    <a:pt x="10" y="26"/>
                    <a:pt x="12" y="26"/>
                    <a:pt x="14" y="26"/>
                  </a:cubicBezTo>
                  <a:cubicBezTo>
                    <a:pt x="18" y="26"/>
                    <a:pt x="22" y="24"/>
                    <a:pt x="25" y="21"/>
                  </a:cubicBezTo>
                  <a:cubicBezTo>
                    <a:pt x="25" y="20"/>
                    <a:pt x="26" y="20"/>
                    <a:pt x="26" y="19"/>
                  </a:cubicBezTo>
                  <a:cubicBezTo>
                    <a:pt x="26" y="19"/>
                    <a:pt x="26" y="19"/>
                    <a:pt x="26" y="19"/>
                  </a:cubicBezTo>
                  <a:cubicBezTo>
                    <a:pt x="29" y="13"/>
                    <a:pt x="26" y="5"/>
                    <a:pt x="20" y="2"/>
                  </a:cubicBezTo>
                  <a:cubicBezTo>
                    <a:pt x="18" y="1"/>
                    <a:pt x="16" y="0"/>
                    <a:pt x="14"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933"/>
            <p:cNvSpPr>
              <a:spLocks noEditPoints="1"/>
            </p:cNvSpPr>
            <p:nvPr/>
          </p:nvSpPr>
          <p:spPr bwMode="auto">
            <a:xfrm>
              <a:off x="661842" y="5214404"/>
              <a:ext cx="505444" cy="456062"/>
            </a:xfrm>
            <a:custGeom>
              <a:avLst/>
              <a:gdLst>
                <a:gd name="T0" fmla="*/ 25 w 29"/>
                <a:gd name="T1" fmla="*/ 21 h 26"/>
                <a:gd name="T2" fmla="*/ 14 w 29"/>
                <a:gd name="T3" fmla="*/ 26 h 26"/>
                <a:gd name="T4" fmla="*/ 8 w 29"/>
                <a:gd name="T5" fmla="*/ 25 h 26"/>
                <a:gd name="T6" fmla="*/ 14 w 29"/>
                <a:gd name="T7" fmla="*/ 26 h 26"/>
                <a:gd name="T8" fmla="*/ 25 w 29"/>
                <a:gd name="T9" fmla="*/ 21 h 26"/>
                <a:gd name="T10" fmla="*/ 2 w 29"/>
                <a:gd name="T11" fmla="*/ 9 h 26"/>
                <a:gd name="T12" fmla="*/ 7 w 29"/>
                <a:gd name="T13" fmla="*/ 24 h 26"/>
                <a:gd name="T14" fmla="*/ 2 w 29"/>
                <a:gd name="T15" fmla="*/ 9 h 26"/>
                <a:gd name="T16" fmla="*/ 2 w 29"/>
                <a:gd name="T17" fmla="*/ 8 h 26"/>
                <a:gd name="T18" fmla="*/ 2 w 29"/>
                <a:gd name="T19" fmla="*/ 8 h 26"/>
                <a:gd name="T20" fmla="*/ 2 w 29"/>
                <a:gd name="T21" fmla="*/ 8 h 26"/>
                <a:gd name="T22" fmla="*/ 2 w 29"/>
                <a:gd name="T23" fmla="*/ 8 h 26"/>
                <a:gd name="T24" fmla="*/ 2 w 29"/>
                <a:gd name="T25" fmla="*/ 8 h 26"/>
                <a:gd name="T26" fmla="*/ 14 w 29"/>
                <a:gd name="T27" fmla="*/ 0 h 26"/>
                <a:gd name="T28" fmla="*/ 3 w 29"/>
                <a:gd name="T29" fmla="*/ 7 h 26"/>
                <a:gd name="T30" fmla="*/ 14 w 29"/>
                <a:gd name="T31" fmla="*/ 0 h 26"/>
                <a:gd name="T32" fmla="*/ 20 w 29"/>
                <a:gd name="T33" fmla="*/ 2 h 26"/>
                <a:gd name="T34" fmla="*/ 26 w 29"/>
                <a:gd name="T35" fmla="*/ 19 h 26"/>
                <a:gd name="T36" fmla="*/ 20 w 29"/>
                <a:gd name="T37" fmla="*/ 2 h 26"/>
                <a:gd name="T38" fmla="*/ 14 w 29"/>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26">
                  <a:moveTo>
                    <a:pt x="25" y="21"/>
                  </a:moveTo>
                  <a:cubicBezTo>
                    <a:pt x="22" y="24"/>
                    <a:pt x="18" y="26"/>
                    <a:pt x="14" y="26"/>
                  </a:cubicBezTo>
                  <a:cubicBezTo>
                    <a:pt x="12" y="26"/>
                    <a:pt x="10" y="26"/>
                    <a:pt x="8" y="25"/>
                  </a:cubicBezTo>
                  <a:cubicBezTo>
                    <a:pt x="10" y="26"/>
                    <a:pt x="12" y="26"/>
                    <a:pt x="14" y="26"/>
                  </a:cubicBezTo>
                  <a:cubicBezTo>
                    <a:pt x="18" y="26"/>
                    <a:pt x="22" y="24"/>
                    <a:pt x="25" y="21"/>
                  </a:cubicBezTo>
                  <a:moveTo>
                    <a:pt x="2" y="9"/>
                  </a:moveTo>
                  <a:cubicBezTo>
                    <a:pt x="0" y="15"/>
                    <a:pt x="2" y="21"/>
                    <a:pt x="7" y="24"/>
                  </a:cubicBezTo>
                  <a:cubicBezTo>
                    <a:pt x="2" y="21"/>
                    <a:pt x="0" y="15"/>
                    <a:pt x="2" y="9"/>
                  </a:cubicBezTo>
                  <a:moveTo>
                    <a:pt x="2" y="8"/>
                  </a:moveTo>
                  <a:cubicBezTo>
                    <a:pt x="2" y="8"/>
                    <a:pt x="2" y="8"/>
                    <a:pt x="2" y="8"/>
                  </a:cubicBezTo>
                  <a:cubicBezTo>
                    <a:pt x="2" y="8"/>
                    <a:pt x="2" y="8"/>
                    <a:pt x="2" y="8"/>
                  </a:cubicBezTo>
                  <a:cubicBezTo>
                    <a:pt x="2" y="8"/>
                    <a:pt x="2" y="8"/>
                    <a:pt x="2" y="8"/>
                  </a:cubicBezTo>
                  <a:cubicBezTo>
                    <a:pt x="2" y="8"/>
                    <a:pt x="2" y="8"/>
                    <a:pt x="2" y="8"/>
                  </a:cubicBezTo>
                  <a:moveTo>
                    <a:pt x="14" y="0"/>
                  </a:moveTo>
                  <a:cubicBezTo>
                    <a:pt x="9" y="0"/>
                    <a:pt x="5" y="3"/>
                    <a:pt x="3" y="7"/>
                  </a:cubicBezTo>
                  <a:cubicBezTo>
                    <a:pt x="5" y="3"/>
                    <a:pt x="9" y="0"/>
                    <a:pt x="14" y="0"/>
                  </a:cubicBezTo>
                  <a:cubicBezTo>
                    <a:pt x="16" y="0"/>
                    <a:pt x="18" y="1"/>
                    <a:pt x="20" y="2"/>
                  </a:cubicBezTo>
                  <a:cubicBezTo>
                    <a:pt x="26" y="5"/>
                    <a:pt x="29" y="13"/>
                    <a:pt x="26" y="19"/>
                  </a:cubicBezTo>
                  <a:cubicBezTo>
                    <a:pt x="29" y="13"/>
                    <a:pt x="26" y="5"/>
                    <a:pt x="20" y="2"/>
                  </a:cubicBezTo>
                  <a:cubicBezTo>
                    <a:pt x="18" y="1"/>
                    <a:pt x="16" y="0"/>
                    <a:pt x="14"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934"/>
            <p:cNvSpPr>
              <a:spLocks/>
            </p:cNvSpPr>
            <p:nvPr/>
          </p:nvSpPr>
          <p:spPr bwMode="auto">
            <a:xfrm>
              <a:off x="748988" y="5339314"/>
              <a:ext cx="313724" cy="226578"/>
            </a:xfrm>
            <a:custGeom>
              <a:avLst/>
              <a:gdLst>
                <a:gd name="T0" fmla="*/ 8 w 18"/>
                <a:gd name="T1" fmla="*/ 1 h 13"/>
                <a:gd name="T2" fmla="*/ 6 w 18"/>
                <a:gd name="T3" fmla="*/ 4 h 13"/>
                <a:gd name="T4" fmla="*/ 6 w 18"/>
                <a:gd name="T5" fmla="*/ 4 h 13"/>
                <a:gd name="T6" fmla="*/ 4 w 18"/>
                <a:gd name="T7" fmla="*/ 4 h 13"/>
                <a:gd name="T8" fmla="*/ 4 w 18"/>
                <a:gd name="T9" fmla="*/ 4 h 13"/>
                <a:gd name="T10" fmla="*/ 4 w 18"/>
                <a:gd name="T11" fmla="*/ 5 h 13"/>
                <a:gd name="T12" fmla="*/ 4 w 18"/>
                <a:gd name="T13" fmla="*/ 5 h 13"/>
                <a:gd name="T14" fmla="*/ 6 w 18"/>
                <a:gd name="T15" fmla="*/ 5 h 13"/>
                <a:gd name="T16" fmla="*/ 8 w 18"/>
                <a:gd name="T17" fmla="*/ 4 h 13"/>
                <a:gd name="T18" fmla="*/ 10 w 18"/>
                <a:gd name="T19" fmla="*/ 3 h 13"/>
                <a:gd name="T20" fmla="*/ 12 w 18"/>
                <a:gd name="T21" fmla="*/ 3 h 13"/>
                <a:gd name="T22" fmla="*/ 14 w 18"/>
                <a:gd name="T23" fmla="*/ 3 h 13"/>
                <a:gd name="T24" fmla="*/ 17 w 18"/>
                <a:gd name="T25" fmla="*/ 6 h 13"/>
                <a:gd name="T26" fmla="*/ 17 w 18"/>
                <a:gd name="T27" fmla="*/ 9 h 13"/>
                <a:gd name="T28" fmla="*/ 18 w 18"/>
                <a:gd name="T29" fmla="*/ 10 h 13"/>
                <a:gd name="T30" fmla="*/ 17 w 18"/>
                <a:gd name="T31" fmla="*/ 11 h 13"/>
                <a:gd name="T32" fmla="*/ 16 w 18"/>
                <a:gd name="T33" fmla="*/ 11 h 13"/>
                <a:gd name="T34" fmla="*/ 13 w 18"/>
                <a:gd name="T35" fmla="*/ 13 h 13"/>
                <a:gd name="T36" fmla="*/ 10 w 18"/>
                <a:gd name="T37" fmla="*/ 12 h 13"/>
                <a:gd name="T38" fmla="*/ 9 w 18"/>
                <a:gd name="T39" fmla="*/ 12 h 13"/>
                <a:gd name="T40" fmla="*/ 11 w 18"/>
                <a:gd name="T41" fmla="*/ 8 h 13"/>
                <a:gd name="T42" fmla="*/ 11 w 18"/>
                <a:gd name="T43" fmla="*/ 9 h 13"/>
                <a:gd name="T44" fmla="*/ 13 w 18"/>
                <a:gd name="T45" fmla="*/ 9 h 13"/>
                <a:gd name="T46" fmla="*/ 14 w 18"/>
                <a:gd name="T47" fmla="*/ 9 h 13"/>
                <a:gd name="T48" fmla="*/ 14 w 18"/>
                <a:gd name="T49" fmla="*/ 8 h 13"/>
                <a:gd name="T50" fmla="*/ 13 w 18"/>
                <a:gd name="T51" fmla="*/ 8 h 13"/>
                <a:gd name="T52" fmla="*/ 12 w 18"/>
                <a:gd name="T53" fmla="*/ 7 h 13"/>
                <a:gd name="T54" fmla="*/ 10 w 18"/>
                <a:gd name="T55" fmla="*/ 8 h 13"/>
                <a:gd name="T56" fmla="*/ 7 w 18"/>
                <a:gd name="T57" fmla="*/ 9 h 13"/>
                <a:gd name="T58" fmla="*/ 5 w 18"/>
                <a:gd name="T59" fmla="*/ 10 h 13"/>
                <a:gd name="T60" fmla="*/ 3 w 18"/>
                <a:gd name="T61" fmla="*/ 9 h 13"/>
                <a:gd name="T62" fmla="*/ 1 w 18"/>
                <a:gd name="T63" fmla="*/ 7 h 13"/>
                <a:gd name="T64" fmla="*/ 1 w 18"/>
                <a:gd name="T65" fmla="*/ 4 h 13"/>
                <a:gd name="T66" fmla="*/ 0 w 18"/>
                <a:gd name="T67" fmla="*/ 3 h 13"/>
                <a:gd name="T68" fmla="*/ 1 w 18"/>
                <a:gd name="T69" fmla="*/ 2 h 13"/>
                <a:gd name="T70" fmla="*/ 2 w 18"/>
                <a:gd name="T71" fmla="*/ 2 h 13"/>
                <a:gd name="T72" fmla="*/ 4 w 18"/>
                <a:gd name="T73" fmla="*/ 0 h 13"/>
                <a:gd name="T74" fmla="*/ 7 w 18"/>
                <a:gd name="T75" fmla="*/ 1 h 13"/>
                <a:gd name="T76" fmla="*/ 8 w 18"/>
                <a:gd name="T7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13">
                  <a:moveTo>
                    <a:pt x="8" y="1"/>
                  </a:moveTo>
                  <a:cubicBezTo>
                    <a:pt x="6" y="4"/>
                    <a:pt x="6" y="4"/>
                    <a:pt x="6" y="4"/>
                  </a:cubicBezTo>
                  <a:cubicBezTo>
                    <a:pt x="6" y="4"/>
                    <a:pt x="6" y="4"/>
                    <a:pt x="6" y="4"/>
                  </a:cubicBezTo>
                  <a:cubicBezTo>
                    <a:pt x="5" y="4"/>
                    <a:pt x="5" y="4"/>
                    <a:pt x="4" y="4"/>
                  </a:cubicBezTo>
                  <a:cubicBezTo>
                    <a:pt x="4" y="4"/>
                    <a:pt x="4" y="4"/>
                    <a:pt x="4" y="4"/>
                  </a:cubicBezTo>
                  <a:cubicBezTo>
                    <a:pt x="4" y="4"/>
                    <a:pt x="4" y="5"/>
                    <a:pt x="4" y="5"/>
                  </a:cubicBezTo>
                  <a:cubicBezTo>
                    <a:pt x="4" y="5"/>
                    <a:pt x="4" y="5"/>
                    <a:pt x="4" y="5"/>
                  </a:cubicBezTo>
                  <a:cubicBezTo>
                    <a:pt x="5" y="6"/>
                    <a:pt x="5" y="6"/>
                    <a:pt x="6" y="5"/>
                  </a:cubicBezTo>
                  <a:cubicBezTo>
                    <a:pt x="6" y="5"/>
                    <a:pt x="7" y="5"/>
                    <a:pt x="8" y="4"/>
                  </a:cubicBezTo>
                  <a:cubicBezTo>
                    <a:pt x="9" y="4"/>
                    <a:pt x="10" y="3"/>
                    <a:pt x="10" y="3"/>
                  </a:cubicBezTo>
                  <a:cubicBezTo>
                    <a:pt x="11" y="3"/>
                    <a:pt x="11" y="3"/>
                    <a:pt x="12" y="3"/>
                  </a:cubicBezTo>
                  <a:cubicBezTo>
                    <a:pt x="13" y="3"/>
                    <a:pt x="13" y="3"/>
                    <a:pt x="14" y="3"/>
                  </a:cubicBezTo>
                  <a:cubicBezTo>
                    <a:pt x="15" y="4"/>
                    <a:pt x="16" y="5"/>
                    <a:pt x="17" y="6"/>
                  </a:cubicBezTo>
                  <a:cubicBezTo>
                    <a:pt x="17" y="7"/>
                    <a:pt x="17" y="8"/>
                    <a:pt x="17" y="9"/>
                  </a:cubicBezTo>
                  <a:cubicBezTo>
                    <a:pt x="18" y="10"/>
                    <a:pt x="18" y="10"/>
                    <a:pt x="18" y="10"/>
                  </a:cubicBezTo>
                  <a:cubicBezTo>
                    <a:pt x="17" y="11"/>
                    <a:pt x="17" y="11"/>
                    <a:pt x="17" y="11"/>
                  </a:cubicBezTo>
                  <a:cubicBezTo>
                    <a:pt x="16" y="11"/>
                    <a:pt x="16" y="11"/>
                    <a:pt x="16" y="11"/>
                  </a:cubicBezTo>
                  <a:cubicBezTo>
                    <a:pt x="15" y="12"/>
                    <a:pt x="14" y="12"/>
                    <a:pt x="13" y="13"/>
                  </a:cubicBezTo>
                  <a:cubicBezTo>
                    <a:pt x="12" y="13"/>
                    <a:pt x="11" y="13"/>
                    <a:pt x="10" y="12"/>
                  </a:cubicBezTo>
                  <a:cubicBezTo>
                    <a:pt x="9" y="12"/>
                    <a:pt x="9" y="12"/>
                    <a:pt x="9" y="12"/>
                  </a:cubicBezTo>
                  <a:cubicBezTo>
                    <a:pt x="11" y="8"/>
                    <a:pt x="11" y="8"/>
                    <a:pt x="11" y="8"/>
                  </a:cubicBezTo>
                  <a:cubicBezTo>
                    <a:pt x="11" y="9"/>
                    <a:pt x="11" y="9"/>
                    <a:pt x="11" y="9"/>
                  </a:cubicBezTo>
                  <a:cubicBezTo>
                    <a:pt x="12" y="9"/>
                    <a:pt x="13" y="9"/>
                    <a:pt x="13" y="9"/>
                  </a:cubicBezTo>
                  <a:cubicBezTo>
                    <a:pt x="14" y="10"/>
                    <a:pt x="14" y="9"/>
                    <a:pt x="14" y="9"/>
                  </a:cubicBezTo>
                  <a:cubicBezTo>
                    <a:pt x="14" y="9"/>
                    <a:pt x="14" y="9"/>
                    <a:pt x="14" y="8"/>
                  </a:cubicBezTo>
                  <a:cubicBezTo>
                    <a:pt x="14" y="8"/>
                    <a:pt x="14" y="8"/>
                    <a:pt x="13" y="8"/>
                  </a:cubicBezTo>
                  <a:cubicBezTo>
                    <a:pt x="13" y="8"/>
                    <a:pt x="12" y="7"/>
                    <a:pt x="12" y="7"/>
                  </a:cubicBezTo>
                  <a:cubicBezTo>
                    <a:pt x="11" y="7"/>
                    <a:pt x="11" y="7"/>
                    <a:pt x="10" y="8"/>
                  </a:cubicBezTo>
                  <a:cubicBezTo>
                    <a:pt x="9" y="9"/>
                    <a:pt x="8" y="9"/>
                    <a:pt x="7" y="9"/>
                  </a:cubicBezTo>
                  <a:cubicBezTo>
                    <a:pt x="7" y="10"/>
                    <a:pt x="6" y="10"/>
                    <a:pt x="5" y="10"/>
                  </a:cubicBezTo>
                  <a:cubicBezTo>
                    <a:pt x="5" y="10"/>
                    <a:pt x="4" y="10"/>
                    <a:pt x="3" y="9"/>
                  </a:cubicBezTo>
                  <a:cubicBezTo>
                    <a:pt x="2" y="9"/>
                    <a:pt x="1" y="8"/>
                    <a:pt x="1" y="7"/>
                  </a:cubicBezTo>
                  <a:cubicBezTo>
                    <a:pt x="1" y="6"/>
                    <a:pt x="1" y="5"/>
                    <a:pt x="1" y="4"/>
                  </a:cubicBezTo>
                  <a:cubicBezTo>
                    <a:pt x="0" y="3"/>
                    <a:pt x="0" y="3"/>
                    <a:pt x="0" y="3"/>
                  </a:cubicBezTo>
                  <a:cubicBezTo>
                    <a:pt x="1" y="2"/>
                    <a:pt x="1" y="2"/>
                    <a:pt x="1" y="2"/>
                  </a:cubicBezTo>
                  <a:cubicBezTo>
                    <a:pt x="2" y="2"/>
                    <a:pt x="2" y="2"/>
                    <a:pt x="2" y="2"/>
                  </a:cubicBezTo>
                  <a:cubicBezTo>
                    <a:pt x="3" y="1"/>
                    <a:pt x="4" y="0"/>
                    <a:pt x="4" y="0"/>
                  </a:cubicBezTo>
                  <a:cubicBezTo>
                    <a:pt x="5" y="0"/>
                    <a:pt x="6" y="0"/>
                    <a:pt x="7" y="1"/>
                  </a:cubicBezTo>
                  <a:cubicBezTo>
                    <a:pt x="7" y="1"/>
                    <a:pt x="8" y="1"/>
                    <a:pt x="8"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935"/>
            <p:cNvSpPr>
              <a:spLocks/>
            </p:cNvSpPr>
            <p:nvPr/>
          </p:nvSpPr>
          <p:spPr bwMode="auto">
            <a:xfrm>
              <a:off x="3136775" y="5583321"/>
              <a:ext cx="906313" cy="909219"/>
            </a:xfrm>
            <a:custGeom>
              <a:avLst/>
              <a:gdLst>
                <a:gd name="T0" fmla="*/ 22 w 52"/>
                <a:gd name="T1" fmla="*/ 2 h 52"/>
                <a:gd name="T2" fmla="*/ 50 w 52"/>
                <a:gd name="T3" fmla="*/ 22 h 52"/>
                <a:gd name="T4" fmla="*/ 31 w 52"/>
                <a:gd name="T5" fmla="*/ 50 h 52"/>
                <a:gd name="T6" fmla="*/ 2 w 52"/>
                <a:gd name="T7" fmla="*/ 31 h 52"/>
                <a:gd name="T8" fmla="*/ 22 w 52"/>
                <a:gd name="T9" fmla="*/ 2 h 52"/>
              </a:gdLst>
              <a:ahLst/>
              <a:cxnLst>
                <a:cxn ang="0">
                  <a:pos x="T0" y="T1"/>
                </a:cxn>
                <a:cxn ang="0">
                  <a:pos x="T2" y="T3"/>
                </a:cxn>
                <a:cxn ang="0">
                  <a:pos x="T4" y="T5"/>
                </a:cxn>
                <a:cxn ang="0">
                  <a:pos x="T6" y="T7"/>
                </a:cxn>
                <a:cxn ang="0">
                  <a:pos x="T8" y="T9"/>
                </a:cxn>
              </a:cxnLst>
              <a:rect l="0" t="0" r="r" b="b"/>
              <a:pathLst>
                <a:path w="52" h="52">
                  <a:moveTo>
                    <a:pt x="22" y="2"/>
                  </a:moveTo>
                  <a:cubicBezTo>
                    <a:pt x="35" y="0"/>
                    <a:pt x="47" y="8"/>
                    <a:pt x="50" y="22"/>
                  </a:cubicBezTo>
                  <a:cubicBezTo>
                    <a:pt x="52" y="35"/>
                    <a:pt x="44" y="47"/>
                    <a:pt x="31" y="50"/>
                  </a:cubicBezTo>
                  <a:cubicBezTo>
                    <a:pt x="18" y="52"/>
                    <a:pt x="5" y="44"/>
                    <a:pt x="2" y="31"/>
                  </a:cubicBezTo>
                  <a:cubicBezTo>
                    <a:pt x="0" y="18"/>
                    <a:pt x="8" y="5"/>
                    <a:pt x="22"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936"/>
            <p:cNvSpPr>
              <a:spLocks noEditPoints="1"/>
            </p:cNvSpPr>
            <p:nvPr/>
          </p:nvSpPr>
          <p:spPr bwMode="auto">
            <a:xfrm>
              <a:off x="3223920" y="5670466"/>
              <a:ext cx="732022" cy="732022"/>
            </a:xfrm>
            <a:custGeom>
              <a:avLst/>
              <a:gdLst>
                <a:gd name="T0" fmla="*/ 40 w 42"/>
                <a:gd name="T1" fmla="*/ 17 h 42"/>
                <a:gd name="T2" fmla="*/ 25 w 42"/>
                <a:gd name="T3" fmla="*/ 40 h 42"/>
                <a:gd name="T4" fmla="*/ 2 w 42"/>
                <a:gd name="T5" fmla="*/ 25 h 42"/>
                <a:gd name="T6" fmla="*/ 17 w 42"/>
                <a:gd name="T7" fmla="*/ 2 h 42"/>
                <a:gd name="T8" fmla="*/ 40 w 42"/>
                <a:gd name="T9" fmla="*/ 17 h 42"/>
                <a:gd name="T10" fmla="*/ 5 w 42"/>
                <a:gd name="T11" fmla="*/ 24 h 42"/>
                <a:gd name="T12" fmla="*/ 24 w 42"/>
                <a:gd name="T13" fmla="*/ 37 h 42"/>
                <a:gd name="T14" fmla="*/ 37 w 42"/>
                <a:gd name="T15" fmla="*/ 18 h 42"/>
                <a:gd name="T16" fmla="*/ 18 w 42"/>
                <a:gd name="T17" fmla="*/ 5 h 42"/>
                <a:gd name="T18" fmla="*/ 5 w 42"/>
                <a:gd name="T19"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40" y="17"/>
                  </a:moveTo>
                  <a:cubicBezTo>
                    <a:pt x="42" y="28"/>
                    <a:pt x="35" y="38"/>
                    <a:pt x="25" y="40"/>
                  </a:cubicBezTo>
                  <a:cubicBezTo>
                    <a:pt x="14" y="42"/>
                    <a:pt x="4" y="35"/>
                    <a:pt x="2" y="25"/>
                  </a:cubicBezTo>
                  <a:cubicBezTo>
                    <a:pt x="0" y="14"/>
                    <a:pt x="7" y="4"/>
                    <a:pt x="17" y="2"/>
                  </a:cubicBezTo>
                  <a:cubicBezTo>
                    <a:pt x="28" y="0"/>
                    <a:pt x="38" y="7"/>
                    <a:pt x="40" y="17"/>
                  </a:cubicBezTo>
                  <a:moveTo>
                    <a:pt x="5" y="24"/>
                  </a:moveTo>
                  <a:cubicBezTo>
                    <a:pt x="7" y="33"/>
                    <a:pt x="15" y="39"/>
                    <a:pt x="24" y="37"/>
                  </a:cubicBezTo>
                  <a:cubicBezTo>
                    <a:pt x="33" y="36"/>
                    <a:pt x="39" y="27"/>
                    <a:pt x="37" y="18"/>
                  </a:cubicBezTo>
                  <a:cubicBezTo>
                    <a:pt x="36" y="9"/>
                    <a:pt x="27" y="3"/>
                    <a:pt x="18" y="5"/>
                  </a:cubicBezTo>
                  <a:cubicBezTo>
                    <a:pt x="9" y="7"/>
                    <a:pt x="3" y="15"/>
                    <a:pt x="5" y="2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937"/>
            <p:cNvSpPr>
              <a:spLocks/>
            </p:cNvSpPr>
            <p:nvPr/>
          </p:nvSpPr>
          <p:spPr bwMode="auto">
            <a:xfrm>
              <a:off x="3293637" y="5757612"/>
              <a:ext cx="592589" cy="575160"/>
            </a:xfrm>
            <a:custGeom>
              <a:avLst/>
              <a:gdLst>
                <a:gd name="T0" fmla="*/ 17 w 34"/>
                <a:gd name="T1" fmla="*/ 0 h 33"/>
                <a:gd name="T2" fmla="*/ 14 w 34"/>
                <a:gd name="T3" fmla="*/ 0 h 33"/>
                <a:gd name="T4" fmla="*/ 14 w 34"/>
                <a:gd name="T5" fmla="*/ 0 h 33"/>
                <a:gd name="T6" fmla="*/ 10 w 34"/>
                <a:gd name="T7" fmla="*/ 1 h 33"/>
                <a:gd name="T8" fmla="*/ 1 w 34"/>
                <a:gd name="T9" fmla="*/ 19 h 33"/>
                <a:gd name="T10" fmla="*/ 1 w 34"/>
                <a:gd name="T11" fmla="*/ 19 h 33"/>
                <a:gd name="T12" fmla="*/ 1 w 34"/>
                <a:gd name="T13" fmla="*/ 19 h 33"/>
                <a:gd name="T14" fmla="*/ 17 w 34"/>
                <a:gd name="T15" fmla="*/ 33 h 33"/>
                <a:gd name="T16" fmla="*/ 20 w 34"/>
                <a:gd name="T17" fmla="*/ 32 h 33"/>
                <a:gd name="T18" fmla="*/ 20 w 34"/>
                <a:gd name="T19" fmla="*/ 32 h 33"/>
                <a:gd name="T20" fmla="*/ 22 w 34"/>
                <a:gd name="T21" fmla="*/ 32 h 33"/>
                <a:gd name="T22" fmla="*/ 33 w 34"/>
                <a:gd name="T23" fmla="*/ 15 h 33"/>
                <a:gd name="T24" fmla="*/ 33 w 34"/>
                <a:gd name="T25" fmla="*/ 13 h 33"/>
                <a:gd name="T26" fmla="*/ 33 w 34"/>
                <a:gd name="T27" fmla="*/ 13 h 33"/>
                <a:gd name="T28" fmla="*/ 17 w 34"/>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3">
                  <a:moveTo>
                    <a:pt x="17" y="0"/>
                  </a:moveTo>
                  <a:cubicBezTo>
                    <a:pt x="16" y="0"/>
                    <a:pt x="15" y="0"/>
                    <a:pt x="14" y="0"/>
                  </a:cubicBezTo>
                  <a:cubicBezTo>
                    <a:pt x="14" y="0"/>
                    <a:pt x="14" y="0"/>
                    <a:pt x="14" y="0"/>
                  </a:cubicBezTo>
                  <a:cubicBezTo>
                    <a:pt x="12" y="0"/>
                    <a:pt x="11" y="1"/>
                    <a:pt x="10" y="1"/>
                  </a:cubicBezTo>
                  <a:cubicBezTo>
                    <a:pt x="3" y="5"/>
                    <a:pt x="0" y="12"/>
                    <a:pt x="1" y="19"/>
                  </a:cubicBezTo>
                  <a:cubicBezTo>
                    <a:pt x="1" y="19"/>
                    <a:pt x="1" y="19"/>
                    <a:pt x="1" y="19"/>
                  </a:cubicBezTo>
                  <a:cubicBezTo>
                    <a:pt x="1" y="19"/>
                    <a:pt x="1" y="19"/>
                    <a:pt x="1" y="19"/>
                  </a:cubicBezTo>
                  <a:cubicBezTo>
                    <a:pt x="2" y="27"/>
                    <a:pt x="9" y="33"/>
                    <a:pt x="17" y="33"/>
                  </a:cubicBezTo>
                  <a:cubicBezTo>
                    <a:pt x="18" y="33"/>
                    <a:pt x="19" y="32"/>
                    <a:pt x="20" y="32"/>
                  </a:cubicBezTo>
                  <a:cubicBezTo>
                    <a:pt x="20" y="32"/>
                    <a:pt x="20" y="32"/>
                    <a:pt x="20" y="32"/>
                  </a:cubicBezTo>
                  <a:cubicBezTo>
                    <a:pt x="21" y="32"/>
                    <a:pt x="21" y="32"/>
                    <a:pt x="22" y="32"/>
                  </a:cubicBezTo>
                  <a:cubicBezTo>
                    <a:pt x="29" y="30"/>
                    <a:pt x="34" y="22"/>
                    <a:pt x="33" y="15"/>
                  </a:cubicBezTo>
                  <a:cubicBezTo>
                    <a:pt x="33" y="14"/>
                    <a:pt x="33" y="14"/>
                    <a:pt x="33" y="13"/>
                  </a:cubicBezTo>
                  <a:cubicBezTo>
                    <a:pt x="33" y="13"/>
                    <a:pt x="33" y="13"/>
                    <a:pt x="33" y="13"/>
                  </a:cubicBezTo>
                  <a:cubicBezTo>
                    <a:pt x="32" y="5"/>
                    <a:pt x="25" y="0"/>
                    <a:pt x="17"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938"/>
            <p:cNvSpPr>
              <a:spLocks noEditPoints="1"/>
            </p:cNvSpPr>
            <p:nvPr/>
          </p:nvSpPr>
          <p:spPr bwMode="auto">
            <a:xfrm>
              <a:off x="3293637" y="5757612"/>
              <a:ext cx="592589" cy="575160"/>
            </a:xfrm>
            <a:custGeom>
              <a:avLst/>
              <a:gdLst>
                <a:gd name="T0" fmla="*/ 1 w 34"/>
                <a:gd name="T1" fmla="*/ 19 h 33"/>
                <a:gd name="T2" fmla="*/ 17 w 34"/>
                <a:gd name="T3" fmla="*/ 33 h 33"/>
                <a:gd name="T4" fmla="*/ 20 w 34"/>
                <a:gd name="T5" fmla="*/ 32 h 33"/>
                <a:gd name="T6" fmla="*/ 17 w 34"/>
                <a:gd name="T7" fmla="*/ 33 h 33"/>
                <a:gd name="T8" fmla="*/ 1 w 34"/>
                <a:gd name="T9" fmla="*/ 19 h 33"/>
                <a:gd name="T10" fmla="*/ 33 w 34"/>
                <a:gd name="T11" fmla="*/ 15 h 33"/>
                <a:gd name="T12" fmla="*/ 22 w 34"/>
                <a:gd name="T13" fmla="*/ 32 h 33"/>
                <a:gd name="T14" fmla="*/ 33 w 34"/>
                <a:gd name="T15" fmla="*/ 15 h 33"/>
                <a:gd name="T16" fmla="*/ 10 w 34"/>
                <a:gd name="T17" fmla="*/ 1 h 33"/>
                <a:gd name="T18" fmla="*/ 1 w 34"/>
                <a:gd name="T19" fmla="*/ 19 h 33"/>
                <a:gd name="T20" fmla="*/ 10 w 34"/>
                <a:gd name="T21" fmla="*/ 1 h 33"/>
                <a:gd name="T22" fmla="*/ 17 w 34"/>
                <a:gd name="T23" fmla="*/ 0 h 33"/>
                <a:gd name="T24" fmla="*/ 14 w 34"/>
                <a:gd name="T25" fmla="*/ 0 h 33"/>
                <a:gd name="T26" fmla="*/ 14 w 34"/>
                <a:gd name="T27" fmla="*/ 0 h 33"/>
                <a:gd name="T28" fmla="*/ 14 w 34"/>
                <a:gd name="T29" fmla="*/ 0 h 33"/>
                <a:gd name="T30" fmla="*/ 17 w 34"/>
                <a:gd name="T31" fmla="*/ 0 h 33"/>
                <a:gd name="T32" fmla="*/ 33 w 34"/>
                <a:gd name="T33" fmla="*/ 13 h 33"/>
                <a:gd name="T34" fmla="*/ 33 w 34"/>
                <a:gd name="T35" fmla="*/ 13 h 33"/>
                <a:gd name="T36" fmla="*/ 33 w 34"/>
                <a:gd name="T37" fmla="*/ 13 h 33"/>
                <a:gd name="T38" fmla="*/ 17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1" y="19"/>
                  </a:moveTo>
                  <a:cubicBezTo>
                    <a:pt x="2" y="27"/>
                    <a:pt x="9" y="33"/>
                    <a:pt x="17" y="33"/>
                  </a:cubicBezTo>
                  <a:cubicBezTo>
                    <a:pt x="18" y="33"/>
                    <a:pt x="19" y="32"/>
                    <a:pt x="20" y="32"/>
                  </a:cubicBezTo>
                  <a:cubicBezTo>
                    <a:pt x="19" y="32"/>
                    <a:pt x="18" y="33"/>
                    <a:pt x="17" y="33"/>
                  </a:cubicBezTo>
                  <a:cubicBezTo>
                    <a:pt x="9" y="33"/>
                    <a:pt x="2" y="27"/>
                    <a:pt x="1" y="19"/>
                  </a:cubicBezTo>
                  <a:moveTo>
                    <a:pt x="33" y="15"/>
                  </a:moveTo>
                  <a:cubicBezTo>
                    <a:pt x="34" y="22"/>
                    <a:pt x="29" y="30"/>
                    <a:pt x="22" y="32"/>
                  </a:cubicBezTo>
                  <a:cubicBezTo>
                    <a:pt x="29" y="30"/>
                    <a:pt x="34" y="22"/>
                    <a:pt x="33" y="15"/>
                  </a:cubicBezTo>
                  <a:moveTo>
                    <a:pt x="10" y="1"/>
                  </a:moveTo>
                  <a:cubicBezTo>
                    <a:pt x="3" y="5"/>
                    <a:pt x="0" y="12"/>
                    <a:pt x="1" y="19"/>
                  </a:cubicBezTo>
                  <a:cubicBezTo>
                    <a:pt x="0" y="12"/>
                    <a:pt x="3" y="5"/>
                    <a:pt x="10" y="1"/>
                  </a:cubicBezTo>
                  <a:moveTo>
                    <a:pt x="17" y="0"/>
                  </a:moveTo>
                  <a:cubicBezTo>
                    <a:pt x="16" y="0"/>
                    <a:pt x="15" y="0"/>
                    <a:pt x="14" y="0"/>
                  </a:cubicBezTo>
                  <a:cubicBezTo>
                    <a:pt x="14" y="0"/>
                    <a:pt x="14" y="0"/>
                    <a:pt x="14" y="0"/>
                  </a:cubicBezTo>
                  <a:cubicBezTo>
                    <a:pt x="14" y="0"/>
                    <a:pt x="14" y="0"/>
                    <a:pt x="14" y="0"/>
                  </a:cubicBezTo>
                  <a:cubicBezTo>
                    <a:pt x="15" y="0"/>
                    <a:pt x="16" y="0"/>
                    <a:pt x="17" y="0"/>
                  </a:cubicBezTo>
                  <a:cubicBezTo>
                    <a:pt x="25" y="0"/>
                    <a:pt x="32" y="5"/>
                    <a:pt x="33" y="13"/>
                  </a:cubicBezTo>
                  <a:cubicBezTo>
                    <a:pt x="33" y="13"/>
                    <a:pt x="33" y="13"/>
                    <a:pt x="33" y="13"/>
                  </a:cubicBezTo>
                  <a:cubicBezTo>
                    <a:pt x="33" y="13"/>
                    <a:pt x="33" y="13"/>
                    <a:pt x="33" y="13"/>
                  </a:cubicBezTo>
                  <a:cubicBezTo>
                    <a:pt x="32" y="5"/>
                    <a:pt x="25" y="0"/>
                    <a:pt x="17"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939"/>
            <p:cNvSpPr>
              <a:spLocks/>
            </p:cNvSpPr>
            <p:nvPr/>
          </p:nvSpPr>
          <p:spPr bwMode="auto">
            <a:xfrm>
              <a:off x="3380782" y="5914474"/>
              <a:ext cx="418298" cy="261437"/>
            </a:xfrm>
            <a:custGeom>
              <a:avLst/>
              <a:gdLst>
                <a:gd name="T0" fmla="*/ 7 w 24"/>
                <a:gd name="T1" fmla="*/ 2 h 15"/>
                <a:gd name="T2" fmla="*/ 8 w 24"/>
                <a:gd name="T3" fmla="*/ 7 h 15"/>
                <a:gd name="T4" fmla="*/ 7 w 24"/>
                <a:gd name="T5" fmla="*/ 7 h 15"/>
                <a:gd name="T6" fmla="*/ 5 w 24"/>
                <a:gd name="T7" fmla="*/ 8 h 15"/>
                <a:gd name="T8" fmla="*/ 5 w 24"/>
                <a:gd name="T9" fmla="*/ 9 h 15"/>
                <a:gd name="T10" fmla="*/ 5 w 24"/>
                <a:gd name="T11" fmla="*/ 9 h 15"/>
                <a:gd name="T12" fmla="*/ 7 w 24"/>
                <a:gd name="T13" fmla="*/ 9 h 15"/>
                <a:gd name="T14" fmla="*/ 8 w 24"/>
                <a:gd name="T15" fmla="*/ 9 h 15"/>
                <a:gd name="T16" fmla="*/ 9 w 24"/>
                <a:gd name="T17" fmla="*/ 6 h 15"/>
                <a:gd name="T18" fmla="*/ 11 w 24"/>
                <a:gd name="T19" fmla="*/ 3 h 15"/>
                <a:gd name="T20" fmla="*/ 12 w 24"/>
                <a:gd name="T21" fmla="*/ 1 h 15"/>
                <a:gd name="T22" fmla="*/ 15 w 24"/>
                <a:gd name="T23" fmla="*/ 0 h 15"/>
                <a:gd name="T24" fmla="*/ 19 w 24"/>
                <a:gd name="T25" fmla="*/ 1 h 15"/>
                <a:gd name="T26" fmla="*/ 22 w 24"/>
                <a:gd name="T27" fmla="*/ 4 h 15"/>
                <a:gd name="T28" fmla="*/ 24 w 24"/>
                <a:gd name="T29" fmla="*/ 4 h 15"/>
                <a:gd name="T30" fmla="*/ 24 w 24"/>
                <a:gd name="T31" fmla="*/ 6 h 15"/>
                <a:gd name="T32" fmla="*/ 22 w 24"/>
                <a:gd name="T33" fmla="*/ 6 h 15"/>
                <a:gd name="T34" fmla="*/ 21 w 24"/>
                <a:gd name="T35" fmla="*/ 10 h 15"/>
                <a:gd name="T36" fmla="*/ 17 w 24"/>
                <a:gd name="T37" fmla="*/ 13 h 15"/>
                <a:gd name="T38" fmla="*/ 16 w 24"/>
                <a:gd name="T39" fmla="*/ 13 h 15"/>
                <a:gd name="T40" fmla="*/ 15 w 24"/>
                <a:gd name="T41" fmla="*/ 8 h 15"/>
                <a:gd name="T42" fmla="*/ 16 w 24"/>
                <a:gd name="T43" fmla="*/ 8 h 15"/>
                <a:gd name="T44" fmla="*/ 19 w 24"/>
                <a:gd name="T45" fmla="*/ 7 h 15"/>
                <a:gd name="T46" fmla="*/ 19 w 24"/>
                <a:gd name="T47" fmla="*/ 6 h 15"/>
                <a:gd name="T48" fmla="*/ 19 w 24"/>
                <a:gd name="T49" fmla="*/ 5 h 15"/>
                <a:gd name="T50" fmla="*/ 18 w 24"/>
                <a:gd name="T51" fmla="*/ 5 h 15"/>
                <a:gd name="T52" fmla="*/ 15 w 24"/>
                <a:gd name="T53" fmla="*/ 6 h 15"/>
                <a:gd name="T54" fmla="*/ 14 w 24"/>
                <a:gd name="T55" fmla="*/ 8 h 15"/>
                <a:gd name="T56" fmla="*/ 12 w 24"/>
                <a:gd name="T57" fmla="*/ 11 h 15"/>
                <a:gd name="T58" fmla="*/ 11 w 24"/>
                <a:gd name="T59" fmla="*/ 13 h 15"/>
                <a:gd name="T60" fmla="*/ 8 w 24"/>
                <a:gd name="T61" fmla="*/ 14 h 15"/>
                <a:gd name="T62" fmla="*/ 4 w 24"/>
                <a:gd name="T63" fmla="*/ 14 h 15"/>
                <a:gd name="T64" fmla="*/ 2 w 24"/>
                <a:gd name="T65" fmla="*/ 10 h 15"/>
                <a:gd name="T66" fmla="*/ 1 w 24"/>
                <a:gd name="T67" fmla="*/ 11 h 15"/>
                <a:gd name="T68" fmla="*/ 0 w 24"/>
                <a:gd name="T69" fmla="*/ 8 h 15"/>
                <a:gd name="T70" fmla="*/ 2 w 24"/>
                <a:gd name="T71" fmla="*/ 8 h 15"/>
                <a:gd name="T72" fmla="*/ 3 w 24"/>
                <a:gd name="T73" fmla="*/ 4 h 15"/>
                <a:gd name="T74" fmla="*/ 6 w 24"/>
                <a:gd name="T75" fmla="*/ 2 h 15"/>
                <a:gd name="T76" fmla="*/ 7 w 24"/>
                <a:gd name="T7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 h="15">
                  <a:moveTo>
                    <a:pt x="7" y="2"/>
                  </a:moveTo>
                  <a:cubicBezTo>
                    <a:pt x="8" y="7"/>
                    <a:pt x="8" y="7"/>
                    <a:pt x="8" y="7"/>
                  </a:cubicBezTo>
                  <a:cubicBezTo>
                    <a:pt x="7" y="7"/>
                    <a:pt x="7" y="7"/>
                    <a:pt x="7" y="7"/>
                  </a:cubicBezTo>
                  <a:cubicBezTo>
                    <a:pt x="6" y="8"/>
                    <a:pt x="5" y="8"/>
                    <a:pt x="5" y="8"/>
                  </a:cubicBezTo>
                  <a:cubicBezTo>
                    <a:pt x="5" y="8"/>
                    <a:pt x="5" y="8"/>
                    <a:pt x="5" y="9"/>
                  </a:cubicBezTo>
                  <a:cubicBezTo>
                    <a:pt x="5" y="9"/>
                    <a:pt x="5" y="9"/>
                    <a:pt x="5" y="9"/>
                  </a:cubicBezTo>
                  <a:cubicBezTo>
                    <a:pt x="6" y="9"/>
                    <a:pt x="6" y="9"/>
                    <a:pt x="7" y="9"/>
                  </a:cubicBezTo>
                  <a:cubicBezTo>
                    <a:pt x="7" y="9"/>
                    <a:pt x="8" y="9"/>
                    <a:pt x="8" y="9"/>
                  </a:cubicBezTo>
                  <a:cubicBezTo>
                    <a:pt x="8" y="8"/>
                    <a:pt x="9" y="7"/>
                    <a:pt x="9" y="6"/>
                  </a:cubicBezTo>
                  <a:cubicBezTo>
                    <a:pt x="10" y="4"/>
                    <a:pt x="10" y="3"/>
                    <a:pt x="11" y="3"/>
                  </a:cubicBezTo>
                  <a:cubicBezTo>
                    <a:pt x="11" y="2"/>
                    <a:pt x="11" y="2"/>
                    <a:pt x="12" y="1"/>
                  </a:cubicBezTo>
                  <a:cubicBezTo>
                    <a:pt x="13" y="1"/>
                    <a:pt x="14" y="0"/>
                    <a:pt x="15" y="0"/>
                  </a:cubicBezTo>
                  <a:cubicBezTo>
                    <a:pt x="17" y="0"/>
                    <a:pt x="18" y="0"/>
                    <a:pt x="19" y="1"/>
                  </a:cubicBezTo>
                  <a:cubicBezTo>
                    <a:pt x="20" y="1"/>
                    <a:pt x="21" y="2"/>
                    <a:pt x="22" y="4"/>
                  </a:cubicBezTo>
                  <a:cubicBezTo>
                    <a:pt x="24" y="4"/>
                    <a:pt x="24" y="4"/>
                    <a:pt x="24" y="4"/>
                  </a:cubicBezTo>
                  <a:cubicBezTo>
                    <a:pt x="24" y="6"/>
                    <a:pt x="24" y="6"/>
                    <a:pt x="24" y="6"/>
                  </a:cubicBezTo>
                  <a:cubicBezTo>
                    <a:pt x="22" y="6"/>
                    <a:pt x="22" y="6"/>
                    <a:pt x="22" y="6"/>
                  </a:cubicBezTo>
                  <a:cubicBezTo>
                    <a:pt x="22" y="8"/>
                    <a:pt x="22" y="9"/>
                    <a:pt x="21" y="10"/>
                  </a:cubicBezTo>
                  <a:cubicBezTo>
                    <a:pt x="21" y="11"/>
                    <a:pt x="19" y="12"/>
                    <a:pt x="17" y="13"/>
                  </a:cubicBezTo>
                  <a:cubicBezTo>
                    <a:pt x="16" y="13"/>
                    <a:pt x="16" y="13"/>
                    <a:pt x="16" y="13"/>
                  </a:cubicBezTo>
                  <a:cubicBezTo>
                    <a:pt x="15" y="8"/>
                    <a:pt x="15" y="8"/>
                    <a:pt x="15" y="8"/>
                  </a:cubicBezTo>
                  <a:cubicBezTo>
                    <a:pt x="16" y="8"/>
                    <a:pt x="16" y="8"/>
                    <a:pt x="16" y="8"/>
                  </a:cubicBezTo>
                  <a:cubicBezTo>
                    <a:pt x="18" y="7"/>
                    <a:pt x="18" y="7"/>
                    <a:pt x="19" y="7"/>
                  </a:cubicBezTo>
                  <a:cubicBezTo>
                    <a:pt x="19" y="7"/>
                    <a:pt x="19" y="6"/>
                    <a:pt x="19" y="6"/>
                  </a:cubicBezTo>
                  <a:cubicBezTo>
                    <a:pt x="19" y="6"/>
                    <a:pt x="19" y="5"/>
                    <a:pt x="19" y="5"/>
                  </a:cubicBezTo>
                  <a:cubicBezTo>
                    <a:pt x="18" y="5"/>
                    <a:pt x="18" y="5"/>
                    <a:pt x="18" y="5"/>
                  </a:cubicBezTo>
                  <a:cubicBezTo>
                    <a:pt x="16" y="6"/>
                    <a:pt x="16" y="6"/>
                    <a:pt x="15" y="6"/>
                  </a:cubicBezTo>
                  <a:cubicBezTo>
                    <a:pt x="15" y="6"/>
                    <a:pt x="14" y="7"/>
                    <a:pt x="14" y="8"/>
                  </a:cubicBezTo>
                  <a:cubicBezTo>
                    <a:pt x="13" y="10"/>
                    <a:pt x="13" y="11"/>
                    <a:pt x="12" y="11"/>
                  </a:cubicBezTo>
                  <a:cubicBezTo>
                    <a:pt x="12" y="12"/>
                    <a:pt x="12" y="13"/>
                    <a:pt x="11" y="13"/>
                  </a:cubicBezTo>
                  <a:cubicBezTo>
                    <a:pt x="10" y="14"/>
                    <a:pt x="9" y="14"/>
                    <a:pt x="8" y="14"/>
                  </a:cubicBezTo>
                  <a:cubicBezTo>
                    <a:pt x="7" y="15"/>
                    <a:pt x="5" y="14"/>
                    <a:pt x="4" y="14"/>
                  </a:cubicBezTo>
                  <a:cubicBezTo>
                    <a:pt x="3" y="13"/>
                    <a:pt x="3" y="12"/>
                    <a:pt x="2" y="10"/>
                  </a:cubicBezTo>
                  <a:cubicBezTo>
                    <a:pt x="1" y="11"/>
                    <a:pt x="1" y="11"/>
                    <a:pt x="1" y="11"/>
                  </a:cubicBezTo>
                  <a:cubicBezTo>
                    <a:pt x="0" y="8"/>
                    <a:pt x="0" y="8"/>
                    <a:pt x="0" y="8"/>
                  </a:cubicBezTo>
                  <a:cubicBezTo>
                    <a:pt x="2" y="8"/>
                    <a:pt x="2" y="8"/>
                    <a:pt x="2" y="8"/>
                  </a:cubicBezTo>
                  <a:cubicBezTo>
                    <a:pt x="2" y="6"/>
                    <a:pt x="2" y="5"/>
                    <a:pt x="3" y="4"/>
                  </a:cubicBezTo>
                  <a:cubicBezTo>
                    <a:pt x="3" y="3"/>
                    <a:pt x="4" y="3"/>
                    <a:pt x="6" y="2"/>
                  </a:cubicBezTo>
                  <a:cubicBezTo>
                    <a:pt x="6" y="2"/>
                    <a:pt x="6" y="2"/>
                    <a:pt x="7" y="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0" name="กลุ่ม 54"/>
          <p:cNvGrpSpPr/>
          <p:nvPr/>
        </p:nvGrpSpPr>
        <p:grpSpPr>
          <a:xfrm>
            <a:off x="8428037" y="307847"/>
            <a:ext cx="7466409" cy="1212182"/>
            <a:chOff x="13443218" y="3285880"/>
            <a:chExt cx="7572494" cy="1212182"/>
          </a:xfrm>
        </p:grpSpPr>
        <p:sp>
          <p:nvSpPr>
            <p:cNvPr id="101" name="TextBox 10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2" name="TextBox 10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219458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1" name="Group 280"/>
          <p:cNvGrpSpPr/>
          <p:nvPr/>
        </p:nvGrpSpPr>
        <p:grpSpPr>
          <a:xfrm>
            <a:off x="13000037" y="9807510"/>
            <a:ext cx="4992976" cy="2986046"/>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6980237" y="9807510"/>
            <a:ext cx="4992976" cy="2986046"/>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0" name="TextBox 299"/>
          <p:cNvSpPr txBox="1"/>
          <p:nvPr/>
        </p:nvSpPr>
        <p:spPr>
          <a:xfrm>
            <a:off x="7934613" y="11266980"/>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75%</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3977178" y="11256517"/>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100%</a:t>
            </a:r>
            <a:endParaRPr lang="id-ID" sz="5900" b="1" dirty="0">
              <a:solidFill>
                <a:schemeClr val="bg1"/>
              </a:solidFill>
              <a:latin typeface="Lato Black" pitchFamily="34" charset="0"/>
              <a:ea typeface="Lato Black" pitchFamily="34" charset="0"/>
              <a:cs typeface="Lato Black" pitchFamily="34" charset="0"/>
            </a:endParaRPr>
          </a:p>
        </p:txBody>
      </p:sp>
      <p:grpSp>
        <p:nvGrpSpPr>
          <p:cNvPr id="590" name="กลุ่ม 33"/>
          <p:cNvGrpSpPr/>
          <p:nvPr/>
        </p:nvGrpSpPr>
        <p:grpSpPr>
          <a:xfrm>
            <a:off x="1991859" y="2209800"/>
            <a:ext cx="4683578" cy="5844799"/>
            <a:chOff x="1722437" y="3556308"/>
            <a:chExt cx="4843917" cy="6044892"/>
          </a:xfrm>
        </p:grpSpPr>
        <p:grpSp>
          <p:nvGrpSpPr>
            <p:cNvPr id="591" name="กลุ่ม 34"/>
            <p:cNvGrpSpPr/>
            <p:nvPr/>
          </p:nvGrpSpPr>
          <p:grpSpPr>
            <a:xfrm>
              <a:off x="1722437" y="3556308"/>
              <a:ext cx="4843917" cy="6044892"/>
              <a:chOff x="888609" y="3619938"/>
              <a:chExt cx="5726112" cy="6330728"/>
            </a:xfrm>
          </p:grpSpPr>
          <p:sp>
            <p:nvSpPr>
              <p:cNvPr id="596"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592" name="TextBox 591"/>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3" name="TextBox 592"/>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594"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595" name="TextBox 594"/>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98" name="กลุ่ม 33"/>
          <p:cNvGrpSpPr/>
          <p:nvPr/>
        </p:nvGrpSpPr>
        <p:grpSpPr>
          <a:xfrm>
            <a:off x="18105437" y="2209800"/>
            <a:ext cx="4683578" cy="5844799"/>
            <a:chOff x="1722437" y="3556308"/>
            <a:chExt cx="4843917" cy="6044892"/>
          </a:xfrm>
        </p:grpSpPr>
        <p:grpSp>
          <p:nvGrpSpPr>
            <p:cNvPr id="599" name="กลุ่ม 34"/>
            <p:cNvGrpSpPr/>
            <p:nvPr/>
          </p:nvGrpSpPr>
          <p:grpSpPr>
            <a:xfrm>
              <a:off x="1722437" y="3556308"/>
              <a:ext cx="4843917" cy="6044892"/>
              <a:chOff x="888609" y="3619938"/>
              <a:chExt cx="5726112" cy="6330728"/>
            </a:xfrm>
          </p:grpSpPr>
          <p:sp>
            <p:nvSpPr>
              <p:cNvPr id="604"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00" name="TextBox 599"/>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1" name="TextBox 600"/>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602"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603" name="TextBox 602"/>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06" name="Group 605"/>
          <p:cNvGrpSpPr/>
          <p:nvPr/>
        </p:nvGrpSpPr>
        <p:grpSpPr>
          <a:xfrm>
            <a:off x="2090674" y="8839200"/>
            <a:ext cx="4410453" cy="3679686"/>
            <a:chOff x="5608637" y="9220200"/>
            <a:chExt cx="4410453" cy="3679686"/>
          </a:xfrm>
        </p:grpSpPr>
        <p:sp>
          <p:nvSpPr>
            <p:cNvPr id="607" name="TextBox 606"/>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6"/>
                  </a:solidFill>
                  <a:latin typeface="Lato" pitchFamily="34" charset="0"/>
                  <a:ea typeface="Lato" pitchFamily="34" charset="0"/>
                  <a:cs typeface="Lato" pitchFamily="34" charset="0"/>
                </a:rPr>
                <a:t>DATA 01</a:t>
              </a:r>
              <a:endParaRPr lang="id-ID" sz="4000" b="1" dirty="0">
                <a:solidFill>
                  <a:schemeClr val="accent6"/>
                </a:solidFill>
                <a:latin typeface="Lato" pitchFamily="34" charset="0"/>
                <a:ea typeface="Lato" pitchFamily="34" charset="0"/>
                <a:cs typeface="Lato" pitchFamily="34" charset="0"/>
              </a:endParaRPr>
            </a:p>
          </p:txBody>
        </p:sp>
        <p:sp>
          <p:nvSpPr>
            <p:cNvPr id="608"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6"/>
                  </a:solidFill>
                  <a:latin typeface="Lato Black" pitchFamily="34" charset="0"/>
                  <a:ea typeface="Lato Black" pitchFamily="34" charset="0"/>
                  <a:cs typeface="Lato Black" pitchFamily="34" charset="0"/>
                </a:rPr>
                <a:t>79</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609"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10" name="Group 609"/>
          <p:cNvGrpSpPr/>
          <p:nvPr/>
        </p:nvGrpSpPr>
        <p:grpSpPr>
          <a:xfrm>
            <a:off x="18312127" y="8839200"/>
            <a:ext cx="4410453" cy="3679686"/>
            <a:chOff x="5608637" y="9220200"/>
            <a:chExt cx="4410453" cy="3679686"/>
          </a:xfrm>
        </p:grpSpPr>
        <p:sp>
          <p:nvSpPr>
            <p:cNvPr id="611" name="TextBox 610"/>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03</a:t>
              </a:r>
              <a:endParaRPr lang="id-ID" sz="4000" b="1" dirty="0">
                <a:solidFill>
                  <a:schemeClr val="accent2"/>
                </a:solidFill>
                <a:latin typeface="Lato" pitchFamily="34" charset="0"/>
                <a:ea typeface="Lato" pitchFamily="34" charset="0"/>
                <a:cs typeface="Lato" pitchFamily="34" charset="0"/>
              </a:endParaRPr>
            </a:p>
          </p:txBody>
        </p:sp>
        <p:sp>
          <p:nvSpPr>
            <p:cNvPr id="612"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84</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613"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32" name="กลุ่ม 54"/>
          <p:cNvGrpSpPr/>
          <p:nvPr/>
        </p:nvGrpSpPr>
        <p:grpSpPr>
          <a:xfrm>
            <a:off x="8428037" y="307847"/>
            <a:ext cx="7466409" cy="1212182"/>
            <a:chOff x="13443218" y="3285880"/>
            <a:chExt cx="7572494" cy="1212182"/>
          </a:xfrm>
        </p:grpSpPr>
        <p:sp>
          <p:nvSpPr>
            <p:cNvPr id="133" name="TextBox 13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4" name="TextBox 13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 name="กลุ่ม 488"/>
          <p:cNvGrpSpPr/>
          <p:nvPr/>
        </p:nvGrpSpPr>
        <p:grpSpPr>
          <a:xfrm>
            <a:off x="8207544" y="7936999"/>
            <a:ext cx="2735093" cy="2578601"/>
            <a:chOff x="9418637" y="5550597"/>
            <a:chExt cx="4335293" cy="4087243"/>
          </a:xfrm>
        </p:grpSpPr>
        <p:sp>
          <p:nvSpPr>
            <p:cNvPr id="38"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 name="กลุ่ม 501"/>
          <p:cNvGrpSpPr/>
          <p:nvPr/>
        </p:nvGrpSpPr>
        <p:grpSpPr>
          <a:xfrm>
            <a:off x="8180600" y="5602795"/>
            <a:ext cx="2735093" cy="2578601"/>
            <a:chOff x="9418637" y="5550597"/>
            <a:chExt cx="4335293" cy="4087243"/>
          </a:xfrm>
        </p:grpSpPr>
        <p:sp>
          <p:nvSpPr>
            <p:cNvPr id="51"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3" name="กลุ่ม 514"/>
          <p:cNvGrpSpPr/>
          <p:nvPr/>
        </p:nvGrpSpPr>
        <p:grpSpPr>
          <a:xfrm>
            <a:off x="8168589" y="3295168"/>
            <a:ext cx="2735093" cy="2578601"/>
            <a:chOff x="9418637" y="5550597"/>
            <a:chExt cx="4335293" cy="4087243"/>
          </a:xfrm>
        </p:grpSpPr>
        <p:sp>
          <p:nvSpPr>
            <p:cNvPr id="64"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76" name="กลุ่ม 578"/>
          <p:cNvGrpSpPr/>
          <p:nvPr/>
        </p:nvGrpSpPr>
        <p:grpSpPr>
          <a:xfrm>
            <a:off x="13980336" y="7831565"/>
            <a:ext cx="2735093" cy="2578601"/>
            <a:chOff x="9418637" y="5550597"/>
            <a:chExt cx="4335293" cy="4087243"/>
          </a:xfrm>
        </p:grpSpPr>
        <p:sp>
          <p:nvSpPr>
            <p:cNvPr id="77"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89" name="กลุ่ม 591"/>
          <p:cNvGrpSpPr/>
          <p:nvPr/>
        </p:nvGrpSpPr>
        <p:grpSpPr>
          <a:xfrm>
            <a:off x="13953392" y="5497361"/>
            <a:ext cx="2735093" cy="2578601"/>
            <a:chOff x="9418637" y="5550597"/>
            <a:chExt cx="4335293" cy="4087243"/>
          </a:xfrm>
        </p:grpSpPr>
        <p:sp>
          <p:nvSpPr>
            <p:cNvPr id="90"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2" name="กลุ่ม 604"/>
          <p:cNvGrpSpPr/>
          <p:nvPr/>
        </p:nvGrpSpPr>
        <p:grpSpPr>
          <a:xfrm>
            <a:off x="13941381" y="3189734"/>
            <a:ext cx="2735093" cy="2578601"/>
            <a:chOff x="9418637" y="5550597"/>
            <a:chExt cx="4335293" cy="4087243"/>
          </a:xfrm>
        </p:grpSpPr>
        <p:sp>
          <p:nvSpPr>
            <p:cNvPr id="103"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15" name="กลุ่ม 617"/>
          <p:cNvGrpSpPr/>
          <p:nvPr/>
        </p:nvGrpSpPr>
        <p:grpSpPr>
          <a:xfrm>
            <a:off x="13914437" y="888300"/>
            <a:ext cx="2735093" cy="2578601"/>
            <a:chOff x="9418637" y="5550597"/>
            <a:chExt cx="4335293" cy="4087243"/>
          </a:xfrm>
        </p:grpSpPr>
        <p:sp>
          <p:nvSpPr>
            <p:cNvPr id="116"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20654418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ppt_x"/>
                                          </p:val>
                                        </p:tav>
                                        <p:tav tm="100000">
                                          <p:val>
                                            <p:strVal val="#ppt_x"/>
                                          </p:val>
                                        </p:tav>
                                      </p:tavLst>
                                    </p:anim>
                                    <p:anim calcmode="lin" valueType="num">
                                      <p:cBhvr additive="base">
                                        <p:cTn id="13" dur="5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fill="hold"/>
                                        <p:tgtEl>
                                          <p:spTgt spid="63"/>
                                        </p:tgtEl>
                                        <p:attrNameLst>
                                          <p:attrName>ppt_x</p:attrName>
                                        </p:attrNameLst>
                                      </p:cBhvr>
                                      <p:tavLst>
                                        <p:tav tm="0">
                                          <p:val>
                                            <p:strVal val="#ppt_x"/>
                                          </p:val>
                                        </p:tav>
                                        <p:tav tm="100000">
                                          <p:val>
                                            <p:strVal val="#ppt_x"/>
                                          </p:val>
                                        </p:tav>
                                      </p:tavLst>
                                    </p:anim>
                                    <p:anim calcmode="lin" valueType="num">
                                      <p:cBhvr additive="base">
                                        <p:cTn id="18" dur="500" fill="hold"/>
                                        <p:tgtEl>
                                          <p:spTgt spid="6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ppt_x"/>
                                          </p:val>
                                        </p:tav>
                                        <p:tav tm="100000">
                                          <p:val>
                                            <p:strVal val="#ppt_x"/>
                                          </p:val>
                                        </p:tav>
                                      </p:tavLst>
                                    </p:anim>
                                    <p:anim calcmode="lin" valueType="num">
                                      <p:cBhvr additive="base">
                                        <p:cTn id="28" dur="500" fill="hold"/>
                                        <p:tgtEl>
                                          <p:spTgt spid="8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500" fill="hold"/>
                                        <p:tgtEl>
                                          <p:spTgt spid="102"/>
                                        </p:tgtEl>
                                        <p:attrNameLst>
                                          <p:attrName>ppt_x</p:attrName>
                                        </p:attrNameLst>
                                      </p:cBhvr>
                                      <p:tavLst>
                                        <p:tav tm="0">
                                          <p:val>
                                            <p:strVal val="#ppt_x"/>
                                          </p:val>
                                        </p:tav>
                                        <p:tav tm="100000">
                                          <p:val>
                                            <p:strVal val="#ppt_x"/>
                                          </p:val>
                                        </p:tav>
                                      </p:tavLst>
                                    </p:anim>
                                    <p:anim calcmode="lin" valueType="num">
                                      <p:cBhvr additive="base">
                                        <p:cTn id="33" dur="500" fill="hold"/>
                                        <p:tgtEl>
                                          <p:spTgt spid="10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ppt_x"/>
                                          </p:val>
                                        </p:tav>
                                        <p:tav tm="100000">
                                          <p:val>
                                            <p:strVal val="#ppt_x"/>
                                          </p:val>
                                        </p:tav>
                                      </p:tavLst>
                                    </p:anim>
                                    <p:anim calcmode="lin" valueType="num">
                                      <p:cBhvr additive="base">
                                        <p:cTn id="38"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5075237" y="5973196"/>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7982757" y="6367291"/>
            <a:ext cx="9465014" cy="1524411"/>
            <a:chOff x="192333" y="4410327"/>
            <a:chExt cx="9599494" cy="1524411"/>
          </a:xfrm>
        </p:grpSpPr>
        <p:sp>
          <p:nvSpPr>
            <p:cNvPr id="152" name="TextBox 15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5050516" y="8261351"/>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5062452" y="10460812"/>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78" name="Group 277"/>
          <p:cNvGrpSpPr/>
          <p:nvPr/>
        </p:nvGrpSpPr>
        <p:grpSpPr>
          <a:xfrm>
            <a:off x="17074861" y="5639949"/>
            <a:ext cx="4992976" cy="7555888"/>
            <a:chOff x="17038637" y="3550798"/>
            <a:chExt cx="4495800" cy="6803510"/>
          </a:xfrm>
        </p:grpSpPr>
        <p:grpSp>
          <p:nvGrpSpPr>
            <p:cNvPr id="280" name="Group 279"/>
            <p:cNvGrpSpPr/>
            <p:nvPr/>
          </p:nvGrpSpPr>
          <p:grpSpPr>
            <a:xfrm>
              <a:off x="17038637" y="7665598"/>
              <a:ext cx="4495800" cy="2688710"/>
              <a:chOff x="5572854" y="3264482"/>
              <a:chExt cx="9753600" cy="2685909"/>
            </a:xfrm>
          </p:grpSpPr>
          <p:sp>
            <p:nvSpPr>
              <p:cNvPr id="287" name="Freeform 28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8" name="Oval 287"/>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1" name="Group 280"/>
            <p:cNvGrpSpPr/>
            <p:nvPr/>
          </p:nvGrpSpPr>
          <p:grpSpPr>
            <a:xfrm>
              <a:off x="17038637" y="5684398"/>
              <a:ext cx="4495800" cy="2688710"/>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17038637" y="3550798"/>
              <a:ext cx="4495800" cy="2688710"/>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91" name="กลุ่ม 54"/>
          <p:cNvGrpSpPr/>
          <p:nvPr/>
        </p:nvGrpSpPr>
        <p:grpSpPr>
          <a:xfrm>
            <a:off x="7982757" y="8544104"/>
            <a:ext cx="9465014" cy="1524411"/>
            <a:chOff x="192333" y="4410327"/>
            <a:chExt cx="9599494" cy="1524411"/>
          </a:xfrm>
        </p:grpSpPr>
        <p:sp>
          <p:nvSpPr>
            <p:cNvPr id="292" name="TextBox 29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7982757" y="10787529"/>
            <a:ext cx="9465014" cy="1524411"/>
            <a:chOff x="192333" y="4410327"/>
            <a:chExt cx="9599494" cy="1524411"/>
          </a:xfrm>
        </p:grpSpPr>
        <p:sp>
          <p:nvSpPr>
            <p:cNvPr id="295" name="TextBox 294"/>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300" name="TextBox 299"/>
          <p:cNvSpPr txBox="1"/>
          <p:nvPr/>
        </p:nvSpPr>
        <p:spPr>
          <a:xfrm>
            <a:off x="18117357" y="7099419"/>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73%</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8052002" y="9458504"/>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62%</a:t>
            </a:r>
            <a:endParaRPr lang="id-ID" sz="5900" b="1" dirty="0">
              <a:solidFill>
                <a:schemeClr val="bg1"/>
              </a:solidFill>
              <a:latin typeface="Lato Black" pitchFamily="34" charset="0"/>
              <a:ea typeface="Lato Black" pitchFamily="34" charset="0"/>
              <a:cs typeface="Lato Black" pitchFamily="34" charset="0"/>
            </a:endParaRPr>
          </a:p>
        </p:txBody>
      </p:sp>
      <p:sp>
        <p:nvSpPr>
          <p:cNvPr id="302" name="TextBox 301"/>
          <p:cNvSpPr txBox="1"/>
          <p:nvPr/>
        </p:nvSpPr>
        <p:spPr>
          <a:xfrm>
            <a:off x="18095562" y="11672133"/>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78%</a:t>
            </a:r>
            <a:endParaRPr lang="id-ID" sz="5900" b="1" dirty="0">
              <a:solidFill>
                <a:schemeClr val="bg1"/>
              </a:solidFill>
              <a:latin typeface="Lato Black" pitchFamily="34" charset="0"/>
              <a:ea typeface="Lato Black" pitchFamily="34" charset="0"/>
              <a:cs typeface="Lato Black" pitchFamily="34" charset="0"/>
            </a:endParaRPr>
          </a:p>
        </p:txBody>
      </p:sp>
      <p:grpSp>
        <p:nvGrpSpPr>
          <p:cNvPr id="39" name="กลุ่ม 60"/>
          <p:cNvGrpSpPr/>
          <p:nvPr/>
        </p:nvGrpSpPr>
        <p:grpSpPr>
          <a:xfrm>
            <a:off x="827863" y="6476326"/>
            <a:ext cx="4648199" cy="1066801"/>
            <a:chOff x="1057779" y="20942"/>
            <a:chExt cx="5552824" cy="1274420"/>
          </a:xfrm>
        </p:grpSpPr>
        <p:sp>
          <p:nvSpPr>
            <p:cNvPr id="40" name="TextBox 3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1" name="กลุ่ม 62"/>
            <p:cNvGrpSpPr/>
            <p:nvPr/>
          </p:nvGrpSpPr>
          <p:grpSpPr>
            <a:xfrm>
              <a:off x="1057779" y="368058"/>
              <a:ext cx="927304" cy="927304"/>
              <a:chOff x="1055139" y="-1026071"/>
              <a:chExt cx="1371600" cy="1371600"/>
            </a:xfrm>
          </p:grpSpPr>
          <p:sp>
            <p:nvSpPr>
              <p:cNvPr id="42"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4" name="กลุ่ม 65"/>
          <p:cNvGrpSpPr/>
          <p:nvPr/>
        </p:nvGrpSpPr>
        <p:grpSpPr>
          <a:xfrm>
            <a:off x="821184" y="8762999"/>
            <a:ext cx="4648199" cy="1066801"/>
            <a:chOff x="1057779" y="20942"/>
            <a:chExt cx="5552824" cy="1274420"/>
          </a:xfrm>
        </p:grpSpPr>
        <p:sp>
          <p:nvSpPr>
            <p:cNvPr id="45" name="TextBox 4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6" name="กลุ่ม 67"/>
            <p:cNvGrpSpPr/>
            <p:nvPr/>
          </p:nvGrpSpPr>
          <p:grpSpPr>
            <a:xfrm>
              <a:off x="1057779" y="368058"/>
              <a:ext cx="927304" cy="927304"/>
              <a:chOff x="1055139" y="-1026071"/>
              <a:chExt cx="1371600" cy="1371600"/>
            </a:xfrm>
          </p:grpSpPr>
          <p:sp>
            <p:nvSpPr>
              <p:cNvPr id="47" name="วงรี 6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9" name="กลุ่ม 70"/>
          <p:cNvGrpSpPr/>
          <p:nvPr/>
        </p:nvGrpSpPr>
        <p:grpSpPr>
          <a:xfrm>
            <a:off x="821184" y="11151617"/>
            <a:ext cx="4648199" cy="1066801"/>
            <a:chOff x="1057779" y="20942"/>
            <a:chExt cx="5552824" cy="1274420"/>
          </a:xfrm>
        </p:grpSpPr>
        <p:sp>
          <p:nvSpPr>
            <p:cNvPr id="50" name="TextBox 4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51" name="กลุ่ม 72"/>
            <p:cNvGrpSpPr/>
            <p:nvPr/>
          </p:nvGrpSpPr>
          <p:grpSpPr>
            <a:xfrm>
              <a:off x="1057779" y="368058"/>
              <a:ext cx="927304" cy="927304"/>
              <a:chOff x="1055139" y="-1026071"/>
              <a:chExt cx="1371600" cy="1371600"/>
            </a:xfrm>
          </p:grpSpPr>
          <p:sp>
            <p:nvSpPr>
              <p:cNvPr id="52"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4" name="กลุ่ม 54"/>
          <p:cNvGrpSpPr/>
          <p:nvPr/>
        </p:nvGrpSpPr>
        <p:grpSpPr>
          <a:xfrm>
            <a:off x="1265237" y="3581400"/>
            <a:ext cx="11806913" cy="1752600"/>
            <a:chOff x="13443217" y="3187224"/>
            <a:chExt cx="8068810" cy="1752600"/>
          </a:xfrm>
        </p:grpSpPr>
        <p:sp>
          <p:nvSpPr>
            <p:cNvPr id="55" name="TextBox 54"/>
            <p:cNvSpPr txBox="1"/>
            <p:nvPr/>
          </p:nvSpPr>
          <p:spPr>
            <a:xfrm>
              <a:off x="13443219" y="3979597"/>
              <a:ext cx="806880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6" name="TextBox 55"/>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7" name="กลุ่ม 54"/>
          <p:cNvGrpSpPr/>
          <p:nvPr/>
        </p:nvGrpSpPr>
        <p:grpSpPr>
          <a:xfrm>
            <a:off x="8428037" y="307847"/>
            <a:ext cx="7466409" cy="1212182"/>
            <a:chOff x="13443218" y="3285880"/>
            <a:chExt cx="7572494" cy="1212182"/>
          </a:xfrm>
        </p:grpSpPr>
        <p:sp>
          <p:nvSpPr>
            <p:cNvPr id="58" name="TextBox 5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9" name="TextBox 5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17766510" y="1219200"/>
            <a:ext cx="3615527" cy="5220780"/>
            <a:chOff x="9058937" y="3047856"/>
            <a:chExt cx="6076215" cy="9601344"/>
          </a:xfrm>
        </p:grpSpPr>
        <p:grpSp>
          <p:nvGrpSpPr>
            <p:cNvPr id="103" name="กลุ่ม 1749"/>
            <p:cNvGrpSpPr/>
            <p:nvPr/>
          </p:nvGrpSpPr>
          <p:grpSpPr>
            <a:xfrm>
              <a:off x="10465010" y="5113577"/>
              <a:ext cx="4670142" cy="7197900"/>
              <a:chOff x="18508664" y="6534370"/>
              <a:chExt cx="1789113" cy="2757487"/>
            </a:xfrm>
          </p:grpSpPr>
          <p:sp>
            <p:nvSpPr>
              <p:cNvPr id="104" name="Freeform 110"/>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111"/>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Oval 112"/>
              <p:cNvSpPr>
                <a:spLocks noChangeArrowheads="1"/>
              </p:cNvSpPr>
              <p:nvPr/>
            </p:nvSpPr>
            <p:spPr bwMode="auto">
              <a:xfrm>
                <a:off x="18508664" y="8312370"/>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Oval 113"/>
              <p:cNvSpPr>
                <a:spLocks noChangeArrowheads="1"/>
              </p:cNvSpPr>
              <p:nvPr/>
            </p:nvSpPr>
            <p:spPr bwMode="auto">
              <a:xfrm>
                <a:off x="18654714" y="8380632"/>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4"/>
              <p:cNvSpPr>
                <a:spLocks noEditPoints="1"/>
              </p:cNvSpPr>
              <p:nvPr/>
            </p:nvSpPr>
            <p:spPr bwMode="auto">
              <a:xfrm>
                <a:off x="18654714" y="8380632"/>
                <a:ext cx="1495425" cy="617537"/>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1 h 55"/>
                  <a:gd name="T68" fmla="*/ 130 w 133"/>
                  <a:gd name="T69" fmla="*/ 21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3"/>
                      <a:pt x="60" y="53"/>
                      <a:pt x="60" y="53"/>
                    </a:cubicBezTo>
                    <a:cubicBezTo>
                      <a:pt x="61" y="53"/>
                      <a:pt x="62" y="54"/>
                      <a:pt x="63" y="54"/>
                    </a:cubicBezTo>
                    <a:lnTo>
                      <a:pt x="63" y="55"/>
                    </a:lnTo>
                    <a:close/>
                    <a:moveTo>
                      <a:pt x="73" y="55"/>
                    </a:moveTo>
                    <a:cubicBezTo>
                      <a:pt x="73" y="53"/>
                      <a:pt x="73" y="53"/>
                      <a:pt x="73" y="53"/>
                    </a:cubicBezTo>
                    <a:cubicBezTo>
                      <a:pt x="74" y="53"/>
                      <a:pt x="75" y="53"/>
                      <a:pt x="76" y="53"/>
                    </a:cubicBezTo>
                    <a:cubicBezTo>
                      <a:pt x="76" y="54"/>
                      <a:pt x="76" y="54"/>
                      <a:pt x="76" y="54"/>
                    </a:cubicBezTo>
                    <a:cubicBezTo>
                      <a:pt x="75" y="54"/>
                      <a:pt x="74" y="54"/>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3"/>
                    </a:cubicBezTo>
                    <a:cubicBezTo>
                      <a:pt x="47" y="52"/>
                      <a:pt x="47" y="52"/>
                      <a:pt x="47" y="52"/>
                    </a:cubicBezTo>
                    <a:cubicBezTo>
                      <a:pt x="48" y="53"/>
                      <a:pt x="49" y="53"/>
                      <a:pt x="50" y="53"/>
                    </a:cubicBezTo>
                    <a:lnTo>
                      <a:pt x="50" y="54"/>
                    </a:lnTo>
                    <a:close/>
                    <a:moveTo>
                      <a:pt x="85" y="53"/>
                    </a:moveTo>
                    <a:cubicBezTo>
                      <a:pt x="85" y="52"/>
                      <a:pt x="85" y="52"/>
                      <a:pt x="85" y="52"/>
                    </a:cubicBezTo>
                    <a:cubicBezTo>
                      <a:pt x="86" y="52"/>
                      <a:pt x="87" y="52"/>
                      <a:pt x="88" y="52"/>
                    </a:cubicBezTo>
                    <a:cubicBezTo>
                      <a:pt x="89" y="53"/>
                      <a:pt x="89" y="53"/>
                      <a:pt x="89" y="53"/>
                    </a:cubicBezTo>
                    <a:cubicBezTo>
                      <a:pt x="88" y="53"/>
                      <a:pt x="86" y="53"/>
                      <a:pt x="85" y="53"/>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close/>
                    <a:moveTo>
                      <a:pt x="25" y="49"/>
                    </a:moveTo>
                    <a:cubicBezTo>
                      <a:pt x="24" y="48"/>
                      <a:pt x="23" y="48"/>
                      <a:pt x="22" y="48"/>
                    </a:cubicBezTo>
                    <a:cubicBezTo>
                      <a:pt x="23" y="47"/>
                      <a:pt x="23" y="47"/>
                      <a:pt x="23" y="47"/>
                    </a:cubicBezTo>
                    <a:cubicBezTo>
                      <a:pt x="24" y="47"/>
                      <a:pt x="25" y="47"/>
                      <a:pt x="26" y="48"/>
                    </a:cubicBezTo>
                    <a:lnTo>
                      <a:pt x="25" y="49"/>
                    </a:lnTo>
                    <a:close/>
                    <a:moveTo>
                      <a:pt x="110" y="48"/>
                    </a:moveTo>
                    <a:cubicBezTo>
                      <a:pt x="110" y="47"/>
                      <a:pt x="110" y="47"/>
                      <a:pt x="110" y="47"/>
                    </a:cubicBezTo>
                    <a:cubicBezTo>
                      <a:pt x="111" y="46"/>
                      <a:pt x="112" y="46"/>
                      <a:pt x="113" y="46"/>
                    </a:cubicBezTo>
                    <a:cubicBezTo>
                      <a:pt x="113" y="47"/>
                      <a:pt x="113" y="47"/>
                      <a:pt x="113" y="47"/>
                    </a:cubicBezTo>
                    <a:cubicBezTo>
                      <a:pt x="112" y="47"/>
                      <a:pt x="111" y="47"/>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5"/>
                    </a:moveTo>
                    <a:cubicBezTo>
                      <a:pt x="116" y="44"/>
                      <a:pt x="116" y="44"/>
                      <a:pt x="116" y="44"/>
                    </a:cubicBezTo>
                    <a:cubicBezTo>
                      <a:pt x="117" y="44"/>
                      <a:pt x="118" y="44"/>
                      <a:pt x="119" y="43"/>
                    </a:cubicBezTo>
                    <a:cubicBezTo>
                      <a:pt x="119" y="44"/>
                      <a:pt x="119" y="44"/>
                      <a:pt x="119" y="44"/>
                    </a:cubicBezTo>
                    <a:cubicBezTo>
                      <a:pt x="118" y="44"/>
                      <a:pt x="117" y="45"/>
                      <a:pt x="116" y="45"/>
                    </a:cubicBezTo>
                    <a:close/>
                    <a:moveTo>
                      <a:pt x="13" y="44"/>
                    </a:moveTo>
                    <a:cubicBezTo>
                      <a:pt x="12" y="43"/>
                      <a:pt x="12" y="43"/>
                      <a:pt x="11" y="42"/>
                    </a:cubicBezTo>
                    <a:cubicBezTo>
                      <a:pt x="11" y="41"/>
                      <a:pt x="11" y="41"/>
                      <a:pt x="11" y="41"/>
                    </a:cubicBezTo>
                    <a:cubicBezTo>
                      <a:pt x="12" y="42"/>
                      <a:pt x="13" y="42"/>
                      <a:pt x="14" y="43"/>
                    </a:cubicBezTo>
                    <a:lnTo>
                      <a:pt x="13" y="44"/>
                    </a:lnTo>
                    <a:close/>
                    <a:moveTo>
                      <a:pt x="122" y="42"/>
                    </a:moveTo>
                    <a:cubicBezTo>
                      <a:pt x="121" y="41"/>
                      <a:pt x="121" y="41"/>
                      <a:pt x="121" y="41"/>
                    </a:cubicBezTo>
                    <a:cubicBezTo>
                      <a:pt x="122" y="41"/>
                      <a:pt x="123" y="40"/>
                      <a:pt x="124" y="40"/>
                    </a:cubicBezTo>
                    <a:cubicBezTo>
                      <a:pt x="125" y="41"/>
                      <a:pt x="125" y="41"/>
                      <a:pt x="125" y="41"/>
                    </a:cubicBezTo>
                    <a:cubicBezTo>
                      <a:pt x="124" y="41"/>
                      <a:pt x="123" y="42"/>
                      <a:pt x="122" y="42"/>
                    </a:cubicBezTo>
                    <a:close/>
                    <a:moveTo>
                      <a:pt x="8" y="41"/>
                    </a:moveTo>
                    <a:cubicBezTo>
                      <a:pt x="7" y="40"/>
                      <a:pt x="6" y="39"/>
                      <a:pt x="5" y="38"/>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3"/>
                    </a:cubicBezTo>
                    <a:cubicBezTo>
                      <a:pt x="2" y="33"/>
                      <a:pt x="2" y="33"/>
                      <a:pt x="2" y="33"/>
                    </a:cubicBezTo>
                    <a:cubicBezTo>
                      <a:pt x="3" y="34"/>
                      <a:pt x="3" y="35"/>
                      <a:pt x="4" y="35"/>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1"/>
                    </a:moveTo>
                    <a:cubicBezTo>
                      <a:pt x="130" y="21"/>
                      <a:pt x="129" y="20"/>
                      <a:pt x="129" y="19"/>
                    </a:cubicBezTo>
                    <a:cubicBezTo>
                      <a:pt x="130" y="18"/>
                      <a:pt x="130" y="18"/>
                      <a:pt x="130" y="18"/>
                    </a:cubicBezTo>
                    <a:cubicBezTo>
                      <a:pt x="130" y="19"/>
                      <a:pt x="131" y="20"/>
                      <a:pt x="131" y="21"/>
                    </a:cubicBezTo>
                    <a:lnTo>
                      <a:pt x="130" y="21"/>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4"/>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1"/>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9"/>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6"/>
                    </a:cubicBezTo>
                    <a:cubicBezTo>
                      <a:pt x="23" y="7"/>
                      <a:pt x="23" y="7"/>
                      <a:pt x="23" y="7"/>
                    </a:cubicBezTo>
                    <a:cubicBezTo>
                      <a:pt x="22" y="8"/>
                      <a:pt x="21" y="8"/>
                      <a:pt x="20" y="9"/>
                    </a:cubicBezTo>
                    <a:close/>
                    <a:moveTo>
                      <a:pt x="110" y="8"/>
                    </a:moveTo>
                    <a:cubicBezTo>
                      <a:pt x="109" y="7"/>
                      <a:pt x="108" y="7"/>
                      <a:pt x="107" y="6"/>
                    </a:cubicBezTo>
                    <a:cubicBezTo>
                      <a:pt x="107" y="5"/>
                      <a:pt x="107" y="5"/>
                      <a:pt x="107" y="5"/>
                    </a:cubicBezTo>
                    <a:cubicBezTo>
                      <a:pt x="109" y="6"/>
                      <a:pt x="110" y="6"/>
                      <a:pt x="111" y="7"/>
                    </a:cubicBezTo>
                    <a:lnTo>
                      <a:pt x="110" y="8"/>
                    </a:lnTo>
                    <a:close/>
                    <a:moveTo>
                      <a:pt x="26" y="6"/>
                    </a:moveTo>
                    <a:cubicBezTo>
                      <a:pt x="25" y="5"/>
                      <a:pt x="25" y="5"/>
                      <a:pt x="25" y="5"/>
                    </a:cubicBezTo>
                    <a:cubicBezTo>
                      <a:pt x="26" y="5"/>
                      <a:pt x="27" y="5"/>
                      <a:pt x="28" y="5"/>
                    </a:cubicBezTo>
                    <a:cubicBezTo>
                      <a:pt x="29" y="6"/>
                      <a:pt x="29" y="6"/>
                      <a:pt x="29" y="6"/>
                    </a:cubicBezTo>
                    <a:cubicBezTo>
                      <a:pt x="28" y="6"/>
                      <a:pt x="27" y="6"/>
                      <a:pt x="26" y="6"/>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3"/>
                      <a:pt x="34" y="3"/>
                      <a:pt x="35" y="3"/>
                    </a:cubicBezTo>
                    <a:cubicBezTo>
                      <a:pt x="35" y="4"/>
                      <a:pt x="35" y="4"/>
                      <a:pt x="35" y="4"/>
                    </a:cubicBezTo>
                    <a:cubicBezTo>
                      <a:pt x="34" y="4"/>
                      <a:pt x="33" y="4"/>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0"/>
                      <a:pt x="82" y="0"/>
                      <a:pt x="82" y="0"/>
                    </a:cubicBezTo>
                    <a:cubicBezTo>
                      <a:pt x="83" y="1"/>
                      <a:pt x="85" y="1"/>
                      <a:pt x="86" y="1"/>
                    </a:cubicBezTo>
                    <a:lnTo>
                      <a:pt x="85" y="2"/>
                    </a:lnTo>
                    <a:close/>
                    <a:moveTo>
                      <a:pt x="50" y="2"/>
                    </a:moveTo>
                    <a:cubicBezTo>
                      <a:pt x="50" y="0"/>
                      <a:pt x="50" y="0"/>
                      <a:pt x="50" y="0"/>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15"/>
              <p:cNvSpPr>
                <a:spLocks/>
              </p:cNvSpPr>
              <p:nvPr/>
            </p:nvSpPr>
            <p:spPr bwMode="auto">
              <a:xfrm>
                <a:off x="19205576" y="8447307"/>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3"/>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116"/>
              <p:cNvSpPr>
                <a:spLocks/>
              </p:cNvSpPr>
              <p:nvPr/>
            </p:nvSpPr>
            <p:spPr bwMode="auto">
              <a:xfrm>
                <a:off x="18508664" y="8739407"/>
                <a:ext cx="1789113" cy="552450"/>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117"/>
              <p:cNvSpPr>
                <a:spLocks/>
              </p:cNvSpPr>
              <p:nvPr/>
            </p:nvSpPr>
            <p:spPr bwMode="auto">
              <a:xfrm>
                <a:off x="18508664" y="8031382"/>
                <a:ext cx="1789113" cy="809625"/>
              </a:xfrm>
              <a:custGeom>
                <a:avLst/>
                <a:gdLst>
                  <a:gd name="T0" fmla="*/ 79 w 159"/>
                  <a:gd name="T1" fmla="*/ 0 h 72"/>
                  <a:gd name="T2" fmla="*/ 0 w 159"/>
                  <a:gd name="T3" fmla="*/ 36 h 72"/>
                  <a:gd name="T4" fmla="*/ 79 w 159"/>
                  <a:gd name="T5" fmla="*/ 72 h 72"/>
                  <a:gd name="T6" fmla="*/ 159 w 159"/>
                  <a:gd name="T7" fmla="*/ 36 h 72"/>
                  <a:gd name="T8" fmla="*/ 79 w 159"/>
                  <a:gd name="T9" fmla="*/ 0 h 72"/>
                </a:gdLst>
                <a:ahLst/>
                <a:cxnLst>
                  <a:cxn ang="0">
                    <a:pos x="T0" y="T1"/>
                  </a:cxn>
                  <a:cxn ang="0">
                    <a:pos x="T2" y="T3"/>
                  </a:cxn>
                  <a:cxn ang="0">
                    <a:pos x="T4" y="T5"/>
                  </a:cxn>
                  <a:cxn ang="0">
                    <a:pos x="T6" y="T7"/>
                  </a:cxn>
                  <a:cxn ang="0">
                    <a:pos x="T8" y="T9"/>
                  </a:cxn>
                </a:cxnLst>
                <a:rect l="0" t="0" r="r" b="b"/>
                <a:pathLst>
                  <a:path w="159" h="72">
                    <a:moveTo>
                      <a:pt x="79" y="0"/>
                    </a:moveTo>
                    <a:cubicBezTo>
                      <a:pt x="35" y="0"/>
                      <a:pt x="0" y="16"/>
                      <a:pt x="0" y="36"/>
                    </a:cubicBezTo>
                    <a:cubicBezTo>
                      <a:pt x="0" y="56"/>
                      <a:pt x="35" y="72"/>
                      <a:pt x="79" y="72"/>
                    </a:cubicBezTo>
                    <a:cubicBezTo>
                      <a:pt x="123" y="72"/>
                      <a:pt x="159" y="60"/>
                      <a:pt x="159" y="36"/>
                    </a:cubicBezTo>
                    <a:cubicBezTo>
                      <a:pt x="159" y="16"/>
                      <a:pt x="123" y="0"/>
                      <a:pt x="79"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118"/>
              <p:cNvSpPr>
                <a:spLocks noChangeArrowheads="1"/>
              </p:cNvSpPr>
              <p:nvPr/>
            </p:nvSpPr>
            <p:spPr bwMode="auto">
              <a:xfrm>
                <a:off x="18654714" y="80869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9"/>
              <p:cNvSpPr>
                <a:spLocks noEditPoints="1"/>
              </p:cNvSpPr>
              <p:nvPr/>
            </p:nvSpPr>
            <p:spPr bwMode="auto">
              <a:xfrm>
                <a:off x="18654714" y="8075832"/>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2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0 h 55"/>
                  <a:gd name="T116" fmla="*/ 70 w 133"/>
                  <a:gd name="T117" fmla="*/ 1 h 55"/>
                  <a:gd name="T118" fmla="*/ 63 w 133"/>
                  <a:gd name="T119" fmla="*/ 1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3"/>
                    </a:cubicBezTo>
                    <a:cubicBezTo>
                      <a:pt x="82" y="55"/>
                      <a:pt x="82" y="55"/>
                      <a:pt x="82" y="55"/>
                    </a:cubicBezTo>
                    <a:cubicBezTo>
                      <a:pt x="81" y="55"/>
                      <a:pt x="80" y="55"/>
                      <a:pt x="79" y="55"/>
                    </a:cubicBezTo>
                    <a:close/>
                    <a:moveTo>
                      <a:pt x="50" y="55"/>
                    </a:moveTo>
                    <a:cubicBezTo>
                      <a:pt x="49" y="54"/>
                      <a:pt x="48" y="54"/>
                      <a:pt x="47" y="54"/>
                    </a:cubicBezTo>
                    <a:cubicBezTo>
                      <a:pt x="47" y="53"/>
                      <a:pt x="47" y="53"/>
                      <a:pt x="47" y="53"/>
                    </a:cubicBezTo>
                    <a:cubicBezTo>
                      <a:pt x="48" y="53"/>
                      <a:pt x="49" y="53"/>
                      <a:pt x="50" y="53"/>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3"/>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9"/>
                    </a:cubicBezTo>
                    <a:cubicBezTo>
                      <a:pt x="107" y="50"/>
                      <a:pt x="107" y="50"/>
                      <a:pt x="107" y="50"/>
                    </a:cubicBezTo>
                    <a:cubicBezTo>
                      <a:pt x="106" y="50"/>
                      <a:pt x="105" y="50"/>
                      <a:pt x="104" y="50"/>
                    </a:cubicBezTo>
                    <a:close/>
                    <a:moveTo>
                      <a:pt x="25" y="50"/>
                    </a:moveTo>
                    <a:cubicBezTo>
                      <a:pt x="24" y="49"/>
                      <a:pt x="23" y="49"/>
                      <a:pt x="22" y="48"/>
                    </a:cubicBezTo>
                    <a:cubicBezTo>
                      <a:pt x="23" y="47"/>
                      <a:pt x="23" y="47"/>
                      <a:pt x="23" y="47"/>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6"/>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0"/>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4"/>
                      <a:pt x="2" y="34"/>
                      <a:pt x="2" y="34"/>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2"/>
                      <a:pt x="1" y="22"/>
                    </a:cubicBezTo>
                    <a:cubicBezTo>
                      <a:pt x="2" y="22"/>
                      <a:pt x="2" y="22"/>
                      <a:pt x="2" y="22"/>
                    </a:cubicBezTo>
                    <a:cubicBezTo>
                      <a:pt x="2" y="23"/>
                      <a:pt x="1" y="24"/>
                      <a:pt x="1" y="25"/>
                    </a:cubicBezTo>
                    <a:close/>
                    <a:moveTo>
                      <a:pt x="130" y="22"/>
                    </a:moveTo>
                    <a:cubicBezTo>
                      <a:pt x="130" y="21"/>
                      <a:pt x="129" y="20"/>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6"/>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4"/>
                      <a:pt x="8" y="14"/>
                      <a:pt x="8" y="14"/>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1"/>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4"/>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3"/>
                      <a:pt x="41" y="2"/>
                    </a:cubicBezTo>
                    <a:cubicBezTo>
                      <a:pt x="41" y="3"/>
                      <a:pt x="41" y="3"/>
                      <a:pt x="41" y="3"/>
                    </a:cubicBezTo>
                    <a:cubicBezTo>
                      <a:pt x="40" y="4"/>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2"/>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0"/>
                    </a:cubicBezTo>
                    <a:cubicBezTo>
                      <a:pt x="60" y="2"/>
                      <a:pt x="60" y="2"/>
                      <a:pt x="60" y="2"/>
                    </a:cubicBezTo>
                    <a:cubicBezTo>
                      <a:pt x="59" y="2"/>
                      <a:pt x="58" y="2"/>
                      <a:pt x="57" y="2"/>
                    </a:cubicBezTo>
                    <a:close/>
                    <a:moveTo>
                      <a:pt x="73" y="2"/>
                    </a:moveTo>
                    <a:cubicBezTo>
                      <a:pt x="72" y="2"/>
                      <a:pt x="71" y="1"/>
                      <a:pt x="70" y="1"/>
                    </a:cubicBezTo>
                    <a:cubicBezTo>
                      <a:pt x="70" y="0"/>
                      <a:pt x="70" y="0"/>
                      <a:pt x="70" y="0"/>
                    </a:cubicBezTo>
                    <a:cubicBezTo>
                      <a:pt x="71" y="0"/>
                      <a:pt x="72" y="0"/>
                      <a:pt x="73" y="0"/>
                    </a:cubicBezTo>
                    <a:lnTo>
                      <a:pt x="73" y="2"/>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120"/>
              <p:cNvSpPr>
                <a:spLocks/>
              </p:cNvSpPr>
              <p:nvPr/>
            </p:nvSpPr>
            <p:spPr bwMode="auto">
              <a:xfrm>
                <a:off x="19205576" y="81107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8"/>
                      <a:pt x="16" y="28"/>
                      <a:pt x="19" y="28"/>
                    </a:cubicBezTo>
                    <a:cubicBezTo>
                      <a:pt x="21" y="28"/>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121"/>
              <p:cNvSpPr>
                <a:spLocks/>
              </p:cNvSpPr>
              <p:nvPr/>
            </p:nvSpPr>
            <p:spPr bwMode="auto">
              <a:xfrm>
                <a:off x="18508664" y="846953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1"/>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5"/>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Oval 122"/>
              <p:cNvSpPr>
                <a:spLocks noChangeArrowheads="1"/>
              </p:cNvSpPr>
              <p:nvPr/>
            </p:nvSpPr>
            <p:spPr bwMode="auto">
              <a:xfrm>
                <a:off x="18508664" y="7805957"/>
                <a:ext cx="1789113"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123"/>
              <p:cNvSpPr>
                <a:spLocks noChangeArrowheads="1"/>
              </p:cNvSpPr>
              <p:nvPr/>
            </p:nvSpPr>
            <p:spPr bwMode="auto">
              <a:xfrm>
                <a:off x="18654714" y="7874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124"/>
              <p:cNvSpPr>
                <a:spLocks noEditPoints="1"/>
              </p:cNvSpPr>
              <p:nvPr/>
            </p:nvSpPr>
            <p:spPr bwMode="auto">
              <a:xfrm>
                <a:off x="18654714" y="7863107"/>
                <a:ext cx="1495425" cy="617537"/>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4 h 55"/>
                  <a:gd name="T14" fmla="*/ 50 w 133"/>
                  <a:gd name="T15" fmla="*/ 54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4 w 133"/>
                  <a:gd name="T79" fmla="*/ 12 h 55"/>
                  <a:gd name="T80" fmla="*/ 14 w 133"/>
                  <a:gd name="T81" fmla="*/ 12 h 55"/>
                  <a:gd name="T82" fmla="*/ 116 w 133"/>
                  <a:gd name="T83" fmla="*/ 10 h 55"/>
                  <a:gd name="T84" fmla="*/ 23 w 133"/>
                  <a:gd name="T85" fmla="*/ 8 h 55"/>
                  <a:gd name="T86" fmla="*/ 107 w 133"/>
                  <a:gd name="T87" fmla="*/ 6 h 55"/>
                  <a:gd name="T88" fmla="*/ 25 w 133"/>
                  <a:gd name="T89" fmla="*/ 6 h 55"/>
                  <a:gd name="T90" fmla="*/ 104 w 133"/>
                  <a:gd name="T91" fmla="*/ 6 h 55"/>
                  <a:gd name="T92" fmla="*/ 104 w 133"/>
                  <a:gd name="T93" fmla="*/ 6 h 55"/>
                  <a:gd name="T94" fmla="*/ 35 w 133"/>
                  <a:gd name="T95" fmla="*/ 5 h 55"/>
                  <a:gd name="T96" fmla="*/ 95 w 133"/>
                  <a:gd name="T97" fmla="*/ 3 h 55"/>
                  <a:gd name="T98" fmla="*/ 38 w 133"/>
                  <a:gd name="T99" fmla="*/ 3 h 55"/>
                  <a:gd name="T100" fmla="*/ 92 w 133"/>
                  <a:gd name="T101" fmla="*/ 3 h 55"/>
                  <a:gd name="T102" fmla="*/ 92 w 133"/>
                  <a:gd name="T103" fmla="*/ 3 h 55"/>
                  <a:gd name="T104" fmla="*/ 47 w 133"/>
                  <a:gd name="T105" fmla="*/ 2 h 55"/>
                  <a:gd name="T106" fmla="*/ 82 w 133"/>
                  <a:gd name="T107" fmla="*/ 1 h 55"/>
                  <a:gd name="T108" fmla="*/ 50 w 133"/>
                  <a:gd name="T109" fmla="*/ 1 h 55"/>
                  <a:gd name="T110" fmla="*/ 79 w 133"/>
                  <a:gd name="T111" fmla="*/ 2 h 55"/>
                  <a:gd name="T112" fmla="*/ 79 w 133"/>
                  <a:gd name="T113" fmla="*/ 2 h 55"/>
                  <a:gd name="T114" fmla="*/ 60 w 133"/>
                  <a:gd name="T115" fmla="*/ 1 h 55"/>
                  <a:gd name="T116" fmla="*/ 70 w 133"/>
                  <a:gd name="T117" fmla="*/ 0 h 55"/>
                  <a:gd name="T118" fmla="*/ 63 w 133"/>
                  <a:gd name="T119" fmla="*/ 0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3"/>
                      <a:pt x="82" y="53"/>
                    </a:cubicBezTo>
                    <a:cubicBezTo>
                      <a:pt x="82" y="54"/>
                      <a:pt x="82" y="54"/>
                      <a:pt x="82" y="54"/>
                    </a:cubicBezTo>
                    <a:cubicBezTo>
                      <a:pt x="81" y="54"/>
                      <a:pt x="80" y="55"/>
                      <a:pt x="79" y="55"/>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3"/>
                      <a:pt x="42" y="53"/>
                      <a:pt x="41" y="53"/>
                    </a:cubicBezTo>
                    <a:cubicBezTo>
                      <a:pt x="41" y="52"/>
                      <a:pt x="41" y="52"/>
                      <a:pt x="41" y="52"/>
                    </a:cubicBezTo>
                    <a:cubicBezTo>
                      <a:pt x="42" y="52"/>
                      <a:pt x="43" y="52"/>
                      <a:pt x="44" y="53"/>
                    </a:cubicBezTo>
                    <a:lnTo>
                      <a:pt x="44" y="54"/>
                    </a:lnTo>
                    <a:close/>
                    <a:moveTo>
                      <a:pt x="92" y="53"/>
                    </a:moveTo>
                    <a:cubicBezTo>
                      <a:pt x="92" y="52"/>
                      <a:pt x="92" y="52"/>
                      <a:pt x="92" y="52"/>
                    </a:cubicBezTo>
                    <a:cubicBezTo>
                      <a:pt x="93" y="52"/>
                      <a:pt x="94" y="52"/>
                      <a:pt x="95" y="51"/>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1"/>
                    </a:cubicBezTo>
                    <a:lnTo>
                      <a:pt x="38" y="53"/>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8"/>
                    </a:cubicBezTo>
                    <a:cubicBezTo>
                      <a:pt x="107" y="49"/>
                      <a:pt x="107" y="49"/>
                      <a:pt x="107" y="49"/>
                    </a:cubicBezTo>
                    <a:cubicBezTo>
                      <a:pt x="106" y="50"/>
                      <a:pt x="105" y="50"/>
                      <a:pt x="104" y="50"/>
                    </a:cubicBezTo>
                    <a:close/>
                    <a:moveTo>
                      <a:pt x="25" y="49"/>
                    </a:moveTo>
                    <a:cubicBezTo>
                      <a:pt x="24" y="49"/>
                      <a:pt x="23" y="49"/>
                      <a:pt x="22" y="48"/>
                    </a:cubicBezTo>
                    <a:cubicBezTo>
                      <a:pt x="23" y="47"/>
                      <a:pt x="23" y="47"/>
                      <a:pt x="23" y="47"/>
                    </a:cubicBezTo>
                    <a:cubicBezTo>
                      <a:pt x="24" y="48"/>
                      <a:pt x="25" y="48"/>
                      <a:pt x="26" y="48"/>
                    </a:cubicBezTo>
                    <a:lnTo>
                      <a:pt x="25" y="49"/>
                    </a:lnTo>
                    <a:close/>
                    <a:moveTo>
                      <a:pt x="110" y="48"/>
                    </a:moveTo>
                    <a:cubicBezTo>
                      <a:pt x="110" y="47"/>
                      <a:pt x="110" y="47"/>
                      <a:pt x="110" y="47"/>
                    </a:cubicBezTo>
                    <a:cubicBezTo>
                      <a:pt x="111" y="47"/>
                      <a:pt x="112" y="47"/>
                      <a:pt x="113" y="46"/>
                    </a:cubicBezTo>
                    <a:cubicBezTo>
                      <a:pt x="113" y="47"/>
                      <a:pt x="113" y="47"/>
                      <a:pt x="113" y="47"/>
                    </a:cubicBezTo>
                    <a:cubicBezTo>
                      <a:pt x="112" y="48"/>
                      <a:pt x="111" y="48"/>
                      <a:pt x="110" y="48"/>
                    </a:cubicBezTo>
                    <a:close/>
                    <a:moveTo>
                      <a:pt x="19" y="47"/>
                    </a:moveTo>
                    <a:cubicBezTo>
                      <a:pt x="18" y="47"/>
                      <a:pt x="17" y="46"/>
                      <a:pt x="16" y="46"/>
                    </a:cubicBezTo>
                    <a:cubicBezTo>
                      <a:pt x="17" y="45"/>
                      <a:pt x="17" y="45"/>
                      <a:pt x="17" y="45"/>
                    </a:cubicBezTo>
                    <a:cubicBezTo>
                      <a:pt x="18" y="45"/>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5"/>
                      <a:pt x="116" y="46"/>
                    </a:cubicBezTo>
                    <a:close/>
                    <a:moveTo>
                      <a:pt x="13" y="44"/>
                    </a:moveTo>
                    <a:cubicBezTo>
                      <a:pt x="12" y="44"/>
                      <a:pt x="12" y="43"/>
                      <a:pt x="11" y="43"/>
                    </a:cubicBezTo>
                    <a:cubicBezTo>
                      <a:pt x="11" y="42"/>
                      <a:pt x="11" y="42"/>
                      <a:pt x="11" y="42"/>
                    </a:cubicBezTo>
                    <a:cubicBezTo>
                      <a:pt x="12" y="42"/>
                      <a:pt x="13" y="43"/>
                      <a:pt x="14" y="44"/>
                    </a:cubicBezTo>
                    <a:lnTo>
                      <a:pt x="13" y="44"/>
                    </a:lnTo>
                    <a:close/>
                    <a:moveTo>
                      <a:pt x="122" y="43"/>
                    </a:moveTo>
                    <a:cubicBezTo>
                      <a:pt x="121" y="42"/>
                      <a:pt x="121" y="42"/>
                      <a:pt x="121" y="42"/>
                    </a:cubicBezTo>
                    <a:cubicBezTo>
                      <a:pt x="122" y="41"/>
                      <a:pt x="123" y="41"/>
                      <a:pt x="124" y="40"/>
                    </a:cubicBezTo>
                    <a:cubicBezTo>
                      <a:pt x="125" y="41"/>
                      <a:pt x="125" y="41"/>
                      <a:pt x="125" y="41"/>
                    </a:cubicBezTo>
                    <a:cubicBezTo>
                      <a:pt x="124" y="42"/>
                      <a:pt x="123" y="42"/>
                      <a:pt x="122" y="43"/>
                    </a:cubicBezTo>
                    <a:close/>
                    <a:moveTo>
                      <a:pt x="8" y="41"/>
                    </a:moveTo>
                    <a:cubicBezTo>
                      <a:pt x="7" y="40"/>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3"/>
                      <a:pt x="2" y="33"/>
                      <a:pt x="2" y="33"/>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4"/>
                      <a:pt x="0" y="24"/>
                      <a:pt x="0" y="24"/>
                    </a:cubicBezTo>
                    <a:cubicBezTo>
                      <a:pt x="0" y="23"/>
                      <a:pt x="1" y="22"/>
                      <a:pt x="1" y="21"/>
                    </a:cubicBezTo>
                    <a:cubicBezTo>
                      <a:pt x="2" y="22"/>
                      <a:pt x="2" y="22"/>
                      <a:pt x="2" y="22"/>
                    </a:cubicBezTo>
                    <a:cubicBezTo>
                      <a:pt x="2" y="23"/>
                      <a:pt x="1" y="24"/>
                      <a:pt x="1" y="25"/>
                    </a:cubicBezTo>
                    <a:close/>
                    <a:moveTo>
                      <a:pt x="130" y="22"/>
                    </a:moveTo>
                    <a:cubicBezTo>
                      <a:pt x="130" y="21"/>
                      <a:pt x="129" y="20"/>
                      <a:pt x="129" y="19"/>
                    </a:cubicBezTo>
                    <a:cubicBezTo>
                      <a:pt x="130" y="19"/>
                      <a:pt x="130" y="19"/>
                      <a:pt x="130" y="19"/>
                    </a:cubicBezTo>
                    <a:cubicBezTo>
                      <a:pt x="130" y="20"/>
                      <a:pt x="131" y="21"/>
                      <a:pt x="131" y="21"/>
                    </a:cubicBezTo>
                    <a:lnTo>
                      <a:pt x="130" y="22"/>
                    </a:lnTo>
                    <a:close/>
                    <a:moveTo>
                      <a:pt x="4" y="19"/>
                    </a:moveTo>
                    <a:cubicBezTo>
                      <a:pt x="3" y="19"/>
                      <a:pt x="3" y="19"/>
                      <a:pt x="3" y="19"/>
                    </a:cubicBezTo>
                    <a:cubicBezTo>
                      <a:pt x="4" y="18"/>
                      <a:pt x="5" y="17"/>
                      <a:pt x="6" y="16"/>
                    </a:cubicBezTo>
                    <a:cubicBezTo>
                      <a:pt x="6" y="17"/>
                      <a:pt x="6" y="17"/>
                      <a:pt x="6" y="17"/>
                    </a:cubicBezTo>
                    <a:cubicBezTo>
                      <a:pt x="5" y="18"/>
                      <a:pt x="5" y="19"/>
                      <a:pt x="4" y="19"/>
                    </a:cubicBezTo>
                    <a:close/>
                    <a:moveTo>
                      <a:pt x="127" y="17"/>
                    </a:moveTo>
                    <a:cubicBezTo>
                      <a:pt x="126" y="17"/>
                      <a:pt x="125" y="16"/>
                      <a:pt x="124" y="15"/>
                    </a:cubicBezTo>
                    <a:cubicBezTo>
                      <a:pt x="125" y="14"/>
                      <a:pt x="125" y="14"/>
                      <a:pt x="125" y="14"/>
                    </a:cubicBezTo>
                    <a:cubicBezTo>
                      <a:pt x="126" y="15"/>
                      <a:pt x="127" y="16"/>
                      <a:pt x="127" y="16"/>
                    </a:cubicBezTo>
                    <a:lnTo>
                      <a:pt x="127" y="17"/>
                    </a:lnTo>
                    <a:close/>
                    <a:moveTo>
                      <a:pt x="9" y="15"/>
                    </a:moveTo>
                    <a:cubicBezTo>
                      <a:pt x="8" y="14"/>
                      <a:pt x="8" y="14"/>
                      <a:pt x="8" y="14"/>
                    </a:cubicBezTo>
                    <a:cubicBezTo>
                      <a:pt x="9" y="14"/>
                      <a:pt x="10" y="13"/>
                      <a:pt x="11" y="12"/>
                    </a:cubicBezTo>
                    <a:cubicBezTo>
                      <a:pt x="11" y="13"/>
                      <a:pt x="11" y="13"/>
                      <a:pt x="11" y="13"/>
                    </a:cubicBezTo>
                    <a:cubicBezTo>
                      <a:pt x="10" y="14"/>
                      <a:pt x="9" y="15"/>
                      <a:pt x="9" y="15"/>
                    </a:cubicBezTo>
                    <a:close/>
                    <a:moveTo>
                      <a:pt x="122" y="13"/>
                    </a:moveTo>
                    <a:cubicBezTo>
                      <a:pt x="121" y="13"/>
                      <a:pt x="120" y="12"/>
                      <a:pt x="119" y="12"/>
                    </a:cubicBezTo>
                    <a:cubicBezTo>
                      <a:pt x="119" y="11"/>
                      <a:pt x="119" y="11"/>
                      <a:pt x="119" y="11"/>
                    </a:cubicBezTo>
                    <a:cubicBezTo>
                      <a:pt x="120" y="11"/>
                      <a:pt x="121" y="12"/>
                      <a:pt x="122" y="13"/>
                    </a:cubicBezTo>
                    <a:close/>
                    <a:moveTo>
                      <a:pt x="14" y="12"/>
                    </a:moveTo>
                    <a:cubicBezTo>
                      <a:pt x="13" y="11"/>
                      <a:pt x="13" y="11"/>
                      <a:pt x="13" y="11"/>
                    </a:cubicBezTo>
                    <a:cubicBezTo>
                      <a:pt x="14" y="10"/>
                      <a:pt x="15" y="10"/>
                      <a:pt x="16" y="9"/>
                    </a:cubicBezTo>
                    <a:cubicBezTo>
                      <a:pt x="17" y="10"/>
                      <a:pt x="17" y="10"/>
                      <a:pt x="17" y="10"/>
                    </a:cubicBezTo>
                    <a:cubicBezTo>
                      <a:pt x="16" y="11"/>
                      <a:pt x="15" y="11"/>
                      <a:pt x="14" y="12"/>
                    </a:cubicBezTo>
                    <a:close/>
                    <a:moveTo>
                      <a:pt x="116" y="10"/>
                    </a:moveTo>
                    <a:cubicBezTo>
                      <a:pt x="115" y="10"/>
                      <a:pt x="114" y="10"/>
                      <a:pt x="113" y="9"/>
                    </a:cubicBezTo>
                    <a:cubicBezTo>
                      <a:pt x="113" y="8"/>
                      <a:pt x="113" y="8"/>
                      <a:pt x="113" y="8"/>
                    </a:cubicBezTo>
                    <a:cubicBezTo>
                      <a:pt x="115" y="9"/>
                      <a:pt x="115" y="9"/>
                      <a:pt x="116" y="10"/>
                    </a:cubicBezTo>
                    <a:close/>
                    <a:moveTo>
                      <a:pt x="20" y="9"/>
                    </a:moveTo>
                    <a:cubicBezTo>
                      <a:pt x="19" y="8"/>
                      <a:pt x="19" y="8"/>
                      <a:pt x="19" y="8"/>
                    </a:cubicBezTo>
                    <a:cubicBezTo>
                      <a:pt x="20" y="8"/>
                      <a:pt x="21" y="7"/>
                      <a:pt x="22" y="7"/>
                    </a:cubicBezTo>
                    <a:cubicBezTo>
                      <a:pt x="23" y="8"/>
                      <a:pt x="23" y="8"/>
                      <a:pt x="23" y="8"/>
                    </a:cubicBezTo>
                    <a:cubicBezTo>
                      <a:pt x="22" y="8"/>
                      <a:pt x="21" y="9"/>
                      <a:pt x="20" y="9"/>
                    </a:cubicBezTo>
                    <a:close/>
                    <a:moveTo>
                      <a:pt x="110" y="8"/>
                    </a:moveTo>
                    <a:cubicBezTo>
                      <a:pt x="109" y="8"/>
                      <a:pt x="108" y="7"/>
                      <a:pt x="107" y="7"/>
                    </a:cubicBezTo>
                    <a:cubicBezTo>
                      <a:pt x="107" y="6"/>
                      <a:pt x="107" y="6"/>
                      <a:pt x="107" y="6"/>
                    </a:cubicBezTo>
                    <a:cubicBezTo>
                      <a:pt x="109" y="6"/>
                      <a:pt x="110" y="7"/>
                      <a:pt x="111" y="7"/>
                    </a:cubicBezTo>
                    <a:lnTo>
                      <a:pt x="110" y="8"/>
                    </a:lnTo>
                    <a:close/>
                    <a:moveTo>
                      <a:pt x="26" y="7"/>
                    </a:moveTo>
                    <a:cubicBezTo>
                      <a:pt x="25" y="6"/>
                      <a:pt x="25" y="6"/>
                      <a:pt x="25" y="6"/>
                    </a:cubicBezTo>
                    <a:cubicBezTo>
                      <a:pt x="26" y="6"/>
                      <a:pt x="27" y="5"/>
                      <a:pt x="28" y="5"/>
                    </a:cubicBezTo>
                    <a:cubicBezTo>
                      <a:pt x="29" y="6"/>
                      <a:pt x="29" y="6"/>
                      <a:pt x="29" y="6"/>
                    </a:cubicBezTo>
                    <a:cubicBezTo>
                      <a:pt x="28" y="6"/>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3"/>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1"/>
                      <a:pt x="47" y="1"/>
                    </a:cubicBezTo>
                    <a:cubicBezTo>
                      <a:pt x="47" y="2"/>
                      <a:pt x="47" y="2"/>
                      <a:pt x="47" y="2"/>
                    </a:cubicBezTo>
                    <a:cubicBezTo>
                      <a:pt x="46" y="3"/>
                      <a:pt x="45" y="3"/>
                      <a:pt x="44" y="3"/>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0"/>
                      <a:pt x="76" y="0"/>
                      <a:pt x="76" y="0"/>
                    </a:cubicBezTo>
                    <a:cubicBezTo>
                      <a:pt x="77" y="1"/>
                      <a:pt x="78" y="1"/>
                      <a:pt x="79" y="1"/>
                    </a:cubicBezTo>
                    <a:lnTo>
                      <a:pt x="79" y="2"/>
                    </a:lnTo>
                    <a:close/>
                    <a:moveTo>
                      <a:pt x="57" y="2"/>
                    </a:moveTo>
                    <a:cubicBezTo>
                      <a:pt x="57" y="0"/>
                      <a:pt x="57" y="0"/>
                      <a:pt x="57" y="0"/>
                    </a:cubicBezTo>
                    <a:cubicBezTo>
                      <a:pt x="58" y="0"/>
                      <a:pt x="59" y="0"/>
                      <a:pt x="60" y="0"/>
                    </a:cubicBezTo>
                    <a:cubicBezTo>
                      <a:pt x="60" y="1"/>
                      <a:pt x="60" y="1"/>
                      <a:pt x="60" y="1"/>
                    </a:cubicBezTo>
                    <a:cubicBezTo>
                      <a:pt x="59" y="1"/>
                      <a:pt x="58" y="1"/>
                      <a:pt x="57" y="2"/>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5"/>
              <p:cNvSpPr>
                <a:spLocks/>
              </p:cNvSpPr>
              <p:nvPr/>
            </p:nvSpPr>
            <p:spPr bwMode="auto">
              <a:xfrm>
                <a:off x="19205576" y="7929782"/>
                <a:ext cx="450850" cy="461962"/>
              </a:xfrm>
              <a:custGeom>
                <a:avLst/>
                <a:gdLst>
                  <a:gd name="T0" fmla="*/ 27 w 40"/>
                  <a:gd name="T1" fmla="*/ 15 h 41"/>
                  <a:gd name="T2" fmla="*/ 20 w 40"/>
                  <a:gd name="T3" fmla="*/ 10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1 w 40"/>
                  <a:gd name="T19" fmla="*/ 33 h 41"/>
                  <a:gd name="T20" fmla="*/ 11 w 40"/>
                  <a:gd name="T21" fmla="*/ 37 h 41"/>
                  <a:gd name="T22" fmla="*/ 0 w 40"/>
                  <a:gd name="T23" fmla="*/ 37 h 41"/>
                  <a:gd name="T24" fmla="*/ 1 w 40"/>
                  <a:gd name="T25" fmla="*/ 24 h 41"/>
                  <a:gd name="T26" fmla="*/ 11 w 40"/>
                  <a:gd name="T27" fmla="*/ 24 h 41"/>
                  <a:gd name="T28" fmla="*/ 19 w 40"/>
                  <a:gd name="T29" fmla="*/ 29 h 41"/>
                  <a:gd name="T30" fmla="*/ 24 w 40"/>
                  <a:gd name="T31" fmla="*/ 26 h 41"/>
                  <a:gd name="T32" fmla="*/ 2 w 40"/>
                  <a:gd name="T33" fmla="*/ 12 h 41"/>
                  <a:gd name="T34" fmla="*/ 15 w 40"/>
                  <a:gd name="T35" fmla="*/ 3 h 41"/>
                  <a:gd name="T36" fmla="*/ 17 w 40"/>
                  <a:gd name="T37" fmla="*/ 3 h 41"/>
                  <a:gd name="T38" fmla="*/ 17 w 40"/>
                  <a:gd name="T39" fmla="*/ 0 h 41"/>
                  <a:gd name="T40" fmla="*/ 21 w 40"/>
                  <a:gd name="T41" fmla="*/ 0 h 41"/>
                  <a:gd name="T42" fmla="*/ 21 w 40"/>
                  <a:gd name="T43" fmla="*/ 4 h 41"/>
                  <a:gd name="T44" fmla="*/ 26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3" y="10"/>
                      <a:pt x="20" y="10"/>
                    </a:cubicBezTo>
                    <a:cubicBezTo>
                      <a:pt x="18" y="10"/>
                      <a:pt x="16" y="10"/>
                      <a:pt x="16" y="12"/>
                    </a:cubicBezTo>
                    <a:cubicBezTo>
                      <a:pt x="16" y="16"/>
                      <a:pt x="38" y="15"/>
                      <a:pt x="39" y="26"/>
                    </a:cubicBezTo>
                    <a:cubicBezTo>
                      <a:pt x="40" y="34"/>
                      <a:pt x="31" y="37"/>
                      <a:pt x="24" y="37"/>
                    </a:cubicBezTo>
                    <a:cubicBezTo>
                      <a:pt x="23" y="37"/>
                      <a:pt x="23" y="37"/>
                      <a:pt x="22" y="37"/>
                    </a:cubicBezTo>
                    <a:cubicBezTo>
                      <a:pt x="22" y="41"/>
                      <a:pt x="22" y="41"/>
                      <a:pt x="22" y="41"/>
                    </a:cubicBezTo>
                    <a:cubicBezTo>
                      <a:pt x="18" y="41"/>
                      <a:pt x="18" y="41"/>
                      <a:pt x="18" y="41"/>
                    </a:cubicBezTo>
                    <a:cubicBezTo>
                      <a:pt x="18" y="37"/>
                      <a:pt x="18" y="37"/>
                      <a:pt x="18" y="37"/>
                    </a:cubicBezTo>
                    <a:cubicBezTo>
                      <a:pt x="15" y="36"/>
                      <a:pt x="13" y="34"/>
                      <a:pt x="11" y="33"/>
                    </a:cubicBezTo>
                    <a:cubicBezTo>
                      <a:pt x="11" y="37"/>
                      <a:pt x="11" y="37"/>
                      <a:pt x="11" y="37"/>
                    </a:cubicBezTo>
                    <a:cubicBezTo>
                      <a:pt x="0" y="37"/>
                      <a:pt x="0" y="37"/>
                      <a:pt x="0" y="37"/>
                    </a:cubicBezTo>
                    <a:cubicBezTo>
                      <a:pt x="1" y="24"/>
                      <a:pt x="1" y="24"/>
                      <a:pt x="1" y="24"/>
                    </a:cubicBezTo>
                    <a:cubicBezTo>
                      <a:pt x="11" y="24"/>
                      <a:pt x="11" y="24"/>
                      <a:pt x="11" y="24"/>
                    </a:cubicBezTo>
                    <a:cubicBezTo>
                      <a:pt x="11" y="28"/>
                      <a:pt x="16" y="29"/>
                      <a:pt x="19" y="29"/>
                    </a:cubicBezTo>
                    <a:cubicBezTo>
                      <a:pt x="21" y="29"/>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4"/>
                      <a:pt x="21" y="4"/>
                      <a:pt x="21" y="4"/>
                    </a:cubicBezTo>
                    <a:cubicBezTo>
                      <a:pt x="23" y="5"/>
                      <a:pt x="25" y="6"/>
                      <a:pt x="26"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126"/>
              <p:cNvSpPr>
                <a:spLocks/>
              </p:cNvSpPr>
              <p:nvPr/>
            </p:nvSpPr>
            <p:spPr bwMode="auto">
              <a:xfrm>
                <a:off x="18508664" y="822188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Oval 127"/>
              <p:cNvSpPr>
                <a:spLocks noChangeArrowheads="1"/>
              </p:cNvSpPr>
              <p:nvPr/>
            </p:nvSpPr>
            <p:spPr bwMode="auto">
              <a:xfrm>
                <a:off x="18508664" y="7593232"/>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128"/>
              <p:cNvSpPr>
                <a:spLocks noChangeArrowheads="1"/>
              </p:cNvSpPr>
              <p:nvPr/>
            </p:nvSpPr>
            <p:spPr bwMode="auto">
              <a:xfrm>
                <a:off x="18654714" y="76599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129"/>
              <p:cNvSpPr>
                <a:spLocks noEditPoints="1"/>
              </p:cNvSpPr>
              <p:nvPr/>
            </p:nvSpPr>
            <p:spPr bwMode="auto">
              <a:xfrm>
                <a:off x="18654714" y="7659907"/>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2"/>
                      <a:pt x="87" y="52"/>
                      <a:pt x="88" y="52"/>
                    </a:cubicBezTo>
                    <a:cubicBezTo>
                      <a:pt x="89" y="53"/>
                      <a:pt x="89" y="53"/>
                      <a:pt x="89" y="53"/>
                    </a:cubicBezTo>
                    <a:cubicBezTo>
                      <a:pt x="88" y="53"/>
                      <a:pt x="86" y="53"/>
                      <a:pt x="85"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close/>
                    <a:moveTo>
                      <a:pt x="25" y="49"/>
                    </a:moveTo>
                    <a:cubicBezTo>
                      <a:pt x="24" y="49"/>
                      <a:pt x="23" y="48"/>
                      <a:pt x="22" y="48"/>
                    </a:cubicBezTo>
                    <a:cubicBezTo>
                      <a:pt x="23" y="47"/>
                      <a:pt x="23" y="47"/>
                      <a:pt x="23" y="47"/>
                    </a:cubicBezTo>
                    <a:cubicBezTo>
                      <a:pt x="24" y="47"/>
                      <a:pt x="25" y="48"/>
                      <a:pt x="26" y="48"/>
                    </a:cubicBezTo>
                    <a:lnTo>
                      <a:pt x="25" y="49"/>
                    </a:lnTo>
                    <a:close/>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close/>
                    <a:moveTo>
                      <a:pt x="13" y="44"/>
                    </a:moveTo>
                    <a:cubicBezTo>
                      <a:pt x="12" y="43"/>
                      <a:pt x="12" y="43"/>
                      <a:pt x="11" y="42"/>
                    </a:cubicBezTo>
                    <a:cubicBezTo>
                      <a:pt x="11" y="42"/>
                      <a:pt x="11" y="42"/>
                      <a:pt x="11" y="42"/>
                    </a:cubicBezTo>
                    <a:cubicBezTo>
                      <a:pt x="12" y="42"/>
                      <a:pt x="13" y="43"/>
                      <a:pt x="14" y="43"/>
                    </a:cubicBezTo>
                    <a:lnTo>
                      <a:pt x="13" y="44"/>
                    </a:lnTo>
                    <a:close/>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close/>
                    <a:moveTo>
                      <a:pt x="8" y="41"/>
                    </a:moveTo>
                    <a:cubicBezTo>
                      <a:pt x="7" y="40"/>
                      <a:pt x="6" y="39"/>
                      <a:pt x="5" y="39"/>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4"/>
                    </a:cubicBezTo>
                    <a:cubicBezTo>
                      <a:pt x="2" y="33"/>
                      <a:pt x="2" y="33"/>
                      <a:pt x="2" y="33"/>
                    </a:cubicBezTo>
                    <a:cubicBezTo>
                      <a:pt x="3" y="34"/>
                      <a:pt x="3" y="35"/>
                      <a:pt x="4" y="36"/>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2"/>
                    </a:moveTo>
                    <a:cubicBezTo>
                      <a:pt x="130" y="21"/>
                      <a:pt x="129" y="20"/>
                      <a:pt x="129" y="19"/>
                    </a:cubicBezTo>
                    <a:cubicBezTo>
                      <a:pt x="130" y="18"/>
                      <a:pt x="130" y="18"/>
                      <a:pt x="130" y="18"/>
                    </a:cubicBezTo>
                    <a:cubicBezTo>
                      <a:pt x="130" y="19"/>
                      <a:pt x="131" y="20"/>
                      <a:pt x="131" y="21"/>
                    </a:cubicBezTo>
                    <a:lnTo>
                      <a:pt x="130" y="22"/>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5"/>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2"/>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10"/>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7"/>
                    </a:cubicBezTo>
                    <a:cubicBezTo>
                      <a:pt x="23" y="8"/>
                      <a:pt x="23" y="8"/>
                      <a:pt x="23" y="8"/>
                    </a:cubicBezTo>
                    <a:cubicBezTo>
                      <a:pt x="22" y="8"/>
                      <a:pt x="21" y="8"/>
                      <a:pt x="20" y="9"/>
                    </a:cubicBezTo>
                    <a:close/>
                    <a:moveTo>
                      <a:pt x="110" y="8"/>
                    </a:moveTo>
                    <a:cubicBezTo>
                      <a:pt x="109" y="7"/>
                      <a:pt x="108" y="7"/>
                      <a:pt x="107" y="7"/>
                    </a:cubicBezTo>
                    <a:cubicBezTo>
                      <a:pt x="107" y="6"/>
                      <a:pt x="107" y="6"/>
                      <a:pt x="107" y="6"/>
                    </a:cubicBezTo>
                    <a:cubicBezTo>
                      <a:pt x="109" y="6"/>
                      <a:pt x="110" y="6"/>
                      <a:pt x="111" y="7"/>
                    </a:cubicBezTo>
                    <a:lnTo>
                      <a:pt x="110" y="8"/>
                    </a:lnTo>
                    <a:close/>
                    <a:moveTo>
                      <a:pt x="26" y="7"/>
                    </a:moveTo>
                    <a:cubicBezTo>
                      <a:pt x="25" y="6"/>
                      <a:pt x="25" y="6"/>
                      <a:pt x="25" y="6"/>
                    </a:cubicBezTo>
                    <a:cubicBezTo>
                      <a:pt x="26" y="5"/>
                      <a:pt x="27" y="5"/>
                      <a:pt x="28" y="5"/>
                    </a:cubicBezTo>
                    <a:cubicBezTo>
                      <a:pt x="29" y="6"/>
                      <a:pt x="29" y="6"/>
                      <a:pt x="29" y="6"/>
                    </a:cubicBezTo>
                    <a:cubicBezTo>
                      <a:pt x="28" y="6"/>
                      <a:pt x="27" y="6"/>
                      <a:pt x="26" y="7"/>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130"/>
              <p:cNvSpPr>
                <a:spLocks/>
              </p:cNvSpPr>
              <p:nvPr/>
            </p:nvSpPr>
            <p:spPr bwMode="auto">
              <a:xfrm>
                <a:off x="19205576" y="7728170"/>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131"/>
              <p:cNvSpPr>
                <a:spLocks/>
              </p:cNvSpPr>
              <p:nvPr/>
            </p:nvSpPr>
            <p:spPr bwMode="auto">
              <a:xfrm>
                <a:off x="18508664" y="7975820"/>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Oval 132"/>
              <p:cNvSpPr>
                <a:spLocks noChangeArrowheads="1"/>
              </p:cNvSpPr>
              <p:nvPr/>
            </p:nvSpPr>
            <p:spPr bwMode="auto">
              <a:xfrm>
                <a:off x="18508664" y="729954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133"/>
              <p:cNvSpPr>
                <a:spLocks noChangeArrowheads="1"/>
              </p:cNvSpPr>
              <p:nvPr/>
            </p:nvSpPr>
            <p:spPr bwMode="auto">
              <a:xfrm>
                <a:off x="18654714" y="73678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134"/>
              <p:cNvSpPr>
                <a:spLocks noEditPoints="1"/>
              </p:cNvSpPr>
              <p:nvPr/>
            </p:nvSpPr>
            <p:spPr bwMode="auto">
              <a:xfrm>
                <a:off x="18654714" y="735669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3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1 h 55"/>
                  <a:gd name="T116" fmla="*/ 70 w 133"/>
                  <a:gd name="T117" fmla="*/ 2 h 55"/>
                  <a:gd name="T118" fmla="*/ 63 w 133"/>
                  <a:gd name="T119" fmla="*/ 2 h 55"/>
                  <a:gd name="T120" fmla="*/ 66 w 133"/>
                  <a:gd name="T121"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4"/>
                    </a:cubicBezTo>
                    <a:cubicBezTo>
                      <a:pt x="82" y="55"/>
                      <a:pt x="82" y="55"/>
                      <a:pt x="82" y="55"/>
                    </a:cubicBezTo>
                    <a:cubicBezTo>
                      <a:pt x="81" y="55"/>
                      <a:pt x="80" y="55"/>
                      <a:pt x="79" y="55"/>
                    </a:cubicBezTo>
                    <a:close/>
                    <a:moveTo>
                      <a:pt x="50" y="55"/>
                    </a:moveTo>
                    <a:cubicBezTo>
                      <a:pt x="49" y="55"/>
                      <a:pt x="48" y="54"/>
                      <a:pt x="47" y="54"/>
                    </a:cubicBezTo>
                    <a:cubicBezTo>
                      <a:pt x="47" y="53"/>
                      <a:pt x="47" y="53"/>
                      <a:pt x="47" y="53"/>
                    </a:cubicBezTo>
                    <a:cubicBezTo>
                      <a:pt x="48" y="53"/>
                      <a:pt x="49" y="53"/>
                      <a:pt x="50" y="54"/>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4"/>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3"/>
                      <a:pt x="36" y="52"/>
                      <a:pt x="35" y="52"/>
                    </a:cubicBezTo>
                    <a:cubicBezTo>
                      <a:pt x="35" y="51"/>
                      <a:pt x="35" y="51"/>
                      <a:pt x="35" y="51"/>
                    </a:cubicBezTo>
                    <a:cubicBezTo>
                      <a:pt x="36" y="51"/>
                      <a:pt x="37" y="52"/>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1"/>
                    </a:cubicBezTo>
                    <a:cubicBezTo>
                      <a:pt x="29" y="50"/>
                      <a:pt x="29" y="50"/>
                      <a:pt x="29" y="50"/>
                    </a:cubicBezTo>
                    <a:cubicBezTo>
                      <a:pt x="30" y="50"/>
                      <a:pt x="31" y="50"/>
                      <a:pt x="32" y="50"/>
                    </a:cubicBezTo>
                    <a:lnTo>
                      <a:pt x="31" y="51"/>
                    </a:lnTo>
                    <a:close/>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close/>
                    <a:moveTo>
                      <a:pt x="25" y="50"/>
                    </a:moveTo>
                    <a:cubicBezTo>
                      <a:pt x="24" y="49"/>
                      <a:pt x="23" y="49"/>
                      <a:pt x="22" y="49"/>
                    </a:cubicBezTo>
                    <a:cubicBezTo>
                      <a:pt x="23" y="48"/>
                      <a:pt x="23" y="48"/>
                      <a:pt x="23" y="48"/>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7"/>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close/>
                    <a:moveTo>
                      <a:pt x="3" y="37"/>
                    </a:moveTo>
                    <a:cubicBezTo>
                      <a:pt x="2" y="36"/>
                      <a:pt x="2" y="35"/>
                      <a:pt x="1" y="34"/>
                    </a:cubicBezTo>
                    <a:cubicBezTo>
                      <a:pt x="2" y="34"/>
                      <a:pt x="2" y="34"/>
                      <a:pt x="2" y="34"/>
                    </a:cubicBezTo>
                    <a:cubicBezTo>
                      <a:pt x="3" y="35"/>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3"/>
                      <a:pt x="1" y="22"/>
                    </a:cubicBezTo>
                    <a:cubicBezTo>
                      <a:pt x="2" y="22"/>
                      <a:pt x="2" y="22"/>
                      <a:pt x="2" y="22"/>
                    </a:cubicBezTo>
                    <a:cubicBezTo>
                      <a:pt x="2" y="23"/>
                      <a:pt x="1" y="24"/>
                      <a:pt x="1" y="25"/>
                    </a:cubicBezTo>
                    <a:close/>
                    <a:moveTo>
                      <a:pt x="130" y="22"/>
                    </a:moveTo>
                    <a:cubicBezTo>
                      <a:pt x="130" y="21"/>
                      <a:pt x="129" y="21"/>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7"/>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5"/>
                      <a:pt x="8" y="15"/>
                      <a:pt x="8" y="15"/>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2"/>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6"/>
                    </a:cubicBezTo>
                    <a:cubicBezTo>
                      <a:pt x="101" y="5"/>
                      <a:pt x="101" y="5"/>
                      <a:pt x="101" y="5"/>
                    </a:cubicBezTo>
                    <a:cubicBezTo>
                      <a:pt x="102" y="5"/>
                      <a:pt x="103" y="5"/>
                      <a:pt x="104" y="5"/>
                    </a:cubicBezTo>
                    <a:lnTo>
                      <a:pt x="104" y="6"/>
                    </a:lnTo>
                    <a:close/>
                    <a:moveTo>
                      <a:pt x="32" y="6"/>
                    </a:moveTo>
                    <a:cubicBezTo>
                      <a:pt x="31" y="4"/>
                      <a:pt x="31" y="4"/>
                      <a:pt x="31" y="4"/>
                    </a:cubicBezTo>
                    <a:cubicBezTo>
                      <a:pt x="33" y="4"/>
                      <a:pt x="34" y="4"/>
                      <a:pt x="35" y="4"/>
                    </a:cubicBezTo>
                    <a:cubicBezTo>
                      <a:pt x="35" y="5"/>
                      <a:pt x="35" y="5"/>
                      <a:pt x="35" y="5"/>
                    </a:cubicBezTo>
                    <a:cubicBezTo>
                      <a:pt x="34" y="5"/>
                      <a:pt x="33" y="5"/>
                      <a:pt x="32" y="6"/>
                    </a:cubicBezTo>
                    <a:close/>
                    <a:moveTo>
                      <a:pt x="98" y="5"/>
                    </a:moveTo>
                    <a:cubicBezTo>
                      <a:pt x="97" y="5"/>
                      <a:pt x="96" y="4"/>
                      <a:pt x="95" y="4"/>
                    </a:cubicBezTo>
                    <a:cubicBezTo>
                      <a:pt x="95" y="3"/>
                      <a:pt x="95" y="3"/>
                      <a:pt x="95" y="3"/>
                    </a:cubicBezTo>
                    <a:cubicBezTo>
                      <a:pt x="96" y="3"/>
                      <a:pt x="97" y="4"/>
                      <a:pt x="98" y="4"/>
                    </a:cubicBezTo>
                    <a:lnTo>
                      <a:pt x="98" y="5"/>
                    </a:lnTo>
                    <a:close/>
                    <a:moveTo>
                      <a:pt x="38" y="4"/>
                    </a:moveTo>
                    <a:cubicBezTo>
                      <a:pt x="38" y="3"/>
                      <a:pt x="38" y="3"/>
                      <a:pt x="38" y="3"/>
                    </a:cubicBezTo>
                    <a:cubicBezTo>
                      <a:pt x="39" y="3"/>
                      <a:pt x="40" y="3"/>
                      <a:pt x="41" y="3"/>
                    </a:cubicBezTo>
                    <a:cubicBezTo>
                      <a:pt x="41" y="4"/>
                      <a:pt x="41" y="4"/>
                      <a:pt x="41" y="4"/>
                    </a:cubicBezTo>
                    <a:cubicBezTo>
                      <a:pt x="40" y="4"/>
                      <a:pt x="39" y="4"/>
                      <a:pt x="38" y="4"/>
                    </a:cubicBezTo>
                    <a:close/>
                    <a:moveTo>
                      <a:pt x="92" y="4"/>
                    </a:moveTo>
                    <a:cubicBezTo>
                      <a:pt x="91" y="3"/>
                      <a:pt x="90" y="3"/>
                      <a:pt x="89" y="3"/>
                    </a:cubicBezTo>
                    <a:cubicBezTo>
                      <a:pt x="89" y="2"/>
                      <a:pt x="89" y="2"/>
                      <a:pt x="89" y="2"/>
                    </a:cubicBezTo>
                    <a:cubicBezTo>
                      <a:pt x="90" y="2"/>
                      <a:pt x="91" y="2"/>
                      <a:pt x="92" y="3"/>
                    </a:cubicBezTo>
                    <a:lnTo>
                      <a:pt x="92" y="4"/>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3"/>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1"/>
                    </a:cubicBezTo>
                    <a:cubicBezTo>
                      <a:pt x="60" y="2"/>
                      <a:pt x="60" y="2"/>
                      <a:pt x="60" y="2"/>
                    </a:cubicBezTo>
                    <a:cubicBezTo>
                      <a:pt x="59" y="2"/>
                      <a:pt x="58" y="2"/>
                      <a:pt x="57" y="2"/>
                    </a:cubicBezTo>
                    <a:close/>
                    <a:moveTo>
                      <a:pt x="73" y="2"/>
                    </a:moveTo>
                    <a:cubicBezTo>
                      <a:pt x="72" y="2"/>
                      <a:pt x="71" y="2"/>
                      <a:pt x="70" y="2"/>
                    </a:cubicBezTo>
                    <a:cubicBezTo>
                      <a:pt x="70" y="0"/>
                      <a:pt x="70" y="0"/>
                      <a:pt x="70" y="0"/>
                    </a:cubicBezTo>
                    <a:cubicBezTo>
                      <a:pt x="71" y="1"/>
                      <a:pt x="72" y="1"/>
                      <a:pt x="73" y="1"/>
                    </a:cubicBezTo>
                    <a:lnTo>
                      <a:pt x="73" y="2"/>
                    </a:lnTo>
                    <a:close/>
                    <a:moveTo>
                      <a:pt x="63" y="2"/>
                    </a:moveTo>
                    <a:cubicBezTo>
                      <a:pt x="63" y="0"/>
                      <a:pt x="63" y="0"/>
                      <a:pt x="63" y="0"/>
                    </a:cubicBezTo>
                    <a:cubicBezTo>
                      <a:pt x="64" y="0"/>
                      <a:pt x="65" y="0"/>
                      <a:pt x="66" y="0"/>
                    </a:cubicBezTo>
                    <a:cubicBezTo>
                      <a:pt x="66" y="0"/>
                      <a:pt x="66" y="0"/>
                      <a:pt x="66" y="0"/>
                    </a:cubicBezTo>
                    <a:cubicBezTo>
                      <a:pt x="66" y="2"/>
                      <a:pt x="66" y="2"/>
                      <a:pt x="66" y="2"/>
                    </a:cubicBezTo>
                    <a:cubicBezTo>
                      <a:pt x="66" y="2"/>
                      <a:pt x="66" y="2"/>
                      <a:pt x="66" y="2"/>
                    </a:cubicBezTo>
                    <a:cubicBezTo>
                      <a:pt x="65" y="2"/>
                      <a:pt x="64" y="2"/>
                      <a:pt x="63" y="2"/>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135"/>
              <p:cNvSpPr>
                <a:spLocks/>
              </p:cNvSpPr>
              <p:nvPr/>
            </p:nvSpPr>
            <p:spPr bwMode="auto">
              <a:xfrm>
                <a:off x="19205576" y="743448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136"/>
              <p:cNvSpPr>
                <a:spLocks/>
              </p:cNvSpPr>
              <p:nvPr/>
            </p:nvSpPr>
            <p:spPr bwMode="auto">
              <a:xfrm>
                <a:off x="18508664" y="772817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5"/>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5"/>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Oval 137"/>
              <p:cNvSpPr>
                <a:spLocks noChangeArrowheads="1"/>
              </p:cNvSpPr>
              <p:nvPr/>
            </p:nvSpPr>
            <p:spPr bwMode="auto">
              <a:xfrm>
                <a:off x="18508664" y="705189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Oval 138"/>
              <p:cNvSpPr>
                <a:spLocks noChangeArrowheads="1"/>
              </p:cNvSpPr>
              <p:nvPr/>
            </p:nvSpPr>
            <p:spPr bwMode="auto">
              <a:xfrm>
                <a:off x="18654714" y="712015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Freeform 139"/>
              <p:cNvSpPr>
                <a:spLocks noEditPoints="1"/>
              </p:cNvSpPr>
              <p:nvPr/>
            </p:nvSpPr>
            <p:spPr bwMode="auto">
              <a:xfrm>
                <a:off x="18654714" y="710904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1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6 w 133"/>
                  <a:gd name="T81" fmla="*/ 10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6 h 55"/>
                  <a:gd name="T94" fmla="*/ 32 w 133"/>
                  <a:gd name="T95" fmla="*/ 5 h 55"/>
                  <a:gd name="T96" fmla="*/ 32 w 133"/>
                  <a:gd name="T97" fmla="*/ 5 h 55"/>
                  <a:gd name="T98" fmla="*/ 98 w 133"/>
                  <a:gd name="T99" fmla="*/ 4 h 55"/>
                  <a:gd name="T100" fmla="*/ 41 w 133"/>
                  <a:gd name="T101" fmla="*/ 3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6 w 133"/>
                  <a:gd name="T121" fmla="*/ 0 h 55"/>
                  <a:gd name="T122" fmla="*/ 63 w 133"/>
                  <a:gd name="T123"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49" y="53"/>
                      <a:pt x="50" y="54"/>
                    </a:cubicBezTo>
                    <a:cubicBezTo>
                      <a:pt x="50" y="55"/>
                      <a:pt x="50" y="55"/>
                      <a:pt x="50" y="55"/>
                    </a:cubicBezTo>
                    <a:moveTo>
                      <a:pt x="85" y="54"/>
                    </a:moveTo>
                    <a:cubicBezTo>
                      <a:pt x="85" y="53"/>
                      <a:pt x="85" y="53"/>
                      <a:pt x="85" y="53"/>
                    </a:cubicBezTo>
                    <a:cubicBezTo>
                      <a:pt x="86" y="53"/>
                      <a:pt x="87" y="53"/>
                      <a:pt x="88" y="53"/>
                    </a:cubicBezTo>
                    <a:cubicBezTo>
                      <a:pt x="89" y="54"/>
                      <a:pt x="89" y="54"/>
                      <a:pt x="89" y="54"/>
                    </a:cubicBezTo>
                    <a:cubicBezTo>
                      <a:pt x="88" y="54"/>
                      <a:pt x="86" y="54"/>
                      <a:pt x="85"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3"/>
                      <a:pt x="36" y="52"/>
                      <a:pt x="35" y="52"/>
                    </a:cubicBezTo>
                    <a:cubicBezTo>
                      <a:pt x="35" y="51"/>
                      <a:pt x="35" y="51"/>
                      <a:pt x="35" y="51"/>
                    </a:cubicBezTo>
                    <a:cubicBezTo>
                      <a:pt x="36" y="51"/>
                      <a:pt x="37" y="52"/>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1" y="51"/>
                    </a:moveTo>
                    <a:cubicBezTo>
                      <a:pt x="30" y="51"/>
                      <a:pt x="29" y="51"/>
                      <a:pt x="28" y="51"/>
                    </a:cubicBezTo>
                    <a:cubicBezTo>
                      <a:pt x="29" y="50"/>
                      <a:pt x="29" y="50"/>
                      <a:pt x="29" y="50"/>
                    </a:cubicBezTo>
                    <a:cubicBezTo>
                      <a:pt x="30" y="50"/>
                      <a:pt x="31" y="50"/>
                      <a:pt x="32" y="50"/>
                    </a:cubicBezTo>
                    <a:cubicBezTo>
                      <a:pt x="31" y="51"/>
                      <a:pt x="31" y="51"/>
                      <a:pt x="31" y="51"/>
                    </a:cubicBezTo>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3" y="45"/>
                    </a:moveTo>
                    <a:cubicBezTo>
                      <a:pt x="12" y="44"/>
                      <a:pt x="12" y="44"/>
                      <a:pt x="11" y="43"/>
                    </a:cubicBezTo>
                    <a:cubicBezTo>
                      <a:pt x="11" y="42"/>
                      <a:pt x="11" y="42"/>
                      <a:pt x="11" y="42"/>
                    </a:cubicBezTo>
                    <a:cubicBezTo>
                      <a:pt x="12" y="43"/>
                      <a:pt x="13" y="43"/>
                      <a:pt x="14" y="44"/>
                    </a:cubicBezTo>
                    <a:cubicBezTo>
                      <a:pt x="13" y="45"/>
                      <a:pt x="13" y="45"/>
                      <a:pt x="13" y="45"/>
                    </a:cubicBezTo>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moveTo>
                      <a:pt x="8" y="41"/>
                    </a:moveTo>
                    <a:cubicBezTo>
                      <a:pt x="7" y="41"/>
                      <a:pt x="6" y="40"/>
                      <a:pt x="5" y="39"/>
                    </a:cubicBezTo>
                    <a:cubicBezTo>
                      <a:pt x="6" y="38"/>
                      <a:pt x="6" y="38"/>
                      <a:pt x="6" y="38"/>
                    </a:cubicBezTo>
                    <a:cubicBezTo>
                      <a:pt x="7" y="39"/>
                      <a:pt x="8" y="40"/>
                      <a:pt x="9" y="40"/>
                    </a:cubicBezTo>
                    <a:cubicBezTo>
                      <a:pt x="8" y="41"/>
                      <a:pt x="8" y="41"/>
                      <a:pt x="8" y="41"/>
                    </a:cubicBezTo>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moveTo>
                      <a:pt x="3" y="37"/>
                    </a:moveTo>
                    <a:cubicBezTo>
                      <a:pt x="2" y="36"/>
                      <a:pt x="2" y="35"/>
                      <a:pt x="1" y="34"/>
                    </a:cubicBezTo>
                    <a:cubicBezTo>
                      <a:pt x="2" y="34"/>
                      <a:pt x="2" y="34"/>
                      <a:pt x="2" y="34"/>
                    </a:cubicBezTo>
                    <a:cubicBezTo>
                      <a:pt x="3" y="35"/>
                      <a:pt x="3" y="35"/>
                      <a:pt x="4" y="36"/>
                    </a:cubicBezTo>
                    <a:cubicBezTo>
                      <a:pt x="3" y="37"/>
                      <a:pt x="3" y="37"/>
                      <a:pt x="3" y="37"/>
                    </a:cubicBezTo>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0" y="24"/>
                      <a:pt x="1" y="23"/>
                      <a:pt x="1" y="22"/>
                    </a:cubicBezTo>
                    <a:cubicBezTo>
                      <a:pt x="2" y="22"/>
                      <a:pt x="2" y="22"/>
                      <a:pt x="2" y="22"/>
                    </a:cubicBezTo>
                    <a:cubicBezTo>
                      <a:pt x="2" y="23"/>
                      <a:pt x="1" y="24"/>
                      <a:pt x="1" y="25"/>
                    </a:cubicBezTo>
                    <a:moveTo>
                      <a:pt x="130" y="22"/>
                    </a:moveTo>
                    <a:cubicBezTo>
                      <a:pt x="130" y="21"/>
                      <a:pt x="129" y="21"/>
                      <a:pt x="129" y="20"/>
                    </a:cubicBezTo>
                    <a:cubicBezTo>
                      <a:pt x="130" y="19"/>
                      <a:pt x="130" y="19"/>
                      <a:pt x="130" y="19"/>
                    </a:cubicBezTo>
                    <a:cubicBezTo>
                      <a:pt x="130" y="20"/>
                      <a:pt x="131" y="21"/>
                      <a:pt x="131" y="22"/>
                    </a:cubicBezTo>
                    <a:cubicBezTo>
                      <a:pt x="130" y="22"/>
                      <a:pt x="130" y="22"/>
                      <a:pt x="130" y="22"/>
                    </a:cubicBezTo>
                    <a:moveTo>
                      <a:pt x="4" y="20"/>
                    </a:moveTo>
                    <a:cubicBezTo>
                      <a:pt x="3" y="19"/>
                      <a:pt x="3" y="19"/>
                      <a:pt x="3" y="19"/>
                    </a:cubicBezTo>
                    <a:cubicBezTo>
                      <a:pt x="4" y="18"/>
                      <a:pt x="5" y="17"/>
                      <a:pt x="6" y="17"/>
                    </a:cubicBezTo>
                    <a:cubicBezTo>
                      <a:pt x="6" y="17"/>
                      <a:pt x="6" y="17"/>
                      <a:pt x="6" y="17"/>
                    </a:cubicBezTo>
                    <a:cubicBezTo>
                      <a:pt x="5"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5"/>
                      <a:pt x="8" y="15"/>
                      <a:pt x="8" y="15"/>
                    </a:cubicBezTo>
                    <a:cubicBezTo>
                      <a:pt x="9" y="14"/>
                      <a:pt x="10" y="13"/>
                      <a:pt x="11" y="13"/>
                    </a:cubicBezTo>
                    <a:cubicBezTo>
                      <a:pt x="11" y="14"/>
                      <a:pt x="11" y="14"/>
                      <a:pt x="11" y="14"/>
                    </a:cubicBezTo>
                    <a:cubicBezTo>
                      <a:pt x="10" y="14"/>
                      <a:pt x="9"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3" y="11"/>
                      <a:pt x="13" y="11"/>
                      <a:pt x="13" y="11"/>
                    </a:cubicBezTo>
                    <a:cubicBezTo>
                      <a:pt x="14" y="11"/>
                      <a:pt x="15" y="10"/>
                      <a:pt x="16" y="10"/>
                    </a:cubicBezTo>
                    <a:cubicBezTo>
                      <a:pt x="17" y="11"/>
                      <a:pt x="17" y="11"/>
                      <a:pt x="17" y="11"/>
                    </a:cubicBezTo>
                    <a:cubicBezTo>
                      <a:pt x="16" y="11"/>
                      <a:pt x="15" y="12"/>
                      <a:pt x="14" y="12"/>
                    </a:cubicBezTo>
                    <a:moveTo>
                      <a:pt x="116" y="11"/>
                    </a:moveTo>
                    <a:cubicBezTo>
                      <a:pt x="115" y="10"/>
                      <a:pt x="114" y="10"/>
                      <a:pt x="113" y="9"/>
                    </a:cubicBezTo>
                    <a:cubicBezTo>
                      <a:pt x="113" y="8"/>
                      <a:pt x="113" y="8"/>
                      <a:pt x="113" y="8"/>
                    </a:cubicBezTo>
                    <a:cubicBezTo>
                      <a:pt x="115" y="9"/>
                      <a:pt x="115" y="9"/>
                      <a:pt x="116"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7" y="6"/>
                      <a:pt x="107" y="6"/>
                      <a:pt x="107" y="6"/>
                    </a:cubicBezTo>
                    <a:cubicBezTo>
                      <a:pt x="109" y="7"/>
                      <a:pt x="110" y="7"/>
                      <a:pt x="111" y="7"/>
                    </a:cubicBezTo>
                    <a:cubicBezTo>
                      <a:pt x="110" y="8"/>
                      <a:pt x="110" y="8"/>
                      <a:pt x="110" y="8"/>
                    </a:cubicBezTo>
                    <a:moveTo>
                      <a:pt x="26" y="7"/>
                    </a:moveTo>
                    <a:cubicBezTo>
                      <a:pt x="25" y="6"/>
                      <a:pt x="25" y="6"/>
                      <a:pt x="25" y="6"/>
                    </a:cubicBezTo>
                    <a:cubicBezTo>
                      <a:pt x="26" y="6"/>
                      <a:pt x="27" y="6"/>
                      <a:pt x="28" y="5"/>
                    </a:cubicBezTo>
                    <a:cubicBezTo>
                      <a:pt x="29" y="6"/>
                      <a:pt x="29" y="6"/>
                      <a:pt x="29" y="6"/>
                    </a:cubicBezTo>
                    <a:cubicBezTo>
                      <a:pt x="28" y="7"/>
                      <a:pt x="27" y="7"/>
                      <a:pt x="26" y="7"/>
                    </a:cubicBezTo>
                    <a:moveTo>
                      <a:pt x="104" y="6"/>
                    </a:moveTo>
                    <a:cubicBezTo>
                      <a:pt x="103" y="6"/>
                      <a:pt x="102" y="6"/>
                      <a:pt x="101" y="6"/>
                    </a:cubicBezTo>
                    <a:cubicBezTo>
                      <a:pt x="101" y="5"/>
                      <a:pt x="101" y="5"/>
                      <a:pt x="101" y="5"/>
                    </a:cubicBezTo>
                    <a:cubicBezTo>
                      <a:pt x="102" y="5"/>
                      <a:pt x="103" y="5"/>
                      <a:pt x="104" y="5"/>
                    </a:cubicBezTo>
                    <a:cubicBezTo>
                      <a:pt x="104" y="6"/>
                      <a:pt x="104" y="6"/>
                      <a:pt x="104" y="6"/>
                    </a:cubicBezTo>
                    <a:moveTo>
                      <a:pt x="32" y="5"/>
                    </a:moveTo>
                    <a:cubicBezTo>
                      <a:pt x="31" y="4"/>
                      <a:pt x="31" y="4"/>
                      <a:pt x="31"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4"/>
                      <a:pt x="98" y="4"/>
                    </a:cubicBezTo>
                    <a:cubicBezTo>
                      <a:pt x="98" y="5"/>
                      <a:pt x="98" y="5"/>
                      <a:pt x="98" y="5"/>
                    </a:cubicBezTo>
                    <a:moveTo>
                      <a:pt x="38" y="4"/>
                    </a:moveTo>
                    <a:cubicBezTo>
                      <a:pt x="38" y="3"/>
                      <a:pt x="38" y="3"/>
                      <a:pt x="38" y="3"/>
                    </a:cubicBezTo>
                    <a:cubicBezTo>
                      <a:pt x="39" y="3"/>
                      <a:pt x="40" y="3"/>
                      <a:pt x="41" y="3"/>
                    </a:cubicBezTo>
                    <a:cubicBezTo>
                      <a:pt x="41" y="4"/>
                      <a:pt x="41" y="4"/>
                      <a:pt x="41" y="4"/>
                    </a:cubicBezTo>
                    <a:cubicBezTo>
                      <a:pt x="40" y="4"/>
                      <a:pt x="39" y="4"/>
                      <a:pt x="38" y="4"/>
                    </a:cubicBezTo>
                    <a:moveTo>
                      <a:pt x="92" y="4"/>
                    </a:moveTo>
                    <a:cubicBezTo>
                      <a:pt x="91" y="3"/>
                      <a:pt x="90" y="3"/>
                      <a:pt x="89" y="3"/>
                    </a:cubicBezTo>
                    <a:cubicBezTo>
                      <a:pt x="89" y="2"/>
                      <a:pt x="89" y="2"/>
                      <a:pt x="89" y="2"/>
                    </a:cubicBezTo>
                    <a:cubicBezTo>
                      <a:pt x="90" y="2"/>
                      <a:pt x="91" y="2"/>
                      <a:pt x="92" y="3"/>
                    </a:cubicBezTo>
                    <a:cubicBezTo>
                      <a:pt x="92" y="4"/>
                      <a:pt x="92" y="4"/>
                      <a:pt x="92" y="4"/>
                    </a:cubicBezTo>
                    <a:moveTo>
                      <a:pt x="44" y="3"/>
                    </a:moveTo>
                    <a:cubicBezTo>
                      <a:pt x="44" y="2"/>
                      <a:pt x="44" y="2"/>
                      <a:pt x="44" y="2"/>
                    </a:cubicBezTo>
                    <a:cubicBezTo>
                      <a:pt x="45" y="2"/>
                      <a:pt x="46" y="2"/>
                      <a:pt x="47" y="2"/>
                    </a:cubicBezTo>
                    <a:cubicBezTo>
                      <a:pt x="47" y="3"/>
                      <a:pt x="47" y="3"/>
                      <a:pt x="47" y="3"/>
                    </a:cubicBezTo>
                    <a:cubicBezTo>
                      <a:pt x="46" y="3"/>
                      <a:pt x="45" y="3"/>
                      <a:pt x="44" y="3"/>
                    </a:cubicBezTo>
                    <a:moveTo>
                      <a:pt x="85" y="3"/>
                    </a:moveTo>
                    <a:cubicBezTo>
                      <a:pt x="84" y="3"/>
                      <a:pt x="83" y="2"/>
                      <a:pt x="82" y="2"/>
                    </a:cubicBezTo>
                    <a:cubicBezTo>
                      <a:pt x="82" y="1"/>
                      <a:pt x="82" y="1"/>
                      <a:pt x="82" y="1"/>
                    </a:cubicBezTo>
                    <a:cubicBezTo>
                      <a:pt x="83" y="1"/>
                      <a:pt x="85" y="1"/>
                      <a:pt x="86" y="2"/>
                    </a:cubicBezTo>
                    <a:cubicBezTo>
                      <a:pt x="85" y="3"/>
                      <a:pt x="85" y="3"/>
                      <a:pt x="85" y="3"/>
                    </a:cubicBezTo>
                    <a:moveTo>
                      <a:pt x="50" y="2"/>
                    </a:moveTo>
                    <a:cubicBezTo>
                      <a:pt x="50" y="1"/>
                      <a:pt x="50" y="1"/>
                      <a:pt x="50" y="1"/>
                    </a:cubicBezTo>
                    <a:cubicBezTo>
                      <a:pt x="51" y="1"/>
                      <a:pt x="52" y="1"/>
                      <a:pt x="54" y="1"/>
                    </a:cubicBezTo>
                    <a:cubicBezTo>
                      <a:pt x="54" y="2"/>
                      <a:pt x="54" y="2"/>
                      <a:pt x="54" y="2"/>
                    </a:cubicBezTo>
                    <a:cubicBezTo>
                      <a:pt x="53" y="2"/>
                      <a:pt x="52" y="2"/>
                      <a:pt x="50"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2"/>
                      <a:pt x="70" y="2"/>
                    </a:cubicBezTo>
                    <a:cubicBezTo>
                      <a:pt x="70" y="0"/>
                      <a:pt x="70" y="0"/>
                      <a:pt x="70" y="0"/>
                    </a:cubicBezTo>
                    <a:cubicBezTo>
                      <a:pt x="71" y="0"/>
                      <a:pt x="72" y="1"/>
                      <a:pt x="73" y="1"/>
                    </a:cubicBezTo>
                    <a:cubicBezTo>
                      <a:pt x="73" y="2"/>
                      <a:pt x="73" y="2"/>
                      <a:pt x="73" y="2"/>
                    </a:cubicBezTo>
                    <a:moveTo>
                      <a:pt x="63" y="2"/>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2"/>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40"/>
              <p:cNvSpPr>
                <a:spLocks/>
              </p:cNvSpPr>
              <p:nvPr/>
            </p:nvSpPr>
            <p:spPr bwMode="auto">
              <a:xfrm>
                <a:off x="19205576" y="718683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41"/>
              <p:cNvSpPr>
                <a:spLocks/>
              </p:cNvSpPr>
              <p:nvPr/>
            </p:nvSpPr>
            <p:spPr bwMode="auto">
              <a:xfrm>
                <a:off x="18508664" y="748052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4"/>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4"/>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Oval 142"/>
              <p:cNvSpPr>
                <a:spLocks noChangeArrowheads="1"/>
              </p:cNvSpPr>
              <p:nvPr/>
            </p:nvSpPr>
            <p:spPr bwMode="auto">
              <a:xfrm>
                <a:off x="18508664" y="6793132"/>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Oval 143"/>
              <p:cNvSpPr>
                <a:spLocks noChangeArrowheads="1"/>
              </p:cNvSpPr>
              <p:nvPr/>
            </p:nvSpPr>
            <p:spPr bwMode="auto">
              <a:xfrm>
                <a:off x="18654714" y="6861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44"/>
              <p:cNvSpPr>
                <a:spLocks noEditPoints="1"/>
              </p:cNvSpPr>
              <p:nvPr/>
            </p:nvSpPr>
            <p:spPr bwMode="auto">
              <a:xfrm>
                <a:off x="18654714" y="6861395"/>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1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6 w 133"/>
                  <a:gd name="T81" fmla="*/ 9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6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3"/>
                      <a:pt x="60" y="53"/>
                      <a:pt x="60" y="53"/>
                    </a:cubicBezTo>
                    <a:cubicBezTo>
                      <a:pt x="61" y="54"/>
                      <a:pt x="62" y="54"/>
                      <a:pt x="63" y="54"/>
                    </a:cubicBezTo>
                    <a:cubicBezTo>
                      <a:pt x="63" y="55"/>
                      <a:pt x="63" y="55"/>
                      <a:pt x="63" y="55"/>
                    </a:cubicBezTo>
                    <a:moveTo>
                      <a:pt x="73" y="55"/>
                    </a:moveTo>
                    <a:cubicBezTo>
                      <a:pt x="73" y="53"/>
                      <a:pt x="73" y="53"/>
                      <a:pt x="73" y="53"/>
                    </a:cubicBezTo>
                    <a:cubicBezTo>
                      <a:pt x="74" y="53"/>
                      <a:pt x="75" y="53"/>
                      <a:pt x="76" y="53"/>
                    </a:cubicBezTo>
                    <a:cubicBezTo>
                      <a:pt x="76" y="54"/>
                      <a:pt x="76" y="54"/>
                      <a:pt x="76" y="54"/>
                    </a:cubicBezTo>
                    <a:cubicBezTo>
                      <a:pt x="75" y="54"/>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2"/>
                      <a:pt x="47" y="52"/>
                      <a:pt x="47" y="52"/>
                    </a:cubicBezTo>
                    <a:cubicBezTo>
                      <a:pt x="48" y="53"/>
                      <a:pt x="49" y="53"/>
                      <a:pt x="50" y="53"/>
                    </a:cubicBezTo>
                    <a:cubicBezTo>
                      <a:pt x="50" y="54"/>
                      <a:pt x="50" y="54"/>
                      <a:pt x="50" y="54"/>
                    </a:cubicBezTo>
                    <a:moveTo>
                      <a:pt x="85" y="54"/>
                    </a:moveTo>
                    <a:cubicBezTo>
                      <a:pt x="85" y="52"/>
                      <a:pt x="85" y="52"/>
                      <a:pt x="85" y="52"/>
                    </a:cubicBezTo>
                    <a:cubicBezTo>
                      <a:pt x="86" y="52"/>
                      <a:pt x="87" y="52"/>
                      <a:pt x="88" y="52"/>
                    </a:cubicBezTo>
                    <a:cubicBezTo>
                      <a:pt x="89" y="53"/>
                      <a:pt x="89" y="53"/>
                      <a:pt x="89" y="53"/>
                    </a:cubicBezTo>
                    <a:cubicBezTo>
                      <a:pt x="88" y="53"/>
                      <a:pt x="86" y="53"/>
                      <a:pt x="85"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1" y="51"/>
                    </a:moveTo>
                    <a:cubicBezTo>
                      <a:pt x="30" y="50"/>
                      <a:pt x="29" y="50"/>
                      <a:pt x="28" y="50"/>
                    </a:cubicBezTo>
                    <a:cubicBezTo>
                      <a:pt x="29" y="49"/>
                      <a:pt x="29" y="49"/>
                      <a:pt x="29" y="49"/>
                    </a:cubicBezTo>
                    <a:cubicBezTo>
                      <a:pt x="30" y="49"/>
                      <a:pt x="31" y="49"/>
                      <a:pt x="32" y="50"/>
                    </a:cubicBezTo>
                    <a:cubicBezTo>
                      <a:pt x="31" y="51"/>
                      <a:pt x="31" y="51"/>
                      <a:pt x="31"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4"/>
                      <a:pt x="119" y="43"/>
                    </a:cubicBezTo>
                    <a:cubicBezTo>
                      <a:pt x="119" y="44"/>
                      <a:pt x="119" y="44"/>
                      <a:pt x="119" y="44"/>
                    </a:cubicBezTo>
                    <a:cubicBezTo>
                      <a:pt x="118" y="45"/>
                      <a:pt x="117" y="45"/>
                      <a:pt x="116" y="45"/>
                    </a:cubicBezTo>
                    <a:moveTo>
                      <a:pt x="13" y="44"/>
                    </a:moveTo>
                    <a:cubicBezTo>
                      <a:pt x="12" y="43"/>
                      <a:pt x="12" y="43"/>
                      <a:pt x="11" y="42"/>
                    </a:cubicBezTo>
                    <a:cubicBezTo>
                      <a:pt x="11" y="41"/>
                      <a:pt x="11" y="41"/>
                      <a:pt x="11" y="41"/>
                    </a:cubicBezTo>
                    <a:cubicBezTo>
                      <a:pt x="12" y="42"/>
                      <a:pt x="13" y="43"/>
                      <a:pt x="14" y="43"/>
                    </a:cubicBezTo>
                    <a:cubicBezTo>
                      <a:pt x="13" y="44"/>
                      <a:pt x="13" y="44"/>
                      <a:pt x="13" y="44"/>
                    </a:cubicBezTo>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moveTo>
                      <a:pt x="8" y="41"/>
                    </a:moveTo>
                    <a:cubicBezTo>
                      <a:pt x="7" y="40"/>
                      <a:pt x="6" y="39"/>
                      <a:pt x="5" y="38"/>
                    </a:cubicBezTo>
                    <a:cubicBezTo>
                      <a:pt x="6" y="38"/>
                      <a:pt x="6" y="38"/>
                      <a:pt x="6" y="38"/>
                    </a:cubicBezTo>
                    <a:cubicBezTo>
                      <a:pt x="7" y="38"/>
                      <a:pt x="8" y="39"/>
                      <a:pt x="9" y="40"/>
                    </a:cubicBezTo>
                    <a:cubicBezTo>
                      <a:pt x="8" y="41"/>
                      <a:pt x="8" y="41"/>
                      <a:pt x="8" y="41"/>
                    </a:cubicBezTo>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moveTo>
                      <a:pt x="3" y="36"/>
                    </a:moveTo>
                    <a:cubicBezTo>
                      <a:pt x="2" y="35"/>
                      <a:pt x="2" y="34"/>
                      <a:pt x="1" y="33"/>
                    </a:cubicBezTo>
                    <a:cubicBezTo>
                      <a:pt x="2" y="33"/>
                      <a:pt x="2" y="33"/>
                      <a:pt x="2" y="33"/>
                    </a:cubicBezTo>
                    <a:cubicBezTo>
                      <a:pt x="3" y="34"/>
                      <a:pt x="3" y="35"/>
                      <a:pt x="4" y="35"/>
                    </a:cubicBezTo>
                    <a:cubicBezTo>
                      <a:pt x="3" y="36"/>
                      <a:pt x="3" y="36"/>
                      <a:pt x="3" y="36"/>
                    </a:cubicBezTo>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0" y="23"/>
                      <a:pt x="1" y="22"/>
                      <a:pt x="1" y="21"/>
                    </a:cubicBezTo>
                    <a:cubicBezTo>
                      <a:pt x="2" y="21"/>
                      <a:pt x="2" y="21"/>
                      <a:pt x="2" y="21"/>
                    </a:cubicBezTo>
                    <a:cubicBezTo>
                      <a:pt x="2" y="22"/>
                      <a:pt x="1" y="23"/>
                      <a:pt x="1" y="24"/>
                    </a:cubicBezTo>
                    <a:moveTo>
                      <a:pt x="130" y="21"/>
                    </a:moveTo>
                    <a:cubicBezTo>
                      <a:pt x="130" y="21"/>
                      <a:pt x="129" y="20"/>
                      <a:pt x="129" y="19"/>
                    </a:cubicBezTo>
                    <a:cubicBezTo>
                      <a:pt x="130" y="18"/>
                      <a:pt x="130" y="18"/>
                      <a:pt x="130" y="18"/>
                    </a:cubicBezTo>
                    <a:cubicBezTo>
                      <a:pt x="130" y="19"/>
                      <a:pt x="131" y="20"/>
                      <a:pt x="131" y="21"/>
                    </a:cubicBezTo>
                    <a:cubicBezTo>
                      <a:pt x="130" y="21"/>
                      <a:pt x="130" y="21"/>
                      <a:pt x="130" y="21"/>
                    </a:cubicBezTo>
                    <a:moveTo>
                      <a:pt x="4" y="19"/>
                    </a:moveTo>
                    <a:cubicBezTo>
                      <a:pt x="3" y="18"/>
                      <a:pt x="3" y="18"/>
                      <a:pt x="3" y="18"/>
                    </a:cubicBezTo>
                    <a:cubicBezTo>
                      <a:pt x="4" y="17"/>
                      <a:pt x="5" y="17"/>
                      <a:pt x="6" y="16"/>
                    </a:cubicBezTo>
                    <a:cubicBezTo>
                      <a:pt x="6" y="17"/>
                      <a:pt x="6" y="17"/>
                      <a:pt x="6" y="17"/>
                    </a:cubicBezTo>
                    <a:cubicBezTo>
                      <a:pt x="5" y="17"/>
                      <a:pt x="5" y="18"/>
                      <a:pt x="4" y="19"/>
                    </a:cubicBezTo>
                    <a:moveTo>
                      <a:pt x="127" y="17"/>
                    </a:moveTo>
                    <a:cubicBezTo>
                      <a:pt x="126" y="16"/>
                      <a:pt x="125" y="15"/>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3"/>
                      <a:pt x="9" y="14"/>
                      <a:pt x="9" y="15"/>
                    </a:cubicBezTo>
                    <a:moveTo>
                      <a:pt x="122" y="13"/>
                    </a:moveTo>
                    <a:cubicBezTo>
                      <a:pt x="121" y="12"/>
                      <a:pt x="120" y="12"/>
                      <a:pt x="119" y="11"/>
                    </a:cubicBezTo>
                    <a:cubicBezTo>
                      <a:pt x="119" y="10"/>
                      <a:pt x="119" y="10"/>
                      <a:pt x="119" y="10"/>
                    </a:cubicBezTo>
                    <a:cubicBezTo>
                      <a:pt x="120" y="11"/>
                      <a:pt x="121" y="12"/>
                      <a:pt x="122" y="12"/>
                    </a:cubicBezTo>
                    <a:cubicBezTo>
                      <a:pt x="122" y="13"/>
                      <a:pt x="122" y="13"/>
                      <a:pt x="122" y="13"/>
                    </a:cubicBezTo>
                    <a:moveTo>
                      <a:pt x="14" y="11"/>
                    </a:moveTo>
                    <a:cubicBezTo>
                      <a:pt x="13" y="10"/>
                      <a:pt x="13" y="10"/>
                      <a:pt x="13" y="10"/>
                    </a:cubicBezTo>
                    <a:cubicBezTo>
                      <a:pt x="14" y="10"/>
                      <a:pt x="15" y="9"/>
                      <a:pt x="16" y="9"/>
                    </a:cubicBezTo>
                    <a:cubicBezTo>
                      <a:pt x="17" y="10"/>
                      <a:pt x="17" y="10"/>
                      <a:pt x="17" y="10"/>
                    </a:cubicBezTo>
                    <a:cubicBezTo>
                      <a:pt x="16" y="10"/>
                      <a:pt x="15" y="11"/>
                      <a:pt x="14" y="11"/>
                    </a:cubicBezTo>
                    <a:moveTo>
                      <a:pt x="116" y="10"/>
                    </a:moveTo>
                    <a:cubicBezTo>
                      <a:pt x="115" y="10"/>
                      <a:pt x="114" y="9"/>
                      <a:pt x="113" y="9"/>
                    </a:cubicBezTo>
                    <a:cubicBezTo>
                      <a:pt x="113" y="8"/>
                      <a:pt x="113" y="8"/>
                      <a:pt x="113" y="8"/>
                    </a:cubicBezTo>
                    <a:cubicBezTo>
                      <a:pt x="115" y="8"/>
                      <a:pt x="115" y="9"/>
                      <a:pt x="116"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7" y="6"/>
                      <a:pt x="107" y="6"/>
                      <a:pt x="107" y="6"/>
                    </a:cubicBezTo>
                    <a:cubicBezTo>
                      <a:pt x="109" y="6"/>
                      <a:pt x="110" y="6"/>
                      <a:pt x="111" y="7"/>
                    </a:cubicBezTo>
                    <a:cubicBezTo>
                      <a:pt x="110" y="8"/>
                      <a:pt x="110" y="8"/>
                      <a:pt x="110" y="8"/>
                    </a:cubicBezTo>
                    <a:moveTo>
                      <a:pt x="26" y="6"/>
                    </a:moveTo>
                    <a:cubicBezTo>
                      <a:pt x="25" y="5"/>
                      <a:pt x="25" y="5"/>
                      <a:pt x="25" y="5"/>
                    </a:cubicBezTo>
                    <a:cubicBezTo>
                      <a:pt x="26" y="5"/>
                      <a:pt x="27" y="5"/>
                      <a:pt x="28" y="5"/>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2" y="4"/>
                      <a:pt x="103" y="4"/>
                      <a:pt x="104" y="5"/>
                    </a:cubicBezTo>
                    <a:cubicBezTo>
                      <a:pt x="104" y="6"/>
                      <a:pt x="104" y="6"/>
                      <a:pt x="104" y="6"/>
                    </a:cubicBezTo>
                    <a:moveTo>
                      <a:pt x="32" y="5"/>
                    </a:moveTo>
                    <a:cubicBezTo>
                      <a:pt x="31" y="4"/>
                      <a:pt x="31" y="4"/>
                      <a:pt x="31" y="4"/>
                    </a:cubicBezTo>
                    <a:cubicBezTo>
                      <a:pt x="33" y="3"/>
                      <a:pt x="34" y="3"/>
                      <a:pt x="35" y="3"/>
                    </a:cubicBezTo>
                    <a:cubicBezTo>
                      <a:pt x="35" y="4"/>
                      <a:pt x="35" y="4"/>
                      <a:pt x="35" y="4"/>
                    </a:cubicBezTo>
                    <a:cubicBezTo>
                      <a:pt x="34" y="4"/>
                      <a:pt x="33" y="5"/>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7" y="2"/>
                      <a:pt x="47" y="2"/>
                      <a:pt x="47" y="2"/>
                    </a:cubicBezTo>
                    <a:cubicBezTo>
                      <a:pt x="46" y="2"/>
                      <a:pt x="45" y="2"/>
                      <a:pt x="44" y="2"/>
                    </a:cubicBezTo>
                    <a:moveTo>
                      <a:pt x="85" y="2"/>
                    </a:moveTo>
                    <a:cubicBezTo>
                      <a:pt x="84" y="2"/>
                      <a:pt x="83" y="2"/>
                      <a:pt x="82" y="2"/>
                    </a:cubicBezTo>
                    <a:cubicBezTo>
                      <a:pt x="82" y="1"/>
                      <a:pt x="82" y="1"/>
                      <a:pt x="82" y="1"/>
                    </a:cubicBezTo>
                    <a:cubicBezTo>
                      <a:pt x="83" y="1"/>
                      <a:pt x="85" y="1"/>
                      <a:pt x="86" y="1"/>
                    </a:cubicBezTo>
                    <a:cubicBezTo>
                      <a:pt x="85" y="2"/>
                      <a:pt x="85" y="2"/>
                      <a:pt x="85" y="2"/>
                    </a:cubicBezTo>
                    <a:moveTo>
                      <a:pt x="50" y="2"/>
                    </a:moveTo>
                    <a:cubicBezTo>
                      <a:pt x="50" y="0"/>
                      <a:pt x="50" y="0"/>
                      <a:pt x="50" y="0"/>
                    </a:cubicBezTo>
                    <a:cubicBezTo>
                      <a:pt x="51" y="0"/>
                      <a:pt x="52" y="0"/>
                      <a:pt x="54" y="0"/>
                    </a:cubicBezTo>
                    <a:cubicBezTo>
                      <a:pt x="54" y="1"/>
                      <a:pt x="54" y="1"/>
                      <a:pt x="54" y="1"/>
                    </a:cubicBezTo>
                    <a:cubicBezTo>
                      <a:pt x="53" y="1"/>
                      <a:pt x="52" y="1"/>
                      <a:pt x="50"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145"/>
              <p:cNvSpPr>
                <a:spLocks/>
              </p:cNvSpPr>
              <p:nvPr/>
            </p:nvSpPr>
            <p:spPr bwMode="auto">
              <a:xfrm>
                <a:off x="19205576" y="69296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146"/>
              <p:cNvSpPr>
                <a:spLocks/>
              </p:cNvSpPr>
              <p:nvPr/>
            </p:nvSpPr>
            <p:spPr bwMode="auto">
              <a:xfrm>
                <a:off x="18508664" y="7221757"/>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8"/>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3"/>
                      <a:pt x="38" y="44"/>
                      <a:pt x="43" y="45"/>
                    </a:cubicBezTo>
                    <a:cubicBezTo>
                      <a:pt x="48" y="46"/>
                      <a:pt x="52" y="47"/>
                      <a:pt x="57" y="48"/>
                    </a:cubicBezTo>
                    <a:cubicBezTo>
                      <a:pt x="62" y="49"/>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47"/>
              <p:cNvSpPr>
                <a:spLocks/>
              </p:cNvSpPr>
              <p:nvPr/>
            </p:nvSpPr>
            <p:spPr bwMode="auto">
              <a:xfrm>
                <a:off x="18508664" y="6534370"/>
                <a:ext cx="1789113" cy="822325"/>
              </a:xfrm>
              <a:custGeom>
                <a:avLst/>
                <a:gdLst>
                  <a:gd name="T0" fmla="*/ 79 w 159"/>
                  <a:gd name="T1" fmla="*/ 0 h 73"/>
                  <a:gd name="T2" fmla="*/ 0 w 159"/>
                  <a:gd name="T3" fmla="*/ 37 h 73"/>
                  <a:gd name="T4" fmla="*/ 79 w 159"/>
                  <a:gd name="T5" fmla="*/ 73 h 73"/>
                  <a:gd name="T6" fmla="*/ 159 w 159"/>
                  <a:gd name="T7" fmla="*/ 37 h 73"/>
                  <a:gd name="T8" fmla="*/ 79 w 159"/>
                  <a:gd name="T9" fmla="*/ 0 h 73"/>
                </a:gdLst>
                <a:ahLst/>
                <a:cxnLst>
                  <a:cxn ang="0">
                    <a:pos x="T0" y="T1"/>
                  </a:cxn>
                  <a:cxn ang="0">
                    <a:pos x="T2" y="T3"/>
                  </a:cxn>
                  <a:cxn ang="0">
                    <a:pos x="T4" y="T5"/>
                  </a:cxn>
                  <a:cxn ang="0">
                    <a:pos x="T6" y="T7"/>
                  </a:cxn>
                  <a:cxn ang="0">
                    <a:pos x="T8" y="T9"/>
                  </a:cxn>
                </a:cxnLst>
                <a:rect l="0" t="0" r="r" b="b"/>
                <a:pathLst>
                  <a:path w="159" h="73">
                    <a:moveTo>
                      <a:pt x="79" y="0"/>
                    </a:moveTo>
                    <a:cubicBezTo>
                      <a:pt x="35" y="1"/>
                      <a:pt x="0" y="17"/>
                      <a:pt x="0" y="37"/>
                    </a:cubicBezTo>
                    <a:cubicBezTo>
                      <a:pt x="0" y="57"/>
                      <a:pt x="35" y="73"/>
                      <a:pt x="79" y="73"/>
                    </a:cubicBezTo>
                    <a:cubicBezTo>
                      <a:pt x="123" y="73"/>
                      <a:pt x="159" y="57"/>
                      <a:pt x="159" y="37"/>
                    </a:cubicBezTo>
                    <a:cubicBezTo>
                      <a:pt x="159" y="17"/>
                      <a:pt x="123" y="1"/>
                      <a:pt x="79" y="0"/>
                    </a:cubicBezTo>
                  </a:path>
                </a:pathLst>
              </a:cu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49"/>
              <p:cNvSpPr>
                <a:spLocks/>
              </p:cNvSpPr>
              <p:nvPr/>
            </p:nvSpPr>
            <p:spPr bwMode="auto">
              <a:xfrm>
                <a:off x="18508664" y="6962995"/>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0 h 50"/>
                  <a:gd name="T10" fmla="*/ 79 w 159"/>
                  <a:gd name="T11" fmla="*/ 31 h 50"/>
                  <a:gd name="T12" fmla="*/ 72 w 159"/>
                  <a:gd name="T13" fmla="*/ 30 h 50"/>
                  <a:gd name="T14" fmla="*/ 57 w 159"/>
                  <a:gd name="T15" fmla="*/ 29 h 50"/>
                  <a:gd name="T16" fmla="*/ 43 w 159"/>
                  <a:gd name="T17" fmla="*/ 27 h 50"/>
                  <a:gd name="T18" fmla="*/ 28 w 159"/>
                  <a:gd name="T19" fmla="*/ 22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5 h 50"/>
                  <a:gd name="T32" fmla="*/ 57 w 159"/>
                  <a:gd name="T33" fmla="*/ 48 h 50"/>
                  <a:gd name="T34" fmla="*/ 72 w 159"/>
                  <a:gd name="T35" fmla="*/ 49 h 50"/>
                  <a:gd name="T36" fmla="*/ 79 w 159"/>
                  <a:gd name="T37" fmla="*/ 50 h 50"/>
                  <a:gd name="T38" fmla="*/ 86 w 159"/>
                  <a:gd name="T39" fmla="*/ 49 h 50"/>
                  <a:gd name="T40" fmla="*/ 101 w 159"/>
                  <a:gd name="T41" fmla="*/ 48 h 50"/>
                  <a:gd name="T42" fmla="*/ 115 w 159"/>
                  <a:gd name="T43" fmla="*/ 46 h 50"/>
                  <a:gd name="T44" fmla="*/ 130 w 159"/>
                  <a:gd name="T45" fmla="*/ 41 h 50"/>
                  <a:gd name="T46" fmla="*/ 144 w 159"/>
                  <a:gd name="T47" fmla="*/ 34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0"/>
                    </a:cubicBezTo>
                    <a:cubicBezTo>
                      <a:pt x="84" y="31"/>
                      <a:pt x="82" y="31"/>
                      <a:pt x="79" y="31"/>
                    </a:cubicBezTo>
                    <a:cubicBezTo>
                      <a:pt x="77" y="31"/>
                      <a:pt x="74" y="31"/>
                      <a:pt x="72" y="30"/>
                    </a:cubicBezTo>
                    <a:cubicBezTo>
                      <a:pt x="67" y="30"/>
                      <a:pt x="62" y="30"/>
                      <a:pt x="57" y="29"/>
                    </a:cubicBezTo>
                    <a:cubicBezTo>
                      <a:pt x="52" y="29"/>
                      <a:pt x="48" y="28"/>
                      <a:pt x="43" y="27"/>
                    </a:cubicBezTo>
                    <a:cubicBezTo>
                      <a:pt x="38" y="25"/>
                      <a:pt x="33" y="24"/>
                      <a:pt x="28" y="22"/>
                    </a:cubicBezTo>
                    <a:cubicBezTo>
                      <a:pt x="23" y="20"/>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5"/>
                    </a:cubicBezTo>
                    <a:cubicBezTo>
                      <a:pt x="48" y="47"/>
                      <a:pt x="52" y="47"/>
                      <a:pt x="57" y="48"/>
                    </a:cubicBezTo>
                    <a:cubicBezTo>
                      <a:pt x="62" y="49"/>
                      <a:pt x="67" y="49"/>
                      <a:pt x="72" y="49"/>
                    </a:cubicBezTo>
                    <a:cubicBezTo>
                      <a:pt x="74" y="50"/>
                      <a:pt x="77" y="50"/>
                      <a:pt x="79" y="50"/>
                    </a:cubicBezTo>
                    <a:cubicBezTo>
                      <a:pt x="82" y="50"/>
                      <a:pt x="84" y="50"/>
                      <a:pt x="86" y="49"/>
                    </a:cubicBezTo>
                    <a:cubicBezTo>
                      <a:pt x="91" y="49"/>
                      <a:pt x="96" y="49"/>
                      <a:pt x="101" y="48"/>
                    </a:cubicBezTo>
                    <a:cubicBezTo>
                      <a:pt x="106" y="48"/>
                      <a:pt x="111" y="47"/>
                      <a:pt x="115" y="46"/>
                    </a:cubicBezTo>
                    <a:cubicBezTo>
                      <a:pt x="121" y="44"/>
                      <a:pt x="125" y="43"/>
                      <a:pt x="130" y="41"/>
                    </a:cubicBezTo>
                    <a:cubicBezTo>
                      <a:pt x="135" y="39"/>
                      <a:pt x="140" y="37"/>
                      <a:pt x="144" y="34"/>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50"/>
              <p:cNvSpPr>
                <a:spLocks noEditPoints="1"/>
              </p:cNvSpPr>
              <p:nvPr/>
            </p:nvSpPr>
            <p:spPr bwMode="auto">
              <a:xfrm>
                <a:off x="18654714" y="6602632"/>
                <a:ext cx="1495425" cy="641350"/>
              </a:xfrm>
              <a:custGeom>
                <a:avLst/>
                <a:gdLst>
                  <a:gd name="T0" fmla="*/ 66 w 133"/>
                  <a:gd name="T1" fmla="*/ 57 h 57"/>
                  <a:gd name="T2" fmla="*/ 66 w 133"/>
                  <a:gd name="T3" fmla="*/ 57 h 57"/>
                  <a:gd name="T4" fmla="*/ 0 w 133"/>
                  <a:gd name="T5" fmla="*/ 28 h 57"/>
                  <a:gd name="T6" fmla="*/ 66 w 133"/>
                  <a:gd name="T7" fmla="*/ 0 h 57"/>
                  <a:gd name="T8" fmla="*/ 133 w 133"/>
                  <a:gd name="T9" fmla="*/ 28 h 57"/>
                  <a:gd name="T10" fmla="*/ 66 w 133"/>
                  <a:gd name="T11" fmla="*/ 57 h 57"/>
                  <a:gd name="T12" fmla="*/ 66 w 133"/>
                  <a:gd name="T13" fmla="*/ 8 h 57"/>
                  <a:gd name="T14" fmla="*/ 8 w 133"/>
                  <a:gd name="T15" fmla="*/ 28 h 57"/>
                  <a:gd name="T16" fmla="*/ 66 w 133"/>
                  <a:gd name="T17" fmla="*/ 49 h 57"/>
                  <a:gd name="T18" fmla="*/ 125 w 133"/>
                  <a:gd name="T19" fmla="*/ 28 h 57"/>
                  <a:gd name="T20" fmla="*/ 66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6" y="57"/>
                    </a:moveTo>
                    <a:cubicBezTo>
                      <a:pt x="66" y="57"/>
                      <a:pt x="66" y="57"/>
                      <a:pt x="66" y="57"/>
                    </a:cubicBezTo>
                    <a:cubicBezTo>
                      <a:pt x="34" y="57"/>
                      <a:pt x="0" y="47"/>
                      <a:pt x="0" y="28"/>
                    </a:cubicBezTo>
                    <a:cubicBezTo>
                      <a:pt x="0" y="10"/>
                      <a:pt x="34" y="0"/>
                      <a:pt x="66" y="0"/>
                    </a:cubicBezTo>
                    <a:cubicBezTo>
                      <a:pt x="99" y="0"/>
                      <a:pt x="133" y="10"/>
                      <a:pt x="133" y="28"/>
                    </a:cubicBezTo>
                    <a:cubicBezTo>
                      <a:pt x="133" y="47"/>
                      <a:pt x="99" y="57"/>
                      <a:pt x="66" y="57"/>
                    </a:cubicBezTo>
                    <a:close/>
                    <a:moveTo>
                      <a:pt x="66" y="8"/>
                    </a:moveTo>
                    <a:cubicBezTo>
                      <a:pt x="32" y="8"/>
                      <a:pt x="8" y="19"/>
                      <a:pt x="8" y="28"/>
                    </a:cubicBezTo>
                    <a:cubicBezTo>
                      <a:pt x="8" y="38"/>
                      <a:pt x="32" y="49"/>
                      <a:pt x="66" y="49"/>
                    </a:cubicBezTo>
                    <a:cubicBezTo>
                      <a:pt x="101" y="49"/>
                      <a:pt x="125" y="38"/>
                      <a:pt x="125" y="28"/>
                    </a:cubicBezTo>
                    <a:cubicBezTo>
                      <a:pt x="125" y="19"/>
                      <a:pt x="101"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51"/>
              <p:cNvSpPr>
                <a:spLocks/>
              </p:cNvSpPr>
              <p:nvPr/>
            </p:nvSpPr>
            <p:spPr bwMode="auto">
              <a:xfrm>
                <a:off x="19150014" y="6770907"/>
                <a:ext cx="595313" cy="280987"/>
              </a:xfrm>
              <a:custGeom>
                <a:avLst/>
                <a:gdLst>
                  <a:gd name="T0" fmla="*/ 47 w 53"/>
                  <a:gd name="T1" fmla="*/ 13 h 25"/>
                  <a:gd name="T2" fmla="*/ 37 w 53"/>
                  <a:gd name="T3" fmla="*/ 9 h 25"/>
                  <a:gd name="T4" fmla="*/ 38 w 53"/>
                  <a:gd name="T5" fmla="*/ 8 h 25"/>
                  <a:gd name="T6" fmla="*/ 41 w 53"/>
                  <a:gd name="T7" fmla="*/ 6 h 25"/>
                  <a:gd name="T8" fmla="*/ 40 w 53"/>
                  <a:gd name="T9" fmla="*/ 5 h 25"/>
                  <a:gd name="T10" fmla="*/ 38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2 w 53"/>
                  <a:gd name="T23" fmla="*/ 22 h 25"/>
                  <a:gd name="T24" fmla="*/ 21 w 53"/>
                  <a:gd name="T25" fmla="*/ 25 h 25"/>
                  <a:gd name="T26" fmla="*/ 8 w 53"/>
                  <a:gd name="T27" fmla="*/ 23 h 25"/>
                  <a:gd name="T28" fmla="*/ 4 w 53"/>
                  <a:gd name="T29" fmla="*/ 25 h 25"/>
                  <a:gd name="T30" fmla="*/ 0 w 53"/>
                  <a:gd name="T31" fmla="*/ 22 h 25"/>
                  <a:gd name="T32" fmla="*/ 4 w 53"/>
                  <a:gd name="T33" fmla="*/ 20 h 25"/>
                  <a:gd name="T34" fmla="*/ 1 w 53"/>
                  <a:gd name="T35" fmla="*/ 15 h 25"/>
                  <a:gd name="T36" fmla="*/ 8 w 53"/>
                  <a:gd name="T37" fmla="*/ 10 h 25"/>
                  <a:gd name="T38" fmla="*/ 10 w 53"/>
                  <a:gd name="T39" fmla="*/ 9 h 25"/>
                  <a:gd name="T40" fmla="*/ 19 w 53"/>
                  <a:gd name="T41" fmla="*/ 13 h 25"/>
                  <a:gd name="T42" fmla="*/ 17 w 53"/>
                  <a:gd name="T43" fmla="*/ 15 h 25"/>
                  <a:gd name="T44" fmla="*/ 12 w 53"/>
                  <a:gd name="T45" fmla="*/ 17 h 25"/>
                  <a:gd name="T46" fmla="*/ 12 w 53"/>
                  <a:gd name="T47" fmla="*/ 18 h 25"/>
                  <a:gd name="T48" fmla="*/ 15 w 53"/>
                  <a:gd name="T49" fmla="*/ 19 h 25"/>
                  <a:gd name="T50" fmla="*/ 17 w 53"/>
                  <a:gd name="T51" fmla="*/ 18 h 25"/>
                  <a:gd name="T52" fmla="*/ 22 w 53"/>
                  <a:gd name="T53" fmla="*/ 15 h 25"/>
                  <a:gd name="T54" fmla="*/ 22 w 53"/>
                  <a:gd name="T55" fmla="*/ 12 h 25"/>
                  <a:gd name="T56" fmla="*/ 20 w 53"/>
                  <a:gd name="T57" fmla="*/ 8 h 25"/>
                  <a:gd name="T58" fmla="*/ 21 w 53"/>
                  <a:gd name="T59" fmla="*/ 5 h 25"/>
                  <a:gd name="T60" fmla="*/ 25 w 53"/>
                  <a:gd name="T61" fmla="*/ 2 h 25"/>
                  <a:gd name="T62" fmla="*/ 34 w 53"/>
                  <a:gd name="T63" fmla="*/ 0 h 25"/>
                  <a:gd name="T64" fmla="*/ 44 w 53"/>
                  <a:gd name="T65" fmla="*/ 2 h 25"/>
                  <a:gd name="T66" fmla="*/ 47 w 53"/>
                  <a:gd name="T67" fmla="*/ 1 h 25"/>
                  <a:gd name="T68" fmla="*/ 51 w 53"/>
                  <a:gd name="T69" fmla="*/ 3 h 25"/>
                  <a:gd name="T70" fmla="*/ 49 w 53"/>
                  <a:gd name="T71" fmla="*/ 4 h 25"/>
                  <a:gd name="T72" fmla="*/ 53 w 53"/>
                  <a:gd name="T73" fmla="*/ 8 h 25"/>
                  <a:gd name="T74" fmla="*/ 49 w 53"/>
                  <a:gd name="T75" fmla="*/ 13 h 25"/>
                  <a:gd name="T76" fmla="*/ 47 w 53"/>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7" y="13"/>
                    </a:moveTo>
                    <a:cubicBezTo>
                      <a:pt x="37" y="9"/>
                      <a:pt x="37" y="9"/>
                      <a:pt x="37" y="9"/>
                    </a:cubicBezTo>
                    <a:cubicBezTo>
                      <a:pt x="38" y="8"/>
                      <a:pt x="38" y="8"/>
                      <a:pt x="38" y="8"/>
                    </a:cubicBezTo>
                    <a:cubicBezTo>
                      <a:pt x="40" y="7"/>
                      <a:pt x="41" y="7"/>
                      <a:pt x="41" y="6"/>
                    </a:cubicBezTo>
                    <a:cubicBezTo>
                      <a:pt x="41" y="6"/>
                      <a:pt x="41" y="6"/>
                      <a:pt x="40" y="5"/>
                    </a:cubicBezTo>
                    <a:cubicBezTo>
                      <a:pt x="40" y="5"/>
                      <a:pt x="39" y="5"/>
                      <a:pt x="38" y="5"/>
                    </a:cubicBezTo>
                    <a:cubicBezTo>
                      <a:pt x="38" y="5"/>
                      <a:pt x="37" y="5"/>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2" y="22"/>
                    </a:cubicBezTo>
                    <a:cubicBezTo>
                      <a:pt x="29" y="24"/>
                      <a:pt x="25" y="25"/>
                      <a:pt x="21" y="25"/>
                    </a:cubicBezTo>
                    <a:cubicBezTo>
                      <a:pt x="17" y="25"/>
                      <a:pt x="13" y="24"/>
                      <a:pt x="8" y="23"/>
                    </a:cubicBezTo>
                    <a:cubicBezTo>
                      <a:pt x="4" y="25"/>
                      <a:pt x="4" y="25"/>
                      <a:pt x="4" y="25"/>
                    </a:cubicBezTo>
                    <a:cubicBezTo>
                      <a:pt x="0" y="22"/>
                      <a:pt x="0" y="22"/>
                      <a:pt x="0" y="22"/>
                    </a:cubicBezTo>
                    <a:cubicBezTo>
                      <a:pt x="4" y="20"/>
                      <a:pt x="4" y="20"/>
                      <a:pt x="4" y="20"/>
                    </a:cubicBezTo>
                    <a:cubicBezTo>
                      <a:pt x="2" y="19"/>
                      <a:pt x="0" y="17"/>
                      <a:pt x="1" y="15"/>
                    </a:cubicBezTo>
                    <a:cubicBezTo>
                      <a:pt x="1" y="14"/>
                      <a:pt x="3" y="12"/>
                      <a:pt x="8" y="10"/>
                    </a:cubicBezTo>
                    <a:cubicBezTo>
                      <a:pt x="10" y="9"/>
                      <a:pt x="10" y="9"/>
                      <a:pt x="10" y="9"/>
                    </a:cubicBezTo>
                    <a:cubicBezTo>
                      <a:pt x="19" y="13"/>
                      <a:pt x="19" y="13"/>
                      <a:pt x="19" y="13"/>
                    </a:cubicBezTo>
                    <a:cubicBezTo>
                      <a:pt x="17" y="15"/>
                      <a:pt x="17" y="15"/>
                      <a:pt x="17" y="15"/>
                    </a:cubicBezTo>
                    <a:cubicBezTo>
                      <a:pt x="14" y="16"/>
                      <a:pt x="12" y="17"/>
                      <a:pt x="12" y="17"/>
                    </a:cubicBezTo>
                    <a:cubicBezTo>
                      <a:pt x="11" y="18"/>
                      <a:pt x="11" y="18"/>
                      <a:pt x="12" y="18"/>
                    </a:cubicBezTo>
                    <a:cubicBezTo>
                      <a:pt x="13" y="19"/>
                      <a:pt x="14" y="19"/>
                      <a:pt x="15" y="19"/>
                    </a:cubicBezTo>
                    <a:cubicBezTo>
                      <a:pt x="15" y="19"/>
                      <a:pt x="16" y="18"/>
                      <a:pt x="17" y="18"/>
                    </a:cubicBezTo>
                    <a:cubicBezTo>
                      <a:pt x="20" y="17"/>
                      <a:pt x="21" y="16"/>
                      <a:pt x="22" y="15"/>
                    </a:cubicBezTo>
                    <a:cubicBezTo>
                      <a:pt x="22" y="15"/>
                      <a:pt x="22" y="14"/>
                      <a:pt x="22" y="12"/>
                    </a:cubicBezTo>
                    <a:cubicBezTo>
                      <a:pt x="21" y="10"/>
                      <a:pt x="20" y="9"/>
                      <a:pt x="20" y="8"/>
                    </a:cubicBezTo>
                    <a:cubicBezTo>
                      <a:pt x="20" y="7"/>
                      <a:pt x="20" y="6"/>
                      <a:pt x="21" y="5"/>
                    </a:cubicBezTo>
                    <a:cubicBezTo>
                      <a:pt x="22" y="4"/>
                      <a:pt x="23" y="3"/>
                      <a:pt x="25" y="2"/>
                    </a:cubicBezTo>
                    <a:cubicBezTo>
                      <a:pt x="28" y="1"/>
                      <a:pt x="31" y="0"/>
                      <a:pt x="34" y="0"/>
                    </a:cubicBezTo>
                    <a:cubicBezTo>
                      <a:pt x="37" y="0"/>
                      <a:pt x="40" y="1"/>
                      <a:pt x="44" y="2"/>
                    </a:cubicBezTo>
                    <a:cubicBezTo>
                      <a:pt x="47" y="1"/>
                      <a:pt x="47" y="1"/>
                      <a:pt x="47" y="1"/>
                    </a:cubicBezTo>
                    <a:cubicBezTo>
                      <a:pt x="51" y="3"/>
                      <a:pt x="51" y="3"/>
                      <a:pt x="51" y="3"/>
                    </a:cubicBezTo>
                    <a:cubicBezTo>
                      <a:pt x="49" y="4"/>
                      <a:pt x="49" y="4"/>
                      <a:pt x="49" y="4"/>
                    </a:cubicBezTo>
                    <a:cubicBezTo>
                      <a:pt x="51" y="6"/>
                      <a:pt x="53" y="7"/>
                      <a:pt x="53" y="8"/>
                    </a:cubicBezTo>
                    <a:cubicBezTo>
                      <a:pt x="53" y="10"/>
                      <a:pt x="52" y="11"/>
                      <a:pt x="49" y="13"/>
                    </a:cubicBezTo>
                    <a:cubicBezTo>
                      <a:pt x="49" y="13"/>
                      <a:pt x="48" y="13"/>
                      <a:pt x="47"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45" name="กลุ่ม 1631"/>
            <p:cNvGrpSpPr/>
            <p:nvPr/>
          </p:nvGrpSpPr>
          <p:grpSpPr>
            <a:xfrm>
              <a:off x="9058937" y="3047856"/>
              <a:ext cx="4902199" cy="9601344"/>
              <a:chOff x="15837694" y="1468657"/>
              <a:chExt cx="1878013" cy="3678237"/>
            </a:xfrm>
          </p:grpSpPr>
          <p:sp>
            <p:nvSpPr>
              <p:cNvPr id="146" name="Freeform 6"/>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7"/>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8"/>
              <p:cNvSpPr>
                <a:spLocks noChangeArrowheads="1"/>
              </p:cNvSpPr>
              <p:nvPr/>
            </p:nvSpPr>
            <p:spPr bwMode="auto">
              <a:xfrm>
                <a:off x="15928182" y="3233957"/>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Oval 9"/>
              <p:cNvSpPr>
                <a:spLocks noChangeArrowheads="1"/>
              </p:cNvSpPr>
              <p:nvPr/>
            </p:nvSpPr>
            <p:spPr bwMode="auto">
              <a:xfrm>
                <a:off x="16074232" y="3302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0"/>
              <p:cNvSpPr>
                <a:spLocks noEditPoints="1"/>
              </p:cNvSpPr>
              <p:nvPr/>
            </p:nvSpPr>
            <p:spPr bwMode="auto">
              <a:xfrm>
                <a:off x="16074232" y="3302220"/>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3"/>
                    </a:cubicBezTo>
                    <a:cubicBezTo>
                      <a:pt x="76" y="55"/>
                      <a:pt x="76" y="55"/>
                      <a:pt x="76" y="55"/>
                    </a:cubicBezTo>
                    <a:cubicBezTo>
                      <a:pt x="75" y="55"/>
                      <a:pt x="74" y="55"/>
                      <a:pt x="73" y="55"/>
                    </a:cubicBezTo>
                    <a:moveTo>
                      <a:pt x="57" y="55"/>
                    </a:moveTo>
                    <a:cubicBezTo>
                      <a:pt x="56" y="54"/>
                      <a:pt x="55" y="54"/>
                      <a:pt x="54" y="54"/>
                    </a:cubicBezTo>
                    <a:cubicBezTo>
                      <a:pt x="54" y="53"/>
                      <a:pt x="54" y="53"/>
                      <a:pt x="54" y="53"/>
                    </a:cubicBezTo>
                    <a:cubicBezTo>
                      <a:pt x="55" y="53"/>
                      <a:pt x="56" y="53"/>
                      <a:pt x="57" y="53"/>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2"/>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2"/>
                    </a:moveTo>
                    <a:cubicBezTo>
                      <a:pt x="98" y="50"/>
                      <a:pt x="98" y="50"/>
                      <a:pt x="98" y="50"/>
                    </a:cubicBezTo>
                    <a:cubicBezTo>
                      <a:pt x="99" y="50"/>
                      <a:pt x="100" y="50"/>
                      <a:pt x="101" y="50"/>
                    </a:cubicBezTo>
                    <a:cubicBezTo>
                      <a:pt x="101" y="51"/>
                      <a:pt x="101" y="51"/>
                      <a:pt x="101" y="51"/>
                    </a:cubicBezTo>
                    <a:cubicBezTo>
                      <a:pt x="100" y="51"/>
                      <a:pt x="99" y="51"/>
                      <a:pt x="98" y="52"/>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2"/>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7"/>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2"/>
                      <a:pt x="38" y="2"/>
                      <a:pt x="38" y="2"/>
                    </a:cubicBezTo>
                    <a:cubicBezTo>
                      <a:pt x="39" y="2"/>
                      <a:pt x="40" y="2"/>
                      <a:pt x="41" y="2"/>
                    </a:cubicBezTo>
                    <a:cubicBezTo>
                      <a:pt x="41" y="3"/>
                      <a:pt x="41" y="3"/>
                      <a:pt x="41" y="3"/>
                    </a:cubicBezTo>
                    <a:cubicBezTo>
                      <a:pt x="40" y="3"/>
                      <a:pt x="39" y="3"/>
                      <a:pt x="38" y="4"/>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1"/>
              <p:cNvSpPr>
                <a:spLocks/>
              </p:cNvSpPr>
              <p:nvPr/>
            </p:nvSpPr>
            <p:spPr bwMode="auto">
              <a:xfrm>
                <a:off x="16625094" y="3368895"/>
                <a:ext cx="449263" cy="461962"/>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2"/>
              <p:cNvSpPr>
                <a:spLocks/>
              </p:cNvSpPr>
              <p:nvPr/>
            </p:nvSpPr>
            <p:spPr bwMode="auto">
              <a:xfrm>
                <a:off x="15928182" y="3660995"/>
                <a:ext cx="1787525" cy="552450"/>
              </a:xfrm>
              <a:custGeom>
                <a:avLst/>
                <a:gdLst>
                  <a:gd name="T0" fmla="*/ 144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
              <p:cNvSpPr>
                <a:spLocks/>
              </p:cNvSpPr>
              <p:nvPr/>
            </p:nvSpPr>
            <p:spPr bwMode="auto">
              <a:xfrm>
                <a:off x="15928182" y="2952970"/>
                <a:ext cx="1787525" cy="8096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3" y="72"/>
                      <a:pt x="159" y="60"/>
                      <a:pt x="159" y="36"/>
                    </a:cubicBezTo>
                    <a:cubicBezTo>
                      <a:pt x="159" y="16"/>
                      <a:pt x="123"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14"/>
              <p:cNvSpPr>
                <a:spLocks noChangeArrowheads="1"/>
              </p:cNvSpPr>
              <p:nvPr/>
            </p:nvSpPr>
            <p:spPr bwMode="auto">
              <a:xfrm>
                <a:off x="16074232" y="300853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5"/>
              <p:cNvSpPr>
                <a:spLocks noEditPoints="1"/>
              </p:cNvSpPr>
              <p:nvPr/>
            </p:nvSpPr>
            <p:spPr bwMode="auto">
              <a:xfrm>
                <a:off x="16074232" y="3008532"/>
                <a:ext cx="1495425" cy="619125"/>
              </a:xfrm>
              <a:custGeom>
                <a:avLst/>
                <a:gdLst>
                  <a:gd name="T0" fmla="*/ 67 w 133"/>
                  <a:gd name="T1" fmla="*/ 53 h 55"/>
                  <a:gd name="T2" fmla="*/ 63 w 133"/>
                  <a:gd name="T3" fmla="*/ 54 h 55"/>
                  <a:gd name="T4" fmla="*/ 63 w 133"/>
                  <a:gd name="T5" fmla="*/ 54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0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4 h 55"/>
                  <a:gd name="T76" fmla="*/ 9 w 133"/>
                  <a:gd name="T77" fmla="*/ 14 h 55"/>
                  <a:gd name="T78" fmla="*/ 122 w 133"/>
                  <a:gd name="T79" fmla="*/ 12 h 55"/>
                  <a:gd name="T80" fmla="*/ 17 w 133"/>
                  <a:gd name="T81" fmla="*/ 9 h 55"/>
                  <a:gd name="T82" fmla="*/ 113 w 133"/>
                  <a:gd name="T83" fmla="*/ 9 h 55"/>
                  <a:gd name="T84" fmla="*/ 20 w 133"/>
                  <a:gd name="T85" fmla="*/ 8 h 55"/>
                  <a:gd name="T86" fmla="*/ 20 w 133"/>
                  <a:gd name="T87" fmla="*/ 8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3"/>
                      <a:pt x="66" y="53"/>
                      <a:pt x="66" y="53"/>
                    </a:cubicBezTo>
                    <a:cubicBezTo>
                      <a:pt x="67" y="53"/>
                      <a:pt x="67" y="53"/>
                      <a:pt x="67" y="53"/>
                    </a:cubicBezTo>
                    <a:cubicBezTo>
                      <a:pt x="68" y="53"/>
                      <a:pt x="69" y="53"/>
                      <a:pt x="70" y="53"/>
                    </a:cubicBezTo>
                    <a:cubicBezTo>
                      <a:pt x="70" y="54"/>
                      <a:pt x="70" y="54"/>
                      <a:pt x="70" y="54"/>
                    </a:cubicBezTo>
                    <a:cubicBezTo>
                      <a:pt x="69" y="55"/>
                      <a:pt x="68" y="55"/>
                      <a:pt x="67" y="55"/>
                    </a:cubicBezTo>
                    <a:moveTo>
                      <a:pt x="63" y="54"/>
                    </a:moveTo>
                    <a:cubicBezTo>
                      <a:pt x="62" y="54"/>
                      <a:pt x="61" y="54"/>
                      <a:pt x="60" y="54"/>
                    </a:cubicBezTo>
                    <a:cubicBezTo>
                      <a:pt x="60" y="53"/>
                      <a:pt x="60" y="53"/>
                      <a:pt x="60" y="53"/>
                    </a:cubicBezTo>
                    <a:cubicBezTo>
                      <a:pt x="61" y="53"/>
                      <a:pt x="62" y="53"/>
                      <a:pt x="63" y="53"/>
                    </a:cubicBezTo>
                    <a:cubicBezTo>
                      <a:pt x="63" y="54"/>
                      <a:pt x="63" y="54"/>
                      <a:pt x="63"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3"/>
                      <a:pt x="47" y="53"/>
                    </a:cubicBezTo>
                    <a:cubicBezTo>
                      <a:pt x="47" y="52"/>
                      <a:pt x="47" y="52"/>
                      <a:pt x="47" y="52"/>
                    </a:cubicBezTo>
                    <a:cubicBezTo>
                      <a:pt x="48" y="52"/>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3" y="52"/>
                      <a:pt x="44"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1" y="50"/>
                      <a:pt x="101" y="50"/>
                      <a:pt x="101" y="50"/>
                    </a:cubicBezTo>
                    <a:cubicBezTo>
                      <a:pt x="100" y="51"/>
                      <a:pt x="99"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0"/>
                      <a:pt x="125" y="40"/>
                      <a:pt x="125" y="40"/>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4"/>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2"/>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0"/>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6"/>
                      <a:pt x="6" y="16"/>
                    </a:cubicBezTo>
                    <a:cubicBezTo>
                      <a:pt x="6" y="16"/>
                      <a:pt x="6" y="16"/>
                      <a:pt x="6" y="16"/>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4"/>
                    </a:moveTo>
                    <a:cubicBezTo>
                      <a:pt x="8" y="14"/>
                      <a:pt x="8" y="14"/>
                      <a:pt x="8" y="14"/>
                    </a:cubicBezTo>
                    <a:cubicBezTo>
                      <a:pt x="9" y="13"/>
                      <a:pt x="10" y="12"/>
                      <a:pt x="11" y="12"/>
                    </a:cubicBezTo>
                    <a:cubicBezTo>
                      <a:pt x="11" y="13"/>
                      <a:pt x="11" y="13"/>
                      <a:pt x="11" y="13"/>
                    </a:cubicBezTo>
                    <a:cubicBezTo>
                      <a:pt x="10" y="13"/>
                      <a:pt x="10" y="14"/>
                      <a:pt x="9" y="14"/>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8"/>
                    </a:moveTo>
                    <a:cubicBezTo>
                      <a:pt x="19" y="8"/>
                      <a:pt x="19" y="8"/>
                      <a:pt x="19" y="8"/>
                    </a:cubicBezTo>
                    <a:cubicBezTo>
                      <a:pt x="20" y="7"/>
                      <a:pt x="21" y="7"/>
                      <a:pt x="22" y="6"/>
                    </a:cubicBezTo>
                    <a:cubicBezTo>
                      <a:pt x="23" y="7"/>
                      <a:pt x="23" y="7"/>
                      <a:pt x="23" y="7"/>
                    </a:cubicBezTo>
                    <a:cubicBezTo>
                      <a:pt x="22" y="8"/>
                      <a:pt x="21" y="8"/>
                      <a:pt x="20" y="8"/>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5"/>
                    </a:moveTo>
                    <a:cubicBezTo>
                      <a:pt x="103" y="5"/>
                      <a:pt x="102" y="5"/>
                      <a:pt x="101" y="5"/>
                    </a:cubicBezTo>
                    <a:cubicBezTo>
                      <a:pt x="101" y="4"/>
                      <a:pt x="101" y="4"/>
                      <a:pt x="101" y="4"/>
                    </a:cubicBezTo>
                    <a:cubicBezTo>
                      <a:pt x="103" y="4"/>
                      <a:pt x="104" y="4"/>
                      <a:pt x="105" y="4"/>
                    </a:cubicBezTo>
                    <a:cubicBezTo>
                      <a:pt x="104" y="5"/>
                      <a:pt x="104" y="5"/>
                      <a:pt x="104"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1"/>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6"/>
              <p:cNvSpPr>
                <a:spLocks/>
              </p:cNvSpPr>
              <p:nvPr/>
            </p:nvSpPr>
            <p:spPr bwMode="auto">
              <a:xfrm>
                <a:off x="16625094" y="30323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7"/>
              <p:cNvSpPr>
                <a:spLocks/>
              </p:cNvSpPr>
              <p:nvPr/>
            </p:nvSpPr>
            <p:spPr bwMode="auto">
              <a:xfrm>
                <a:off x="15928182" y="3391120"/>
                <a:ext cx="1787525" cy="563562"/>
              </a:xfrm>
              <a:custGeom>
                <a:avLst/>
                <a:gdLst>
                  <a:gd name="T0" fmla="*/ 144 w 159"/>
                  <a:gd name="T1" fmla="*/ 16 h 50"/>
                  <a:gd name="T2" fmla="*/ 130 w 159"/>
                  <a:gd name="T3" fmla="*/ 23 h 50"/>
                  <a:gd name="T4" fmla="*/ 116 w 159"/>
                  <a:gd name="T5" fmla="*/ 27 h 50"/>
                  <a:gd name="T6" fmla="*/ 101 w 159"/>
                  <a:gd name="T7" fmla="*/ 30 h 50"/>
                  <a:gd name="T8" fmla="*/ 87 w 159"/>
                  <a:gd name="T9" fmla="*/ 31 h 50"/>
                  <a:gd name="T10" fmla="*/ 80 w 159"/>
                  <a:gd name="T11" fmla="*/ 31 h 50"/>
                  <a:gd name="T12" fmla="*/ 72 w 159"/>
                  <a:gd name="T13" fmla="*/ 31 h 50"/>
                  <a:gd name="T14" fmla="*/ 58 w 159"/>
                  <a:gd name="T15" fmla="*/ 30 h 50"/>
                  <a:gd name="T16" fmla="*/ 43 w 159"/>
                  <a:gd name="T17" fmla="*/ 27 h 50"/>
                  <a:gd name="T18" fmla="*/ 29 w 159"/>
                  <a:gd name="T19" fmla="*/ 23 h 50"/>
                  <a:gd name="T20" fmla="*/ 14 w 159"/>
                  <a:gd name="T21" fmla="*/ 16 h 50"/>
                  <a:gd name="T22" fmla="*/ 0 w 159"/>
                  <a:gd name="T23" fmla="*/ 1 h 50"/>
                  <a:gd name="T24" fmla="*/ 0 w 159"/>
                  <a:gd name="T25" fmla="*/ 20 h 50"/>
                  <a:gd name="T26" fmla="*/ 14 w 159"/>
                  <a:gd name="T27" fmla="*/ 35 h 50"/>
                  <a:gd name="T28" fmla="*/ 29 w 159"/>
                  <a:gd name="T29" fmla="*/ 42 h 50"/>
                  <a:gd name="T30" fmla="*/ 43 w 159"/>
                  <a:gd name="T31" fmla="*/ 46 h 50"/>
                  <a:gd name="T32" fmla="*/ 58 w 159"/>
                  <a:gd name="T33" fmla="*/ 49 h 50"/>
                  <a:gd name="T34" fmla="*/ 72 w 159"/>
                  <a:gd name="T35" fmla="*/ 50 h 50"/>
                  <a:gd name="T36" fmla="*/ 80 w 159"/>
                  <a:gd name="T37" fmla="*/ 50 h 50"/>
                  <a:gd name="T38" fmla="*/ 87 w 159"/>
                  <a:gd name="T39" fmla="*/ 50 h 50"/>
                  <a:gd name="T40" fmla="*/ 101 w 159"/>
                  <a:gd name="T41" fmla="*/ 49 h 50"/>
                  <a:gd name="T42" fmla="*/ 116 w 159"/>
                  <a:gd name="T43" fmla="*/ 46 h 50"/>
                  <a:gd name="T44" fmla="*/ 130 w 159"/>
                  <a:gd name="T45" fmla="*/ 42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6" y="25"/>
                      <a:pt x="121" y="26"/>
                      <a:pt x="116" y="27"/>
                    </a:cubicBezTo>
                    <a:cubicBezTo>
                      <a:pt x="111" y="28"/>
                      <a:pt x="106" y="29"/>
                      <a:pt x="101" y="30"/>
                    </a:cubicBezTo>
                    <a:cubicBezTo>
                      <a:pt x="96" y="30"/>
                      <a:pt x="92" y="31"/>
                      <a:pt x="87" y="31"/>
                    </a:cubicBezTo>
                    <a:cubicBezTo>
                      <a:pt x="84" y="31"/>
                      <a:pt x="82" y="31"/>
                      <a:pt x="80" y="31"/>
                    </a:cubicBezTo>
                    <a:cubicBezTo>
                      <a:pt x="77" y="31"/>
                      <a:pt x="75" y="31"/>
                      <a:pt x="72" y="31"/>
                    </a:cubicBezTo>
                    <a:cubicBezTo>
                      <a:pt x="67" y="31"/>
                      <a:pt x="62" y="30"/>
                      <a:pt x="58" y="30"/>
                    </a:cubicBezTo>
                    <a:cubicBezTo>
                      <a:pt x="53" y="29"/>
                      <a:pt x="48" y="28"/>
                      <a:pt x="43" y="27"/>
                    </a:cubicBezTo>
                    <a:cubicBezTo>
                      <a:pt x="38" y="26"/>
                      <a:pt x="33" y="24"/>
                      <a:pt x="29" y="23"/>
                    </a:cubicBezTo>
                    <a:cubicBezTo>
                      <a:pt x="23" y="21"/>
                      <a:pt x="18" y="19"/>
                      <a:pt x="14" y="16"/>
                    </a:cubicBezTo>
                    <a:cubicBezTo>
                      <a:pt x="7" y="11"/>
                      <a:pt x="2" y="6"/>
                      <a:pt x="0" y="1"/>
                    </a:cubicBezTo>
                    <a:cubicBezTo>
                      <a:pt x="0" y="5"/>
                      <a:pt x="0" y="15"/>
                      <a:pt x="0" y="20"/>
                    </a:cubicBezTo>
                    <a:cubicBezTo>
                      <a:pt x="2" y="25"/>
                      <a:pt x="7" y="30"/>
                      <a:pt x="14" y="35"/>
                    </a:cubicBezTo>
                    <a:cubicBezTo>
                      <a:pt x="18" y="37"/>
                      <a:pt x="23" y="40"/>
                      <a:pt x="29" y="42"/>
                    </a:cubicBezTo>
                    <a:cubicBezTo>
                      <a:pt x="33" y="43"/>
                      <a:pt x="38" y="45"/>
                      <a:pt x="43" y="46"/>
                    </a:cubicBezTo>
                    <a:cubicBezTo>
                      <a:pt x="48" y="47"/>
                      <a:pt x="53" y="48"/>
                      <a:pt x="58" y="49"/>
                    </a:cubicBezTo>
                    <a:cubicBezTo>
                      <a:pt x="62" y="49"/>
                      <a:pt x="67" y="50"/>
                      <a:pt x="72" y="50"/>
                    </a:cubicBezTo>
                    <a:cubicBezTo>
                      <a:pt x="75" y="50"/>
                      <a:pt x="77" y="50"/>
                      <a:pt x="80" y="50"/>
                    </a:cubicBezTo>
                    <a:cubicBezTo>
                      <a:pt x="82" y="50"/>
                      <a:pt x="84" y="50"/>
                      <a:pt x="87" y="50"/>
                    </a:cubicBezTo>
                    <a:cubicBezTo>
                      <a:pt x="92" y="50"/>
                      <a:pt x="96" y="49"/>
                      <a:pt x="101" y="49"/>
                    </a:cubicBezTo>
                    <a:cubicBezTo>
                      <a:pt x="106" y="48"/>
                      <a:pt x="111" y="47"/>
                      <a:pt x="116" y="46"/>
                    </a:cubicBezTo>
                    <a:cubicBezTo>
                      <a:pt x="121" y="45"/>
                      <a:pt x="126" y="43"/>
                      <a:pt x="130" y="42"/>
                    </a:cubicBezTo>
                    <a:cubicBezTo>
                      <a:pt x="135" y="40"/>
                      <a:pt x="140" y="37"/>
                      <a:pt x="144" y="35"/>
                    </a:cubicBezTo>
                    <a:cubicBezTo>
                      <a:pt x="152" y="30"/>
                      <a:pt x="157" y="25"/>
                      <a:pt x="159" y="20"/>
                    </a:cubicBezTo>
                    <a:cubicBezTo>
                      <a:pt x="159" y="15"/>
                      <a:pt x="159" y="5"/>
                      <a:pt x="159" y="0"/>
                    </a:cubicBezTo>
                    <a:cubicBezTo>
                      <a:pt x="157" y="6"/>
                      <a:pt x="152" y="12"/>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Oval 18"/>
              <p:cNvSpPr>
                <a:spLocks noChangeArrowheads="1"/>
              </p:cNvSpPr>
              <p:nvPr/>
            </p:nvSpPr>
            <p:spPr bwMode="auto">
              <a:xfrm>
                <a:off x="15928182" y="2727545"/>
                <a:ext cx="1787525"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Oval 19"/>
              <p:cNvSpPr>
                <a:spLocks noChangeArrowheads="1"/>
              </p:cNvSpPr>
              <p:nvPr/>
            </p:nvSpPr>
            <p:spPr bwMode="auto">
              <a:xfrm>
                <a:off x="16074232" y="2795807"/>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0"/>
              <p:cNvSpPr>
                <a:spLocks noEditPoints="1"/>
              </p:cNvSpPr>
              <p:nvPr/>
            </p:nvSpPr>
            <p:spPr bwMode="auto">
              <a:xfrm>
                <a:off x="16074232" y="2784695"/>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4 w 133"/>
                  <a:gd name="T43" fmla="*/ 45 h 55"/>
                  <a:gd name="T44" fmla="*/ 14 w 133"/>
                  <a:gd name="T45" fmla="*/ 45 h 55"/>
                  <a:gd name="T46" fmla="*/ 125 w 133"/>
                  <a:gd name="T47" fmla="*/ 41 h 55"/>
                  <a:gd name="T48" fmla="*/ 6 w 133"/>
                  <a:gd name="T49" fmla="*/ 38 h 55"/>
                  <a:gd name="T50" fmla="*/ 127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7 w 133"/>
                  <a:gd name="T81" fmla="*/ 10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4 h 55"/>
                  <a:gd name="T100" fmla="*/ 41 w 133"/>
                  <a:gd name="T101" fmla="*/ 2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5"/>
                      <a:pt x="66" y="55"/>
                      <a:pt x="66" y="55"/>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50" y="53"/>
                      <a:pt x="51" y="53"/>
                    </a:cubicBezTo>
                    <a:cubicBezTo>
                      <a:pt x="50" y="55"/>
                      <a:pt x="50" y="55"/>
                      <a:pt x="50" y="55"/>
                    </a:cubicBezTo>
                    <a:moveTo>
                      <a:pt x="86" y="54"/>
                    </a:moveTo>
                    <a:cubicBezTo>
                      <a:pt x="85" y="53"/>
                      <a:pt x="85" y="53"/>
                      <a:pt x="85" y="53"/>
                    </a:cubicBezTo>
                    <a:cubicBezTo>
                      <a:pt x="87" y="53"/>
                      <a:pt x="88" y="53"/>
                      <a:pt x="89" y="53"/>
                    </a:cubicBezTo>
                    <a:cubicBezTo>
                      <a:pt x="89" y="54"/>
                      <a:pt x="89" y="54"/>
                      <a:pt x="89" y="54"/>
                    </a:cubicBezTo>
                    <a:cubicBezTo>
                      <a:pt x="88" y="54"/>
                      <a:pt x="87" y="54"/>
                      <a:pt x="86"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2"/>
                      <a:pt x="36" y="52"/>
                      <a:pt x="35" y="52"/>
                    </a:cubicBezTo>
                    <a:cubicBezTo>
                      <a:pt x="35" y="51"/>
                      <a:pt x="35" y="51"/>
                      <a:pt x="35" y="51"/>
                    </a:cubicBezTo>
                    <a:cubicBezTo>
                      <a:pt x="36" y="51"/>
                      <a:pt x="37" y="51"/>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2" y="51"/>
                    </a:moveTo>
                    <a:cubicBezTo>
                      <a:pt x="31" y="51"/>
                      <a:pt x="30" y="51"/>
                      <a:pt x="29" y="50"/>
                    </a:cubicBezTo>
                    <a:cubicBezTo>
                      <a:pt x="29" y="49"/>
                      <a:pt x="29" y="49"/>
                      <a:pt x="29" y="49"/>
                    </a:cubicBezTo>
                    <a:cubicBezTo>
                      <a:pt x="30" y="50"/>
                      <a:pt x="31" y="50"/>
                      <a:pt x="32" y="50"/>
                    </a:cubicBezTo>
                    <a:cubicBezTo>
                      <a:pt x="32" y="51"/>
                      <a:pt x="32" y="51"/>
                      <a:pt x="32" y="51"/>
                    </a:cubicBezTo>
                    <a:moveTo>
                      <a:pt x="104" y="51"/>
                    </a:moveTo>
                    <a:cubicBezTo>
                      <a:pt x="104" y="49"/>
                      <a:pt x="104" y="49"/>
                      <a:pt x="104" y="49"/>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3" y="48"/>
                      <a:pt x="112"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4" y="45"/>
                    </a:moveTo>
                    <a:cubicBezTo>
                      <a:pt x="13" y="44"/>
                      <a:pt x="12" y="44"/>
                      <a:pt x="11" y="43"/>
                    </a:cubicBezTo>
                    <a:cubicBezTo>
                      <a:pt x="11" y="42"/>
                      <a:pt x="11" y="42"/>
                      <a:pt x="11" y="42"/>
                    </a:cubicBezTo>
                    <a:cubicBezTo>
                      <a:pt x="12" y="43"/>
                      <a:pt x="13" y="43"/>
                      <a:pt x="14" y="44"/>
                    </a:cubicBezTo>
                    <a:cubicBezTo>
                      <a:pt x="14" y="45"/>
                      <a:pt x="14" y="45"/>
                      <a:pt x="14" y="45"/>
                    </a:cubicBezTo>
                    <a:moveTo>
                      <a:pt x="122" y="43"/>
                    </a:moveTo>
                    <a:cubicBezTo>
                      <a:pt x="122" y="42"/>
                      <a:pt x="122" y="42"/>
                      <a:pt x="122" y="42"/>
                    </a:cubicBezTo>
                    <a:cubicBezTo>
                      <a:pt x="122" y="42"/>
                      <a:pt x="123" y="41"/>
                      <a:pt x="124" y="40"/>
                    </a:cubicBezTo>
                    <a:cubicBezTo>
                      <a:pt x="125" y="41"/>
                      <a:pt x="125" y="41"/>
                      <a:pt x="125" y="41"/>
                    </a:cubicBezTo>
                    <a:cubicBezTo>
                      <a:pt x="124" y="42"/>
                      <a:pt x="123" y="43"/>
                      <a:pt x="122" y="43"/>
                    </a:cubicBezTo>
                    <a:moveTo>
                      <a:pt x="8" y="41"/>
                    </a:moveTo>
                    <a:cubicBezTo>
                      <a:pt x="7" y="41"/>
                      <a:pt x="6" y="40"/>
                      <a:pt x="6" y="39"/>
                    </a:cubicBezTo>
                    <a:cubicBezTo>
                      <a:pt x="6" y="38"/>
                      <a:pt x="6" y="38"/>
                      <a:pt x="6" y="38"/>
                    </a:cubicBezTo>
                    <a:cubicBezTo>
                      <a:pt x="7" y="39"/>
                      <a:pt x="8" y="40"/>
                      <a:pt x="9" y="40"/>
                    </a:cubicBezTo>
                    <a:cubicBezTo>
                      <a:pt x="8" y="41"/>
                      <a:pt x="8" y="41"/>
                      <a:pt x="8" y="41"/>
                    </a:cubicBezTo>
                    <a:moveTo>
                      <a:pt x="127" y="39"/>
                    </a:moveTo>
                    <a:cubicBezTo>
                      <a:pt x="127" y="38"/>
                      <a:pt x="127" y="38"/>
                      <a:pt x="127" y="38"/>
                    </a:cubicBezTo>
                    <a:cubicBezTo>
                      <a:pt x="127" y="38"/>
                      <a:pt x="128" y="37"/>
                      <a:pt x="129" y="36"/>
                    </a:cubicBezTo>
                    <a:cubicBezTo>
                      <a:pt x="130" y="37"/>
                      <a:pt x="130" y="37"/>
                      <a:pt x="130" y="37"/>
                    </a:cubicBezTo>
                    <a:cubicBezTo>
                      <a:pt x="129" y="38"/>
                      <a:pt x="128" y="39"/>
                      <a:pt x="127" y="39"/>
                    </a:cubicBezTo>
                    <a:moveTo>
                      <a:pt x="3" y="37"/>
                    </a:moveTo>
                    <a:cubicBezTo>
                      <a:pt x="3" y="36"/>
                      <a:pt x="2" y="35"/>
                      <a:pt x="2" y="34"/>
                    </a:cubicBezTo>
                    <a:cubicBezTo>
                      <a:pt x="2" y="34"/>
                      <a:pt x="2" y="34"/>
                      <a:pt x="2" y="34"/>
                    </a:cubicBezTo>
                    <a:cubicBezTo>
                      <a:pt x="3" y="34"/>
                      <a:pt x="4" y="35"/>
                      <a:pt x="4" y="36"/>
                    </a:cubicBezTo>
                    <a:cubicBezTo>
                      <a:pt x="3" y="37"/>
                      <a:pt x="3" y="37"/>
                      <a:pt x="3" y="37"/>
                    </a:cubicBezTo>
                    <a:moveTo>
                      <a:pt x="131" y="34"/>
                    </a:moveTo>
                    <a:cubicBezTo>
                      <a:pt x="131" y="34"/>
                      <a:pt x="131" y="34"/>
                      <a:pt x="131"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1" y="24"/>
                      <a:pt x="1" y="23"/>
                      <a:pt x="2" y="22"/>
                    </a:cubicBezTo>
                    <a:cubicBezTo>
                      <a:pt x="2" y="22"/>
                      <a:pt x="2" y="22"/>
                      <a:pt x="2" y="22"/>
                    </a:cubicBezTo>
                    <a:cubicBezTo>
                      <a:pt x="2" y="23"/>
                      <a:pt x="2" y="24"/>
                      <a:pt x="1" y="25"/>
                    </a:cubicBezTo>
                    <a:moveTo>
                      <a:pt x="131" y="22"/>
                    </a:moveTo>
                    <a:cubicBezTo>
                      <a:pt x="130" y="21"/>
                      <a:pt x="130" y="20"/>
                      <a:pt x="129" y="20"/>
                    </a:cubicBezTo>
                    <a:cubicBezTo>
                      <a:pt x="130" y="19"/>
                      <a:pt x="130" y="19"/>
                      <a:pt x="130" y="19"/>
                    </a:cubicBezTo>
                    <a:cubicBezTo>
                      <a:pt x="130" y="20"/>
                      <a:pt x="131" y="21"/>
                      <a:pt x="132" y="22"/>
                    </a:cubicBezTo>
                    <a:cubicBezTo>
                      <a:pt x="131" y="22"/>
                      <a:pt x="131" y="22"/>
                      <a:pt x="131" y="22"/>
                    </a:cubicBezTo>
                    <a:moveTo>
                      <a:pt x="4" y="20"/>
                    </a:moveTo>
                    <a:cubicBezTo>
                      <a:pt x="3" y="19"/>
                      <a:pt x="3" y="19"/>
                      <a:pt x="3" y="19"/>
                    </a:cubicBezTo>
                    <a:cubicBezTo>
                      <a:pt x="4" y="18"/>
                      <a:pt x="5" y="17"/>
                      <a:pt x="6" y="17"/>
                    </a:cubicBezTo>
                    <a:cubicBezTo>
                      <a:pt x="6" y="17"/>
                      <a:pt x="6" y="17"/>
                      <a:pt x="6" y="17"/>
                    </a:cubicBezTo>
                    <a:cubicBezTo>
                      <a:pt x="6"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4"/>
                      <a:pt x="8" y="14"/>
                      <a:pt x="8" y="14"/>
                    </a:cubicBezTo>
                    <a:cubicBezTo>
                      <a:pt x="9" y="14"/>
                      <a:pt x="10" y="13"/>
                      <a:pt x="11" y="13"/>
                    </a:cubicBezTo>
                    <a:cubicBezTo>
                      <a:pt x="11" y="14"/>
                      <a:pt x="11" y="14"/>
                      <a:pt x="11" y="14"/>
                    </a:cubicBezTo>
                    <a:cubicBezTo>
                      <a:pt x="10" y="14"/>
                      <a:pt x="10"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4" y="11"/>
                      <a:pt x="14" y="11"/>
                      <a:pt x="14" y="11"/>
                    </a:cubicBezTo>
                    <a:cubicBezTo>
                      <a:pt x="15" y="11"/>
                      <a:pt x="16" y="10"/>
                      <a:pt x="17" y="10"/>
                    </a:cubicBezTo>
                    <a:cubicBezTo>
                      <a:pt x="17" y="11"/>
                      <a:pt x="17" y="11"/>
                      <a:pt x="17" y="11"/>
                    </a:cubicBezTo>
                    <a:cubicBezTo>
                      <a:pt x="16" y="11"/>
                      <a:pt x="15" y="12"/>
                      <a:pt x="14" y="12"/>
                    </a:cubicBezTo>
                    <a:moveTo>
                      <a:pt x="116" y="11"/>
                    </a:moveTo>
                    <a:cubicBezTo>
                      <a:pt x="115" y="10"/>
                      <a:pt x="114" y="10"/>
                      <a:pt x="113" y="9"/>
                    </a:cubicBezTo>
                    <a:cubicBezTo>
                      <a:pt x="114" y="8"/>
                      <a:pt x="114" y="8"/>
                      <a:pt x="114" y="8"/>
                    </a:cubicBezTo>
                    <a:cubicBezTo>
                      <a:pt x="115" y="9"/>
                      <a:pt x="116" y="9"/>
                      <a:pt x="117"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8" y="6"/>
                      <a:pt x="108" y="6"/>
                      <a:pt x="108" y="6"/>
                    </a:cubicBezTo>
                    <a:cubicBezTo>
                      <a:pt x="109" y="7"/>
                      <a:pt x="110" y="7"/>
                      <a:pt x="111" y="7"/>
                    </a:cubicBezTo>
                    <a:cubicBezTo>
                      <a:pt x="110" y="8"/>
                      <a:pt x="110" y="8"/>
                      <a:pt x="110" y="8"/>
                    </a:cubicBezTo>
                    <a:moveTo>
                      <a:pt x="26" y="7"/>
                    </a:moveTo>
                    <a:cubicBezTo>
                      <a:pt x="26" y="6"/>
                      <a:pt x="26" y="6"/>
                      <a:pt x="26" y="6"/>
                    </a:cubicBezTo>
                    <a:cubicBezTo>
                      <a:pt x="27" y="6"/>
                      <a:pt x="28" y="6"/>
                      <a:pt x="29" y="5"/>
                    </a:cubicBezTo>
                    <a:cubicBezTo>
                      <a:pt x="29" y="6"/>
                      <a:pt x="29" y="6"/>
                      <a:pt x="29" y="6"/>
                    </a:cubicBezTo>
                    <a:cubicBezTo>
                      <a:pt x="28" y="7"/>
                      <a:pt x="27" y="7"/>
                      <a:pt x="26" y="7"/>
                    </a:cubicBezTo>
                    <a:moveTo>
                      <a:pt x="104" y="6"/>
                    </a:moveTo>
                    <a:cubicBezTo>
                      <a:pt x="103" y="6"/>
                      <a:pt x="102" y="6"/>
                      <a:pt x="101" y="5"/>
                    </a:cubicBezTo>
                    <a:cubicBezTo>
                      <a:pt x="101" y="4"/>
                      <a:pt x="101" y="4"/>
                      <a:pt x="101" y="4"/>
                    </a:cubicBezTo>
                    <a:cubicBezTo>
                      <a:pt x="103" y="5"/>
                      <a:pt x="104" y="5"/>
                      <a:pt x="105" y="5"/>
                    </a:cubicBezTo>
                    <a:cubicBezTo>
                      <a:pt x="104" y="6"/>
                      <a:pt x="104" y="6"/>
                      <a:pt x="104" y="6"/>
                    </a:cubicBezTo>
                    <a:moveTo>
                      <a:pt x="32" y="5"/>
                    </a:moveTo>
                    <a:cubicBezTo>
                      <a:pt x="32" y="4"/>
                      <a:pt x="32" y="4"/>
                      <a:pt x="32"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3"/>
                      <a:pt x="98" y="4"/>
                    </a:cubicBezTo>
                    <a:cubicBezTo>
                      <a:pt x="98" y="5"/>
                      <a:pt x="98" y="5"/>
                      <a:pt x="98" y="5"/>
                    </a:cubicBezTo>
                    <a:moveTo>
                      <a:pt x="38" y="4"/>
                    </a:moveTo>
                    <a:cubicBezTo>
                      <a:pt x="38" y="3"/>
                      <a:pt x="38" y="3"/>
                      <a:pt x="38" y="3"/>
                    </a:cubicBezTo>
                    <a:cubicBezTo>
                      <a:pt x="39" y="3"/>
                      <a:pt x="40" y="3"/>
                      <a:pt x="41" y="2"/>
                    </a:cubicBezTo>
                    <a:cubicBezTo>
                      <a:pt x="41" y="3"/>
                      <a:pt x="41" y="3"/>
                      <a:pt x="41" y="3"/>
                    </a:cubicBezTo>
                    <a:cubicBezTo>
                      <a:pt x="40" y="4"/>
                      <a:pt x="39" y="4"/>
                      <a:pt x="38" y="4"/>
                    </a:cubicBezTo>
                    <a:moveTo>
                      <a:pt x="92" y="4"/>
                    </a:moveTo>
                    <a:cubicBezTo>
                      <a:pt x="91" y="3"/>
                      <a:pt x="90" y="3"/>
                      <a:pt x="89" y="3"/>
                    </a:cubicBezTo>
                    <a:cubicBezTo>
                      <a:pt x="89" y="2"/>
                      <a:pt x="89" y="2"/>
                      <a:pt x="89" y="2"/>
                    </a:cubicBezTo>
                    <a:cubicBezTo>
                      <a:pt x="90" y="2"/>
                      <a:pt x="91" y="2"/>
                      <a:pt x="92" y="2"/>
                    </a:cubicBezTo>
                    <a:cubicBezTo>
                      <a:pt x="92" y="4"/>
                      <a:pt x="92" y="4"/>
                      <a:pt x="92" y="4"/>
                    </a:cubicBezTo>
                    <a:moveTo>
                      <a:pt x="44" y="3"/>
                    </a:moveTo>
                    <a:cubicBezTo>
                      <a:pt x="44" y="2"/>
                      <a:pt x="44" y="2"/>
                      <a:pt x="44" y="2"/>
                    </a:cubicBezTo>
                    <a:cubicBezTo>
                      <a:pt x="45" y="2"/>
                      <a:pt x="46" y="2"/>
                      <a:pt x="47" y="2"/>
                    </a:cubicBezTo>
                    <a:cubicBezTo>
                      <a:pt x="48" y="3"/>
                      <a:pt x="48" y="3"/>
                      <a:pt x="48" y="3"/>
                    </a:cubicBezTo>
                    <a:cubicBezTo>
                      <a:pt x="46" y="3"/>
                      <a:pt x="45" y="3"/>
                      <a:pt x="44" y="3"/>
                    </a:cubicBezTo>
                    <a:moveTo>
                      <a:pt x="86" y="3"/>
                    </a:moveTo>
                    <a:cubicBezTo>
                      <a:pt x="85" y="2"/>
                      <a:pt x="84" y="2"/>
                      <a:pt x="82" y="2"/>
                    </a:cubicBezTo>
                    <a:cubicBezTo>
                      <a:pt x="83" y="1"/>
                      <a:pt x="83" y="1"/>
                      <a:pt x="83" y="1"/>
                    </a:cubicBezTo>
                    <a:cubicBezTo>
                      <a:pt x="84" y="1"/>
                      <a:pt x="85" y="1"/>
                      <a:pt x="86" y="2"/>
                    </a:cubicBezTo>
                    <a:cubicBezTo>
                      <a:pt x="86" y="3"/>
                      <a:pt x="86" y="3"/>
                      <a:pt x="86" y="3"/>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1"/>
                      <a:pt x="70" y="1"/>
                    </a:cubicBezTo>
                    <a:cubicBezTo>
                      <a:pt x="70" y="0"/>
                      <a:pt x="70" y="0"/>
                      <a:pt x="70" y="0"/>
                    </a:cubicBezTo>
                    <a:cubicBezTo>
                      <a:pt x="71" y="0"/>
                      <a:pt x="72" y="0"/>
                      <a:pt x="73" y="1"/>
                    </a:cubicBezTo>
                    <a:cubicBezTo>
                      <a:pt x="73" y="2"/>
                      <a:pt x="73" y="2"/>
                      <a:pt x="73" y="2"/>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
              <p:cNvSpPr>
                <a:spLocks/>
              </p:cNvSpPr>
              <p:nvPr/>
            </p:nvSpPr>
            <p:spPr bwMode="auto">
              <a:xfrm>
                <a:off x="16625094" y="2862482"/>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5 h 40"/>
                  <a:gd name="T32" fmla="*/ 2 w 40"/>
                  <a:gd name="T33" fmla="*/ 11 h 40"/>
                  <a:gd name="T34" fmla="*/ 15 w 40"/>
                  <a:gd name="T35" fmla="*/ 2 h 40"/>
                  <a:gd name="T36" fmla="*/ 18 w 40"/>
                  <a:gd name="T37" fmla="*/ 2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9"/>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5"/>
                    </a:cubicBezTo>
                    <a:cubicBezTo>
                      <a:pt x="24" y="22"/>
                      <a:pt x="2" y="23"/>
                      <a:pt x="2" y="11"/>
                    </a:cubicBezTo>
                    <a:cubicBezTo>
                      <a:pt x="3" y="5"/>
                      <a:pt x="10" y="2"/>
                      <a:pt x="15" y="2"/>
                    </a:cubicBezTo>
                    <a:cubicBezTo>
                      <a:pt x="16" y="2"/>
                      <a:pt x="17" y="2"/>
                      <a:pt x="18" y="2"/>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2"/>
              <p:cNvSpPr>
                <a:spLocks/>
              </p:cNvSpPr>
              <p:nvPr/>
            </p:nvSpPr>
            <p:spPr bwMode="auto">
              <a:xfrm>
                <a:off x="15928182" y="315617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8"/>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23"/>
              <p:cNvSpPr>
                <a:spLocks noChangeArrowheads="1"/>
              </p:cNvSpPr>
              <p:nvPr/>
            </p:nvSpPr>
            <p:spPr bwMode="auto">
              <a:xfrm>
                <a:off x="15928182" y="2514820"/>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4"/>
              <p:cNvSpPr>
                <a:spLocks/>
              </p:cNvSpPr>
              <p:nvPr/>
            </p:nvSpPr>
            <p:spPr bwMode="auto">
              <a:xfrm>
                <a:off x="16074232" y="2581495"/>
                <a:ext cx="1495425" cy="608012"/>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1"/>
                      <a:pt x="0" y="13"/>
                      <a:pt x="0" y="27"/>
                    </a:cubicBezTo>
                    <a:cubicBezTo>
                      <a:pt x="0" y="42"/>
                      <a:pt x="30" y="54"/>
                      <a:pt x="67" y="54"/>
                    </a:cubicBezTo>
                    <a:cubicBezTo>
                      <a:pt x="103" y="54"/>
                      <a:pt x="133" y="42"/>
                      <a:pt x="133" y="27"/>
                    </a:cubicBezTo>
                    <a:cubicBezTo>
                      <a:pt x="133" y="13"/>
                      <a:pt x="103" y="1"/>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5"/>
              <p:cNvSpPr>
                <a:spLocks noEditPoints="1"/>
              </p:cNvSpPr>
              <p:nvPr/>
            </p:nvSpPr>
            <p:spPr bwMode="auto">
              <a:xfrm>
                <a:off x="16074232" y="2581495"/>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8 h 55"/>
                  <a:gd name="T62" fmla="*/ 132 w 133"/>
                  <a:gd name="T63" fmla="*/ 25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7"/>
                      <a:pt x="17" y="46"/>
                      <a:pt x="16" y="46"/>
                    </a:cubicBezTo>
                    <a:cubicBezTo>
                      <a:pt x="17" y="45"/>
                      <a:pt x="17" y="45"/>
                      <a:pt x="17" y="45"/>
                    </a:cubicBezTo>
                    <a:cubicBezTo>
                      <a:pt x="18" y="45"/>
                      <a:pt x="19" y="46"/>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6"/>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8"/>
                    </a:moveTo>
                    <a:cubicBezTo>
                      <a:pt x="132" y="28"/>
                      <a:pt x="132" y="28"/>
                      <a:pt x="132" y="28"/>
                    </a:cubicBezTo>
                    <a:cubicBezTo>
                      <a:pt x="133" y="28"/>
                      <a:pt x="133" y="28"/>
                      <a:pt x="133" y="28"/>
                    </a:cubicBezTo>
                    <a:cubicBezTo>
                      <a:pt x="132" y="27"/>
                      <a:pt x="132" y="27"/>
                      <a:pt x="132" y="27"/>
                    </a:cubicBezTo>
                    <a:cubicBezTo>
                      <a:pt x="132" y="26"/>
                      <a:pt x="132" y="25"/>
                      <a:pt x="132" y="25"/>
                    </a:cubicBezTo>
                    <a:cubicBezTo>
                      <a:pt x="133" y="24"/>
                      <a:pt x="133" y="24"/>
                      <a:pt x="133" y="24"/>
                    </a:cubicBezTo>
                    <a:cubicBezTo>
                      <a:pt x="133" y="25"/>
                      <a:pt x="133" y="26"/>
                      <a:pt x="133" y="27"/>
                    </a:cubicBezTo>
                    <a:cubicBezTo>
                      <a:pt x="133" y="28"/>
                      <a:pt x="133" y="28"/>
                      <a:pt x="133" y="28"/>
                    </a:cubicBezTo>
                    <a:moveTo>
                      <a:pt x="1" y="24"/>
                    </a:moveTo>
                    <a:cubicBezTo>
                      <a:pt x="0" y="24"/>
                      <a:pt x="0" y="24"/>
                      <a:pt x="0" y="24"/>
                    </a:cubicBezTo>
                    <a:cubicBezTo>
                      <a:pt x="1" y="23"/>
                      <a:pt x="1" y="22"/>
                      <a:pt x="2" y="21"/>
                    </a:cubicBezTo>
                    <a:cubicBezTo>
                      <a:pt x="2" y="22"/>
                      <a:pt x="2" y="22"/>
                      <a:pt x="2" y="22"/>
                    </a:cubicBezTo>
                    <a:cubicBezTo>
                      <a:pt x="2" y="23"/>
                      <a:pt x="2" y="23"/>
                      <a:pt x="1" y="24"/>
                    </a:cubicBezTo>
                    <a:moveTo>
                      <a:pt x="131" y="22"/>
                    </a:moveTo>
                    <a:cubicBezTo>
                      <a:pt x="130" y="21"/>
                      <a:pt x="130" y="20"/>
                      <a:pt x="129" y="19"/>
                    </a:cubicBezTo>
                    <a:cubicBezTo>
                      <a:pt x="130" y="19"/>
                      <a:pt x="130" y="19"/>
                      <a:pt x="130" y="19"/>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8"/>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5"/>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4" y="3"/>
                    </a:moveTo>
                    <a:cubicBezTo>
                      <a:pt x="44" y="2"/>
                      <a:pt x="44" y="2"/>
                      <a:pt x="44" y="2"/>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26"/>
              <p:cNvSpPr>
                <a:spLocks/>
              </p:cNvSpPr>
              <p:nvPr/>
            </p:nvSpPr>
            <p:spPr bwMode="auto">
              <a:xfrm>
                <a:off x="16625094" y="2649757"/>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27"/>
              <p:cNvSpPr>
                <a:spLocks/>
              </p:cNvSpPr>
              <p:nvPr/>
            </p:nvSpPr>
            <p:spPr bwMode="auto">
              <a:xfrm>
                <a:off x="15928182" y="290852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8"/>
              <p:cNvSpPr>
                <a:spLocks noChangeArrowheads="1"/>
              </p:cNvSpPr>
              <p:nvPr/>
            </p:nvSpPr>
            <p:spPr bwMode="auto">
              <a:xfrm>
                <a:off x="15928182" y="222113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9"/>
              <p:cNvSpPr>
                <a:spLocks noChangeArrowheads="1"/>
              </p:cNvSpPr>
              <p:nvPr/>
            </p:nvSpPr>
            <p:spPr bwMode="auto">
              <a:xfrm>
                <a:off x="16074232" y="2289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0"/>
              <p:cNvSpPr>
                <a:spLocks noEditPoints="1"/>
              </p:cNvSpPr>
              <p:nvPr/>
            </p:nvSpPr>
            <p:spPr bwMode="auto">
              <a:xfrm>
                <a:off x="16074232" y="228939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4"/>
                    </a:cubicBezTo>
                    <a:cubicBezTo>
                      <a:pt x="60" y="53"/>
                      <a:pt x="60" y="53"/>
                      <a:pt x="60" y="53"/>
                    </a:cubicBezTo>
                    <a:cubicBezTo>
                      <a:pt x="61" y="53"/>
                      <a:pt x="62" y="53"/>
                      <a:pt x="63" y="54"/>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4"/>
                    </a:moveTo>
                    <a:cubicBezTo>
                      <a:pt x="131" y="33"/>
                      <a:pt x="131" y="33"/>
                      <a:pt x="131" y="33"/>
                    </a:cubicBezTo>
                    <a:cubicBezTo>
                      <a:pt x="131" y="32"/>
                      <a:pt x="131" y="31"/>
                      <a:pt x="132" y="30"/>
                    </a:cubicBezTo>
                    <a:cubicBezTo>
                      <a:pt x="133" y="30"/>
                      <a:pt x="133" y="30"/>
                      <a:pt x="133" y="30"/>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7"/>
                    </a:cubicBezTo>
                    <a:cubicBezTo>
                      <a:pt x="110" y="7"/>
                      <a:pt x="110" y="7"/>
                      <a:pt x="110" y="7"/>
                    </a:cubicBezTo>
                    <a:moveTo>
                      <a:pt x="26" y="6"/>
                    </a:moveTo>
                    <a:cubicBezTo>
                      <a:pt x="26" y="5"/>
                      <a:pt x="26" y="5"/>
                      <a:pt x="26" y="5"/>
                    </a:cubicBezTo>
                    <a:cubicBezTo>
                      <a:pt x="27" y="5"/>
                      <a:pt x="28" y="5"/>
                      <a:pt x="29" y="4"/>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1"/>
              <p:cNvSpPr>
                <a:spLocks/>
              </p:cNvSpPr>
              <p:nvPr/>
            </p:nvSpPr>
            <p:spPr bwMode="auto">
              <a:xfrm>
                <a:off x="16625094" y="2356070"/>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32"/>
              <p:cNvSpPr>
                <a:spLocks/>
              </p:cNvSpPr>
              <p:nvPr/>
            </p:nvSpPr>
            <p:spPr bwMode="auto">
              <a:xfrm>
                <a:off x="15928182" y="264975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3"/>
              <p:cNvSpPr>
                <a:spLocks noChangeArrowheads="1"/>
              </p:cNvSpPr>
              <p:nvPr/>
            </p:nvSpPr>
            <p:spPr bwMode="auto">
              <a:xfrm>
                <a:off x="15928182" y="197348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34"/>
              <p:cNvSpPr>
                <a:spLocks noChangeArrowheads="1"/>
              </p:cNvSpPr>
              <p:nvPr/>
            </p:nvSpPr>
            <p:spPr bwMode="auto">
              <a:xfrm>
                <a:off x="16074232" y="20417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5"/>
              <p:cNvSpPr>
                <a:spLocks noEditPoints="1"/>
              </p:cNvSpPr>
              <p:nvPr/>
            </p:nvSpPr>
            <p:spPr bwMode="auto">
              <a:xfrm>
                <a:off x="16074232" y="204174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3"/>
                    </a:cubicBezTo>
                    <a:cubicBezTo>
                      <a:pt x="70" y="55"/>
                      <a:pt x="70" y="55"/>
                      <a:pt x="70" y="55"/>
                    </a:cubicBezTo>
                    <a:cubicBezTo>
                      <a:pt x="69" y="55"/>
                      <a:pt x="68" y="55"/>
                      <a:pt x="67" y="55"/>
                    </a:cubicBezTo>
                    <a:moveTo>
                      <a:pt x="63" y="55"/>
                    </a:moveTo>
                    <a:cubicBezTo>
                      <a:pt x="62" y="55"/>
                      <a:pt x="61" y="54"/>
                      <a:pt x="60" y="54"/>
                    </a:cubicBezTo>
                    <a:cubicBezTo>
                      <a:pt x="60" y="53"/>
                      <a:pt x="60" y="53"/>
                      <a:pt x="60" y="53"/>
                    </a:cubicBezTo>
                    <a:cubicBezTo>
                      <a:pt x="61" y="53"/>
                      <a:pt x="62" y="53"/>
                      <a:pt x="63" y="53"/>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3"/>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
              <p:cNvSpPr>
                <a:spLocks/>
              </p:cNvSpPr>
              <p:nvPr/>
            </p:nvSpPr>
            <p:spPr bwMode="auto">
              <a:xfrm>
                <a:off x="16625094" y="2110007"/>
                <a:ext cx="449263"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37"/>
              <p:cNvSpPr>
                <a:spLocks/>
              </p:cNvSpPr>
              <p:nvPr/>
            </p:nvSpPr>
            <p:spPr bwMode="auto">
              <a:xfrm>
                <a:off x="15928182" y="240210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38"/>
              <p:cNvSpPr>
                <a:spLocks noChangeArrowheads="1"/>
              </p:cNvSpPr>
              <p:nvPr/>
            </p:nvSpPr>
            <p:spPr bwMode="auto">
              <a:xfrm>
                <a:off x="15928182" y="1714720"/>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39"/>
              <p:cNvSpPr>
                <a:spLocks noChangeArrowheads="1"/>
              </p:cNvSpPr>
              <p:nvPr/>
            </p:nvSpPr>
            <p:spPr bwMode="auto">
              <a:xfrm>
                <a:off x="16074232" y="178298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0"/>
              <p:cNvSpPr>
                <a:spLocks noEditPoints="1"/>
              </p:cNvSpPr>
              <p:nvPr/>
            </p:nvSpPr>
            <p:spPr bwMode="auto">
              <a:xfrm>
                <a:off x="16074232" y="1782982"/>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1"/>
                      <a:pt x="89" y="1"/>
                      <a:pt x="89" y="1"/>
                    </a:cubicBezTo>
                    <a:cubicBezTo>
                      <a:pt x="90" y="2"/>
                      <a:pt x="91" y="2"/>
                      <a:pt x="92" y="2"/>
                    </a:cubicBezTo>
                    <a:cubicBezTo>
                      <a:pt x="92" y="3"/>
                      <a:pt x="92" y="3"/>
                      <a:pt x="92" y="3"/>
                    </a:cubicBezTo>
                    <a:moveTo>
                      <a:pt x="44" y="3"/>
                    </a:moveTo>
                    <a:cubicBezTo>
                      <a:pt x="44" y="1"/>
                      <a:pt x="44" y="1"/>
                      <a:pt x="44" y="1"/>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1"/>
              <p:cNvSpPr>
                <a:spLocks/>
              </p:cNvSpPr>
              <p:nvPr/>
            </p:nvSpPr>
            <p:spPr bwMode="auto">
              <a:xfrm>
                <a:off x="16625094" y="18512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2"/>
              <p:cNvSpPr>
                <a:spLocks/>
              </p:cNvSpPr>
              <p:nvPr/>
            </p:nvSpPr>
            <p:spPr bwMode="auto">
              <a:xfrm>
                <a:off x="15928182" y="2143345"/>
                <a:ext cx="1787525" cy="561975"/>
              </a:xfrm>
              <a:custGeom>
                <a:avLst/>
                <a:gdLst>
                  <a:gd name="T0" fmla="*/ 144 w 159"/>
                  <a:gd name="T1" fmla="*/ 16 h 50"/>
                  <a:gd name="T2" fmla="*/ 130 w 159"/>
                  <a:gd name="T3" fmla="*/ 22 h 50"/>
                  <a:gd name="T4" fmla="*/ 116 w 159"/>
                  <a:gd name="T5" fmla="*/ 27 h 50"/>
                  <a:gd name="T6" fmla="*/ 101 w 159"/>
                  <a:gd name="T7" fmla="*/ 29 h 50"/>
                  <a:gd name="T8" fmla="*/ 87 w 159"/>
                  <a:gd name="T9" fmla="*/ 30 h 50"/>
                  <a:gd name="T10" fmla="*/ 80 w 159"/>
                  <a:gd name="T11" fmla="*/ 31 h 50"/>
                  <a:gd name="T12" fmla="*/ 72 w 159"/>
                  <a:gd name="T13" fmla="*/ 30 h 50"/>
                  <a:gd name="T14" fmla="*/ 58 w 159"/>
                  <a:gd name="T15" fmla="*/ 29 h 50"/>
                  <a:gd name="T16" fmla="*/ 43 w 159"/>
                  <a:gd name="T17" fmla="*/ 27 h 50"/>
                  <a:gd name="T18" fmla="*/ 29 w 159"/>
                  <a:gd name="T19" fmla="*/ 22 h 50"/>
                  <a:gd name="T20" fmla="*/ 14 w 159"/>
                  <a:gd name="T21" fmla="*/ 15 h 50"/>
                  <a:gd name="T22" fmla="*/ 0 w 159"/>
                  <a:gd name="T23" fmla="*/ 0 h 50"/>
                  <a:gd name="T24" fmla="*/ 0 w 159"/>
                  <a:gd name="T25" fmla="*/ 19 h 50"/>
                  <a:gd name="T26" fmla="*/ 14 w 159"/>
                  <a:gd name="T27" fmla="*/ 34 h 50"/>
                  <a:gd name="T28" fmla="*/ 29 w 159"/>
                  <a:gd name="T29" fmla="*/ 41 h 50"/>
                  <a:gd name="T30" fmla="*/ 43 w 159"/>
                  <a:gd name="T31" fmla="*/ 45 h 50"/>
                  <a:gd name="T32" fmla="*/ 58 w 159"/>
                  <a:gd name="T33" fmla="*/ 48 h 50"/>
                  <a:gd name="T34" fmla="*/ 72 w 159"/>
                  <a:gd name="T35" fmla="*/ 49 h 50"/>
                  <a:gd name="T36" fmla="*/ 80 w 159"/>
                  <a:gd name="T37" fmla="*/ 50 h 50"/>
                  <a:gd name="T38" fmla="*/ 87 w 159"/>
                  <a:gd name="T39" fmla="*/ 49 h 50"/>
                  <a:gd name="T40" fmla="*/ 101 w 159"/>
                  <a:gd name="T41" fmla="*/ 48 h 50"/>
                  <a:gd name="T42" fmla="*/ 116 w 159"/>
                  <a:gd name="T43" fmla="*/ 45 h 50"/>
                  <a:gd name="T44" fmla="*/ 130 w 159"/>
                  <a:gd name="T45" fmla="*/ 41 h 50"/>
                  <a:gd name="T46" fmla="*/ 144 w 159"/>
                  <a:gd name="T47" fmla="*/ 34 h 50"/>
                  <a:gd name="T48" fmla="*/ 159 w 159"/>
                  <a:gd name="T49" fmla="*/ 19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1"/>
                      <a:pt x="80" y="31"/>
                    </a:cubicBezTo>
                    <a:cubicBezTo>
                      <a:pt x="77" y="31"/>
                      <a:pt x="75" y="30"/>
                      <a:pt x="72" y="30"/>
                    </a:cubicBezTo>
                    <a:cubicBezTo>
                      <a:pt x="67" y="30"/>
                      <a:pt x="62" y="30"/>
                      <a:pt x="58" y="29"/>
                    </a:cubicBezTo>
                    <a:cubicBezTo>
                      <a:pt x="53" y="29"/>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50"/>
                      <a:pt x="80" y="50"/>
                    </a:cubicBezTo>
                    <a:cubicBezTo>
                      <a:pt x="82" y="50"/>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43"/>
              <p:cNvSpPr>
                <a:spLocks noChangeArrowheads="1"/>
              </p:cNvSpPr>
              <p:nvPr/>
            </p:nvSpPr>
            <p:spPr bwMode="auto">
              <a:xfrm>
                <a:off x="15928182" y="1468657"/>
                <a:ext cx="1787525"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44"/>
              <p:cNvSpPr>
                <a:spLocks noChangeArrowheads="1"/>
              </p:cNvSpPr>
              <p:nvPr/>
            </p:nvSpPr>
            <p:spPr bwMode="auto">
              <a:xfrm>
                <a:off x="16074232" y="1535332"/>
                <a:ext cx="1495425" cy="608012"/>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5"/>
              <p:cNvSpPr>
                <a:spLocks/>
              </p:cNvSpPr>
              <p:nvPr/>
            </p:nvSpPr>
            <p:spPr bwMode="auto">
              <a:xfrm>
                <a:off x="15928182" y="1884582"/>
                <a:ext cx="1787525" cy="561975"/>
              </a:xfrm>
              <a:custGeom>
                <a:avLst/>
                <a:gdLst>
                  <a:gd name="T0" fmla="*/ 144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6" y="24"/>
                      <a:pt x="121" y="26"/>
                      <a:pt x="116" y="27"/>
                    </a:cubicBezTo>
                    <a:cubicBezTo>
                      <a:pt x="111" y="28"/>
                      <a:pt x="106" y="29"/>
                      <a:pt x="101" y="29"/>
                    </a:cubicBezTo>
                    <a:cubicBezTo>
                      <a:pt x="96"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6" y="49"/>
                      <a:pt x="101" y="48"/>
                    </a:cubicBezTo>
                    <a:cubicBezTo>
                      <a:pt x="106" y="48"/>
                      <a:pt x="111" y="47"/>
                      <a:pt x="116" y="46"/>
                    </a:cubicBezTo>
                    <a:cubicBezTo>
                      <a:pt x="121" y="45"/>
                      <a:pt x="126" y="43"/>
                      <a:pt x="130" y="41"/>
                    </a:cubicBezTo>
                    <a:cubicBezTo>
                      <a:pt x="135" y="39"/>
                      <a:pt x="140" y="37"/>
                      <a:pt x="144" y="35"/>
                    </a:cubicBezTo>
                    <a:cubicBezTo>
                      <a:pt x="152" y="30"/>
                      <a:pt x="157"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
              <p:cNvSpPr>
                <a:spLocks noEditPoints="1"/>
              </p:cNvSpPr>
              <p:nvPr/>
            </p:nvSpPr>
            <p:spPr bwMode="auto">
              <a:xfrm>
                <a:off x="16074232" y="1524220"/>
                <a:ext cx="1495425" cy="641350"/>
              </a:xfrm>
              <a:custGeom>
                <a:avLst/>
                <a:gdLst>
                  <a:gd name="T0" fmla="*/ 67 w 133"/>
                  <a:gd name="T1" fmla="*/ 57 h 57"/>
                  <a:gd name="T2" fmla="*/ 67 w 133"/>
                  <a:gd name="T3" fmla="*/ 57 h 57"/>
                  <a:gd name="T4" fmla="*/ 0 w 133"/>
                  <a:gd name="T5" fmla="*/ 29 h 57"/>
                  <a:gd name="T6" fmla="*/ 67 w 133"/>
                  <a:gd name="T7" fmla="*/ 0 h 57"/>
                  <a:gd name="T8" fmla="*/ 133 w 133"/>
                  <a:gd name="T9" fmla="*/ 29 h 57"/>
                  <a:gd name="T10" fmla="*/ 67 w 133"/>
                  <a:gd name="T11" fmla="*/ 57 h 57"/>
                  <a:gd name="T12" fmla="*/ 67 w 133"/>
                  <a:gd name="T13" fmla="*/ 8 h 57"/>
                  <a:gd name="T14" fmla="*/ 8 w 133"/>
                  <a:gd name="T15" fmla="*/ 29 h 57"/>
                  <a:gd name="T16" fmla="*/ 67 w 133"/>
                  <a:gd name="T17" fmla="*/ 49 h 57"/>
                  <a:gd name="T18" fmla="*/ 125 w 133"/>
                  <a:gd name="T19" fmla="*/ 29 h 57"/>
                  <a:gd name="T20" fmla="*/ 67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7" y="57"/>
                    </a:moveTo>
                    <a:cubicBezTo>
                      <a:pt x="67" y="57"/>
                      <a:pt x="67" y="57"/>
                      <a:pt x="67" y="57"/>
                    </a:cubicBezTo>
                    <a:cubicBezTo>
                      <a:pt x="34" y="57"/>
                      <a:pt x="0" y="47"/>
                      <a:pt x="0" y="29"/>
                    </a:cubicBezTo>
                    <a:cubicBezTo>
                      <a:pt x="0" y="10"/>
                      <a:pt x="34" y="0"/>
                      <a:pt x="67" y="0"/>
                    </a:cubicBezTo>
                    <a:cubicBezTo>
                      <a:pt x="99" y="0"/>
                      <a:pt x="133" y="10"/>
                      <a:pt x="133" y="29"/>
                    </a:cubicBezTo>
                    <a:cubicBezTo>
                      <a:pt x="133" y="47"/>
                      <a:pt x="99" y="57"/>
                      <a:pt x="67" y="57"/>
                    </a:cubicBezTo>
                    <a:close/>
                    <a:moveTo>
                      <a:pt x="67" y="8"/>
                    </a:moveTo>
                    <a:cubicBezTo>
                      <a:pt x="32" y="8"/>
                      <a:pt x="8" y="19"/>
                      <a:pt x="8" y="29"/>
                    </a:cubicBezTo>
                    <a:cubicBezTo>
                      <a:pt x="8" y="38"/>
                      <a:pt x="32" y="49"/>
                      <a:pt x="67" y="49"/>
                    </a:cubicBezTo>
                    <a:cubicBezTo>
                      <a:pt x="101" y="49"/>
                      <a:pt x="125" y="38"/>
                      <a:pt x="125" y="29"/>
                    </a:cubicBezTo>
                    <a:cubicBezTo>
                      <a:pt x="125" y="19"/>
                      <a:pt x="101" y="8"/>
                      <a:pt x="67"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7"/>
              <p:cNvSpPr>
                <a:spLocks/>
              </p:cNvSpPr>
              <p:nvPr/>
            </p:nvSpPr>
            <p:spPr bwMode="auto">
              <a:xfrm>
                <a:off x="16569532" y="1692495"/>
                <a:ext cx="595313" cy="280987"/>
              </a:xfrm>
              <a:custGeom>
                <a:avLst/>
                <a:gdLst>
                  <a:gd name="T0" fmla="*/ 48 w 53"/>
                  <a:gd name="T1" fmla="*/ 14 h 25"/>
                  <a:gd name="T2" fmla="*/ 37 w 53"/>
                  <a:gd name="T3" fmla="*/ 9 h 25"/>
                  <a:gd name="T4" fmla="*/ 39 w 53"/>
                  <a:gd name="T5" fmla="*/ 8 h 25"/>
                  <a:gd name="T6" fmla="*/ 41 w 53"/>
                  <a:gd name="T7" fmla="*/ 7 h 25"/>
                  <a:gd name="T8" fmla="*/ 41 w 53"/>
                  <a:gd name="T9" fmla="*/ 6 h 25"/>
                  <a:gd name="T10" fmla="*/ 39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3 w 53"/>
                  <a:gd name="T23" fmla="*/ 22 h 25"/>
                  <a:gd name="T24" fmla="*/ 21 w 53"/>
                  <a:gd name="T25" fmla="*/ 25 h 25"/>
                  <a:gd name="T26" fmla="*/ 9 w 53"/>
                  <a:gd name="T27" fmla="*/ 23 h 25"/>
                  <a:gd name="T28" fmla="*/ 4 w 53"/>
                  <a:gd name="T29" fmla="*/ 25 h 25"/>
                  <a:gd name="T30" fmla="*/ 0 w 53"/>
                  <a:gd name="T31" fmla="*/ 23 h 25"/>
                  <a:gd name="T32" fmla="*/ 4 w 53"/>
                  <a:gd name="T33" fmla="*/ 21 h 25"/>
                  <a:gd name="T34" fmla="*/ 1 w 53"/>
                  <a:gd name="T35" fmla="*/ 16 h 25"/>
                  <a:gd name="T36" fmla="*/ 8 w 53"/>
                  <a:gd name="T37" fmla="*/ 10 h 25"/>
                  <a:gd name="T38" fmla="*/ 10 w 53"/>
                  <a:gd name="T39" fmla="*/ 9 h 25"/>
                  <a:gd name="T40" fmla="*/ 19 w 53"/>
                  <a:gd name="T41" fmla="*/ 14 h 25"/>
                  <a:gd name="T42" fmla="*/ 17 w 53"/>
                  <a:gd name="T43" fmla="*/ 15 h 25"/>
                  <a:gd name="T44" fmla="*/ 12 w 53"/>
                  <a:gd name="T45" fmla="*/ 17 h 25"/>
                  <a:gd name="T46" fmla="*/ 12 w 53"/>
                  <a:gd name="T47" fmla="*/ 19 h 25"/>
                  <a:gd name="T48" fmla="*/ 15 w 53"/>
                  <a:gd name="T49" fmla="*/ 19 h 25"/>
                  <a:gd name="T50" fmla="*/ 17 w 53"/>
                  <a:gd name="T51" fmla="*/ 18 h 25"/>
                  <a:gd name="T52" fmla="*/ 22 w 53"/>
                  <a:gd name="T53" fmla="*/ 16 h 25"/>
                  <a:gd name="T54" fmla="*/ 22 w 53"/>
                  <a:gd name="T55" fmla="*/ 13 h 25"/>
                  <a:gd name="T56" fmla="*/ 20 w 53"/>
                  <a:gd name="T57" fmla="*/ 8 h 25"/>
                  <a:gd name="T58" fmla="*/ 21 w 53"/>
                  <a:gd name="T59" fmla="*/ 5 h 25"/>
                  <a:gd name="T60" fmla="*/ 25 w 53"/>
                  <a:gd name="T61" fmla="*/ 2 h 25"/>
                  <a:gd name="T62" fmla="*/ 34 w 53"/>
                  <a:gd name="T63" fmla="*/ 1 h 25"/>
                  <a:gd name="T64" fmla="*/ 44 w 53"/>
                  <a:gd name="T65" fmla="*/ 2 h 25"/>
                  <a:gd name="T66" fmla="*/ 47 w 53"/>
                  <a:gd name="T67" fmla="*/ 1 h 25"/>
                  <a:gd name="T68" fmla="*/ 52 w 53"/>
                  <a:gd name="T69" fmla="*/ 3 h 25"/>
                  <a:gd name="T70" fmla="*/ 49 w 53"/>
                  <a:gd name="T71" fmla="*/ 4 h 25"/>
                  <a:gd name="T72" fmla="*/ 53 w 53"/>
                  <a:gd name="T73" fmla="*/ 9 h 25"/>
                  <a:gd name="T74" fmla="*/ 49 w 53"/>
                  <a:gd name="T75" fmla="*/ 13 h 25"/>
                  <a:gd name="T76" fmla="*/ 48 w 53"/>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8" y="14"/>
                    </a:moveTo>
                    <a:cubicBezTo>
                      <a:pt x="37" y="9"/>
                      <a:pt x="37" y="9"/>
                      <a:pt x="37" y="9"/>
                    </a:cubicBezTo>
                    <a:cubicBezTo>
                      <a:pt x="39" y="8"/>
                      <a:pt x="39" y="8"/>
                      <a:pt x="39" y="8"/>
                    </a:cubicBezTo>
                    <a:cubicBezTo>
                      <a:pt x="40" y="7"/>
                      <a:pt x="41" y="7"/>
                      <a:pt x="41" y="7"/>
                    </a:cubicBezTo>
                    <a:cubicBezTo>
                      <a:pt x="42" y="6"/>
                      <a:pt x="41" y="6"/>
                      <a:pt x="41" y="6"/>
                    </a:cubicBezTo>
                    <a:cubicBezTo>
                      <a:pt x="40" y="5"/>
                      <a:pt x="39" y="5"/>
                      <a:pt x="39" y="5"/>
                    </a:cubicBezTo>
                    <a:cubicBezTo>
                      <a:pt x="38" y="5"/>
                      <a:pt x="37" y="6"/>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3" y="22"/>
                    </a:cubicBezTo>
                    <a:cubicBezTo>
                      <a:pt x="29" y="24"/>
                      <a:pt x="25" y="25"/>
                      <a:pt x="21" y="25"/>
                    </a:cubicBezTo>
                    <a:cubicBezTo>
                      <a:pt x="17" y="25"/>
                      <a:pt x="13" y="25"/>
                      <a:pt x="9" y="23"/>
                    </a:cubicBezTo>
                    <a:cubicBezTo>
                      <a:pt x="4" y="25"/>
                      <a:pt x="4" y="25"/>
                      <a:pt x="4" y="25"/>
                    </a:cubicBezTo>
                    <a:cubicBezTo>
                      <a:pt x="0" y="23"/>
                      <a:pt x="0" y="23"/>
                      <a:pt x="0" y="23"/>
                    </a:cubicBezTo>
                    <a:cubicBezTo>
                      <a:pt x="4" y="21"/>
                      <a:pt x="4" y="21"/>
                      <a:pt x="4" y="21"/>
                    </a:cubicBezTo>
                    <a:cubicBezTo>
                      <a:pt x="2" y="19"/>
                      <a:pt x="1" y="17"/>
                      <a:pt x="1" y="16"/>
                    </a:cubicBezTo>
                    <a:cubicBezTo>
                      <a:pt x="1" y="14"/>
                      <a:pt x="3" y="12"/>
                      <a:pt x="8" y="10"/>
                    </a:cubicBezTo>
                    <a:cubicBezTo>
                      <a:pt x="10" y="9"/>
                      <a:pt x="10" y="9"/>
                      <a:pt x="10" y="9"/>
                    </a:cubicBezTo>
                    <a:cubicBezTo>
                      <a:pt x="19" y="14"/>
                      <a:pt x="19" y="14"/>
                      <a:pt x="19" y="14"/>
                    </a:cubicBezTo>
                    <a:cubicBezTo>
                      <a:pt x="17" y="15"/>
                      <a:pt x="17" y="15"/>
                      <a:pt x="17" y="15"/>
                    </a:cubicBezTo>
                    <a:cubicBezTo>
                      <a:pt x="14" y="16"/>
                      <a:pt x="12" y="17"/>
                      <a:pt x="12" y="17"/>
                    </a:cubicBezTo>
                    <a:cubicBezTo>
                      <a:pt x="12" y="18"/>
                      <a:pt x="12" y="18"/>
                      <a:pt x="12" y="19"/>
                    </a:cubicBezTo>
                    <a:cubicBezTo>
                      <a:pt x="13" y="19"/>
                      <a:pt x="14" y="19"/>
                      <a:pt x="15" y="19"/>
                    </a:cubicBezTo>
                    <a:cubicBezTo>
                      <a:pt x="16" y="19"/>
                      <a:pt x="16" y="19"/>
                      <a:pt x="17" y="18"/>
                    </a:cubicBezTo>
                    <a:cubicBezTo>
                      <a:pt x="20" y="17"/>
                      <a:pt x="21"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1"/>
                    </a:cubicBezTo>
                    <a:cubicBezTo>
                      <a:pt x="37" y="1"/>
                      <a:pt x="40" y="1"/>
                      <a:pt x="44" y="2"/>
                    </a:cubicBezTo>
                    <a:cubicBezTo>
                      <a:pt x="47" y="1"/>
                      <a:pt x="47" y="1"/>
                      <a:pt x="47" y="1"/>
                    </a:cubicBezTo>
                    <a:cubicBezTo>
                      <a:pt x="52" y="3"/>
                      <a:pt x="52" y="3"/>
                      <a:pt x="52" y="3"/>
                    </a:cubicBezTo>
                    <a:cubicBezTo>
                      <a:pt x="49" y="4"/>
                      <a:pt x="49" y="4"/>
                      <a:pt x="49" y="4"/>
                    </a:cubicBezTo>
                    <a:cubicBezTo>
                      <a:pt x="52" y="6"/>
                      <a:pt x="53" y="7"/>
                      <a:pt x="53" y="9"/>
                    </a:cubicBezTo>
                    <a:cubicBezTo>
                      <a:pt x="53" y="10"/>
                      <a:pt x="52" y="11"/>
                      <a:pt x="49" y="13"/>
                    </a:cubicBezTo>
                    <a:cubicBezTo>
                      <a:pt x="49" y="13"/>
                      <a:pt x="48"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48"/>
              <p:cNvSpPr>
                <a:spLocks noChangeArrowheads="1"/>
              </p:cNvSpPr>
              <p:nvPr/>
            </p:nvSpPr>
            <p:spPr bwMode="auto">
              <a:xfrm>
                <a:off x="15837694" y="416740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49"/>
              <p:cNvSpPr>
                <a:spLocks noChangeArrowheads="1"/>
              </p:cNvSpPr>
              <p:nvPr/>
            </p:nvSpPr>
            <p:spPr bwMode="auto">
              <a:xfrm>
                <a:off x="15994857" y="4235670"/>
                <a:ext cx="1485900"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0"/>
              <p:cNvSpPr>
                <a:spLocks noEditPoints="1"/>
              </p:cNvSpPr>
              <p:nvPr/>
            </p:nvSpPr>
            <p:spPr bwMode="auto">
              <a:xfrm>
                <a:off x="15983744" y="4235670"/>
                <a:ext cx="1508125" cy="606425"/>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1 w 134"/>
                  <a:gd name="T65" fmla="*/ 24 h 54"/>
                  <a:gd name="T66" fmla="*/ 131 w 134"/>
                  <a:gd name="T67" fmla="*/ 21 h 54"/>
                  <a:gd name="T68" fmla="*/ 131 w 134"/>
                  <a:gd name="T69" fmla="*/ 21 h 54"/>
                  <a:gd name="T70" fmla="*/ 7 w 134"/>
                  <a:gd name="T71" fmla="*/ 16 h 54"/>
                  <a:gd name="T72" fmla="*/ 125 w 134"/>
                  <a:gd name="T73" fmla="*/ 14 h 54"/>
                  <a:gd name="T74" fmla="*/ 8 w 134"/>
                  <a:gd name="T75" fmla="*/ 14 h 54"/>
                  <a:gd name="T76" fmla="*/ 122 w 134"/>
                  <a:gd name="T77" fmla="*/ 13 h 54"/>
                  <a:gd name="T78" fmla="*/ 122 w 134"/>
                  <a:gd name="T79" fmla="*/ 13 h 54"/>
                  <a:gd name="T80" fmla="*/ 17 w 134"/>
                  <a:gd name="T81" fmla="*/ 10 h 54"/>
                  <a:gd name="T82" fmla="*/ 114 w 134"/>
                  <a:gd name="T83" fmla="*/ 8 h 54"/>
                  <a:gd name="T84" fmla="*/ 20 w 134"/>
                  <a:gd name="T85" fmla="*/ 7 h 54"/>
                  <a:gd name="T86" fmla="*/ 111 w 134"/>
                  <a:gd name="T87" fmla="*/ 7 h 54"/>
                  <a:gd name="T88" fmla="*/ 111 w 134"/>
                  <a:gd name="T89" fmla="*/ 7 h 54"/>
                  <a:gd name="T90" fmla="*/ 29 w 134"/>
                  <a:gd name="T91" fmla="*/ 5 h 54"/>
                  <a:gd name="T92" fmla="*/ 102 w 134"/>
                  <a:gd name="T93" fmla="*/ 4 h 54"/>
                  <a:gd name="T94" fmla="*/ 32 w 134"/>
                  <a:gd name="T95" fmla="*/ 4 h 54"/>
                  <a:gd name="T96" fmla="*/ 98 w 134"/>
                  <a:gd name="T97" fmla="*/ 4 h 54"/>
                  <a:gd name="T98" fmla="*/ 98 w 134"/>
                  <a:gd name="T99" fmla="*/ 4 h 54"/>
                  <a:gd name="T100" fmla="*/ 42 w 134"/>
                  <a:gd name="T101" fmla="*/ 3 h 54"/>
                  <a:gd name="T102" fmla="*/ 89 w 134"/>
                  <a:gd name="T103" fmla="*/ 1 h 54"/>
                  <a:gd name="T104" fmla="*/ 44 w 134"/>
                  <a:gd name="T105" fmla="*/ 1 h 54"/>
                  <a:gd name="T106" fmla="*/ 86 w 134"/>
                  <a:gd name="T107" fmla="*/ 2 h 54"/>
                  <a:gd name="T108" fmla="*/ 86 w 134"/>
                  <a:gd name="T109" fmla="*/ 2 h 54"/>
                  <a:gd name="T110" fmla="*/ 54 w 134"/>
                  <a:gd name="T111" fmla="*/ 1 h 54"/>
                  <a:gd name="T112" fmla="*/ 77 w 134"/>
                  <a:gd name="T113" fmla="*/ 0 h 54"/>
                  <a:gd name="T114" fmla="*/ 57 w 134"/>
                  <a:gd name="T115" fmla="*/ 0 h 54"/>
                  <a:gd name="T116" fmla="*/ 73 w 134"/>
                  <a:gd name="T117" fmla="*/ 1 h 54"/>
                  <a:gd name="T118" fmla="*/ 73 w 134"/>
                  <a:gd name="T119" fmla="*/ 1 h 54"/>
                  <a:gd name="T120" fmla="*/ 67 w 134"/>
                  <a:gd name="T1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close/>
                    <a:moveTo>
                      <a:pt x="64" y="54"/>
                    </a:moveTo>
                    <a:cubicBezTo>
                      <a:pt x="62" y="54"/>
                      <a:pt x="61" y="54"/>
                      <a:pt x="60" y="54"/>
                    </a:cubicBezTo>
                    <a:cubicBezTo>
                      <a:pt x="60" y="53"/>
                      <a:pt x="60" y="53"/>
                      <a:pt x="60" y="53"/>
                    </a:cubicBezTo>
                    <a:cubicBezTo>
                      <a:pt x="61" y="53"/>
                      <a:pt x="62" y="53"/>
                      <a:pt x="64" y="53"/>
                    </a:cubicBezTo>
                    <a:lnTo>
                      <a:pt x="64" y="54"/>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2" y="53"/>
                      <a:pt x="83" y="53"/>
                    </a:cubicBezTo>
                    <a:cubicBezTo>
                      <a:pt x="83" y="54"/>
                      <a:pt x="83" y="54"/>
                      <a:pt x="83" y="54"/>
                    </a:cubicBezTo>
                    <a:cubicBezTo>
                      <a:pt x="82" y="54"/>
                      <a:pt x="81" y="54"/>
                      <a:pt x="79" y="54"/>
                    </a:cubicBezTo>
                    <a:close/>
                    <a:moveTo>
                      <a:pt x="51" y="54"/>
                    </a:moveTo>
                    <a:cubicBezTo>
                      <a:pt x="50" y="54"/>
                      <a:pt x="49" y="53"/>
                      <a:pt x="48"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4" y="52"/>
                      <a:pt x="45"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2" y="50"/>
                      <a:pt x="102" y="50"/>
                      <a:pt x="102" y="50"/>
                    </a:cubicBezTo>
                    <a:cubicBezTo>
                      <a:pt x="101" y="51"/>
                      <a:pt x="100"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close/>
                    <a:moveTo>
                      <a:pt x="14" y="44"/>
                    </a:moveTo>
                    <a:cubicBezTo>
                      <a:pt x="13" y="43"/>
                      <a:pt x="12" y="43"/>
                      <a:pt x="11" y="42"/>
                    </a:cubicBezTo>
                    <a:cubicBezTo>
                      <a:pt x="12" y="41"/>
                      <a:pt x="12" y="41"/>
                      <a:pt x="12" y="41"/>
                    </a:cubicBezTo>
                    <a:cubicBezTo>
                      <a:pt x="13"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8" y="40"/>
                      <a:pt x="7" y="39"/>
                      <a:pt x="6" y="38"/>
                    </a:cubicBezTo>
                    <a:cubicBezTo>
                      <a:pt x="7" y="38"/>
                      <a:pt x="7" y="38"/>
                      <a:pt x="7" y="38"/>
                    </a:cubicBezTo>
                    <a:cubicBezTo>
                      <a:pt x="7" y="38"/>
                      <a:pt x="8" y="39"/>
                      <a:pt x="9" y="40"/>
                    </a:cubicBezTo>
                    <a:lnTo>
                      <a:pt x="8" y="40"/>
                    </a:lnTo>
                    <a:close/>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close/>
                    <a:moveTo>
                      <a:pt x="4" y="36"/>
                    </a:moveTo>
                    <a:cubicBezTo>
                      <a:pt x="3" y="35"/>
                      <a:pt x="2" y="34"/>
                      <a:pt x="2" y="33"/>
                    </a:cubicBezTo>
                    <a:cubicBezTo>
                      <a:pt x="3" y="33"/>
                      <a:pt x="3" y="33"/>
                      <a:pt x="3" y="33"/>
                    </a:cubicBezTo>
                    <a:cubicBezTo>
                      <a:pt x="3" y="34"/>
                      <a:pt x="4" y="34"/>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1" y="30"/>
                    </a:moveTo>
                    <a:cubicBezTo>
                      <a:pt x="0" y="29"/>
                      <a:pt x="0" y="28"/>
                      <a:pt x="0" y="27"/>
                    </a:cubicBezTo>
                    <a:cubicBezTo>
                      <a:pt x="1" y="27"/>
                      <a:pt x="1" y="27"/>
                      <a:pt x="1" y="27"/>
                    </a:cubicBezTo>
                    <a:cubicBezTo>
                      <a:pt x="1" y="27"/>
                      <a:pt x="1" y="27"/>
                      <a:pt x="1" y="27"/>
                    </a:cubicBezTo>
                    <a:cubicBezTo>
                      <a:pt x="1" y="28"/>
                      <a:pt x="1" y="29"/>
                      <a:pt x="2" y="30"/>
                    </a:cubicBezTo>
                    <a:lnTo>
                      <a:pt x="1" y="30"/>
                    </a:lnTo>
                    <a:close/>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lose/>
                    <a:moveTo>
                      <a:pt x="2" y="24"/>
                    </a:moveTo>
                    <a:cubicBezTo>
                      <a:pt x="1" y="24"/>
                      <a:pt x="1" y="24"/>
                      <a:pt x="1" y="24"/>
                    </a:cubicBezTo>
                    <a:cubicBezTo>
                      <a:pt x="1" y="23"/>
                      <a:pt x="1" y="22"/>
                      <a:pt x="2" y="21"/>
                    </a:cubicBezTo>
                    <a:cubicBezTo>
                      <a:pt x="3" y="21"/>
                      <a:pt x="3" y="21"/>
                      <a:pt x="3" y="21"/>
                    </a:cubicBezTo>
                    <a:cubicBezTo>
                      <a:pt x="2" y="22"/>
                      <a:pt x="2" y="23"/>
                      <a:pt x="2"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5" y="19"/>
                    </a:moveTo>
                    <a:cubicBezTo>
                      <a:pt x="4" y="18"/>
                      <a:pt x="4" y="18"/>
                      <a:pt x="4" y="18"/>
                    </a:cubicBezTo>
                    <a:cubicBezTo>
                      <a:pt x="4" y="17"/>
                      <a:pt x="5" y="16"/>
                      <a:pt x="6" y="16"/>
                    </a:cubicBezTo>
                    <a:cubicBezTo>
                      <a:pt x="7" y="16"/>
                      <a:pt x="7" y="16"/>
                      <a:pt x="7" y="16"/>
                    </a:cubicBezTo>
                    <a:cubicBezTo>
                      <a:pt x="6" y="17"/>
                      <a:pt x="5" y="18"/>
                      <a:pt x="5" y="19"/>
                    </a:cubicBezTo>
                    <a:close/>
                    <a:moveTo>
                      <a:pt x="127" y="17"/>
                    </a:moveTo>
                    <a:cubicBezTo>
                      <a:pt x="126" y="16"/>
                      <a:pt x="125" y="15"/>
                      <a:pt x="125"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3"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6" y="9"/>
                      <a:pt x="115" y="9"/>
                      <a:pt x="114" y="9"/>
                    </a:cubicBezTo>
                    <a:cubicBezTo>
                      <a:pt x="114" y="8"/>
                      <a:pt x="114" y="8"/>
                      <a:pt x="114" y="8"/>
                    </a:cubicBezTo>
                    <a:cubicBezTo>
                      <a:pt x="115" y="8"/>
                      <a:pt x="116" y="8"/>
                      <a:pt x="117" y="9"/>
                    </a:cubicBezTo>
                    <a:lnTo>
                      <a:pt x="116" y="10"/>
                    </a:lnTo>
                    <a:close/>
                    <a:moveTo>
                      <a:pt x="20" y="8"/>
                    </a:moveTo>
                    <a:cubicBezTo>
                      <a:pt x="20" y="7"/>
                      <a:pt x="20" y="7"/>
                      <a:pt x="20" y="7"/>
                    </a:cubicBezTo>
                    <a:cubicBezTo>
                      <a:pt x="21" y="7"/>
                      <a:pt x="22" y="7"/>
                      <a:pt x="23" y="6"/>
                    </a:cubicBezTo>
                    <a:cubicBezTo>
                      <a:pt x="23" y="7"/>
                      <a:pt x="23" y="7"/>
                      <a:pt x="23" y="7"/>
                    </a:cubicBezTo>
                    <a:cubicBezTo>
                      <a:pt x="22" y="8"/>
                      <a:pt x="21" y="8"/>
                      <a:pt x="20" y="8"/>
                    </a:cubicBezTo>
                    <a:close/>
                    <a:moveTo>
                      <a:pt x="111" y="7"/>
                    </a:moveTo>
                    <a:cubicBezTo>
                      <a:pt x="110" y="7"/>
                      <a:pt x="109" y="7"/>
                      <a:pt x="108" y="6"/>
                    </a:cubicBezTo>
                    <a:cubicBezTo>
                      <a:pt x="108" y="5"/>
                      <a:pt x="108" y="5"/>
                      <a:pt x="108" y="5"/>
                    </a:cubicBezTo>
                    <a:cubicBezTo>
                      <a:pt x="109" y="6"/>
                      <a:pt x="110" y="6"/>
                      <a:pt x="111" y="6"/>
                    </a:cubicBezTo>
                    <a:lnTo>
                      <a:pt x="111"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5" y="5"/>
                    </a:moveTo>
                    <a:cubicBezTo>
                      <a:pt x="104" y="5"/>
                      <a:pt x="103" y="5"/>
                      <a:pt x="102" y="5"/>
                    </a:cubicBezTo>
                    <a:cubicBezTo>
                      <a:pt x="102" y="4"/>
                      <a:pt x="102" y="4"/>
                      <a:pt x="102" y="4"/>
                    </a:cubicBezTo>
                    <a:cubicBezTo>
                      <a:pt x="103" y="4"/>
                      <a:pt x="104" y="4"/>
                      <a:pt x="105" y="4"/>
                    </a:cubicBezTo>
                    <a:lnTo>
                      <a:pt x="105"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6" y="2"/>
                      <a:pt x="96" y="2"/>
                      <a:pt x="96" y="2"/>
                    </a:cubicBezTo>
                    <a:cubicBezTo>
                      <a:pt x="97" y="2"/>
                      <a:pt x="98" y="3"/>
                      <a:pt x="99" y="3"/>
                    </a:cubicBezTo>
                    <a:lnTo>
                      <a:pt x="98" y="4"/>
                    </a:lnTo>
                    <a:close/>
                    <a:moveTo>
                      <a:pt x="38" y="3"/>
                    </a:moveTo>
                    <a:cubicBezTo>
                      <a:pt x="38" y="2"/>
                      <a:pt x="38" y="2"/>
                      <a:pt x="38" y="2"/>
                    </a:cubicBezTo>
                    <a:cubicBezTo>
                      <a:pt x="39" y="2"/>
                      <a:pt x="40" y="2"/>
                      <a:pt x="41" y="2"/>
                    </a:cubicBezTo>
                    <a:cubicBezTo>
                      <a:pt x="42" y="3"/>
                      <a:pt x="42" y="3"/>
                      <a:pt x="42" y="3"/>
                    </a:cubicBezTo>
                    <a:cubicBezTo>
                      <a:pt x="40" y="3"/>
                      <a:pt x="39" y="3"/>
                      <a:pt x="38" y="3"/>
                    </a:cubicBezTo>
                    <a:close/>
                    <a:moveTo>
                      <a:pt x="92" y="3"/>
                    </a:moveTo>
                    <a:cubicBezTo>
                      <a:pt x="91" y="2"/>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6" y="1"/>
                      <a:pt x="47" y="1"/>
                      <a:pt x="48" y="1"/>
                    </a:cubicBezTo>
                    <a:cubicBezTo>
                      <a:pt x="48" y="2"/>
                      <a:pt x="48" y="2"/>
                      <a:pt x="48" y="2"/>
                    </a:cubicBezTo>
                    <a:cubicBezTo>
                      <a:pt x="47" y="2"/>
                      <a:pt x="46" y="2"/>
                      <a:pt x="45" y="2"/>
                    </a:cubicBezTo>
                    <a:close/>
                    <a:moveTo>
                      <a:pt x="86" y="2"/>
                    </a:moveTo>
                    <a:cubicBezTo>
                      <a:pt x="85" y="2"/>
                      <a:pt x="84" y="1"/>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80" y="1"/>
                    </a:moveTo>
                    <a:cubicBezTo>
                      <a:pt x="79" y="1"/>
                      <a:pt x="78" y="1"/>
                      <a:pt x="76" y="1"/>
                    </a:cubicBezTo>
                    <a:cubicBezTo>
                      <a:pt x="77" y="0"/>
                      <a:pt x="77" y="0"/>
                      <a:pt x="77" y="0"/>
                    </a:cubicBezTo>
                    <a:cubicBezTo>
                      <a:pt x="78" y="0"/>
                      <a:pt x="79" y="0"/>
                      <a:pt x="80" y="0"/>
                    </a:cubicBezTo>
                    <a:lnTo>
                      <a:pt x="80"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1"/>
              <p:cNvSpPr>
                <a:spLocks/>
              </p:cNvSpPr>
              <p:nvPr/>
            </p:nvSpPr>
            <p:spPr bwMode="auto">
              <a:xfrm>
                <a:off x="16545719" y="430234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lnTo>
                      <a:pt x="26"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2"/>
              <p:cNvSpPr>
                <a:spLocks/>
              </p:cNvSpPr>
              <p:nvPr/>
            </p:nvSpPr>
            <p:spPr bwMode="auto">
              <a:xfrm>
                <a:off x="15837694" y="459603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5"/>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53"/>
              <p:cNvSpPr>
                <a:spLocks noChangeArrowheads="1"/>
              </p:cNvSpPr>
              <p:nvPr/>
            </p:nvSpPr>
            <p:spPr bwMode="auto">
              <a:xfrm>
                <a:off x="15837694" y="391975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54"/>
              <p:cNvSpPr>
                <a:spLocks noChangeArrowheads="1"/>
              </p:cNvSpPr>
              <p:nvPr/>
            </p:nvSpPr>
            <p:spPr bwMode="auto">
              <a:xfrm>
                <a:off x="15994857" y="3988020"/>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
              <p:cNvSpPr>
                <a:spLocks noEditPoints="1"/>
              </p:cNvSpPr>
              <p:nvPr/>
            </p:nvSpPr>
            <p:spPr bwMode="auto">
              <a:xfrm>
                <a:off x="15983744" y="3988020"/>
                <a:ext cx="1508125" cy="608012"/>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2 w 134"/>
                  <a:gd name="T65" fmla="*/ 24 h 54"/>
                  <a:gd name="T66" fmla="*/ 2 w 134"/>
                  <a:gd name="T67" fmla="*/ 24 h 54"/>
                  <a:gd name="T68" fmla="*/ 132 w 134"/>
                  <a:gd name="T69" fmla="*/ 21 h 54"/>
                  <a:gd name="T70" fmla="*/ 6 w 134"/>
                  <a:gd name="T71" fmla="*/ 16 h 54"/>
                  <a:gd name="T72" fmla="*/ 125 w 134"/>
                  <a:gd name="T73" fmla="*/ 15 h 54"/>
                  <a:gd name="T74" fmla="*/ 9 w 134"/>
                  <a:gd name="T75" fmla="*/ 14 h 54"/>
                  <a:gd name="T76" fmla="*/ 9 w 134"/>
                  <a:gd name="T77" fmla="*/ 14 h 54"/>
                  <a:gd name="T78" fmla="*/ 123 w 134"/>
                  <a:gd name="T79" fmla="*/ 12 h 54"/>
                  <a:gd name="T80" fmla="*/ 17 w 134"/>
                  <a:gd name="T81" fmla="*/ 9 h 54"/>
                  <a:gd name="T82" fmla="*/ 114 w 134"/>
                  <a:gd name="T83" fmla="*/ 8 h 54"/>
                  <a:gd name="T84" fmla="*/ 20 w 134"/>
                  <a:gd name="T85" fmla="*/ 8 h 54"/>
                  <a:gd name="T86" fmla="*/ 20 w 134"/>
                  <a:gd name="T87" fmla="*/ 8 h 54"/>
                  <a:gd name="T88" fmla="*/ 111 w 134"/>
                  <a:gd name="T89" fmla="*/ 6 h 54"/>
                  <a:gd name="T90" fmla="*/ 29 w 134"/>
                  <a:gd name="T91" fmla="*/ 4 h 54"/>
                  <a:gd name="T92" fmla="*/ 102 w 134"/>
                  <a:gd name="T93" fmla="*/ 5 h 54"/>
                  <a:gd name="T94" fmla="*/ 32 w 134"/>
                  <a:gd name="T95" fmla="*/ 5 h 54"/>
                  <a:gd name="T96" fmla="*/ 32 w 134"/>
                  <a:gd name="T97" fmla="*/ 5 h 54"/>
                  <a:gd name="T98" fmla="*/ 99 w 134"/>
                  <a:gd name="T99" fmla="*/ 3 h 54"/>
                  <a:gd name="T100" fmla="*/ 41 w 134"/>
                  <a:gd name="T101" fmla="*/ 2 h 54"/>
                  <a:gd name="T102" fmla="*/ 89 w 134"/>
                  <a:gd name="T103" fmla="*/ 2 h 54"/>
                  <a:gd name="T104" fmla="*/ 45 w 134"/>
                  <a:gd name="T105" fmla="*/ 2 h 54"/>
                  <a:gd name="T106" fmla="*/ 45 w 134"/>
                  <a:gd name="T107" fmla="*/ 2 h 54"/>
                  <a:gd name="T108" fmla="*/ 86 w 134"/>
                  <a:gd name="T109" fmla="*/ 1 h 54"/>
                  <a:gd name="T110" fmla="*/ 54 w 134"/>
                  <a:gd name="T111" fmla="*/ 0 h 54"/>
                  <a:gd name="T112" fmla="*/ 76 w 134"/>
                  <a:gd name="T113" fmla="*/ 1 h 54"/>
                  <a:gd name="T114" fmla="*/ 57 w 134"/>
                  <a:gd name="T115" fmla="*/ 1 h 54"/>
                  <a:gd name="T116" fmla="*/ 57 w 134"/>
                  <a:gd name="T117" fmla="*/ 1 h 54"/>
                  <a:gd name="T118" fmla="*/ 73 w 134"/>
                  <a:gd name="T119" fmla="*/ 0 h 54"/>
                  <a:gd name="T120" fmla="*/ 67 w 134"/>
                  <a:gd name="T121" fmla="*/ 0 h 54"/>
                  <a:gd name="T122" fmla="*/ 64 w 134"/>
                  <a:gd name="T123"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moveTo>
                      <a:pt x="64" y="54"/>
                    </a:moveTo>
                    <a:cubicBezTo>
                      <a:pt x="62" y="54"/>
                      <a:pt x="61" y="54"/>
                      <a:pt x="60" y="54"/>
                    </a:cubicBezTo>
                    <a:cubicBezTo>
                      <a:pt x="60" y="53"/>
                      <a:pt x="60" y="53"/>
                      <a:pt x="60" y="53"/>
                    </a:cubicBezTo>
                    <a:cubicBezTo>
                      <a:pt x="61" y="53"/>
                      <a:pt x="62" y="53"/>
                      <a:pt x="64" y="53"/>
                    </a:cubicBezTo>
                    <a:cubicBezTo>
                      <a:pt x="64" y="54"/>
                      <a:pt x="64" y="54"/>
                      <a:pt x="64"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3"/>
                      <a:pt x="48" y="53"/>
                    </a:cubicBezTo>
                    <a:cubicBezTo>
                      <a:pt x="48" y="52"/>
                      <a:pt x="48" y="52"/>
                      <a:pt x="48" y="52"/>
                    </a:cubicBezTo>
                    <a:cubicBezTo>
                      <a:pt x="49" y="52"/>
                      <a:pt x="50" y="53"/>
                      <a:pt x="51" y="53"/>
                    </a:cubicBezTo>
                    <a:cubicBezTo>
                      <a:pt x="51" y="54"/>
                      <a:pt x="51" y="54"/>
                      <a:pt x="51" y="54"/>
                    </a:cubicBezTo>
                    <a:moveTo>
                      <a:pt x="86" y="53"/>
                    </a:moveTo>
                    <a:cubicBezTo>
                      <a:pt x="86" y="52"/>
                      <a:pt x="86" y="52"/>
                      <a:pt x="86"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4" y="52"/>
                      <a:pt x="45"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2" y="50"/>
                      <a:pt x="102" y="50"/>
                      <a:pt x="102" y="50"/>
                    </a:cubicBezTo>
                    <a:cubicBezTo>
                      <a:pt x="101" y="51"/>
                      <a:pt x="100"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moveTo>
                      <a:pt x="26" y="49"/>
                    </a:moveTo>
                    <a:cubicBezTo>
                      <a:pt x="25" y="48"/>
                      <a:pt x="24" y="48"/>
                      <a:pt x="23" y="48"/>
                    </a:cubicBezTo>
                    <a:cubicBezTo>
                      <a:pt x="23" y="47"/>
                      <a:pt x="23" y="47"/>
                      <a:pt x="23" y="47"/>
                    </a:cubicBezTo>
                    <a:cubicBezTo>
                      <a:pt x="24" y="47"/>
                      <a:pt x="25" y="47"/>
                      <a:pt x="26" y="48"/>
                    </a:cubicBezTo>
                    <a:cubicBezTo>
                      <a:pt x="26" y="49"/>
                      <a:pt x="26" y="49"/>
                      <a:pt x="26" y="49"/>
                    </a:cubicBezTo>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moveTo>
                      <a:pt x="20" y="46"/>
                    </a:moveTo>
                    <a:cubicBezTo>
                      <a:pt x="19" y="46"/>
                      <a:pt x="18" y="46"/>
                      <a:pt x="17" y="45"/>
                    </a:cubicBezTo>
                    <a:cubicBezTo>
                      <a:pt x="17" y="44"/>
                      <a:pt x="17" y="44"/>
                      <a:pt x="17" y="44"/>
                    </a:cubicBezTo>
                    <a:cubicBezTo>
                      <a:pt x="18" y="45"/>
                      <a:pt x="19" y="45"/>
                      <a:pt x="20" y="46"/>
                    </a:cubicBezTo>
                    <a:cubicBezTo>
                      <a:pt x="20" y="46"/>
                      <a:pt x="20" y="46"/>
                      <a:pt x="20" y="46"/>
                    </a:cubicBezTo>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moveTo>
                      <a:pt x="14" y="44"/>
                    </a:moveTo>
                    <a:cubicBezTo>
                      <a:pt x="13" y="43"/>
                      <a:pt x="12" y="43"/>
                      <a:pt x="11" y="42"/>
                    </a:cubicBezTo>
                    <a:cubicBezTo>
                      <a:pt x="12" y="41"/>
                      <a:pt x="12" y="41"/>
                      <a:pt x="12" y="41"/>
                    </a:cubicBezTo>
                    <a:cubicBezTo>
                      <a:pt x="13" y="42"/>
                      <a:pt x="13" y="42"/>
                      <a:pt x="14" y="43"/>
                    </a:cubicBezTo>
                    <a:cubicBezTo>
                      <a:pt x="14" y="44"/>
                      <a:pt x="14" y="44"/>
                      <a:pt x="14" y="44"/>
                    </a:cubicBezTo>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moveTo>
                      <a:pt x="8" y="40"/>
                    </a:moveTo>
                    <a:cubicBezTo>
                      <a:pt x="8" y="40"/>
                      <a:pt x="7" y="39"/>
                      <a:pt x="6" y="38"/>
                    </a:cubicBezTo>
                    <a:cubicBezTo>
                      <a:pt x="7" y="38"/>
                      <a:pt x="7" y="38"/>
                      <a:pt x="7" y="38"/>
                    </a:cubicBezTo>
                    <a:cubicBezTo>
                      <a:pt x="7" y="38"/>
                      <a:pt x="8" y="39"/>
                      <a:pt x="9" y="40"/>
                    </a:cubicBezTo>
                    <a:cubicBezTo>
                      <a:pt x="8" y="40"/>
                      <a:pt x="8" y="40"/>
                      <a:pt x="8" y="40"/>
                    </a:cubicBezTo>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moveTo>
                      <a:pt x="4" y="36"/>
                    </a:moveTo>
                    <a:cubicBezTo>
                      <a:pt x="3" y="35"/>
                      <a:pt x="2" y="34"/>
                      <a:pt x="2" y="33"/>
                    </a:cubicBezTo>
                    <a:cubicBezTo>
                      <a:pt x="3" y="33"/>
                      <a:pt x="3" y="33"/>
                      <a:pt x="3" y="33"/>
                    </a:cubicBezTo>
                    <a:cubicBezTo>
                      <a:pt x="3" y="34"/>
                      <a:pt x="4" y="34"/>
                      <a:pt x="4" y="35"/>
                    </a:cubicBezTo>
                    <a:cubicBezTo>
                      <a:pt x="4" y="36"/>
                      <a:pt x="4" y="36"/>
                      <a:pt x="4" y="36"/>
                    </a:cubicBezTo>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moveTo>
                      <a:pt x="1" y="30"/>
                    </a:moveTo>
                    <a:cubicBezTo>
                      <a:pt x="0" y="29"/>
                      <a:pt x="0" y="28"/>
                      <a:pt x="0" y="27"/>
                    </a:cubicBezTo>
                    <a:cubicBezTo>
                      <a:pt x="1" y="27"/>
                      <a:pt x="1" y="27"/>
                      <a:pt x="1" y="27"/>
                    </a:cubicBezTo>
                    <a:cubicBezTo>
                      <a:pt x="1" y="27"/>
                      <a:pt x="1" y="27"/>
                      <a:pt x="1" y="27"/>
                    </a:cubicBezTo>
                    <a:cubicBezTo>
                      <a:pt x="1" y="28"/>
                      <a:pt x="1" y="29"/>
                      <a:pt x="2" y="30"/>
                    </a:cubicBezTo>
                    <a:cubicBezTo>
                      <a:pt x="1" y="30"/>
                      <a:pt x="1" y="30"/>
                      <a:pt x="1" y="30"/>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1"/>
                    </a:moveTo>
                    <a:cubicBezTo>
                      <a:pt x="130" y="20"/>
                      <a:pt x="130" y="20"/>
                      <a:pt x="129" y="19"/>
                    </a:cubicBezTo>
                    <a:cubicBezTo>
                      <a:pt x="130" y="18"/>
                      <a:pt x="130" y="18"/>
                      <a:pt x="130" y="18"/>
                    </a:cubicBezTo>
                    <a:cubicBezTo>
                      <a:pt x="131" y="19"/>
                      <a:pt x="131" y="20"/>
                      <a:pt x="132" y="21"/>
                    </a:cubicBezTo>
                    <a:cubicBezTo>
                      <a:pt x="131" y="21"/>
                      <a:pt x="131" y="21"/>
                      <a:pt x="131" y="21"/>
                    </a:cubicBezTo>
                    <a:moveTo>
                      <a:pt x="5" y="19"/>
                    </a:moveTo>
                    <a:cubicBezTo>
                      <a:pt x="4" y="18"/>
                      <a:pt x="4" y="18"/>
                      <a:pt x="4" y="18"/>
                    </a:cubicBezTo>
                    <a:cubicBezTo>
                      <a:pt x="4" y="17"/>
                      <a:pt x="5" y="16"/>
                      <a:pt x="6" y="16"/>
                    </a:cubicBezTo>
                    <a:cubicBezTo>
                      <a:pt x="7" y="16"/>
                      <a:pt x="7" y="16"/>
                      <a:pt x="7" y="16"/>
                    </a:cubicBezTo>
                    <a:cubicBezTo>
                      <a:pt x="6" y="17"/>
                      <a:pt x="5" y="18"/>
                      <a:pt x="5" y="19"/>
                    </a:cubicBezTo>
                    <a:moveTo>
                      <a:pt x="127" y="17"/>
                    </a:moveTo>
                    <a:cubicBezTo>
                      <a:pt x="126" y="16"/>
                      <a:pt x="125" y="15"/>
                      <a:pt x="125" y="15"/>
                    </a:cubicBezTo>
                    <a:cubicBezTo>
                      <a:pt x="125" y="14"/>
                      <a:pt x="125" y="14"/>
                      <a:pt x="125" y="14"/>
                    </a:cubicBezTo>
                    <a:cubicBezTo>
                      <a:pt x="126" y="14"/>
                      <a:pt x="127" y="15"/>
                      <a:pt x="128" y="16"/>
                    </a:cubicBezTo>
                    <a:cubicBezTo>
                      <a:pt x="127" y="17"/>
                      <a:pt x="127" y="17"/>
                      <a:pt x="127" y="17"/>
                    </a:cubicBezTo>
                    <a:moveTo>
                      <a:pt x="9" y="14"/>
                    </a:moveTo>
                    <a:cubicBezTo>
                      <a:pt x="8" y="14"/>
                      <a:pt x="8" y="14"/>
                      <a:pt x="8" y="14"/>
                    </a:cubicBezTo>
                    <a:cubicBezTo>
                      <a:pt x="9" y="13"/>
                      <a:pt x="10" y="12"/>
                      <a:pt x="11" y="12"/>
                    </a:cubicBezTo>
                    <a:cubicBezTo>
                      <a:pt x="12" y="13"/>
                      <a:pt x="12" y="13"/>
                      <a:pt x="12" y="13"/>
                    </a:cubicBezTo>
                    <a:cubicBezTo>
                      <a:pt x="11" y="13"/>
                      <a:pt x="10" y="14"/>
                      <a:pt x="9" y="14"/>
                    </a:cubicBezTo>
                    <a:moveTo>
                      <a:pt x="122" y="13"/>
                    </a:moveTo>
                    <a:cubicBezTo>
                      <a:pt x="121" y="12"/>
                      <a:pt x="120" y="12"/>
                      <a:pt x="119" y="11"/>
                    </a:cubicBezTo>
                    <a:cubicBezTo>
                      <a:pt x="120" y="10"/>
                      <a:pt x="120" y="10"/>
                      <a:pt x="120" y="10"/>
                    </a:cubicBezTo>
                    <a:cubicBezTo>
                      <a:pt x="121" y="11"/>
                      <a:pt x="122" y="11"/>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9"/>
                      <a:pt x="115" y="9"/>
                      <a:pt x="114" y="8"/>
                    </a:cubicBezTo>
                    <a:cubicBezTo>
                      <a:pt x="114" y="8"/>
                      <a:pt x="114" y="8"/>
                      <a:pt x="114" y="8"/>
                    </a:cubicBezTo>
                    <a:cubicBezTo>
                      <a:pt x="115" y="8"/>
                      <a:pt x="116" y="8"/>
                      <a:pt x="117" y="9"/>
                    </a:cubicBezTo>
                    <a:cubicBezTo>
                      <a:pt x="116" y="10"/>
                      <a:pt x="116" y="10"/>
                      <a:pt x="116" y="10"/>
                    </a:cubicBezTo>
                    <a:moveTo>
                      <a:pt x="20" y="8"/>
                    </a:moveTo>
                    <a:cubicBezTo>
                      <a:pt x="20" y="7"/>
                      <a:pt x="20" y="7"/>
                      <a:pt x="20" y="7"/>
                    </a:cubicBezTo>
                    <a:cubicBezTo>
                      <a:pt x="21" y="7"/>
                      <a:pt x="22" y="7"/>
                      <a:pt x="23" y="6"/>
                    </a:cubicBezTo>
                    <a:cubicBezTo>
                      <a:pt x="23" y="7"/>
                      <a:pt x="23" y="7"/>
                      <a:pt x="23" y="7"/>
                    </a:cubicBezTo>
                    <a:cubicBezTo>
                      <a:pt x="22" y="8"/>
                      <a:pt x="21" y="8"/>
                      <a:pt x="20" y="8"/>
                    </a:cubicBezTo>
                    <a:moveTo>
                      <a:pt x="111" y="7"/>
                    </a:moveTo>
                    <a:cubicBezTo>
                      <a:pt x="110" y="7"/>
                      <a:pt x="109" y="7"/>
                      <a:pt x="108" y="6"/>
                    </a:cubicBezTo>
                    <a:cubicBezTo>
                      <a:pt x="108" y="5"/>
                      <a:pt x="108" y="5"/>
                      <a:pt x="108" y="5"/>
                    </a:cubicBezTo>
                    <a:cubicBezTo>
                      <a:pt x="109" y="6"/>
                      <a:pt x="110" y="6"/>
                      <a:pt x="111" y="6"/>
                    </a:cubicBezTo>
                    <a:cubicBezTo>
                      <a:pt x="111" y="7"/>
                      <a:pt x="111" y="7"/>
                      <a:pt x="111"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5" y="5"/>
                    </a:moveTo>
                    <a:cubicBezTo>
                      <a:pt x="104" y="5"/>
                      <a:pt x="103" y="5"/>
                      <a:pt x="102" y="5"/>
                    </a:cubicBezTo>
                    <a:cubicBezTo>
                      <a:pt x="102" y="4"/>
                      <a:pt x="102" y="4"/>
                      <a:pt x="102" y="4"/>
                    </a:cubicBezTo>
                    <a:cubicBezTo>
                      <a:pt x="103" y="4"/>
                      <a:pt x="104" y="4"/>
                      <a:pt x="105" y="4"/>
                    </a:cubicBezTo>
                    <a:cubicBezTo>
                      <a:pt x="105" y="5"/>
                      <a:pt x="105" y="5"/>
                      <a:pt x="105"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6" y="2"/>
                      <a:pt x="96" y="2"/>
                      <a:pt x="96" y="2"/>
                    </a:cubicBezTo>
                    <a:cubicBezTo>
                      <a:pt x="97" y="2"/>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2"/>
                      <a:pt x="90" y="2"/>
                      <a:pt x="89" y="2"/>
                    </a:cubicBezTo>
                    <a:cubicBezTo>
                      <a:pt x="89" y="1"/>
                      <a:pt x="89" y="1"/>
                      <a:pt x="89" y="1"/>
                    </a:cubicBezTo>
                    <a:cubicBezTo>
                      <a:pt x="90" y="1"/>
                      <a:pt x="91" y="1"/>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1"/>
                      <a:pt x="83"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6"/>
              <p:cNvSpPr>
                <a:spLocks/>
              </p:cNvSpPr>
              <p:nvPr/>
            </p:nvSpPr>
            <p:spPr bwMode="auto">
              <a:xfrm>
                <a:off x="16545719" y="405469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2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2"/>
                      <a:pt x="15" y="2"/>
                    </a:cubicBezTo>
                    <a:cubicBezTo>
                      <a:pt x="15" y="2"/>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7"/>
              <p:cNvSpPr>
                <a:spLocks/>
              </p:cNvSpPr>
              <p:nvPr/>
            </p:nvSpPr>
            <p:spPr bwMode="auto">
              <a:xfrm>
                <a:off x="15837694" y="434838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4"/>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58"/>
              <p:cNvSpPr>
                <a:spLocks noChangeArrowheads="1"/>
              </p:cNvSpPr>
              <p:nvPr/>
            </p:nvSpPr>
            <p:spPr bwMode="auto">
              <a:xfrm>
                <a:off x="15837694" y="3660995"/>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59"/>
              <p:cNvSpPr>
                <a:spLocks noChangeArrowheads="1"/>
              </p:cNvSpPr>
              <p:nvPr/>
            </p:nvSpPr>
            <p:spPr bwMode="auto">
              <a:xfrm>
                <a:off x="15994857" y="3729257"/>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60"/>
              <p:cNvSpPr>
                <a:spLocks noEditPoints="1"/>
              </p:cNvSpPr>
              <p:nvPr/>
            </p:nvSpPr>
            <p:spPr bwMode="auto">
              <a:xfrm>
                <a:off x="15983744" y="3729257"/>
                <a:ext cx="1508125" cy="619125"/>
              </a:xfrm>
              <a:custGeom>
                <a:avLst/>
                <a:gdLst>
                  <a:gd name="T0" fmla="*/ 67 w 134"/>
                  <a:gd name="T1" fmla="*/ 54 h 55"/>
                  <a:gd name="T2" fmla="*/ 64 w 134"/>
                  <a:gd name="T3" fmla="*/ 55 h 55"/>
                  <a:gd name="T4" fmla="*/ 64 w 134"/>
                  <a:gd name="T5" fmla="*/ 55 h 55"/>
                  <a:gd name="T6" fmla="*/ 76 w 134"/>
                  <a:gd name="T7" fmla="*/ 54 h 55"/>
                  <a:gd name="T8" fmla="*/ 54 w 134"/>
                  <a:gd name="T9" fmla="*/ 53 h 55"/>
                  <a:gd name="T10" fmla="*/ 79 w 134"/>
                  <a:gd name="T11" fmla="*/ 53 h 55"/>
                  <a:gd name="T12" fmla="*/ 51 w 134"/>
                  <a:gd name="T13" fmla="*/ 54 h 55"/>
                  <a:gd name="T14" fmla="*/ 51 w 134"/>
                  <a:gd name="T15" fmla="*/ 54 h 55"/>
                  <a:gd name="T16" fmla="*/ 89 w 134"/>
                  <a:gd name="T17" fmla="*/ 53 h 55"/>
                  <a:gd name="T18" fmla="*/ 41 w 134"/>
                  <a:gd name="T19" fmla="*/ 52 h 55"/>
                  <a:gd name="T20" fmla="*/ 92 w 134"/>
                  <a:gd name="T21" fmla="*/ 52 h 55"/>
                  <a:gd name="T22" fmla="*/ 38 w 134"/>
                  <a:gd name="T23" fmla="*/ 52 h 55"/>
                  <a:gd name="T24" fmla="*/ 38 w 134"/>
                  <a:gd name="T25" fmla="*/ 52 h 55"/>
                  <a:gd name="T26" fmla="*/ 102 w 134"/>
                  <a:gd name="T27" fmla="*/ 51 h 55"/>
                  <a:gd name="T28" fmla="*/ 29 w 134"/>
                  <a:gd name="T29" fmla="*/ 49 h 55"/>
                  <a:gd name="T30" fmla="*/ 104 w 134"/>
                  <a:gd name="T31" fmla="*/ 49 h 55"/>
                  <a:gd name="T32" fmla="*/ 26 w 134"/>
                  <a:gd name="T33" fmla="*/ 49 h 55"/>
                  <a:gd name="T34" fmla="*/ 26 w 134"/>
                  <a:gd name="T35" fmla="*/ 49 h 55"/>
                  <a:gd name="T36" fmla="*/ 114 w 134"/>
                  <a:gd name="T37" fmla="*/ 47 h 55"/>
                  <a:gd name="T38" fmla="*/ 17 w 134"/>
                  <a:gd name="T39" fmla="*/ 45 h 55"/>
                  <a:gd name="T40" fmla="*/ 116 w 134"/>
                  <a:gd name="T41" fmla="*/ 45 h 55"/>
                  <a:gd name="T42" fmla="*/ 14 w 134"/>
                  <a:gd name="T43" fmla="*/ 44 h 55"/>
                  <a:gd name="T44" fmla="*/ 14 w 134"/>
                  <a:gd name="T45" fmla="*/ 44 h 55"/>
                  <a:gd name="T46" fmla="*/ 125 w 134"/>
                  <a:gd name="T47" fmla="*/ 41 h 55"/>
                  <a:gd name="T48" fmla="*/ 7 w 134"/>
                  <a:gd name="T49" fmla="*/ 38 h 55"/>
                  <a:gd name="T50" fmla="*/ 127 w 134"/>
                  <a:gd name="T51" fmla="*/ 38 h 55"/>
                  <a:gd name="T52" fmla="*/ 4 w 134"/>
                  <a:gd name="T53" fmla="*/ 36 h 55"/>
                  <a:gd name="T54" fmla="*/ 4 w 134"/>
                  <a:gd name="T55" fmla="*/ 36 h 55"/>
                  <a:gd name="T56" fmla="*/ 133 w 134"/>
                  <a:gd name="T57" fmla="*/ 31 h 55"/>
                  <a:gd name="T58" fmla="*/ 1 w 134"/>
                  <a:gd name="T59" fmla="*/ 27 h 55"/>
                  <a:gd name="T60" fmla="*/ 134 w 134"/>
                  <a:gd name="T61" fmla="*/ 27 h 55"/>
                  <a:gd name="T62" fmla="*/ 132 w 134"/>
                  <a:gd name="T63" fmla="*/ 24 h 55"/>
                  <a:gd name="T64" fmla="*/ 2 w 134"/>
                  <a:gd name="T65" fmla="*/ 24 h 55"/>
                  <a:gd name="T66" fmla="*/ 2 w 134"/>
                  <a:gd name="T67" fmla="*/ 24 h 55"/>
                  <a:gd name="T68" fmla="*/ 132 w 134"/>
                  <a:gd name="T69" fmla="*/ 21 h 55"/>
                  <a:gd name="T70" fmla="*/ 6 w 134"/>
                  <a:gd name="T71" fmla="*/ 16 h 55"/>
                  <a:gd name="T72" fmla="*/ 125 w 134"/>
                  <a:gd name="T73" fmla="*/ 15 h 55"/>
                  <a:gd name="T74" fmla="*/ 9 w 134"/>
                  <a:gd name="T75" fmla="*/ 15 h 55"/>
                  <a:gd name="T76" fmla="*/ 9 w 134"/>
                  <a:gd name="T77" fmla="*/ 15 h 55"/>
                  <a:gd name="T78" fmla="*/ 123 w 134"/>
                  <a:gd name="T79" fmla="*/ 12 h 55"/>
                  <a:gd name="T80" fmla="*/ 17 w 134"/>
                  <a:gd name="T81" fmla="*/ 9 h 55"/>
                  <a:gd name="T82" fmla="*/ 114 w 134"/>
                  <a:gd name="T83" fmla="*/ 9 h 55"/>
                  <a:gd name="T84" fmla="*/ 20 w 134"/>
                  <a:gd name="T85" fmla="*/ 9 h 55"/>
                  <a:gd name="T86" fmla="*/ 20 w 134"/>
                  <a:gd name="T87" fmla="*/ 9 h 55"/>
                  <a:gd name="T88" fmla="*/ 111 w 134"/>
                  <a:gd name="T89" fmla="*/ 7 h 55"/>
                  <a:gd name="T90" fmla="*/ 29 w 134"/>
                  <a:gd name="T91" fmla="*/ 5 h 55"/>
                  <a:gd name="T92" fmla="*/ 102 w 134"/>
                  <a:gd name="T93" fmla="*/ 5 h 55"/>
                  <a:gd name="T94" fmla="*/ 32 w 134"/>
                  <a:gd name="T95" fmla="*/ 5 h 55"/>
                  <a:gd name="T96" fmla="*/ 32 w 134"/>
                  <a:gd name="T97" fmla="*/ 5 h 55"/>
                  <a:gd name="T98" fmla="*/ 99 w 134"/>
                  <a:gd name="T99" fmla="*/ 3 h 55"/>
                  <a:gd name="T100" fmla="*/ 41 w 134"/>
                  <a:gd name="T101" fmla="*/ 2 h 55"/>
                  <a:gd name="T102" fmla="*/ 89 w 134"/>
                  <a:gd name="T103" fmla="*/ 2 h 55"/>
                  <a:gd name="T104" fmla="*/ 45 w 134"/>
                  <a:gd name="T105" fmla="*/ 2 h 55"/>
                  <a:gd name="T106" fmla="*/ 45 w 134"/>
                  <a:gd name="T107" fmla="*/ 2 h 55"/>
                  <a:gd name="T108" fmla="*/ 86 w 134"/>
                  <a:gd name="T109" fmla="*/ 1 h 55"/>
                  <a:gd name="T110" fmla="*/ 54 w 134"/>
                  <a:gd name="T111" fmla="*/ 0 h 55"/>
                  <a:gd name="T112" fmla="*/ 76 w 134"/>
                  <a:gd name="T113" fmla="*/ 1 h 55"/>
                  <a:gd name="T114" fmla="*/ 57 w 134"/>
                  <a:gd name="T115" fmla="*/ 1 h 55"/>
                  <a:gd name="T116" fmla="*/ 57 w 134"/>
                  <a:gd name="T117" fmla="*/ 1 h 55"/>
                  <a:gd name="T118" fmla="*/ 73 w 134"/>
                  <a:gd name="T119" fmla="*/ 0 h 55"/>
                  <a:gd name="T120" fmla="*/ 67 w 134"/>
                  <a:gd name="T121" fmla="*/ 0 h 55"/>
                  <a:gd name="T122" fmla="*/ 64 w 134"/>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4" y="55"/>
                    </a:moveTo>
                    <a:cubicBezTo>
                      <a:pt x="62" y="55"/>
                      <a:pt x="61" y="55"/>
                      <a:pt x="60" y="55"/>
                    </a:cubicBezTo>
                    <a:cubicBezTo>
                      <a:pt x="60" y="54"/>
                      <a:pt x="60" y="54"/>
                      <a:pt x="60" y="54"/>
                    </a:cubicBezTo>
                    <a:cubicBezTo>
                      <a:pt x="61" y="54"/>
                      <a:pt x="62" y="54"/>
                      <a:pt x="64" y="54"/>
                    </a:cubicBezTo>
                    <a:cubicBezTo>
                      <a:pt x="64" y="55"/>
                      <a:pt x="64" y="55"/>
                      <a:pt x="64"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4"/>
                      <a:pt x="48"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4" y="52"/>
                      <a:pt x="45"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2" y="51"/>
                      <a:pt x="102" y="51"/>
                      <a:pt x="102" y="51"/>
                    </a:cubicBezTo>
                    <a:cubicBezTo>
                      <a:pt x="101" y="51"/>
                      <a:pt x="100"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20" y="44"/>
                      <a:pt x="120" y="44"/>
                      <a:pt x="120" y="44"/>
                    </a:cubicBezTo>
                    <a:cubicBezTo>
                      <a:pt x="119" y="45"/>
                      <a:pt x="118" y="45"/>
                      <a:pt x="117" y="46"/>
                    </a:cubicBezTo>
                    <a:moveTo>
                      <a:pt x="14" y="44"/>
                    </a:moveTo>
                    <a:cubicBezTo>
                      <a:pt x="13" y="44"/>
                      <a:pt x="12" y="43"/>
                      <a:pt x="11" y="42"/>
                    </a:cubicBezTo>
                    <a:cubicBezTo>
                      <a:pt x="12" y="42"/>
                      <a:pt x="12" y="42"/>
                      <a:pt x="12" y="42"/>
                    </a:cubicBezTo>
                    <a:cubicBezTo>
                      <a:pt x="13"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8" y="40"/>
                      <a:pt x="7" y="39"/>
                      <a:pt x="6" y="39"/>
                    </a:cubicBezTo>
                    <a:cubicBezTo>
                      <a:pt x="7" y="38"/>
                      <a:pt x="7" y="38"/>
                      <a:pt x="7" y="38"/>
                    </a:cubicBezTo>
                    <a:cubicBezTo>
                      <a:pt x="7" y="38"/>
                      <a:pt x="8" y="39"/>
                      <a:pt x="9" y="40"/>
                    </a:cubicBezTo>
                    <a:cubicBezTo>
                      <a:pt x="8" y="41"/>
                      <a:pt x="8" y="41"/>
                      <a:pt x="8" y="41"/>
                    </a:cubicBezTo>
                    <a:moveTo>
                      <a:pt x="128" y="39"/>
                    </a:moveTo>
                    <a:cubicBezTo>
                      <a:pt x="127" y="38"/>
                      <a:pt x="127" y="38"/>
                      <a:pt x="127" y="38"/>
                    </a:cubicBezTo>
                    <a:cubicBezTo>
                      <a:pt x="128" y="37"/>
                      <a:pt x="128" y="36"/>
                      <a:pt x="129" y="36"/>
                    </a:cubicBezTo>
                    <a:cubicBezTo>
                      <a:pt x="130" y="36"/>
                      <a:pt x="130" y="36"/>
                      <a:pt x="130" y="36"/>
                    </a:cubicBezTo>
                    <a:cubicBezTo>
                      <a:pt x="129" y="37"/>
                      <a:pt x="128" y="38"/>
                      <a:pt x="128"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1" y="31"/>
                    </a:moveTo>
                    <a:cubicBezTo>
                      <a:pt x="0" y="29"/>
                      <a:pt x="0" y="28"/>
                      <a:pt x="0" y="27"/>
                    </a:cubicBezTo>
                    <a:cubicBezTo>
                      <a:pt x="1" y="27"/>
                      <a:pt x="1" y="27"/>
                      <a:pt x="1" y="27"/>
                    </a:cubicBezTo>
                    <a:cubicBezTo>
                      <a:pt x="1" y="27"/>
                      <a:pt x="1" y="27"/>
                      <a:pt x="1" y="27"/>
                    </a:cubicBezTo>
                    <a:cubicBezTo>
                      <a:pt x="1" y="28"/>
                      <a:pt x="1" y="29"/>
                      <a:pt x="2" y="30"/>
                    </a:cubicBezTo>
                    <a:cubicBezTo>
                      <a:pt x="1" y="31"/>
                      <a:pt x="1" y="31"/>
                      <a:pt x="1" y="31"/>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5" y="19"/>
                    </a:moveTo>
                    <a:cubicBezTo>
                      <a:pt x="4" y="18"/>
                      <a:pt x="4" y="18"/>
                      <a:pt x="4" y="18"/>
                    </a:cubicBezTo>
                    <a:cubicBezTo>
                      <a:pt x="4" y="17"/>
                      <a:pt x="5" y="17"/>
                      <a:pt x="6" y="16"/>
                    </a:cubicBezTo>
                    <a:cubicBezTo>
                      <a:pt x="7" y="17"/>
                      <a:pt x="7" y="17"/>
                      <a:pt x="7" y="17"/>
                    </a:cubicBezTo>
                    <a:cubicBezTo>
                      <a:pt x="6" y="17"/>
                      <a:pt x="5" y="18"/>
                      <a:pt x="5" y="19"/>
                    </a:cubicBezTo>
                    <a:moveTo>
                      <a:pt x="127" y="17"/>
                    </a:moveTo>
                    <a:cubicBezTo>
                      <a:pt x="126" y="16"/>
                      <a:pt x="125" y="15"/>
                      <a:pt x="125"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2"/>
                      <a:pt x="120" y="12"/>
                      <a:pt x="119" y="11"/>
                    </a:cubicBezTo>
                    <a:cubicBezTo>
                      <a:pt x="120" y="11"/>
                      <a:pt x="120" y="11"/>
                      <a:pt x="120" y="11"/>
                    </a:cubicBezTo>
                    <a:cubicBezTo>
                      <a:pt x="121" y="11"/>
                      <a:pt x="122" y="12"/>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10"/>
                      <a:pt x="115" y="9"/>
                      <a:pt x="114"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1" y="8"/>
                    </a:moveTo>
                    <a:cubicBezTo>
                      <a:pt x="110" y="7"/>
                      <a:pt x="109" y="7"/>
                      <a:pt x="108" y="7"/>
                    </a:cubicBezTo>
                    <a:cubicBezTo>
                      <a:pt x="108" y="6"/>
                      <a:pt x="108" y="6"/>
                      <a:pt x="108" y="6"/>
                    </a:cubicBezTo>
                    <a:cubicBezTo>
                      <a:pt x="109" y="6"/>
                      <a:pt x="110" y="6"/>
                      <a:pt x="111" y="7"/>
                    </a:cubicBezTo>
                    <a:cubicBezTo>
                      <a:pt x="111" y="8"/>
                      <a:pt x="111" y="8"/>
                      <a:pt x="111"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5" y="6"/>
                    </a:moveTo>
                    <a:cubicBezTo>
                      <a:pt x="104" y="5"/>
                      <a:pt x="103" y="5"/>
                      <a:pt x="102" y="5"/>
                    </a:cubicBezTo>
                    <a:cubicBezTo>
                      <a:pt x="102" y="4"/>
                      <a:pt x="102" y="4"/>
                      <a:pt x="102" y="4"/>
                    </a:cubicBezTo>
                    <a:cubicBezTo>
                      <a:pt x="103" y="4"/>
                      <a:pt x="104" y="4"/>
                      <a:pt x="105" y="5"/>
                    </a:cubicBezTo>
                    <a:cubicBezTo>
                      <a:pt x="105" y="6"/>
                      <a:pt x="105" y="6"/>
                      <a:pt x="105"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3"/>
                    </a:cubicBezTo>
                    <a:cubicBezTo>
                      <a:pt x="96" y="2"/>
                      <a:pt x="96" y="2"/>
                      <a:pt x="96" y="2"/>
                    </a:cubicBezTo>
                    <a:cubicBezTo>
                      <a:pt x="97" y="3"/>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61"/>
              <p:cNvSpPr>
                <a:spLocks/>
              </p:cNvSpPr>
              <p:nvPr/>
            </p:nvSpPr>
            <p:spPr bwMode="auto">
              <a:xfrm>
                <a:off x="16545719" y="3795932"/>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4"/>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4"/>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62"/>
              <p:cNvSpPr>
                <a:spLocks/>
              </p:cNvSpPr>
              <p:nvPr/>
            </p:nvSpPr>
            <p:spPr bwMode="auto">
              <a:xfrm>
                <a:off x="15837694" y="4089620"/>
                <a:ext cx="1789113" cy="55086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1" y="18"/>
                      <a:pt x="136" y="20"/>
                      <a:pt x="130" y="22"/>
                    </a:cubicBezTo>
                    <a:cubicBezTo>
                      <a:pt x="126" y="24"/>
                      <a:pt x="121" y="25"/>
                      <a:pt x="116" y="27"/>
                    </a:cubicBezTo>
                    <a:cubicBezTo>
                      <a:pt x="111" y="28"/>
                      <a:pt x="106" y="28"/>
                      <a:pt x="101" y="29"/>
                    </a:cubicBezTo>
                    <a:cubicBezTo>
                      <a:pt x="97" y="30"/>
                      <a:pt x="92" y="30"/>
                      <a:pt x="87" y="30"/>
                    </a:cubicBezTo>
                    <a:cubicBezTo>
                      <a:pt x="85" y="30"/>
                      <a:pt x="82" y="30"/>
                      <a:pt x="80" y="30"/>
                    </a:cubicBezTo>
                    <a:cubicBezTo>
                      <a:pt x="77" y="30"/>
                      <a:pt x="75" y="30"/>
                      <a:pt x="72" y="30"/>
                    </a:cubicBezTo>
                    <a:cubicBezTo>
                      <a:pt x="67" y="30"/>
                      <a:pt x="63" y="30"/>
                      <a:pt x="58" y="29"/>
                    </a:cubicBezTo>
                    <a:cubicBezTo>
                      <a:pt x="53" y="28"/>
                      <a:pt x="48" y="28"/>
                      <a:pt x="43" y="26"/>
                    </a:cubicBezTo>
                    <a:cubicBezTo>
                      <a:pt x="38" y="25"/>
                      <a:pt x="33" y="24"/>
                      <a:pt x="29" y="22"/>
                    </a:cubicBezTo>
                    <a:cubicBezTo>
                      <a:pt x="23" y="20"/>
                      <a:pt x="19" y="18"/>
                      <a:pt x="14" y="15"/>
                    </a:cubicBezTo>
                    <a:cubicBezTo>
                      <a:pt x="7" y="11"/>
                      <a:pt x="2" y="6"/>
                      <a:pt x="0" y="0"/>
                    </a:cubicBezTo>
                    <a:cubicBezTo>
                      <a:pt x="0" y="5"/>
                      <a:pt x="0" y="15"/>
                      <a:pt x="0" y="19"/>
                    </a:cubicBezTo>
                    <a:cubicBezTo>
                      <a:pt x="3" y="25"/>
                      <a:pt x="8" y="30"/>
                      <a:pt x="14" y="34"/>
                    </a:cubicBezTo>
                    <a:cubicBezTo>
                      <a:pt x="19" y="37"/>
                      <a:pt x="24" y="39"/>
                      <a:pt x="29" y="41"/>
                    </a:cubicBezTo>
                    <a:cubicBezTo>
                      <a:pt x="33" y="43"/>
                      <a:pt x="38" y="44"/>
                      <a:pt x="43" y="45"/>
                    </a:cubicBezTo>
                    <a:cubicBezTo>
                      <a:pt x="48" y="46"/>
                      <a:pt x="53" y="47"/>
                      <a:pt x="58" y="48"/>
                    </a:cubicBezTo>
                    <a:cubicBezTo>
                      <a:pt x="63" y="49"/>
                      <a:pt x="67" y="49"/>
                      <a:pt x="72" y="49"/>
                    </a:cubicBezTo>
                    <a:cubicBezTo>
                      <a:pt x="75" y="49"/>
                      <a:pt x="77" y="49"/>
                      <a:pt x="80" y="49"/>
                    </a:cubicBezTo>
                    <a:cubicBezTo>
                      <a:pt x="82" y="49"/>
                      <a:pt x="85" y="49"/>
                      <a:pt x="87" y="49"/>
                    </a:cubicBezTo>
                    <a:cubicBezTo>
                      <a:pt x="92" y="49"/>
                      <a:pt x="97" y="49"/>
                      <a:pt x="101" y="48"/>
                    </a:cubicBezTo>
                    <a:cubicBezTo>
                      <a:pt x="106" y="47"/>
                      <a:pt x="111" y="46"/>
                      <a:pt x="116" y="45"/>
                    </a:cubicBezTo>
                    <a:cubicBezTo>
                      <a:pt x="121" y="44"/>
                      <a:pt x="126" y="43"/>
                      <a:pt x="130" y="41"/>
                    </a:cubicBezTo>
                    <a:cubicBezTo>
                      <a:pt x="136" y="39"/>
                      <a:pt x="141"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Oval 63"/>
              <p:cNvSpPr>
                <a:spLocks noChangeArrowheads="1"/>
              </p:cNvSpPr>
              <p:nvPr/>
            </p:nvSpPr>
            <p:spPr bwMode="auto">
              <a:xfrm>
                <a:off x="15837694" y="3414932"/>
                <a:ext cx="1789113"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65"/>
              <p:cNvSpPr>
                <a:spLocks/>
              </p:cNvSpPr>
              <p:nvPr/>
            </p:nvSpPr>
            <p:spPr bwMode="auto">
              <a:xfrm>
                <a:off x="15837694" y="3830857"/>
                <a:ext cx="1789113" cy="56197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1" y="18"/>
                      <a:pt x="136" y="21"/>
                      <a:pt x="130" y="23"/>
                    </a:cubicBezTo>
                    <a:cubicBezTo>
                      <a:pt x="126" y="24"/>
                      <a:pt x="121" y="26"/>
                      <a:pt x="116" y="27"/>
                    </a:cubicBezTo>
                    <a:cubicBezTo>
                      <a:pt x="111" y="28"/>
                      <a:pt x="106" y="29"/>
                      <a:pt x="101" y="29"/>
                    </a:cubicBezTo>
                    <a:cubicBezTo>
                      <a:pt x="97" y="30"/>
                      <a:pt x="92" y="30"/>
                      <a:pt x="87" y="31"/>
                    </a:cubicBezTo>
                    <a:cubicBezTo>
                      <a:pt x="85" y="31"/>
                      <a:pt x="82" y="31"/>
                      <a:pt x="80" y="31"/>
                    </a:cubicBezTo>
                    <a:cubicBezTo>
                      <a:pt x="77" y="31"/>
                      <a:pt x="75" y="31"/>
                      <a:pt x="72" y="31"/>
                    </a:cubicBezTo>
                    <a:cubicBezTo>
                      <a:pt x="67" y="30"/>
                      <a:pt x="63" y="30"/>
                      <a:pt x="58" y="29"/>
                    </a:cubicBezTo>
                    <a:cubicBezTo>
                      <a:pt x="53" y="29"/>
                      <a:pt x="48" y="28"/>
                      <a:pt x="43" y="27"/>
                    </a:cubicBezTo>
                    <a:cubicBezTo>
                      <a:pt x="38" y="26"/>
                      <a:pt x="33" y="24"/>
                      <a:pt x="29" y="22"/>
                    </a:cubicBezTo>
                    <a:cubicBezTo>
                      <a:pt x="23" y="20"/>
                      <a:pt x="19" y="18"/>
                      <a:pt x="14" y="16"/>
                    </a:cubicBezTo>
                    <a:cubicBezTo>
                      <a:pt x="7" y="11"/>
                      <a:pt x="2" y="6"/>
                      <a:pt x="0" y="0"/>
                    </a:cubicBezTo>
                    <a:cubicBezTo>
                      <a:pt x="0" y="5"/>
                      <a:pt x="0" y="15"/>
                      <a:pt x="0" y="20"/>
                    </a:cubicBezTo>
                    <a:cubicBezTo>
                      <a:pt x="3" y="25"/>
                      <a:pt x="8" y="30"/>
                      <a:pt x="14" y="34"/>
                    </a:cubicBezTo>
                    <a:cubicBezTo>
                      <a:pt x="19" y="37"/>
                      <a:pt x="24" y="39"/>
                      <a:pt x="29" y="41"/>
                    </a:cubicBezTo>
                    <a:cubicBezTo>
                      <a:pt x="33" y="43"/>
                      <a:pt x="38" y="44"/>
                      <a:pt x="43" y="46"/>
                    </a:cubicBezTo>
                    <a:cubicBezTo>
                      <a:pt x="48" y="47"/>
                      <a:pt x="53" y="48"/>
                      <a:pt x="58" y="48"/>
                    </a:cubicBezTo>
                    <a:cubicBezTo>
                      <a:pt x="63" y="49"/>
                      <a:pt x="67" y="49"/>
                      <a:pt x="72" y="50"/>
                    </a:cubicBezTo>
                    <a:cubicBezTo>
                      <a:pt x="75" y="50"/>
                      <a:pt x="77" y="50"/>
                      <a:pt x="80" y="50"/>
                    </a:cubicBezTo>
                    <a:cubicBezTo>
                      <a:pt x="82" y="50"/>
                      <a:pt x="85" y="50"/>
                      <a:pt x="87" y="50"/>
                    </a:cubicBezTo>
                    <a:cubicBezTo>
                      <a:pt x="92" y="49"/>
                      <a:pt x="97" y="49"/>
                      <a:pt x="101" y="48"/>
                    </a:cubicBezTo>
                    <a:cubicBezTo>
                      <a:pt x="106" y="48"/>
                      <a:pt x="111" y="47"/>
                      <a:pt x="116" y="46"/>
                    </a:cubicBezTo>
                    <a:cubicBezTo>
                      <a:pt x="121" y="44"/>
                      <a:pt x="126" y="43"/>
                      <a:pt x="130" y="41"/>
                    </a:cubicBezTo>
                    <a:cubicBezTo>
                      <a:pt x="136" y="39"/>
                      <a:pt x="141" y="37"/>
                      <a:pt x="145" y="34"/>
                    </a:cubicBezTo>
                    <a:cubicBezTo>
                      <a:pt x="152" y="30"/>
                      <a:pt x="157" y="25"/>
                      <a:pt x="159" y="20"/>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66"/>
              <p:cNvSpPr>
                <a:spLocks noEditPoints="1"/>
              </p:cNvSpPr>
              <p:nvPr/>
            </p:nvSpPr>
            <p:spPr bwMode="auto">
              <a:xfrm>
                <a:off x="15994857" y="3470495"/>
                <a:ext cx="1485900" cy="641350"/>
              </a:xfrm>
              <a:custGeom>
                <a:avLst/>
                <a:gdLst>
                  <a:gd name="T0" fmla="*/ 66 w 132"/>
                  <a:gd name="T1" fmla="*/ 57 h 57"/>
                  <a:gd name="T2" fmla="*/ 66 w 132"/>
                  <a:gd name="T3" fmla="*/ 57 h 57"/>
                  <a:gd name="T4" fmla="*/ 0 w 132"/>
                  <a:gd name="T5" fmla="*/ 28 h 57"/>
                  <a:gd name="T6" fmla="*/ 66 w 132"/>
                  <a:gd name="T7" fmla="*/ 0 h 57"/>
                  <a:gd name="T8" fmla="*/ 132 w 132"/>
                  <a:gd name="T9" fmla="*/ 28 h 57"/>
                  <a:gd name="T10" fmla="*/ 66 w 132"/>
                  <a:gd name="T11" fmla="*/ 57 h 57"/>
                  <a:gd name="T12" fmla="*/ 66 w 132"/>
                  <a:gd name="T13" fmla="*/ 8 h 57"/>
                  <a:gd name="T14" fmla="*/ 7 w 132"/>
                  <a:gd name="T15" fmla="*/ 28 h 57"/>
                  <a:gd name="T16" fmla="*/ 66 w 132"/>
                  <a:gd name="T17" fmla="*/ 49 h 57"/>
                  <a:gd name="T18" fmla="*/ 124 w 132"/>
                  <a:gd name="T19" fmla="*/ 28 h 57"/>
                  <a:gd name="T20" fmla="*/ 66 w 132"/>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7">
                    <a:moveTo>
                      <a:pt x="66" y="57"/>
                    </a:moveTo>
                    <a:cubicBezTo>
                      <a:pt x="66" y="57"/>
                      <a:pt x="66" y="57"/>
                      <a:pt x="66" y="57"/>
                    </a:cubicBezTo>
                    <a:cubicBezTo>
                      <a:pt x="34" y="57"/>
                      <a:pt x="0" y="47"/>
                      <a:pt x="0" y="28"/>
                    </a:cubicBezTo>
                    <a:cubicBezTo>
                      <a:pt x="0" y="10"/>
                      <a:pt x="34" y="0"/>
                      <a:pt x="66" y="0"/>
                    </a:cubicBezTo>
                    <a:cubicBezTo>
                      <a:pt x="98" y="0"/>
                      <a:pt x="132" y="10"/>
                      <a:pt x="132" y="28"/>
                    </a:cubicBezTo>
                    <a:cubicBezTo>
                      <a:pt x="132" y="47"/>
                      <a:pt x="98" y="57"/>
                      <a:pt x="66" y="57"/>
                    </a:cubicBezTo>
                    <a:close/>
                    <a:moveTo>
                      <a:pt x="66" y="8"/>
                    </a:moveTo>
                    <a:cubicBezTo>
                      <a:pt x="31" y="8"/>
                      <a:pt x="7" y="19"/>
                      <a:pt x="7" y="28"/>
                    </a:cubicBezTo>
                    <a:cubicBezTo>
                      <a:pt x="7" y="38"/>
                      <a:pt x="31" y="49"/>
                      <a:pt x="66" y="49"/>
                    </a:cubicBezTo>
                    <a:cubicBezTo>
                      <a:pt x="100" y="49"/>
                      <a:pt x="124" y="38"/>
                      <a:pt x="124" y="28"/>
                    </a:cubicBezTo>
                    <a:cubicBezTo>
                      <a:pt x="124" y="19"/>
                      <a:pt x="100"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67"/>
              <p:cNvSpPr>
                <a:spLocks/>
              </p:cNvSpPr>
              <p:nvPr/>
            </p:nvSpPr>
            <p:spPr bwMode="auto">
              <a:xfrm>
                <a:off x="16479044" y="3638770"/>
                <a:ext cx="608013" cy="280987"/>
              </a:xfrm>
              <a:custGeom>
                <a:avLst/>
                <a:gdLst>
                  <a:gd name="T0" fmla="*/ 48 w 54"/>
                  <a:gd name="T1" fmla="*/ 14 h 25"/>
                  <a:gd name="T2" fmla="*/ 37 w 54"/>
                  <a:gd name="T3" fmla="*/ 9 h 25"/>
                  <a:gd name="T4" fmla="*/ 39 w 54"/>
                  <a:gd name="T5" fmla="*/ 8 h 25"/>
                  <a:gd name="T6" fmla="*/ 42 w 54"/>
                  <a:gd name="T7" fmla="*/ 7 h 25"/>
                  <a:gd name="T8" fmla="*/ 41 w 54"/>
                  <a:gd name="T9" fmla="*/ 6 h 25"/>
                  <a:gd name="T10" fmla="*/ 39 w 54"/>
                  <a:gd name="T11" fmla="*/ 5 h 25"/>
                  <a:gd name="T12" fmla="*/ 36 w 54"/>
                  <a:gd name="T13" fmla="*/ 6 h 25"/>
                  <a:gd name="T14" fmla="*/ 34 w 54"/>
                  <a:gd name="T15" fmla="*/ 8 h 25"/>
                  <a:gd name="T16" fmla="*/ 36 w 54"/>
                  <a:gd name="T17" fmla="*/ 12 h 25"/>
                  <a:gd name="T18" fmla="*/ 38 w 54"/>
                  <a:gd name="T19" fmla="*/ 16 h 25"/>
                  <a:gd name="T20" fmla="*/ 38 w 54"/>
                  <a:gd name="T21" fmla="*/ 19 h 25"/>
                  <a:gd name="T22" fmla="*/ 33 w 54"/>
                  <a:gd name="T23" fmla="*/ 22 h 25"/>
                  <a:gd name="T24" fmla="*/ 21 w 54"/>
                  <a:gd name="T25" fmla="*/ 25 h 25"/>
                  <a:gd name="T26" fmla="*/ 9 w 54"/>
                  <a:gd name="T27" fmla="*/ 23 h 25"/>
                  <a:gd name="T28" fmla="*/ 5 w 54"/>
                  <a:gd name="T29" fmla="*/ 25 h 25"/>
                  <a:gd name="T30" fmla="*/ 0 w 54"/>
                  <a:gd name="T31" fmla="*/ 22 h 25"/>
                  <a:gd name="T32" fmla="*/ 4 w 54"/>
                  <a:gd name="T33" fmla="*/ 20 h 25"/>
                  <a:gd name="T34" fmla="*/ 1 w 54"/>
                  <a:gd name="T35" fmla="*/ 15 h 25"/>
                  <a:gd name="T36" fmla="*/ 8 w 54"/>
                  <a:gd name="T37" fmla="*/ 10 h 25"/>
                  <a:gd name="T38" fmla="*/ 10 w 54"/>
                  <a:gd name="T39" fmla="*/ 9 h 25"/>
                  <a:gd name="T40" fmla="*/ 20 w 54"/>
                  <a:gd name="T41" fmla="*/ 13 h 25"/>
                  <a:gd name="T42" fmla="*/ 17 w 54"/>
                  <a:gd name="T43" fmla="*/ 15 h 25"/>
                  <a:gd name="T44" fmla="*/ 12 w 54"/>
                  <a:gd name="T45" fmla="*/ 17 h 25"/>
                  <a:gd name="T46" fmla="*/ 13 w 54"/>
                  <a:gd name="T47" fmla="*/ 18 h 25"/>
                  <a:gd name="T48" fmla="*/ 15 w 54"/>
                  <a:gd name="T49" fmla="*/ 19 h 25"/>
                  <a:gd name="T50" fmla="*/ 18 w 54"/>
                  <a:gd name="T51" fmla="*/ 18 h 25"/>
                  <a:gd name="T52" fmla="*/ 22 w 54"/>
                  <a:gd name="T53" fmla="*/ 16 h 25"/>
                  <a:gd name="T54" fmla="*/ 22 w 54"/>
                  <a:gd name="T55" fmla="*/ 13 h 25"/>
                  <a:gd name="T56" fmla="*/ 20 w 54"/>
                  <a:gd name="T57" fmla="*/ 8 h 25"/>
                  <a:gd name="T58" fmla="*/ 21 w 54"/>
                  <a:gd name="T59" fmla="*/ 5 h 25"/>
                  <a:gd name="T60" fmla="*/ 25 w 54"/>
                  <a:gd name="T61" fmla="*/ 2 h 25"/>
                  <a:gd name="T62" fmla="*/ 34 w 54"/>
                  <a:gd name="T63" fmla="*/ 0 h 25"/>
                  <a:gd name="T64" fmla="*/ 44 w 54"/>
                  <a:gd name="T65" fmla="*/ 2 h 25"/>
                  <a:gd name="T66" fmla="*/ 47 w 54"/>
                  <a:gd name="T67" fmla="*/ 1 h 25"/>
                  <a:gd name="T68" fmla="*/ 52 w 54"/>
                  <a:gd name="T69" fmla="*/ 3 h 25"/>
                  <a:gd name="T70" fmla="*/ 49 w 54"/>
                  <a:gd name="T71" fmla="*/ 4 h 25"/>
                  <a:gd name="T72" fmla="*/ 54 w 54"/>
                  <a:gd name="T73" fmla="*/ 9 h 25"/>
                  <a:gd name="T74" fmla="*/ 50 w 54"/>
                  <a:gd name="T75" fmla="*/ 13 h 25"/>
                  <a:gd name="T76" fmla="*/ 48 w 54"/>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4"/>
                    </a:moveTo>
                    <a:cubicBezTo>
                      <a:pt x="37" y="9"/>
                      <a:pt x="37" y="9"/>
                      <a:pt x="37" y="9"/>
                    </a:cubicBezTo>
                    <a:cubicBezTo>
                      <a:pt x="39" y="8"/>
                      <a:pt x="39" y="8"/>
                      <a:pt x="39" y="8"/>
                    </a:cubicBezTo>
                    <a:cubicBezTo>
                      <a:pt x="40" y="7"/>
                      <a:pt x="41" y="7"/>
                      <a:pt x="42" y="7"/>
                    </a:cubicBezTo>
                    <a:cubicBezTo>
                      <a:pt x="42" y="6"/>
                      <a:pt x="42" y="6"/>
                      <a:pt x="41" y="6"/>
                    </a:cubicBezTo>
                    <a:cubicBezTo>
                      <a:pt x="40" y="5"/>
                      <a:pt x="40" y="5"/>
                      <a:pt x="39" y="5"/>
                    </a:cubicBezTo>
                    <a:cubicBezTo>
                      <a:pt x="38" y="5"/>
                      <a:pt x="37" y="6"/>
                      <a:pt x="36" y="6"/>
                    </a:cubicBezTo>
                    <a:cubicBezTo>
                      <a:pt x="35" y="7"/>
                      <a:pt x="34" y="7"/>
                      <a:pt x="34" y="8"/>
                    </a:cubicBezTo>
                    <a:cubicBezTo>
                      <a:pt x="34" y="8"/>
                      <a:pt x="35" y="10"/>
                      <a:pt x="36" y="12"/>
                    </a:cubicBezTo>
                    <a:cubicBezTo>
                      <a:pt x="38" y="14"/>
                      <a:pt x="38" y="15"/>
                      <a:pt x="38" y="16"/>
                    </a:cubicBezTo>
                    <a:cubicBezTo>
                      <a:pt x="39" y="17"/>
                      <a:pt x="38" y="18"/>
                      <a:pt x="38" y="19"/>
                    </a:cubicBezTo>
                    <a:cubicBezTo>
                      <a:pt x="37" y="20"/>
                      <a:pt x="35" y="21"/>
                      <a:pt x="33" y="22"/>
                    </a:cubicBezTo>
                    <a:cubicBezTo>
                      <a:pt x="29" y="24"/>
                      <a:pt x="25" y="25"/>
                      <a:pt x="21" y="25"/>
                    </a:cubicBezTo>
                    <a:cubicBezTo>
                      <a:pt x="17" y="25"/>
                      <a:pt x="13" y="25"/>
                      <a:pt x="9" y="23"/>
                    </a:cubicBezTo>
                    <a:cubicBezTo>
                      <a:pt x="5" y="25"/>
                      <a:pt x="5" y="25"/>
                      <a:pt x="5" y="25"/>
                    </a:cubicBezTo>
                    <a:cubicBezTo>
                      <a:pt x="0" y="22"/>
                      <a:pt x="0" y="22"/>
                      <a:pt x="0" y="22"/>
                    </a:cubicBezTo>
                    <a:cubicBezTo>
                      <a:pt x="4" y="20"/>
                      <a:pt x="4" y="20"/>
                      <a:pt x="4" y="20"/>
                    </a:cubicBezTo>
                    <a:cubicBezTo>
                      <a:pt x="2" y="19"/>
                      <a:pt x="1" y="17"/>
                      <a:pt x="1" y="15"/>
                    </a:cubicBezTo>
                    <a:cubicBezTo>
                      <a:pt x="1" y="14"/>
                      <a:pt x="3" y="12"/>
                      <a:pt x="8" y="10"/>
                    </a:cubicBezTo>
                    <a:cubicBezTo>
                      <a:pt x="10" y="9"/>
                      <a:pt x="10" y="9"/>
                      <a:pt x="10" y="9"/>
                    </a:cubicBezTo>
                    <a:cubicBezTo>
                      <a:pt x="20" y="13"/>
                      <a:pt x="20" y="13"/>
                      <a:pt x="20" y="13"/>
                    </a:cubicBezTo>
                    <a:cubicBezTo>
                      <a:pt x="17" y="15"/>
                      <a:pt x="17" y="15"/>
                      <a:pt x="17" y="15"/>
                    </a:cubicBezTo>
                    <a:cubicBezTo>
                      <a:pt x="14" y="16"/>
                      <a:pt x="13" y="17"/>
                      <a:pt x="12" y="17"/>
                    </a:cubicBezTo>
                    <a:cubicBezTo>
                      <a:pt x="12" y="18"/>
                      <a:pt x="12" y="18"/>
                      <a:pt x="13" y="18"/>
                    </a:cubicBezTo>
                    <a:cubicBezTo>
                      <a:pt x="13" y="19"/>
                      <a:pt x="14" y="19"/>
                      <a:pt x="15" y="19"/>
                    </a:cubicBezTo>
                    <a:cubicBezTo>
                      <a:pt x="16" y="19"/>
                      <a:pt x="17" y="19"/>
                      <a:pt x="18" y="18"/>
                    </a:cubicBezTo>
                    <a:cubicBezTo>
                      <a:pt x="20" y="17"/>
                      <a:pt x="22"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0"/>
                    </a:cubicBezTo>
                    <a:cubicBezTo>
                      <a:pt x="37" y="0"/>
                      <a:pt x="41" y="1"/>
                      <a:pt x="44" y="2"/>
                    </a:cubicBezTo>
                    <a:cubicBezTo>
                      <a:pt x="47" y="1"/>
                      <a:pt x="47" y="1"/>
                      <a:pt x="47" y="1"/>
                    </a:cubicBezTo>
                    <a:cubicBezTo>
                      <a:pt x="52" y="3"/>
                      <a:pt x="52" y="3"/>
                      <a:pt x="52" y="3"/>
                    </a:cubicBezTo>
                    <a:cubicBezTo>
                      <a:pt x="49" y="4"/>
                      <a:pt x="49" y="4"/>
                      <a:pt x="49" y="4"/>
                    </a:cubicBezTo>
                    <a:cubicBezTo>
                      <a:pt x="52" y="6"/>
                      <a:pt x="53" y="7"/>
                      <a:pt x="54" y="9"/>
                    </a:cubicBezTo>
                    <a:cubicBezTo>
                      <a:pt x="54" y="10"/>
                      <a:pt x="52" y="11"/>
                      <a:pt x="50" y="13"/>
                    </a:cubicBezTo>
                    <a:cubicBezTo>
                      <a:pt x="49" y="13"/>
                      <a:pt x="49"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18" name="TextBox 31"/>
          <p:cNvSpPr txBox="1">
            <a:spLocks noChangeArrowheads="1"/>
          </p:cNvSpPr>
          <p:nvPr/>
        </p:nvSpPr>
        <p:spPr bwMode="auto">
          <a:xfrm>
            <a:off x="1296034" y="24384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smtClean="0">
                <a:solidFill>
                  <a:schemeClr val="accent3"/>
                </a:solidFill>
                <a:latin typeface="Lato Black" pitchFamily="34" charset="0"/>
                <a:ea typeface="Lato Black" pitchFamily="34" charset="0"/>
                <a:cs typeface="Lato Black" pitchFamily="34" charset="0"/>
              </a:rPr>
              <a:t>FINANCIAL :</a:t>
            </a:r>
            <a:r>
              <a:rPr lang="en-US" sz="6500" b="1" smtClean="0">
                <a:solidFill>
                  <a:schemeClr val="accent2"/>
                </a:solidFill>
                <a:latin typeface="Lato Black" pitchFamily="34" charset="0"/>
                <a:ea typeface="Lato Black" pitchFamily="34" charset="0"/>
                <a:cs typeface="Lato Black" pitchFamily="34" charset="0"/>
              </a:rPr>
              <a:t> </a:t>
            </a:r>
            <a:r>
              <a:rPr lang="en-US" sz="6500" b="1" dirty="0" smtClean="0">
                <a:solidFill>
                  <a:schemeClr val="accent2"/>
                </a:solidFill>
                <a:latin typeface="Lato Black" pitchFamily="34" charset="0"/>
                <a:ea typeface="Lato Black" pitchFamily="34" charset="0"/>
                <a:cs typeface="Lato Black" pitchFamily="34" charset="0"/>
              </a:rPr>
              <a:t>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2535630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017837" y="9177695"/>
            <a:ext cx="4654295" cy="4538305"/>
            <a:chOff x="6294437" y="4114800"/>
            <a:chExt cx="7593619" cy="4012255"/>
          </a:xfrm>
        </p:grpSpPr>
        <p:sp>
          <p:nvSpPr>
            <p:cNvPr id="6"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p:nvPr/>
          </p:nvSpPr>
          <p:spPr>
            <a:xfrm>
              <a:off x="6294438" y="4850455"/>
              <a:ext cx="7593618" cy="3276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7562062" y="9177695"/>
            <a:ext cx="4654295" cy="4538305"/>
            <a:chOff x="6294437" y="4114800"/>
            <a:chExt cx="7593619" cy="4012255"/>
          </a:xfrm>
          <a:solidFill>
            <a:schemeClr val="accent1"/>
          </a:solidFill>
        </p:grpSpPr>
        <p:sp>
          <p:nvSpPr>
            <p:cNvPr id="9"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12216356" y="9177695"/>
            <a:ext cx="4654295" cy="4538305"/>
            <a:chOff x="6294437" y="4114800"/>
            <a:chExt cx="7593619" cy="4012255"/>
          </a:xfrm>
          <a:solidFill>
            <a:schemeClr val="accent3"/>
          </a:solidFill>
        </p:grpSpPr>
        <p:sp>
          <p:nvSpPr>
            <p:cNvPr id="12"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16870651" y="9177695"/>
            <a:ext cx="4654295" cy="4538305"/>
            <a:chOff x="6294437" y="4114800"/>
            <a:chExt cx="7593619" cy="4012255"/>
          </a:xfrm>
          <a:solidFill>
            <a:schemeClr val="accent6"/>
          </a:solidFill>
        </p:grpSpPr>
        <p:sp>
          <p:nvSpPr>
            <p:cNvPr id="15"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3017837" y="10593001"/>
            <a:ext cx="4544225"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DATA 1</a:t>
            </a:r>
            <a:endParaRPr lang="id-ID" sz="3500" b="1" dirty="0">
              <a:solidFill>
                <a:schemeClr val="bg1"/>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43623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75%</a:t>
            </a:r>
            <a:endParaRPr lang="id-ID" sz="4000" b="1" dirty="0">
              <a:solidFill>
                <a:schemeClr val="bg1"/>
              </a:solidFill>
              <a:latin typeface="Lato Black" pitchFamily="34" charset="0"/>
              <a:ea typeface="Lato Black" pitchFamily="34" charset="0"/>
              <a:cs typeface="Lato Black" pitchFamily="34" charset="0"/>
            </a:endParaRPr>
          </a:p>
        </p:txBody>
      </p:sp>
      <p:sp>
        <p:nvSpPr>
          <p:cNvPr id="19" name="Round Same Side Corner Rectangle 58"/>
          <p:cNvSpPr/>
          <p:nvPr/>
        </p:nvSpPr>
        <p:spPr>
          <a:xfrm rot="10800000" flipH="1">
            <a:off x="40880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0" name="TextBox 19"/>
          <p:cNvSpPr txBox="1"/>
          <p:nvPr/>
        </p:nvSpPr>
        <p:spPr>
          <a:xfrm>
            <a:off x="41775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7617612" y="10560507"/>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2</a:t>
            </a:r>
            <a:endParaRPr lang="id-ID" sz="3500" b="1" dirty="0">
              <a:solidFill>
                <a:schemeClr val="bg1"/>
              </a:solidFill>
              <a:latin typeface="Lato" pitchFamily="34" charset="0"/>
              <a:ea typeface="Lato" pitchFamily="34" charset="0"/>
              <a:cs typeface="Lato" pitchFamily="34" charset="0"/>
            </a:endParaRPr>
          </a:p>
        </p:txBody>
      </p:sp>
      <p:sp>
        <p:nvSpPr>
          <p:cNvPr id="22" name="TextBox 31"/>
          <p:cNvSpPr txBox="1">
            <a:spLocks noChangeArrowheads="1"/>
          </p:cNvSpPr>
          <p:nvPr/>
        </p:nvSpPr>
        <p:spPr bwMode="auto">
          <a:xfrm>
            <a:off x="8962092" y="11692295"/>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37%</a:t>
            </a:r>
            <a:endParaRPr lang="id-ID" sz="4000" b="1" dirty="0">
              <a:solidFill>
                <a:schemeClr val="bg1"/>
              </a:solidFill>
              <a:latin typeface="Lato Black" pitchFamily="34" charset="0"/>
              <a:ea typeface="Lato Black" pitchFamily="34" charset="0"/>
              <a:cs typeface="Lato Black" pitchFamily="34" charset="0"/>
            </a:endParaRPr>
          </a:p>
        </p:txBody>
      </p:sp>
      <p:sp>
        <p:nvSpPr>
          <p:cNvPr id="23" name="Round Same Side Corner Rectangle 58"/>
          <p:cNvSpPr/>
          <p:nvPr/>
        </p:nvSpPr>
        <p:spPr>
          <a:xfrm rot="10800000" flipH="1">
            <a:off x="8687781" y="11798958"/>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4" name="TextBox 23"/>
          <p:cNvSpPr txBox="1"/>
          <p:nvPr/>
        </p:nvSpPr>
        <p:spPr>
          <a:xfrm>
            <a:off x="8777308" y="12224531"/>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12314237" y="10593001"/>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3</a:t>
            </a:r>
            <a:endParaRPr lang="id-ID" sz="3500" b="1" dirty="0">
              <a:solidFill>
                <a:schemeClr val="bg1"/>
              </a:solidFill>
              <a:latin typeface="Lato" pitchFamily="34" charset="0"/>
              <a:ea typeface="Lato" pitchFamily="34" charset="0"/>
              <a:cs typeface="Lato" pitchFamily="34" charset="0"/>
            </a:endParaRPr>
          </a:p>
        </p:txBody>
      </p:sp>
      <p:sp>
        <p:nvSpPr>
          <p:cNvPr id="26" name="TextBox 31"/>
          <p:cNvSpPr txBox="1">
            <a:spLocks noChangeArrowheads="1"/>
          </p:cNvSpPr>
          <p:nvPr/>
        </p:nvSpPr>
        <p:spPr bwMode="auto">
          <a:xfrm>
            <a:off x="136587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78%</a:t>
            </a:r>
            <a:endParaRPr lang="id-ID" sz="4000" b="1" dirty="0">
              <a:solidFill>
                <a:schemeClr val="bg1"/>
              </a:solidFill>
              <a:latin typeface="Lato Black" pitchFamily="34" charset="0"/>
              <a:ea typeface="Lato Black" pitchFamily="34" charset="0"/>
              <a:cs typeface="Lato Black" pitchFamily="34" charset="0"/>
            </a:endParaRPr>
          </a:p>
        </p:txBody>
      </p:sp>
      <p:sp>
        <p:nvSpPr>
          <p:cNvPr id="27" name="Round Same Side Corner Rectangle 58"/>
          <p:cNvSpPr/>
          <p:nvPr/>
        </p:nvSpPr>
        <p:spPr>
          <a:xfrm rot="10800000" flipH="1">
            <a:off x="133844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8" name="TextBox 27"/>
          <p:cNvSpPr txBox="1"/>
          <p:nvPr/>
        </p:nvSpPr>
        <p:spPr>
          <a:xfrm>
            <a:off x="134739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9" name="TextBox 28"/>
          <p:cNvSpPr txBox="1"/>
          <p:nvPr/>
        </p:nvSpPr>
        <p:spPr>
          <a:xfrm>
            <a:off x="16914012" y="10623384"/>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4</a:t>
            </a:r>
            <a:endParaRPr lang="id-ID" sz="3500" b="1" dirty="0">
              <a:solidFill>
                <a:schemeClr val="bg1"/>
              </a:solidFill>
              <a:latin typeface="Lato" pitchFamily="34" charset="0"/>
              <a:ea typeface="Lato" pitchFamily="34" charset="0"/>
              <a:cs typeface="Lato" pitchFamily="34" charset="0"/>
            </a:endParaRPr>
          </a:p>
        </p:txBody>
      </p:sp>
      <p:sp>
        <p:nvSpPr>
          <p:cNvPr id="30" name="TextBox 31"/>
          <p:cNvSpPr txBox="1">
            <a:spLocks noChangeArrowheads="1"/>
          </p:cNvSpPr>
          <p:nvPr/>
        </p:nvSpPr>
        <p:spPr bwMode="auto">
          <a:xfrm>
            <a:off x="18258492" y="11755172"/>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89%</a:t>
            </a:r>
            <a:endParaRPr lang="id-ID" sz="4000" b="1" dirty="0">
              <a:solidFill>
                <a:schemeClr val="bg1"/>
              </a:solidFill>
              <a:latin typeface="Lato Black" pitchFamily="34" charset="0"/>
              <a:ea typeface="Lato Black" pitchFamily="34" charset="0"/>
              <a:cs typeface="Lato Black" pitchFamily="34" charset="0"/>
            </a:endParaRPr>
          </a:p>
        </p:txBody>
      </p:sp>
      <p:sp>
        <p:nvSpPr>
          <p:cNvPr id="31" name="Round Same Side Corner Rectangle 58"/>
          <p:cNvSpPr/>
          <p:nvPr/>
        </p:nvSpPr>
        <p:spPr>
          <a:xfrm rot="10800000" flipH="1">
            <a:off x="17984181" y="11861835"/>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2" name="TextBox 31"/>
          <p:cNvSpPr txBox="1"/>
          <p:nvPr/>
        </p:nvSpPr>
        <p:spPr>
          <a:xfrm>
            <a:off x="18073708" y="12287408"/>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grpSp>
        <p:nvGrpSpPr>
          <p:cNvPr id="238" name="กลุ่ม 60"/>
          <p:cNvGrpSpPr/>
          <p:nvPr/>
        </p:nvGrpSpPr>
        <p:grpSpPr>
          <a:xfrm>
            <a:off x="7351452" y="1974681"/>
            <a:ext cx="5191385" cy="1118332"/>
            <a:chOff x="1057779" y="20942"/>
            <a:chExt cx="5915958" cy="1274420"/>
          </a:xfrm>
        </p:grpSpPr>
        <p:sp>
          <p:nvSpPr>
            <p:cNvPr id="239" name="TextBox 238"/>
            <p:cNvSpPr txBox="1"/>
            <p:nvPr/>
          </p:nvSpPr>
          <p:spPr>
            <a:xfrm>
              <a:off x="2164447" y="20942"/>
              <a:ext cx="4809290"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0" name="กลุ่ม 62"/>
            <p:cNvGrpSpPr/>
            <p:nvPr/>
          </p:nvGrpSpPr>
          <p:grpSpPr>
            <a:xfrm>
              <a:off x="1057779" y="368058"/>
              <a:ext cx="927304" cy="927304"/>
              <a:chOff x="1055139" y="-1026071"/>
              <a:chExt cx="1371600" cy="1371600"/>
            </a:xfrm>
          </p:grpSpPr>
          <p:sp>
            <p:nvSpPr>
              <p:cNvPr id="241" name="วงรี 63"/>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3" name="กลุ่ม 65"/>
          <p:cNvGrpSpPr/>
          <p:nvPr/>
        </p:nvGrpSpPr>
        <p:grpSpPr>
          <a:xfrm>
            <a:off x="12542837" y="2007167"/>
            <a:ext cx="5540190" cy="1118332"/>
            <a:chOff x="1057779" y="20942"/>
            <a:chExt cx="6313446" cy="1274420"/>
          </a:xfrm>
        </p:grpSpPr>
        <p:sp>
          <p:nvSpPr>
            <p:cNvPr id="244" name="TextBox 243"/>
            <p:cNvSpPr txBox="1"/>
            <p:nvPr/>
          </p:nvSpPr>
          <p:spPr>
            <a:xfrm>
              <a:off x="2164447" y="20942"/>
              <a:ext cx="5206778"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5" name="กลุ่ม 67"/>
            <p:cNvGrpSpPr/>
            <p:nvPr/>
          </p:nvGrpSpPr>
          <p:grpSpPr>
            <a:xfrm>
              <a:off x="1057779" y="368058"/>
              <a:ext cx="927304" cy="927304"/>
              <a:chOff x="1055139" y="-1026071"/>
              <a:chExt cx="1371600" cy="1371600"/>
            </a:xfrm>
          </p:grpSpPr>
          <p:sp>
            <p:nvSpPr>
              <p:cNvPr id="246"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8" name="กลุ่ม 70"/>
          <p:cNvGrpSpPr/>
          <p:nvPr/>
        </p:nvGrpSpPr>
        <p:grpSpPr>
          <a:xfrm>
            <a:off x="17724437" y="2037055"/>
            <a:ext cx="5591412" cy="1118332"/>
            <a:chOff x="1057779" y="20942"/>
            <a:chExt cx="6371817" cy="1274420"/>
          </a:xfrm>
        </p:grpSpPr>
        <p:sp>
          <p:nvSpPr>
            <p:cNvPr id="249" name="TextBox 248"/>
            <p:cNvSpPr txBox="1"/>
            <p:nvPr/>
          </p:nvSpPr>
          <p:spPr>
            <a:xfrm>
              <a:off x="2164447" y="20942"/>
              <a:ext cx="5265149"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0" name="กลุ่ม 72"/>
            <p:cNvGrpSpPr/>
            <p:nvPr/>
          </p:nvGrpSpPr>
          <p:grpSpPr>
            <a:xfrm>
              <a:off x="1057779" y="368058"/>
              <a:ext cx="927304" cy="927304"/>
              <a:chOff x="1055139" y="-1026071"/>
              <a:chExt cx="1371600" cy="1371600"/>
            </a:xfrm>
          </p:grpSpPr>
          <p:sp>
            <p:nvSpPr>
              <p:cNvPr id="251"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53" name="กลุ่ม 75"/>
          <p:cNvGrpSpPr/>
          <p:nvPr/>
        </p:nvGrpSpPr>
        <p:grpSpPr>
          <a:xfrm>
            <a:off x="2031156" y="2005868"/>
            <a:ext cx="5407357" cy="1118332"/>
            <a:chOff x="1057779" y="20942"/>
            <a:chExt cx="6162073" cy="1274420"/>
          </a:xfrm>
        </p:grpSpPr>
        <p:sp>
          <p:nvSpPr>
            <p:cNvPr id="254" name="TextBox 253"/>
            <p:cNvSpPr txBox="1"/>
            <p:nvPr/>
          </p:nvSpPr>
          <p:spPr>
            <a:xfrm>
              <a:off x="2164447" y="20942"/>
              <a:ext cx="5055405"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5" name="กลุ่ม 77"/>
            <p:cNvGrpSpPr/>
            <p:nvPr/>
          </p:nvGrpSpPr>
          <p:grpSpPr>
            <a:xfrm>
              <a:off x="1057779" y="368058"/>
              <a:ext cx="927304" cy="927304"/>
              <a:chOff x="1055139" y="-1026071"/>
              <a:chExt cx="1371600" cy="1371600"/>
            </a:xfrm>
          </p:grpSpPr>
          <p:sp>
            <p:nvSpPr>
              <p:cNvPr id="256" name="วงรี 78"/>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2" name="กลุ่ม 54"/>
          <p:cNvGrpSpPr/>
          <p:nvPr/>
        </p:nvGrpSpPr>
        <p:grpSpPr>
          <a:xfrm>
            <a:off x="8428037" y="307847"/>
            <a:ext cx="7466409" cy="1212182"/>
            <a:chOff x="13443218" y="3285880"/>
            <a:chExt cx="7572494" cy="1212182"/>
          </a:xfrm>
        </p:grpSpPr>
        <p:sp>
          <p:nvSpPr>
            <p:cNvPr id="113" name="TextBox 11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14" name="TextBox 11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15" name="กลุ่ม 1280"/>
          <p:cNvGrpSpPr/>
          <p:nvPr/>
        </p:nvGrpSpPr>
        <p:grpSpPr>
          <a:xfrm>
            <a:off x="17343437" y="4260850"/>
            <a:ext cx="3656012" cy="5568950"/>
            <a:chOff x="18343563" y="7747001"/>
            <a:chExt cx="3656012" cy="5568950"/>
          </a:xfrm>
        </p:grpSpPr>
        <p:sp>
          <p:nvSpPr>
            <p:cNvPr id="116" name="Freeform 83"/>
            <p:cNvSpPr>
              <a:spLocks/>
            </p:cNvSpPr>
            <p:nvPr/>
          </p:nvSpPr>
          <p:spPr bwMode="auto">
            <a:xfrm>
              <a:off x="20031075" y="9344026"/>
              <a:ext cx="258762" cy="3971925"/>
            </a:xfrm>
            <a:custGeom>
              <a:avLst/>
              <a:gdLst>
                <a:gd name="T0" fmla="*/ 121 w 163"/>
                <a:gd name="T1" fmla="*/ 2502 h 2502"/>
                <a:gd name="T2" fmla="*/ 71 w 163"/>
                <a:gd name="T3" fmla="*/ 2502 h 2502"/>
                <a:gd name="T4" fmla="*/ 0 w 163"/>
                <a:gd name="T5" fmla="*/ 0 h 2502"/>
                <a:gd name="T6" fmla="*/ 163 w 163"/>
                <a:gd name="T7" fmla="*/ 0 h 2502"/>
                <a:gd name="T8" fmla="*/ 121 w 163"/>
                <a:gd name="T9" fmla="*/ 2502 h 2502"/>
              </a:gdLst>
              <a:ahLst/>
              <a:cxnLst>
                <a:cxn ang="0">
                  <a:pos x="T0" y="T1"/>
                </a:cxn>
                <a:cxn ang="0">
                  <a:pos x="T2" y="T3"/>
                </a:cxn>
                <a:cxn ang="0">
                  <a:pos x="T4" y="T5"/>
                </a:cxn>
                <a:cxn ang="0">
                  <a:pos x="T6" y="T7"/>
                </a:cxn>
                <a:cxn ang="0">
                  <a:pos x="T8" y="T9"/>
                </a:cxn>
              </a:cxnLst>
              <a:rect l="0" t="0" r="r" b="b"/>
              <a:pathLst>
                <a:path w="163" h="2502">
                  <a:moveTo>
                    <a:pt x="121" y="2502"/>
                  </a:moveTo>
                  <a:lnTo>
                    <a:pt x="71" y="2502"/>
                  </a:lnTo>
                  <a:lnTo>
                    <a:pt x="0" y="0"/>
                  </a:lnTo>
                  <a:lnTo>
                    <a:pt x="163" y="0"/>
                  </a:lnTo>
                  <a:lnTo>
                    <a:pt x="121" y="2502"/>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84"/>
            <p:cNvSpPr>
              <a:spLocks/>
            </p:cNvSpPr>
            <p:nvPr/>
          </p:nvSpPr>
          <p:spPr bwMode="auto">
            <a:xfrm>
              <a:off x="19277012" y="9288463"/>
              <a:ext cx="676275" cy="3937000"/>
            </a:xfrm>
            <a:custGeom>
              <a:avLst/>
              <a:gdLst>
                <a:gd name="T0" fmla="*/ 43 w 426"/>
                <a:gd name="T1" fmla="*/ 2480 h 2480"/>
                <a:gd name="T2" fmla="*/ 0 w 426"/>
                <a:gd name="T3" fmla="*/ 2466 h 2480"/>
                <a:gd name="T4" fmla="*/ 263 w 426"/>
                <a:gd name="T5" fmla="*/ 0 h 2480"/>
                <a:gd name="T6" fmla="*/ 426 w 426"/>
                <a:gd name="T7" fmla="*/ 42 h 2480"/>
                <a:gd name="T8" fmla="*/ 43 w 426"/>
                <a:gd name="T9" fmla="*/ 2480 h 2480"/>
              </a:gdLst>
              <a:ahLst/>
              <a:cxnLst>
                <a:cxn ang="0">
                  <a:pos x="T0" y="T1"/>
                </a:cxn>
                <a:cxn ang="0">
                  <a:pos x="T2" y="T3"/>
                </a:cxn>
                <a:cxn ang="0">
                  <a:pos x="T4" y="T5"/>
                </a:cxn>
                <a:cxn ang="0">
                  <a:pos x="T6" y="T7"/>
                </a:cxn>
                <a:cxn ang="0">
                  <a:pos x="T8" y="T9"/>
                </a:cxn>
              </a:cxnLst>
              <a:rect l="0" t="0" r="r" b="b"/>
              <a:pathLst>
                <a:path w="426" h="2480">
                  <a:moveTo>
                    <a:pt x="43" y="2480"/>
                  </a:moveTo>
                  <a:lnTo>
                    <a:pt x="0" y="2466"/>
                  </a:lnTo>
                  <a:lnTo>
                    <a:pt x="263" y="0"/>
                  </a:lnTo>
                  <a:lnTo>
                    <a:pt x="426" y="42"/>
                  </a:lnTo>
                  <a:lnTo>
                    <a:pt x="43" y="2480"/>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85"/>
            <p:cNvSpPr>
              <a:spLocks/>
            </p:cNvSpPr>
            <p:nvPr/>
          </p:nvSpPr>
          <p:spPr bwMode="auto">
            <a:xfrm>
              <a:off x="20323175" y="9231313"/>
              <a:ext cx="687387" cy="3938588"/>
            </a:xfrm>
            <a:custGeom>
              <a:avLst/>
              <a:gdLst>
                <a:gd name="T0" fmla="*/ 383 w 433"/>
                <a:gd name="T1" fmla="*/ 2481 h 2481"/>
                <a:gd name="T2" fmla="*/ 433 w 433"/>
                <a:gd name="T3" fmla="*/ 2474 h 2481"/>
                <a:gd name="T4" fmla="*/ 163 w 433"/>
                <a:gd name="T5" fmla="*/ 0 h 2481"/>
                <a:gd name="T6" fmla="*/ 0 w 433"/>
                <a:gd name="T7" fmla="*/ 50 h 2481"/>
                <a:gd name="T8" fmla="*/ 383 w 433"/>
                <a:gd name="T9" fmla="*/ 2481 h 2481"/>
              </a:gdLst>
              <a:ahLst/>
              <a:cxnLst>
                <a:cxn ang="0">
                  <a:pos x="T0" y="T1"/>
                </a:cxn>
                <a:cxn ang="0">
                  <a:pos x="T2" y="T3"/>
                </a:cxn>
                <a:cxn ang="0">
                  <a:pos x="T4" y="T5"/>
                </a:cxn>
                <a:cxn ang="0">
                  <a:pos x="T6" y="T7"/>
                </a:cxn>
                <a:cxn ang="0">
                  <a:pos x="T8" y="T9"/>
                </a:cxn>
              </a:cxnLst>
              <a:rect l="0" t="0" r="r" b="b"/>
              <a:pathLst>
                <a:path w="433" h="2481">
                  <a:moveTo>
                    <a:pt x="383" y="2481"/>
                  </a:moveTo>
                  <a:lnTo>
                    <a:pt x="433" y="2474"/>
                  </a:lnTo>
                  <a:lnTo>
                    <a:pt x="163" y="0"/>
                  </a:lnTo>
                  <a:lnTo>
                    <a:pt x="0" y="50"/>
                  </a:lnTo>
                  <a:lnTo>
                    <a:pt x="383" y="2481"/>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86"/>
            <p:cNvSpPr>
              <a:spLocks/>
            </p:cNvSpPr>
            <p:nvPr/>
          </p:nvSpPr>
          <p:spPr bwMode="auto">
            <a:xfrm>
              <a:off x="19873912" y="7747001"/>
              <a:ext cx="550862" cy="742950"/>
            </a:xfrm>
            <a:custGeom>
              <a:avLst/>
              <a:gdLst>
                <a:gd name="T0" fmla="*/ 298 w 347"/>
                <a:gd name="T1" fmla="*/ 468 h 468"/>
                <a:gd name="T2" fmla="*/ 35 w 347"/>
                <a:gd name="T3" fmla="*/ 468 h 468"/>
                <a:gd name="T4" fmla="*/ 0 w 347"/>
                <a:gd name="T5" fmla="*/ 0 h 468"/>
                <a:gd name="T6" fmla="*/ 347 w 347"/>
                <a:gd name="T7" fmla="*/ 0 h 468"/>
                <a:gd name="T8" fmla="*/ 298 w 347"/>
                <a:gd name="T9" fmla="*/ 468 h 468"/>
              </a:gdLst>
              <a:ahLst/>
              <a:cxnLst>
                <a:cxn ang="0">
                  <a:pos x="T0" y="T1"/>
                </a:cxn>
                <a:cxn ang="0">
                  <a:pos x="T2" y="T3"/>
                </a:cxn>
                <a:cxn ang="0">
                  <a:pos x="T4" y="T5"/>
                </a:cxn>
                <a:cxn ang="0">
                  <a:pos x="T6" y="T7"/>
                </a:cxn>
                <a:cxn ang="0">
                  <a:pos x="T8" y="T9"/>
                </a:cxn>
              </a:cxnLst>
              <a:rect l="0" t="0" r="r" b="b"/>
              <a:pathLst>
                <a:path w="347" h="468">
                  <a:moveTo>
                    <a:pt x="298" y="468"/>
                  </a:moveTo>
                  <a:lnTo>
                    <a:pt x="35" y="468"/>
                  </a:lnTo>
                  <a:lnTo>
                    <a:pt x="0" y="0"/>
                  </a:lnTo>
                  <a:lnTo>
                    <a:pt x="347" y="0"/>
                  </a:lnTo>
                  <a:lnTo>
                    <a:pt x="298" y="468"/>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87"/>
            <p:cNvSpPr>
              <a:spLocks/>
            </p:cNvSpPr>
            <p:nvPr/>
          </p:nvSpPr>
          <p:spPr bwMode="auto">
            <a:xfrm>
              <a:off x="18343563" y="7994651"/>
              <a:ext cx="3644900" cy="2193925"/>
            </a:xfrm>
            <a:custGeom>
              <a:avLst/>
              <a:gdLst>
                <a:gd name="T0" fmla="*/ 2296 w 2296"/>
                <a:gd name="T1" fmla="*/ 21 h 1382"/>
                <a:gd name="T2" fmla="*/ 2275 w 2296"/>
                <a:gd name="T3" fmla="*/ 0 h 1382"/>
                <a:gd name="T4" fmla="*/ 0 w 2296"/>
                <a:gd name="T5" fmla="*/ 0 h 1382"/>
                <a:gd name="T6" fmla="*/ 0 w 2296"/>
                <a:gd name="T7" fmla="*/ 1368 h 1382"/>
                <a:gd name="T8" fmla="*/ 28 w 2296"/>
                <a:gd name="T9" fmla="*/ 1382 h 1382"/>
                <a:gd name="T10" fmla="*/ 28 w 2296"/>
                <a:gd name="T11" fmla="*/ 21 h 1382"/>
                <a:gd name="T12" fmla="*/ 2296 w 2296"/>
                <a:gd name="T13" fmla="*/ 21 h 1382"/>
              </a:gdLst>
              <a:ahLst/>
              <a:cxnLst>
                <a:cxn ang="0">
                  <a:pos x="T0" y="T1"/>
                </a:cxn>
                <a:cxn ang="0">
                  <a:pos x="T2" y="T3"/>
                </a:cxn>
                <a:cxn ang="0">
                  <a:pos x="T4" y="T5"/>
                </a:cxn>
                <a:cxn ang="0">
                  <a:pos x="T6" y="T7"/>
                </a:cxn>
                <a:cxn ang="0">
                  <a:pos x="T8" y="T9"/>
                </a:cxn>
                <a:cxn ang="0">
                  <a:pos x="T10" y="T11"/>
                </a:cxn>
                <a:cxn ang="0">
                  <a:pos x="T12" y="T13"/>
                </a:cxn>
              </a:cxnLst>
              <a:rect l="0" t="0" r="r" b="b"/>
              <a:pathLst>
                <a:path w="2296" h="1382">
                  <a:moveTo>
                    <a:pt x="2296" y="21"/>
                  </a:moveTo>
                  <a:lnTo>
                    <a:pt x="2275" y="0"/>
                  </a:lnTo>
                  <a:lnTo>
                    <a:pt x="0" y="0"/>
                  </a:lnTo>
                  <a:lnTo>
                    <a:pt x="0" y="1368"/>
                  </a:lnTo>
                  <a:lnTo>
                    <a:pt x="28" y="1382"/>
                  </a:lnTo>
                  <a:lnTo>
                    <a:pt x="28" y="21"/>
                  </a:lnTo>
                  <a:lnTo>
                    <a:pt x="2296" y="21"/>
                  </a:lnTo>
                  <a:close/>
                </a:path>
              </a:pathLst>
            </a:custGeom>
            <a:solidFill>
              <a:srgbClr val="ADC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88"/>
            <p:cNvSpPr>
              <a:spLocks noEditPoints="1"/>
            </p:cNvSpPr>
            <p:nvPr/>
          </p:nvSpPr>
          <p:spPr bwMode="auto">
            <a:xfrm>
              <a:off x="18388013" y="8027988"/>
              <a:ext cx="3611562" cy="2171700"/>
            </a:xfrm>
            <a:custGeom>
              <a:avLst/>
              <a:gdLst>
                <a:gd name="T0" fmla="*/ 0 w 321"/>
                <a:gd name="T1" fmla="*/ 0 h 193"/>
                <a:gd name="T2" fmla="*/ 0 w 321"/>
                <a:gd name="T3" fmla="*/ 193 h 193"/>
                <a:gd name="T4" fmla="*/ 321 w 321"/>
                <a:gd name="T5" fmla="*/ 0 h 193"/>
                <a:gd name="T6" fmla="*/ 20 w 321"/>
                <a:gd name="T7" fmla="*/ 126 h 193"/>
                <a:gd name="T8" fmla="*/ 35 w 321"/>
                <a:gd name="T9" fmla="*/ 99 h 193"/>
                <a:gd name="T10" fmla="*/ 21 w 321"/>
                <a:gd name="T11" fmla="*/ 98 h 193"/>
                <a:gd name="T12" fmla="*/ 35 w 321"/>
                <a:gd name="T13" fmla="*/ 72 h 193"/>
                <a:gd name="T14" fmla="*/ 20 w 321"/>
                <a:gd name="T15" fmla="*/ 70 h 193"/>
                <a:gd name="T16" fmla="*/ 35 w 321"/>
                <a:gd name="T17" fmla="*/ 45 h 193"/>
                <a:gd name="T18" fmla="*/ 21 w 321"/>
                <a:gd name="T19" fmla="*/ 44 h 193"/>
                <a:gd name="T20" fmla="*/ 35 w 321"/>
                <a:gd name="T21" fmla="*/ 15 h 193"/>
                <a:gd name="T22" fmla="*/ 40 w 321"/>
                <a:gd name="T23" fmla="*/ 44 h 193"/>
                <a:gd name="T24" fmla="*/ 86 w 321"/>
                <a:gd name="T25" fmla="*/ 19 h 193"/>
                <a:gd name="T26" fmla="*/ 87 w 321"/>
                <a:gd name="T27" fmla="*/ 44 h 193"/>
                <a:gd name="T28" fmla="*/ 138 w 321"/>
                <a:gd name="T29" fmla="*/ 21 h 193"/>
                <a:gd name="T30" fmla="*/ 139 w 321"/>
                <a:gd name="T31" fmla="*/ 44 h 193"/>
                <a:gd name="T32" fmla="*/ 187 w 321"/>
                <a:gd name="T33" fmla="*/ 21 h 193"/>
                <a:gd name="T34" fmla="*/ 189 w 321"/>
                <a:gd name="T35" fmla="*/ 44 h 193"/>
                <a:gd name="T36" fmla="*/ 240 w 321"/>
                <a:gd name="T37" fmla="*/ 22 h 193"/>
                <a:gd name="T38" fmla="*/ 242 w 321"/>
                <a:gd name="T39" fmla="*/ 44 h 193"/>
                <a:gd name="T40" fmla="*/ 276 w 321"/>
                <a:gd name="T41" fmla="*/ 43 h 193"/>
                <a:gd name="T42" fmla="*/ 301 w 321"/>
                <a:gd name="T43" fmla="*/ 30 h 193"/>
                <a:gd name="T44" fmla="*/ 306 w 321"/>
                <a:gd name="T45" fmla="*/ 44 h 193"/>
                <a:gd name="T46" fmla="*/ 290 w 321"/>
                <a:gd name="T47" fmla="*/ 45 h 193"/>
                <a:gd name="T48" fmla="*/ 278 w 321"/>
                <a:gd name="T49" fmla="*/ 48 h 193"/>
                <a:gd name="T50" fmla="*/ 305 w 321"/>
                <a:gd name="T51" fmla="*/ 70 h 193"/>
                <a:gd name="T52" fmla="*/ 250 w 321"/>
                <a:gd name="T53" fmla="*/ 72 h 193"/>
                <a:gd name="T54" fmla="*/ 242 w 321"/>
                <a:gd name="T55" fmla="*/ 98 h 193"/>
                <a:gd name="T56" fmla="*/ 306 w 321"/>
                <a:gd name="T57" fmla="*/ 99 h 193"/>
                <a:gd name="T58" fmla="*/ 242 w 321"/>
                <a:gd name="T59" fmla="*/ 126 h 193"/>
                <a:gd name="T60" fmla="*/ 304 w 321"/>
                <a:gd name="T61" fmla="*/ 128 h 193"/>
                <a:gd name="T62" fmla="*/ 242 w 321"/>
                <a:gd name="T63" fmla="*/ 155 h 193"/>
                <a:gd name="T64" fmla="*/ 307 w 321"/>
                <a:gd name="T65" fmla="*/ 158 h 193"/>
                <a:gd name="T66" fmla="*/ 70 w 321"/>
                <a:gd name="T67" fmla="*/ 158 h 193"/>
                <a:gd name="T68" fmla="*/ 40 w 321"/>
                <a:gd name="T69" fmla="*/ 158 h 193"/>
                <a:gd name="T70" fmla="*/ 35 w 321"/>
                <a:gd name="T71" fmla="*/ 183 h 193"/>
                <a:gd name="T72" fmla="*/ 20 w 321"/>
                <a:gd name="T73" fmla="*/ 158 h 193"/>
                <a:gd name="T74" fmla="*/ 35 w 321"/>
                <a:gd name="T75" fmla="*/ 155 h 193"/>
                <a:gd name="T76" fmla="*/ 20 w 321"/>
                <a:gd name="T77"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1" h="193">
                  <a:moveTo>
                    <a:pt x="320" y="0"/>
                  </a:moveTo>
                  <a:cubicBezTo>
                    <a:pt x="0" y="0"/>
                    <a:pt x="0" y="0"/>
                    <a:pt x="0" y="0"/>
                  </a:cubicBezTo>
                  <a:cubicBezTo>
                    <a:pt x="0" y="192"/>
                    <a:pt x="0" y="192"/>
                    <a:pt x="0" y="192"/>
                  </a:cubicBezTo>
                  <a:cubicBezTo>
                    <a:pt x="0" y="193"/>
                    <a:pt x="0" y="193"/>
                    <a:pt x="0" y="193"/>
                  </a:cubicBezTo>
                  <a:cubicBezTo>
                    <a:pt x="321" y="193"/>
                    <a:pt x="321" y="193"/>
                    <a:pt x="321" y="193"/>
                  </a:cubicBezTo>
                  <a:cubicBezTo>
                    <a:pt x="321" y="0"/>
                    <a:pt x="321" y="0"/>
                    <a:pt x="321" y="0"/>
                  </a:cubicBezTo>
                  <a:lnTo>
                    <a:pt x="320" y="0"/>
                  </a:lnTo>
                  <a:close/>
                  <a:moveTo>
                    <a:pt x="20" y="126"/>
                  </a:moveTo>
                  <a:cubicBezTo>
                    <a:pt x="35" y="126"/>
                    <a:pt x="35" y="126"/>
                    <a:pt x="35" y="126"/>
                  </a:cubicBezTo>
                  <a:cubicBezTo>
                    <a:pt x="35" y="99"/>
                    <a:pt x="35" y="99"/>
                    <a:pt x="35" y="99"/>
                  </a:cubicBezTo>
                  <a:cubicBezTo>
                    <a:pt x="21" y="99"/>
                    <a:pt x="21" y="99"/>
                    <a:pt x="21" y="99"/>
                  </a:cubicBezTo>
                  <a:cubicBezTo>
                    <a:pt x="21" y="98"/>
                    <a:pt x="21" y="98"/>
                    <a:pt x="21" y="98"/>
                  </a:cubicBezTo>
                  <a:cubicBezTo>
                    <a:pt x="35" y="98"/>
                    <a:pt x="35" y="98"/>
                    <a:pt x="35" y="98"/>
                  </a:cubicBezTo>
                  <a:cubicBezTo>
                    <a:pt x="35" y="72"/>
                    <a:pt x="35" y="72"/>
                    <a:pt x="35" y="72"/>
                  </a:cubicBezTo>
                  <a:cubicBezTo>
                    <a:pt x="20" y="72"/>
                    <a:pt x="20" y="72"/>
                    <a:pt x="20" y="72"/>
                  </a:cubicBezTo>
                  <a:cubicBezTo>
                    <a:pt x="20" y="70"/>
                    <a:pt x="20" y="70"/>
                    <a:pt x="20" y="70"/>
                  </a:cubicBezTo>
                  <a:cubicBezTo>
                    <a:pt x="35" y="70"/>
                    <a:pt x="35" y="70"/>
                    <a:pt x="35" y="70"/>
                  </a:cubicBezTo>
                  <a:cubicBezTo>
                    <a:pt x="35" y="45"/>
                    <a:pt x="35" y="45"/>
                    <a:pt x="35" y="45"/>
                  </a:cubicBezTo>
                  <a:cubicBezTo>
                    <a:pt x="21" y="45"/>
                    <a:pt x="21" y="45"/>
                    <a:pt x="21" y="45"/>
                  </a:cubicBezTo>
                  <a:cubicBezTo>
                    <a:pt x="21" y="44"/>
                    <a:pt x="21" y="44"/>
                    <a:pt x="21" y="44"/>
                  </a:cubicBezTo>
                  <a:cubicBezTo>
                    <a:pt x="35" y="44"/>
                    <a:pt x="35" y="44"/>
                    <a:pt x="35" y="44"/>
                  </a:cubicBezTo>
                  <a:cubicBezTo>
                    <a:pt x="35" y="15"/>
                    <a:pt x="35" y="15"/>
                    <a:pt x="35" y="15"/>
                  </a:cubicBezTo>
                  <a:cubicBezTo>
                    <a:pt x="40" y="15"/>
                    <a:pt x="40" y="15"/>
                    <a:pt x="40" y="15"/>
                  </a:cubicBezTo>
                  <a:cubicBezTo>
                    <a:pt x="40" y="44"/>
                    <a:pt x="40" y="44"/>
                    <a:pt x="40" y="44"/>
                  </a:cubicBezTo>
                  <a:cubicBezTo>
                    <a:pt x="86" y="44"/>
                    <a:pt x="86" y="44"/>
                    <a:pt x="86" y="44"/>
                  </a:cubicBezTo>
                  <a:cubicBezTo>
                    <a:pt x="86" y="19"/>
                    <a:pt x="86" y="19"/>
                    <a:pt x="86" y="19"/>
                  </a:cubicBezTo>
                  <a:cubicBezTo>
                    <a:pt x="87" y="19"/>
                    <a:pt x="87" y="19"/>
                    <a:pt x="87" y="19"/>
                  </a:cubicBezTo>
                  <a:cubicBezTo>
                    <a:pt x="87" y="44"/>
                    <a:pt x="87" y="44"/>
                    <a:pt x="87" y="44"/>
                  </a:cubicBezTo>
                  <a:cubicBezTo>
                    <a:pt x="138" y="44"/>
                    <a:pt x="138" y="44"/>
                    <a:pt x="138" y="44"/>
                  </a:cubicBezTo>
                  <a:cubicBezTo>
                    <a:pt x="138" y="21"/>
                    <a:pt x="138" y="21"/>
                    <a:pt x="138" y="21"/>
                  </a:cubicBezTo>
                  <a:cubicBezTo>
                    <a:pt x="139" y="21"/>
                    <a:pt x="139" y="21"/>
                    <a:pt x="139" y="21"/>
                  </a:cubicBezTo>
                  <a:cubicBezTo>
                    <a:pt x="139" y="44"/>
                    <a:pt x="139" y="44"/>
                    <a:pt x="139" y="44"/>
                  </a:cubicBezTo>
                  <a:cubicBezTo>
                    <a:pt x="187" y="44"/>
                    <a:pt x="187" y="44"/>
                    <a:pt x="187" y="44"/>
                  </a:cubicBezTo>
                  <a:cubicBezTo>
                    <a:pt x="187" y="21"/>
                    <a:pt x="187" y="21"/>
                    <a:pt x="187" y="21"/>
                  </a:cubicBezTo>
                  <a:cubicBezTo>
                    <a:pt x="189" y="21"/>
                    <a:pt x="189" y="21"/>
                    <a:pt x="189" y="21"/>
                  </a:cubicBezTo>
                  <a:cubicBezTo>
                    <a:pt x="189" y="44"/>
                    <a:pt x="189" y="44"/>
                    <a:pt x="189" y="44"/>
                  </a:cubicBezTo>
                  <a:cubicBezTo>
                    <a:pt x="240" y="44"/>
                    <a:pt x="240" y="44"/>
                    <a:pt x="240" y="44"/>
                  </a:cubicBezTo>
                  <a:cubicBezTo>
                    <a:pt x="240" y="22"/>
                    <a:pt x="240" y="22"/>
                    <a:pt x="240" y="22"/>
                  </a:cubicBezTo>
                  <a:cubicBezTo>
                    <a:pt x="242" y="22"/>
                    <a:pt x="242" y="22"/>
                    <a:pt x="242" y="22"/>
                  </a:cubicBezTo>
                  <a:cubicBezTo>
                    <a:pt x="242" y="44"/>
                    <a:pt x="242" y="44"/>
                    <a:pt x="242" y="44"/>
                  </a:cubicBezTo>
                  <a:cubicBezTo>
                    <a:pt x="275" y="44"/>
                    <a:pt x="275" y="44"/>
                    <a:pt x="275" y="44"/>
                  </a:cubicBezTo>
                  <a:cubicBezTo>
                    <a:pt x="276" y="43"/>
                    <a:pt x="276" y="43"/>
                    <a:pt x="276" y="43"/>
                  </a:cubicBezTo>
                  <a:cubicBezTo>
                    <a:pt x="272" y="37"/>
                    <a:pt x="270" y="31"/>
                    <a:pt x="270" y="31"/>
                  </a:cubicBezTo>
                  <a:cubicBezTo>
                    <a:pt x="301" y="30"/>
                    <a:pt x="301" y="30"/>
                    <a:pt x="301" y="30"/>
                  </a:cubicBezTo>
                  <a:cubicBezTo>
                    <a:pt x="291" y="44"/>
                    <a:pt x="291" y="44"/>
                    <a:pt x="291" y="44"/>
                  </a:cubicBezTo>
                  <a:cubicBezTo>
                    <a:pt x="306" y="44"/>
                    <a:pt x="306" y="44"/>
                    <a:pt x="306" y="44"/>
                  </a:cubicBezTo>
                  <a:cubicBezTo>
                    <a:pt x="306" y="45"/>
                    <a:pt x="306" y="45"/>
                    <a:pt x="306" y="45"/>
                  </a:cubicBezTo>
                  <a:cubicBezTo>
                    <a:pt x="290" y="45"/>
                    <a:pt x="290" y="45"/>
                    <a:pt x="290" y="45"/>
                  </a:cubicBezTo>
                  <a:cubicBezTo>
                    <a:pt x="282" y="56"/>
                    <a:pt x="282" y="56"/>
                    <a:pt x="282" y="56"/>
                  </a:cubicBezTo>
                  <a:cubicBezTo>
                    <a:pt x="282" y="56"/>
                    <a:pt x="280" y="52"/>
                    <a:pt x="278" y="48"/>
                  </a:cubicBezTo>
                  <a:cubicBezTo>
                    <a:pt x="252" y="70"/>
                    <a:pt x="252" y="70"/>
                    <a:pt x="252" y="70"/>
                  </a:cubicBezTo>
                  <a:cubicBezTo>
                    <a:pt x="305" y="70"/>
                    <a:pt x="305" y="70"/>
                    <a:pt x="305" y="70"/>
                  </a:cubicBezTo>
                  <a:cubicBezTo>
                    <a:pt x="305" y="72"/>
                    <a:pt x="305" y="72"/>
                    <a:pt x="305" y="72"/>
                  </a:cubicBezTo>
                  <a:cubicBezTo>
                    <a:pt x="250" y="72"/>
                    <a:pt x="250" y="72"/>
                    <a:pt x="250" y="72"/>
                  </a:cubicBezTo>
                  <a:cubicBezTo>
                    <a:pt x="242" y="79"/>
                    <a:pt x="242" y="79"/>
                    <a:pt x="242" y="79"/>
                  </a:cubicBezTo>
                  <a:cubicBezTo>
                    <a:pt x="242" y="98"/>
                    <a:pt x="242" y="98"/>
                    <a:pt x="242" y="98"/>
                  </a:cubicBezTo>
                  <a:cubicBezTo>
                    <a:pt x="306" y="98"/>
                    <a:pt x="306" y="98"/>
                    <a:pt x="306" y="98"/>
                  </a:cubicBezTo>
                  <a:cubicBezTo>
                    <a:pt x="306" y="99"/>
                    <a:pt x="306" y="99"/>
                    <a:pt x="306" y="99"/>
                  </a:cubicBezTo>
                  <a:cubicBezTo>
                    <a:pt x="242" y="99"/>
                    <a:pt x="242" y="99"/>
                    <a:pt x="242" y="99"/>
                  </a:cubicBezTo>
                  <a:cubicBezTo>
                    <a:pt x="242" y="126"/>
                    <a:pt x="242" y="126"/>
                    <a:pt x="242" y="126"/>
                  </a:cubicBezTo>
                  <a:cubicBezTo>
                    <a:pt x="304" y="126"/>
                    <a:pt x="304" y="126"/>
                    <a:pt x="304" y="126"/>
                  </a:cubicBezTo>
                  <a:cubicBezTo>
                    <a:pt x="304" y="128"/>
                    <a:pt x="304" y="128"/>
                    <a:pt x="304" y="128"/>
                  </a:cubicBezTo>
                  <a:cubicBezTo>
                    <a:pt x="242" y="128"/>
                    <a:pt x="242" y="128"/>
                    <a:pt x="242" y="128"/>
                  </a:cubicBezTo>
                  <a:cubicBezTo>
                    <a:pt x="242" y="155"/>
                    <a:pt x="242" y="155"/>
                    <a:pt x="242" y="155"/>
                  </a:cubicBezTo>
                  <a:cubicBezTo>
                    <a:pt x="307" y="155"/>
                    <a:pt x="307" y="155"/>
                    <a:pt x="307" y="155"/>
                  </a:cubicBezTo>
                  <a:cubicBezTo>
                    <a:pt x="307" y="158"/>
                    <a:pt x="307" y="158"/>
                    <a:pt x="307" y="158"/>
                  </a:cubicBezTo>
                  <a:cubicBezTo>
                    <a:pt x="71" y="158"/>
                    <a:pt x="71" y="158"/>
                    <a:pt x="71" y="158"/>
                  </a:cubicBezTo>
                  <a:cubicBezTo>
                    <a:pt x="70" y="158"/>
                    <a:pt x="70" y="158"/>
                    <a:pt x="70" y="158"/>
                  </a:cubicBezTo>
                  <a:cubicBezTo>
                    <a:pt x="59" y="158"/>
                    <a:pt x="59" y="158"/>
                    <a:pt x="59" y="158"/>
                  </a:cubicBezTo>
                  <a:cubicBezTo>
                    <a:pt x="40" y="158"/>
                    <a:pt x="40" y="158"/>
                    <a:pt x="40" y="158"/>
                  </a:cubicBezTo>
                  <a:cubicBezTo>
                    <a:pt x="40" y="183"/>
                    <a:pt x="40" y="183"/>
                    <a:pt x="40" y="183"/>
                  </a:cubicBezTo>
                  <a:cubicBezTo>
                    <a:pt x="35" y="183"/>
                    <a:pt x="35" y="183"/>
                    <a:pt x="35" y="183"/>
                  </a:cubicBezTo>
                  <a:cubicBezTo>
                    <a:pt x="35" y="158"/>
                    <a:pt x="35" y="158"/>
                    <a:pt x="35" y="158"/>
                  </a:cubicBezTo>
                  <a:cubicBezTo>
                    <a:pt x="20" y="158"/>
                    <a:pt x="20" y="158"/>
                    <a:pt x="20" y="158"/>
                  </a:cubicBezTo>
                  <a:cubicBezTo>
                    <a:pt x="20" y="155"/>
                    <a:pt x="20" y="155"/>
                    <a:pt x="20" y="155"/>
                  </a:cubicBezTo>
                  <a:cubicBezTo>
                    <a:pt x="35" y="155"/>
                    <a:pt x="35" y="155"/>
                    <a:pt x="35" y="155"/>
                  </a:cubicBezTo>
                  <a:cubicBezTo>
                    <a:pt x="35" y="128"/>
                    <a:pt x="35" y="128"/>
                    <a:pt x="35" y="128"/>
                  </a:cubicBezTo>
                  <a:cubicBezTo>
                    <a:pt x="20" y="128"/>
                    <a:pt x="20" y="128"/>
                    <a:pt x="20" y="128"/>
                  </a:cubicBezTo>
                  <a:lnTo>
                    <a:pt x="20" y="126"/>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89"/>
            <p:cNvSpPr>
              <a:spLocks/>
            </p:cNvSpPr>
            <p:nvPr/>
          </p:nvSpPr>
          <p:spPr bwMode="auto">
            <a:xfrm>
              <a:off x="19367500" y="9142413"/>
              <a:ext cx="280987" cy="212725"/>
            </a:xfrm>
            <a:custGeom>
              <a:avLst/>
              <a:gdLst>
                <a:gd name="T0" fmla="*/ 0 w 177"/>
                <a:gd name="T1" fmla="*/ 0 h 134"/>
                <a:gd name="T2" fmla="*/ 0 w 177"/>
                <a:gd name="T3" fmla="*/ 134 h 134"/>
                <a:gd name="T4" fmla="*/ 177 w 177"/>
                <a:gd name="T5" fmla="*/ 0 h 134"/>
                <a:gd name="T6" fmla="*/ 0 w 177"/>
                <a:gd name="T7" fmla="*/ 0 h 134"/>
              </a:gdLst>
              <a:ahLst/>
              <a:cxnLst>
                <a:cxn ang="0">
                  <a:pos x="T0" y="T1"/>
                </a:cxn>
                <a:cxn ang="0">
                  <a:pos x="T2" y="T3"/>
                </a:cxn>
                <a:cxn ang="0">
                  <a:pos x="T4" y="T5"/>
                </a:cxn>
                <a:cxn ang="0">
                  <a:pos x="T6" y="T7"/>
                </a:cxn>
              </a:cxnLst>
              <a:rect l="0" t="0" r="r" b="b"/>
              <a:pathLst>
                <a:path w="177" h="134">
                  <a:moveTo>
                    <a:pt x="0" y="0"/>
                  </a:moveTo>
                  <a:lnTo>
                    <a:pt x="0" y="134"/>
                  </a:lnTo>
                  <a:lnTo>
                    <a:pt x="177"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90"/>
            <p:cNvSpPr>
              <a:spLocks/>
            </p:cNvSpPr>
            <p:nvPr/>
          </p:nvSpPr>
          <p:spPr bwMode="auto">
            <a:xfrm>
              <a:off x="18838863" y="9467851"/>
              <a:ext cx="393700" cy="303213"/>
            </a:xfrm>
            <a:custGeom>
              <a:avLst/>
              <a:gdLst>
                <a:gd name="T0" fmla="*/ 7 w 248"/>
                <a:gd name="T1" fmla="*/ 191 h 191"/>
                <a:gd name="T2" fmla="*/ 248 w 248"/>
                <a:gd name="T3" fmla="*/ 0 h 191"/>
                <a:gd name="T4" fmla="*/ 0 w 248"/>
                <a:gd name="T5" fmla="*/ 0 h 191"/>
                <a:gd name="T6" fmla="*/ 0 w 248"/>
                <a:gd name="T7" fmla="*/ 191 h 191"/>
                <a:gd name="T8" fmla="*/ 7 w 248"/>
                <a:gd name="T9" fmla="*/ 191 h 191"/>
              </a:gdLst>
              <a:ahLst/>
              <a:cxnLst>
                <a:cxn ang="0">
                  <a:pos x="T0" y="T1"/>
                </a:cxn>
                <a:cxn ang="0">
                  <a:pos x="T2" y="T3"/>
                </a:cxn>
                <a:cxn ang="0">
                  <a:pos x="T4" y="T5"/>
                </a:cxn>
                <a:cxn ang="0">
                  <a:pos x="T6" y="T7"/>
                </a:cxn>
                <a:cxn ang="0">
                  <a:pos x="T8" y="T9"/>
                </a:cxn>
              </a:cxnLst>
              <a:rect l="0" t="0" r="r" b="b"/>
              <a:pathLst>
                <a:path w="248" h="191">
                  <a:moveTo>
                    <a:pt x="7" y="191"/>
                  </a:moveTo>
                  <a:lnTo>
                    <a:pt x="248" y="0"/>
                  </a:lnTo>
                  <a:lnTo>
                    <a:pt x="0" y="0"/>
                  </a:lnTo>
                  <a:lnTo>
                    <a:pt x="0" y="191"/>
                  </a:lnTo>
                  <a:lnTo>
                    <a:pt x="7"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91"/>
            <p:cNvSpPr>
              <a:spLocks/>
            </p:cNvSpPr>
            <p:nvPr/>
          </p:nvSpPr>
          <p:spPr bwMode="auto">
            <a:xfrm>
              <a:off x="20672425" y="8782051"/>
              <a:ext cx="68262" cy="33338"/>
            </a:xfrm>
            <a:custGeom>
              <a:avLst/>
              <a:gdLst>
                <a:gd name="T0" fmla="*/ 21 w 43"/>
                <a:gd name="T1" fmla="*/ 0 h 21"/>
                <a:gd name="T2" fmla="*/ 0 w 43"/>
                <a:gd name="T3" fmla="*/ 21 h 21"/>
                <a:gd name="T4" fmla="*/ 43 w 43"/>
                <a:gd name="T5" fmla="*/ 21 h 21"/>
                <a:gd name="T6" fmla="*/ 21 w 43"/>
                <a:gd name="T7" fmla="*/ 0 h 21"/>
              </a:gdLst>
              <a:ahLst/>
              <a:cxnLst>
                <a:cxn ang="0">
                  <a:pos x="T0" y="T1"/>
                </a:cxn>
                <a:cxn ang="0">
                  <a:pos x="T2" y="T3"/>
                </a:cxn>
                <a:cxn ang="0">
                  <a:pos x="T4" y="T5"/>
                </a:cxn>
                <a:cxn ang="0">
                  <a:pos x="T6" y="T7"/>
                </a:cxn>
              </a:cxnLst>
              <a:rect l="0" t="0" r="r" b="b"/>
              <a:pathLst>
                <a:path w="43" h="21">
                  <a:moveTo>
                    <a:pt x="21" y="0"/>
                  </a:moveTo>
                  <a:lnTo>
                    <a:pt x="0" y="21"/>
                  </a:lnTo>
                  <a:lnTo>
                    <a:pt x="43" y="21"/>
                  </a:lnTo>
                  <a:lnTo>
                    <a:pt x="2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92"/>
            <p:cNvSpPr>
              <a:spLocks/>
            </p:cNvSpPr>
            <p:nvPr/>
          </p:nvSpPr>
          <p:spPr bwMode="auto">
            <a:xfrm>
              <a:off x="19794537" y="9142413"/>
              <a:ext cx="146050" cy="66675"/>
            </a:xfrm>
            <a:custGeom>
              <a:avLst/>
              <a:gdLst>
                <a:gd name="T0" fmla="*/ 92 w 92"/>
                <a:gd name="T1" fmla="*/ 42 h 42"/>
                <a:gd name="T2" fmla="*/ 92 w 92"/>
                <a:gd name="T3" fmla="*/ 0 h 42"/>
                <a:gd name="T4" fmla="*/ 0 w 92"/>
                <a:gd name="T5" fmla="*/ 0 h 42"/>
                <a:gd name="T6" fmla="*/ 92 w 92"/>
                <a:gd name="T7" fmla="*/ 42 h 42"/>
              </a:gdLst>
              <a:ahLst/>
              <a:cxnLst>
                <a:cxn ang="0">
                  <a:pos x="T0" y="T1"/>
                </a:cxn>
                <a:cxn ang="0">
                  <a:pos x="T2" y="T3"/>
                </a:cxn>
                <a:cxn ang="0">
                  <a:pos x="T4" y="T5"/>
                </a:cxn>
                <a:cxn ang="0">
                  <a:pos x="T6" y="T7"/>
                </a:cxn>
              </a:cxnLst>
              <a:rect l="0" t="0" r="r" b="b"/>
              <a:pathLst>
                <a:path w="92" h="42">
                  <a:moveTo>
                    <a:pt x="92" y="42"/>
                  </a:moveTo>
                  <a:lnTo>
                    <a:pt x="92" y="0"/>
                  </a:lnTo>
                  <a:lnTo>
                    <a:pt x="0" y="0"/>
                  </a:lnTo>
                  <a:lnTo>
                    <a:pt x="92"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93"/>
            <p:cNvSpPr>
              <a:spLocks/>
            </p:cNvSpPr>
            <p:nvPr/>
          </p:nvSpPr>
          <p:spPr bwMode="auto">
            <a:xfrm>
              <a:off x="20166012" y="9142413"/>
              <a:ext cx="327025" cy="303213"/>
            </a:xfrm>
            <a:custGeom>
              <a:avLst/>
              <a:gdLst>
                <a:gd name="T0" fmla="*/ 206 w 206"/>
                <a:gd name="T1" fmla="*/ 0 h 191"/>
                <a:gd name="T2" fmla="*/ 156 w 206"/>
                <a:gd name="T3" fmla="*/ 0 h 191"/>
                <a:gd name="T4" fmla="*/ 0 w 206"/>
                <a:gd name="T5" fmla="*/ 191 h 191"/>
                <a:gd name="T6" fmla="*/ 206 w 206"/>
                <a:gd name="T7" fmla="*/ 191 h 191"/>
                <a:gd name="T8" fmla="*/ 206 w 206"/>
                <a:gd name="T9" fmla="*/ 0 h 191"/>
              </a:gdLst>
              <a:ahLst/>
              <a:cxnLst>
                <a:cxn ang="0">
                  <a:pos x="T0" y="T1"/>
                </a:cxn>
                <a:cxn ang="0">
                  <a:pos x="T2" y="T3"/>
                </a:cxn>
                <a:cxn ang="0">
                  <a:pos x="T4" y="T5"/>
                </a:cxn>
                <a:cxn ang="0">
                  <a:pos x="T6" y="T7"/>
                </a:cxn>
                <a:cxn ang="0">
                  <a:pos x="T8" y="T9"/>
                </a:cxn>
              </a:cxnLst>
              <a:rect l="0" t="0" r="r" b="b"/>
              <a:pathLst>
                <a:path w="206" h="191">
                  <a:moveTo>
                    <a:pt x="206" y="0"/>
                  </a:moveTo>
                  <a:lnTo>
                    <a:pt x="156" y="0"/>
                  </a:lnTo>
                  <a:lnTo>
                    <a:pt x="0" y="191"/>
                  </a:lnTo>
                  <a:lnTo>
                    <a:pt x="206" y="191"/>
                  </a:lnTo>
                  <a:lnTo>
                    <a:pt x="20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Freeform 94"/>
            <p:cNvSpPr>
              <a:spLocks/>
            </p:cNvSpPr>
            <p:nvPr/>
          </p:nvSpPr>
          <p:spPr bwMode="auto">
            <a:xfrm>
              <a:off x="20515262" y="8837613"/>
              <a:ext cx="573087" cy="293688"/>
            </a:xfrm>
            <a:custGeom>
              <a:avLst/>
              <a:gdLst>
                <a:gd name="T0" fmla="*/ 361 w 361"/>
                <a:gd name="T1" fmla="*/ 185 h 185"/>
                <a:gd name="T2" fmla="*/ 361 w 361"/>
                <a:gd name="T3" fmla="*/ 57 h 185"/>
                <a:gd name="T4" fmla="*/ 283 w 361"/>
                <a:gd name="T5" fmla="*/ 128 h 185"/>
                <a:gd name="T6" fmla="*/ 149 w 361"/>
                <a:gd name="T7" fmla="*/ 0 h 185"/>
                <a:gd name="T8" fmla="*/ 92 w 361"/>
                <a:gd name="T9" fmla="*/ 0 h 185"/>
                <a:gd name="T10" fmla="*/ 0 w 361"/>
                <a:gd name="T11" fmla="*/ 114 h 185"/>
                <a:gd name="T12" fmla="*/ 0 w 361"/>
                <a:gd name="T13" fmla="*/ 185 h 185"/>
                <a:gd name="T14" fmla="*/ 361 w 361"/>
                <a:gd name="T15" fmla="*/ 185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361" y="185"/>
                  </a:moveTo>
                  <a:lnTo>
                    <a:pt x="361" y="57"/>
                  </a:lnTo>
                  <a:lnTo>
                    <a:pt x="283" y="128"/>
                  </a:lnTo>
                  <a:lnTo>
                    <a:pt x="149" y="0"/>
                  </a:lnTo>
                  <a:lnTo>
                    <a:pt x="92" y="0"/>
                  </a:lnTo>
                  <a:lnTo>
                    <a:pt x="0" y="114"/>
                  </a:lnTo>
                  <a:lnTo>
                    <a:pt x="0" y="185"/>
                  </a:lnTo>
                  <a:lnTo>
                    <a:pt x="361" y="18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95"/>
            <p:cNvSpPr>
              <a:spLocks/>
            </p:cNvSpPr>
            <p:nvPr/>
          </p:nvSpPr>
          <p:spPr bwMode="auto">
            <a:xfrm>
              <a:off x="19953287" y="9142413"/>
              <a:ext cx="303212" cy="157163"/>
            </a:xfrm>
            <a:custGeom>
              <a:avLst/>
              <a:gdLst>
                <a:gd name="T0" fmla="*/ 191 w 191"/>
                <a:gd name="T1" fmla="*/ 0 h 99"/>
                <a:gd name="T2" fmla="*/ 0 w 191"/>
                <a:gd name="T3" fmla="*/ 0 h 99"/>
                <a:gd name="T4" fmla="*/ 0 w 191"/>
                <a:gd name="T5" fmla="*/ 42 h 99"/>
                <a:gd name="T6" fmla="*/ 113 w 191"/>
                <a:gd name="T7" fmla="*/ 99 h 99"/>
                <a:gd name="T8" fmla="*/ 191 w 191"/>
                <a:gd name="T9" fmla="*/ 0 h 99"/>
              </a:gdLst>
              <a:ahLst/>
              <a:cxnLst>
                <a:cxn ang="0">
                  <a:pos x="T0" y="T1"/>
                </a:cxn>
                <a:cxn ang="0">
                  <a:pos x="T2" y="T3"/>
                </a:cxn>
                <a:cxn ang="0">
                  <a:pos x="T4" y="T5"/>
                </a:cxn>
                <a:cxn ang="0">
                  <a:pos x="T6" y="T7"/>
                </a:cxn>
                <a:cxn ang="0">
                  <a:pos x="T8" y="T9"/>
                </a:cxn>
              </a:cxnLst>
              <a:rect l="0" t="0" r="r" b="b"/>
              <a:pathLst>
                <a:path w="191" h="99">
                  <a:moveTo>
                    <a:pt x="191" y="0"/>
                  </a:moveTo>
                  <a:lnTo>
                    <a:pt x="0" y="0"/>
                  </a:lnTo>
                  <a:lnTo>
                    <a:pt x="0" y="42"/>
                  </a:lnTo>
                  <a:lnTo>
                    <a:pt x="113" y="99"/>
                  </a:lnTo>
                  <a:lnTo>
                    <a:pt x="19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96"/>
            <p:cNvSpPr>
              <a:spLocks/>
            </p:cNvSpPr>
            <p:nvPr/>
          </p:nvSpPr>
          <p:spPr bwMode="auto">
            <a:xfrm>
              <a:off x="20424775" y="9040813"/>
              <a:ext cx="68262" cy="90488"/>
            </a:xfrm>
            <a:custGeom>
              <a:avLst/>
              <a:gdLst>
                <a:gd name="T0" fmla="*/ 43 w 43"/>
                <a:gd name="T1" fmla="*/ 0 h 57"/>
                <a:gd name="T2" fmla="*/ 0 w 43"/>
                <a:gd name="T3" fmla="*/ 57 h 57"/>
                <a:gd name="T4" fmla="*/ 43 w 43"/>
                <a:gd name="T5" fmla="*/ 57 h 57"/>
                <a:gd name="T6" fmla="*/ 43 w 43"/>
                <a:gd name="T7" fmla="*/ 0 h 57"/>
              </a:gdLst>
              <a:ahLst/>
              <a:cxnLst>
                <a:cxn ang="0">
                  <a:pos x="T0" y="T1"/>
                </a:cxn>
                <a:cxn ang="0">
                  <a:pos x="T2" y="T3"/>
                </a:cxn>
                <a:cxn ang="0">
                  <a:pos x="T4" y="T5"/>
                </a:cxn>
                <a:cxn ang="0">
                  <a:pos x="T6" y="T7"/>
                </a:cxn>
              </a:cxnLst>
              <a:rect l="0" t="0" r="r" b="b"/>
              <a:pathLst>
                <a:path w="43" h="57">
                  <a:moveTo>
                    <a:pt x="43" y="0"/>
                  </a:moveTo>
                  <a:lnTo>
                    <a:pt x="0" y="57"/>
                  </a:lnTo>
                  <a:lnTo>
                    <a:pt x="43" y="57"/>
                  </a:lnTo>
                  <a:lnTo>
                    <a:pt x="43"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97"/>
            <p:cNvSpPr>
              <a:spLocks noChangeArrowheads="1"/>
            </p:cNvSpPr>
            <p:nvPr/>
          </p:nvSpPr>
          <p:spPr bwMode="auto">
            <a:xfrm>
              <a:off x="20515262" y="9142413"/>
              <a:ext cx="573087" cy="303213"/>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98"/>
            <p:cNvSpPr>
              <a:spLocks/>
            </p:cNvSpPr>
            <p:nvPr/>
          </p:nvSpPr>
          <p:spPr bwMode="auto">
            <a:xfrm>
              <a:off x="19953287" y="9467851"/>
              <a:ext cx="1135062" cy="303213"/>
            </a:xfrm>
            <a:custGeom>
              <a:avLst/>
              <a:gdLst>
                <a:gd name="T0" fmla="*/ 354 w 715"/>
                <a:gd name="T1" fmla="*/ 184 h 191"/>
                <a:gd name="T2" fmla="*/ 340 w 715"/>
                <a:gd name="T3" fmla="*/ 184 h 191"/>
                <a:gd name="T4" fmla="*/ 340 w 715"/>
                <a:gd name="T5" fmla="*/ 0 h 191"/>
                <a:gd name="T6" fmla="*/ 0 w 715"/>
                <a:gd name="T7" fmla="*/ 0 h 191"/>
                <a:gd name="T8" fmla="*/ 0 w 715"/>
                <a:gd name="T9" fmla="*/ 191 h 191"/>
                <a:gd name="T10" fmla="*/ 715 w 715"/>
                <a:gd name="T11" fmla="*/ 191 h 191"/>
                <a:gd name="T12" fmla="*/ 715 w 715"/>
                <a:gd name="T13" fmla="*/ 0 h 191"/>
                <a:gd name="T14" fmla="*/ 354 w 715"/>
                <a:gd name="T15" fmla="*/ 0 h 191"/>
                <a:gd name="T16" fmla="*/ 354 w 715"/>
                <a:gd name="T17" fmla="*/ 18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5" h="191">
                  <a:moveTo>
                    <a:pt x="354" y="184"/>
                  </a:moveTo>
                  <a:lnTo>
                    <a:pt x="340" y="184"/>
                  </a:lnTo>
                  <a:lnTo>
                    <a:pt x="340" y="0"/>
                  </a:lnTo>
                  <a:lnTo>
                    <a:pt x="0" y="0"/>
                  </a:lnTo>
                  <a:lnTo>
                    <a:pt x="0" y="191"/>
                  </a:lnTo>
                  <a:lnTo>
                    <a:pt x="715" y="191"/>
                  </a:lnTo>
                  <a:lnTo>
                    <a:pt x="715" y="0"/>
                  </a:lnTo>
                  <a:lnTo>
                    <a:pt x="354" y="0"/>
                  </a:lnTo>
                  <a:lnTo>
                    <a:pt x="354" y="184"/>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99"/>
            <p:cNvSpPr>
              <a:spLocks/>
            </p:cNvSpPr>
            <p:nvPr/>
          </p:nvSpPr>
          <p:spPr bwMode="auto">
            <a:xfrm>
              <a:off x="19367500" y="8837613"/>
              <a:ext cx="573087" cy="293688"/>
            </a:xfrm>
            <a:custGeom>
              <a:avLst/>
              <a:gdLst>
                <a:gd name="T0" fmla="*/ 206 w 361"/>
                <a:gd name="T1" fmla="*/ 163 h 185"/>
                <a:gd name="T2" fmla="*/ 248 w 361"/>
                <a:gd name="T3" fmla="*/ 185 h 185"/>
                <a:gd name="T4" fmla="*/ 361 w 361"/>
                <a:gd name="T5" fmla="*/ 185 h 185"/>
                <a:gd name="T6" fmla="*/ 361 w 361"/>
                <a:gd name="T7" fmla="*/ 0 h 185"/>
                <a:gd name="T8" fmla="*/ 0 w 361"/>
                <a:gd name="T9" fmla="*/ 0 h 185"/>
                <a:gd name="T10" fmla="*/ 0 w 361"/>
                <a:gd name="T11" fmla="*/ 185 h 185"/>
                <a:gd name="T12" fmla="*/ 191 w 361"/>
                <a:gd name="T13" fmla="*/ 185 h 185"/>
                <a:gd name="T14" fmla="*/ 206 w 361"/>
                <a:gd name="T15" fmla="*/ 163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206" y="163"/>
                  </a:moveTo>
                  <a:lnTo>
                    <a:pt x="248" y="185"/>
                  </a:lnTo>
                  <a:lnTo>
                    <a:pt x="361" y="185"/>
                  </a:lnTo>
                  <a:lnTo>
                    <a:pt x="361" y="0"/>
                  </a:lnTo>
                  <a:lnTo>
                    <a:pt x="0" y="0"/>
                  </a:lnTo>
                  <a:lnTo>
                    <a:pt x="0" y="185"/>
                  </a:lnTo>
                  <a:lnTo>
                    <a:pt x="191" y="185"/>
                  </a:lnTo>
                  <a:lnTo>
                    <a:pt x="206" y="163"/>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100"/>
            <p:cNvSpPr>
              <a:spLocks noChangeArrowheads="1"/>
            </p:cNvSpPr>
            <p:nvPr/>
          </p:nvSpPr>
          <p:spPr bwMode="auto">
            <a:xfrm>
              <a:off x="18838863" y="8534401"/>
              <a:ext cx="517525"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01"/>
            <p:cNvSpPr>
              <a:spLocks/>
            </p:cNvSpPr>
            <p:nvPr/>
          </p:nvSpPr>
          <p:spPr bwMode="auto">
            <a:xfrm>
              <a:off x="18838863" y="9142413"/>
              <a:ext cx="517525" cy="303213"/>
            </a:xfrm>
            <a:custGeom>
              <a:avLst/>
              <a:gdLst>
                <a:gd name="T0" fmla="*/ 326 w 326"/>
                <a:gd name="T1" fmla="*/ 0 h 191"/>
                <a:gd name="T2" fmla="*/ 0 w 326"/>
                <a:gd name="T3" fmla="*/ 0 h 191"/>
                <a:gd name="T4" fmla="*/ 0 w 326"/>
                <a:gd name="T5" fmla="*/ 191 h 191"/>
                <a:gd name="T6" fmla="*/ 262 w 326"/>
                <a:gd name="T7" fmla="*/ 191 h 191"/>
                <a:gd name="T8" fmla="*/ 326 w 326"/>
                <a:gd name="T9" fmla="*/ 141 h 191"/>
                <a:gd name="T10" fmla="*/ 326 w 326"/>
                <a:gd name="T11" fmla="*/ 0 h 191"/>
              </a:gdLst>
              <a:ahLst/>
              <a:cxnLst>
                <a:cxn ang="0">
                  <a:pos x="T0" y="T1"/>
                </a:cxn>
                <a:cxn ang="0">
                  <a:pos x="T2" y="T3"/>
                </a:cxn>
                <a:cxn ang="0">
                  <a:pos x="T4" y="T5"/>
                </a:cxn>
                <a:cxn ang="0">
                  <a:pos x="T6" y="T7"/>
                </a:cxn>
                <a:cxn ang="0">
                  <a:pos x="T8" y="T9"/>
                </a:cxn>
                <a:cxn ang="0">
                  <a:pos x="T10" y="T11"/>
                </a:cxn>
              </a:cxnLst>
              <a:rect l="0" t="0" r="r" b="b"/>
              <a:pathLst>
                <a:path w="326" h="191">
                  <a:moveTo>
                    <a:pt x="326" y="0"/>
                  </a:moveTo>
                  <a:lnTo>
                    <a:pt x="0" y="0"/>
                  </a:lnTo>
                  <a:lnTo>
                    <a:pt x="0" y="191"/>
                  </a:lnTo>
                  <a:lnTo>
                    <a:pt x="262" y="191"/>
                  </a:lnTo>
                  <a:lnTo>
                    <a:pt x="326" y="141"/>
                  </a:lnTo>
                  <a:lnTo>
                    <a:pt x="32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02"/>
            <p:cNvSpPr>
              <a:spLocks/>
            </p:cNvSpPr>
            <p:nvPr/>
          </p:nvSpPr>
          <p:spPr bwMode="auto">
            <a:xfrm>
              <a:off x="19953287" y="8837613"/>
              <a:ext cx="539750" cy="293688"/>
            </a:xfrm>
            <a:custGeom>
              <a:avLst/>
              <a:gdLst>
                <a:gd name="T0" fmla="*/ 340 w 340"/>
                <a:gd name="T1" fmla="*/ 7 h 185"/>
                <a:gd name="T2" fmla="*/ 340 w 340"/>
                <a:gd name="T3" fmla="*/ 0 h 185"/>
                <a:gd name="T4" fmla="*/ 0 w 340"/>
                <a:gd name="T5" fmla="*/ 0 h 185"/>
                <a:gd name="T6" fmla="*/ 0 w 340"/>
                <a:gd name="T7" fmla="*/ 185 h 185"/>
                <a:gd name="T8" fmla="*/ 198 w 340"/>
                <a:gd name="T9" fmla="*/ 185 h 185"/>
                <a:gd name="T10" fmla="*/ 340 w 340"/>
                <a:gd name="T11" fmla="*/ 7 h 185"/>
              </a:gdLst>
              <a:ahLst/>
              <a:cxnLst>
                <a:cxn ang="0">
                  <a:pos x="T0" y="T1"/>
                </a:cxn>
                <a:cxn ang="0">
                  <a:pos x="T2" y="T3"/>
                </a:cxn>
                <a:cxn ang="0">
                  <a:pos x="T4" y="T5"/>
                </a:cxn>
                <a:cxn ang="0">
                  <a:pos x="T6" y="T7"/>
                </a:cxn>
                <a:cxn ang="0">
                  <a:pos x="T8" y="T9"/>
                </a:cxn>
                <a:cxn ang="0">
                  <a:pos x="T10" y="T11"/>
                </a:cxn>
              </a:cxnLst>
              <a:rect l="0" t="0" r="r" b="b"/>
              <a:pathLst>
                <a:path w="340" h="185">
                  <a:moveTo>
                    <a:pt x="340" y="7"/>
                  </a:moveTo>
                  <a:lnTo>
                    <a:pt x="340" y="0"/>
                  </a:lnTo>
                  <a:lnTo>
                    <a:pt x="0" y="0"/>
                  </a:lnTo>
                  <a:lnTo>
                    <a:pt x="0" y="185"/>
                  </a:lnTo>
                  <a:lnTo>
                    <a:pt x="198" y="185"/>
                  </a:lnTo>
                  <a:lnTo>
                    <a:pt x="340" y="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103"/>
            <p:cNvSpPr>
              <a:spLocks noChangeArrowheads="1"/>
            </p:cNvSpPr>
            <p:nvPr/>
          </p:nvSpPr>
          <p:spPr bwMode="auto">
            <a:xfrm>
              <a:off x="19367500" y="8534401"/>
              <a:ext cx="573087"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104"/>
            <p:cNvSpPr>
              <a:spLocks noChangeArrowheads="1"/>
            </p:cNvSpPr>
            <p:nvPr/>
          </p:nvSpPr>
          <p:spPr bwMode="auto">
            <a:xfrm>
              <a:off x="18838863" y="8837613"/>
              <a:ext cx="517525" cy="2936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05"/>
            <p:cNvSpPr>
              <a:spLocks/>
            </p:cNvSpPr>
            <p:nvPr/>
          </p:nvSpPr>
          <p:spPr bwMode="auto">
            <a:xfrm>
              <a:off x="20515262" y="8534401"/>
              <a:ext cx="573087" cy="280988"/>
            </a:xfrm>
            <a:custGeom>
              <a:avLst/>
              <a:gdLst>
                <a:gd name="T0" fmla="*/ 106 w 361"/>
                <a:gd name="T1" fmla="*/ 57 h 177"/>
                <a:gd name="T2" fmla="*/ 220 w 361"/>
                <a:gd name="T3" fmla="*/ 177 h 177"/>
                <a:gd name="T4" fmla="*/ 354 w 361"/>
                <a:gd name="T5" fmla="*/ 177 h 177"/>
                <a:gd name="T6" fmla="*/ 361 w 361"/>
                <a:gd name="T7" fmla="*/ 177 h 177"/>
                <a:gd name="T8" fmla="*/ 361 w 361"/>
                <a:gd name="T9" fmla="*/ 0 h 177"/>
                <a:gd name="T10" fmla="*/ 0 w 361"/>
                <a:gd name="T11" fmla="*/ 0 h 177"/>
                <a:gd name="T12" fmla="*/ 0 w 361"/>
                <a:gd name="T13" fmla="*/ 177 h 177"/>
                <a:gd name="T14" fmla="*/ 7 w 361"/>
                <a:gd name="T15" fmla="*/ 177 h 177"/>
                <a:gd name="T16" fmla="*/ 106 w 361"/>
                <a:gd name="T17" fmla="*/ 5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177">
                  <a:moveTo>
                    <a:pt x="106" y="57"/>
                  </a:moveTo>
                  <a:lnTo>
                    <a:pt x="220" y="177"/>
                  </a:lnTo>
                  <a:lnTo>
                    <a:pt x="354" y="177"/>
                  </a:lnTo>
                  <a:lnTo>
                    <a:pt x="361" y="177"/>
                  </a:lnTo>
                  <a:lnTo>
                    <a:pt x="361" y="0"/>
                  </a:lnTo>
                  <a:lnTo>
                    <a:pt x="0" y="0"/>
                  </a:lnTo>
                  <a:lnTo>
                    <a:pt x="0" y="177"/>
                  </a:lnTo>
                  <a:lnTo>
                    <a:pt x="7" y="177"/>
                  </a:lnTo>
                  <a:lnTo>
                    <a:pt x="106" y="5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106"/>
            <p:cNvSpPr>
              <a:spLocks noChangeArrowheads="1"/>
            </p:cNvSpPr>
            <p:nvPr/>
          </p:nvSpPr>
          <p:spPr bwMode="auto">
            <a:xfrm>
              <a:off x="20515262" y="8837613"/>
              <a:ext cx="1587" cy="15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107"/>
            <p:cNvSpPr>
              <a:spLocks noChangeArrowheads="1"/>
            </p:cNvSpPr>
            <p:nvPr/>
          </p:nvSpPr>
          <p:spPr bwMode="auto">
            <a:xfrm>
              <a:off x="19953287" y="8534401"/>
              <a:ext cx="539750"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08"/>
            <p:cNvSpPr>
              <a:spLocks/>
            </p:cNvSpPr>
            <p:nvPr/>
          </p:nvSpPr>
          <p:spPr bwMode="auto">
            <a:xfrm>
              <a:off x="20875625" y="8837613"/>
              <a:ext cx="190500" cy="79375"/>
            </a:xfrm>
            <a:custGeom>
              <a:avLst/>
              <a:gdLst>
                <a:gd name="T0" fmla="*/ 42 w 120"/>
                <a:gd name="T1" fmla="*/ 50 h 50"/>
                <a:gd name="T2" fmla="*/ 120 w 120"/>
                <a:gd name="T3" fmla="*/ 0 h 50"/>
                <a:gd name="T4" fmla="*/ 0 w 120"/>
                <a:gd name="T5" fmla="*/ 0 h 50"/>
                <a:gd name="T6" fmla="*/ 42 w 120"/>
                <a:gd name="T7" fmla="*/ 50 h 50"/>
              </a:gdLst>
              <a:ahLst/>
              <a:cxnLst>
                <a:cxn ang="0">
                  <a:pos x="T0" y="T1"/>
                </a:cxn>
                <a:cxn ang="0">
                  <a:pos x="T2" y="T3"/>
                </a:cxn>
                <a:cxn ang="0">
                  <a:pos x="T4" y="T5"/>
                </a:cxn>
                <a:cxn ang="0">
                  <a:pos x="T6" y="T7"/>
                </a:cxn>
              </a:cxnLst>
              <a:rect l="0" t="0" r="r" b="b"/>
              <a:pathLst>
                <a:path w="120" h="50">
                  <a:moveTo>
                    <a:pt x="42" y="50"/>
                  </a:moveTo>
                  <a:lnTo>
                    <a:pt x="120" y="0"/>
                  </a:lnTo>
                  <a:lnTo>
                    <a:pt x="0" y="0"/>
                  </a:lnTo>
                  <a:lnTo>
                    <a:pt x="42" y="5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09"/>
            <p:cNvSpPr>
              <a:spLocks/>
            </p:cNvSpPr>
            <p:nvPr/>
          </p:nvSpPr>
          <p:spPr bwMode="auto">
            <a:xfrm>
              <a:off x="21110575" y="8534401"/>
              <a:ext cx="349250" cy="269875"/>
            </a:xfrm>
            <a:custGeom>
              <a:avLst/>
              <a:gdLst>
                <a:gd name="T0" fmla="*/ 0 w 220"/>
                <a:gd name="T1" fmla="*/ 0 h 170"/>
                <a:gd name="T2" fmla="*/ 0 w 220"/>
                <a:gd name="T3" fmla="*/ 170 h 170"/>
                <a:gd name="T4" fmla="*/ 220 w 220"/>
                <a:gd name="T5" fmla="*/ 0 h 170"/>
                <a:gd name="T6" fmla="*/ 0 w 220"/>
                <a:gd name="T7" fmla="*/ 0 h 170"/>
              </a:gdLst>
              <a:ahLst/>
              <a:cxnLst>
                <a:cxn ang="0">
                  <a:pos x="T0" y="T1"/>
                </a:cxn>
                <a:cxn ang="0">
                  <a:pos x="T2" y="T3"/>
                </a:cxn>
                <a:cxn ang="0">
                  <a:pos x="T4" y="T5"/>
                </a:cxn>
                <a:cxn ang="0">
                  <a:pos x="T6" y="T7"/>
                </a:cxn>
              </a:cxnLst>
              <a:rect l="0" t="0" r="r" b="b"/>
              <a:pathLst>
                <a:path w="220" h="170">
                  <a:moveTo>
                    <a:pt x="0" y="0"/>
                  </a:moveTo>
                  <a:lnTo>
                    <a:pt x="0" y="170"/>
                  </a:lnTo>
                  <a:lnTo>
                    <a:pt x="220"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0"/>
            <p:cNvSpPr>
              <a:spLocks/>
            </p:cNvSpPr>
            <p:nvPr/>
          </p:nvSpPr>
          <p:spPr bwMode="auto">
            <a:xfrm>
              <a:off x="19221450" y="9648826"/>
              <a:ext cx="134937" cy="122238"/>
            </a:xfrm>
            <a:custGeom>
              <a:avLst/>
              <a:gdLst>
                <a:gd name="T0" fmla="*/ 85 w 85"/>
                <a:gd name="T1" fmla="*/ 0 h 77"/>
                <a:gd name="T2" fmla="*/ 0 w 85"/>
                <a:gd name="T3" fmla="*/ 77 h 77"/>
                <a:gd name="T4" fmla="*/ 85 w 85"/>
                <a:gd name="T5" fmla="*/ 77 h 77"/>
                <a:gd name="T6" fmla="*/ 85 w 85"/>
                <a:gd name="T7" fmla="*/ 0 h 77"/>
              </a:gdLst>
              <a:ahLst/>
              <a:cxnLst>
                <a:cxn ang="0">
                  <a:pos x="T0" y="T1"/>
                </a:cxn>
                <a:cxn ang="0">
                  <a:pos x="T2" y="T3"/>
                </a:cxn>
                <a:cxn ang="0">
                  <a:pos x="T4" y="T5"/>
                </a:cxn>
                <a:cxn ang="0">
                  <a:pos x="T6" y="T7"/>
                </a:cxn>
              </a:cxnLst>
              <a:rect l="0" t="0" r="r" b="b"/>
              <a:pathLst>
                <a:path w="85" h="77">
                  <a:moveTo>
                    <a:pt x="85" y="0"/>
                  </a:moveTo>
                  <a:lnTo>
                    <a:pt x="0" y="77"/>
                  </a:lnTo>
                  <a:lnTo>
                    <a:pt x="85" y="77"/>
                  </a:lnTo>
                  <a:lnTo>
                    <a:pt x="85"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1"/>
            <p:cNvSpPr>
              <a:spLocks/>
            </p:cNvSpPr>
            <p:nvPr/>
          </p:nvSpPr>
          <p:spPr bwMode="auto">
            <a:xfrm>
              <a:off x="19570700" y="9310688"/>
              <a:ext cx="369887" cy="134938"/>
            </a:xfrm>
            <a:custGeom>
              <a:avLst/>
              <a:gdLst>
                <a:gd name="T0" fmla="*/ 233 w 233"/>
                <a:gd name="T1" fmla="*/ 42 h 85"/>
                <a:gd name="T2" fmla="*/ 99 w 233"/>
                <a:gd name="T3" fmla="*/ 0 h 85"/>
                <a:gd name="T4" fmla="*/ 0 w 233"/>
                <a:gd name="T5" fmla="*/ 85 h 85"/>
                <a:gd name="T6" fmla="*/ 233 w 233"/>
                <a:gd name="T7" fmla="*/ 85 h 85"/>
                <a:gd name="T8" fmla="*/ 233 w 233"/>
                <a:gd name="T9" fmla="*/ 42 h 85"/>
              </a:gdLst>
              <a:ahLst/>
              <a:cxnLst>
                <a:cxn ang="0">
                  <a:pos x="T0" y="T1"/>
                </a:cxn>
                <a:cxn ang="0">
                  <a:pos x="T2" y="T3"/>
                </a:cxn>
                <a:cxn ang="0">
                  <a:pos x="T4" y="T5"/>
                </a:cxn>
                <a:cxn ang="0">
                  <a:pos x="T6" y="T7"/>
                </a:cxn>
                <a:cxn ang="0">
                  <a:pos x="T8" y="T9"/>
                </a:cxn>
              </a:cxnLst>
              <a:rect l="0" t="0" r="r" b="b"/>
              <a:pathLst>
                <a:path w="233" h="85">
                  <a:moveTo>
                    <a:pt x="233" y="42"/>
                  </a:moveTo>
                  <a:lnTo>
                    <a:pt x="99" y="0"/>
                  </a:lnTo>
                  <a:lnTo>
                    <a:pt x="0" y="85"/>
                  </a:lnTo>
                  <a:lnTo>
                    <a:pt x="233" y="85"/>
                  </a:lnTo>
                  <a:lnTo>
                    <a:pt x="233"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2"/>
            <p:cNvSpPr>
              <a:spLocks/>
            </p:cNvSpPr>
            <p:nvPr/>
          </p:nvSpPr>
          <p:spPr bwMode="auto">
            <a:xfrm>
              <a:off x="19953287" y="9390063"/>
              <a:ext cx="201612" cy="55563"/>
            </a:xfrm>
            <a:custGeom>
              <a:avLst/>
              <a:gdLst>
                <a:gd name="T0" fmla="*/ 127 w 127"/>
                <a:gd name="T1" fmla="*/ 35 h 35"/>
                <a:gd name="T2" fmla="*/ 0 w 127"/>
                <a:gd name="T3" fmla="*/ 0 h 35"/>
                <a:gd name="T4" fmla="*/ 0 w 127"/>
                <a:gd name="T5" fmla="*/ 35 h 35"/>
                <a:gd name="T6" fmla="*/ 127 w 127"/>
                <a:gd name="T7" fmla="*/ 35 h 35"/>
              </a:gdLst>
              <a:ahLst/>
              <a:cxnLst>
                <a:cxn ang="0">
                  <a:pos x="T0" y="T1"/>
                </a:cxn>
                <a:cxn ang="0">
                  <a:pos x="T2" y="T3"/>
                </a:cxn>
                <a:cxn ang="0">
                  <a:pos x="T4" y="T5"/>
                </a:cxn>
                <a:cxn ang="0">
                  <a:pos x="T6" y="T7"/>
                </a:cxn>
              </a:cxnLst>
              <a:rect l="0" t="0" r="r" b="b"/>
              <a:pathLst>
                <a:path w="127" h="35">
                  <a:moveTo>
                    <a:pt x="127" y="35"/>
                  </a:moveTo>
                  <a:lnTo>
                    <a:pt x="0" y="0"/>
                  </a:lnTo>
                  <a:lnTo>
                    <a:pt x="0" y="35"/>
                  </a:lnTo>
                  <a:lnTo>
                    <a:pt x="127" y="3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3"/>
            <p:cNvSpPr>
              <a:spLocks/>
            </p:cNvSpPr>
            <p:nvPr/>
          </p:nvSpPr>
          <p:spPr bwMode="auto">
            <a:xfrm>
              <a:off x="19367500" y="9467851"/>
              <a:ext cx="573087" cy="303213"/>
            </a:xfrm>
            <a:custGeom>
              <a:avLst/>
              <a:gdLst>
                <a:gd name="T0" fmla="*/ 361 w 361"/>
                <a:gd name="T1" fmla="*/ 191 h 191"/>
                <a:gd name="T2" fmla="*/ 361 w 361"/>
                <a:gd name="T3" fmla="*/ 0 h 191"/>
                <a:gd name="T4" fmla="*/ 121 w 361"/>
                <a:gd name="T5" fmla="*/ 0 h 191"/>
                <a:gd name="T6" fmla="*/ 0 w 361"/>
                <a:gd name="T7" fmla="*/ 106 h 191"/>
                <a:gd name="T8" fmla="*/ 0 w 361"/>
                <a:gd name="T9" fmla="*/ 191 h 191"/>
                <a:gd name="T10" fmla="*/ 361 w 361"/>
                <a:gd name="T11" fmla="*/ 191 h 191"/>
              </a:gdLst>
              <a:ahLst/>
              <a:cxnLst>
                <a:cxn ang="0">
                  <a:pos x="T0" y="T1"/>
                </a:cxn>
                <a:cxn ang="0">
                  <a:pos x="T2" y="T3"/>
                </a:cxn>
                <a:cxn ang="0">
                  <a:pos x="T4" y="T5"/>
                </a:cxn>
                <a:cxn ang="0">
                  <a:pos x="T6" y="T7"/>
                </a:cxn>
                <a:cxn ang="0">
                  <a:pos x="T8" y="T9"/>
                </a:cxn>
                <a:cxn ang="0">
                  <a:pos x="T10" y="T11"/>
                </a:cxn>
              </a:cxnLst>
              <a:rect l="0" t="0" r="r" b="b"/>
              <a:pathLst>
                <a:path w="361" h="191">
                  <a:moveTo>
                    <a:pt x="361" y="191"/>
                  </a:moveTo>
                  <a:lnTo>
                    <a:pt x="361" y="0"/>
                  </a:lnTo>
                  <a:lnTo>
                    <a:pt x="121" y="0"/>
                  </a:lnTo>
                  <a:lnTo>
                    <a:pt x="0" y="106"/>
                  </a:lnTo>
                  <a:lnTo>
                    <a:pt x="0" y="191"/>
                  </a:lnTo>
                  <a:lnTo>
                    <a:pt x="361"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114"/>
            <p:cNvSpPr>
              <a:spLocks noChangeArrowheads="1"/>
            </p:cNvSpPr>
            <p:nvPr/>
          </p:nvSpPr>
          <p:spPr bwMode="auto">
            <a:xfrm>
              <a:off x="18783300" y="8534401"/>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115"/>
            <p:cNvSpPr>
              <a:spLocks noChangeArrowheads="1"/>
            </p:cNvSpPr>
            <p:nvPr/>
          </p:nvSpPr>
          <p:spPr bwMode="auto">
            <a:xfrm>
              <a:off x="18783300" y="8837613"/>
              <a:ext cx="55562" cy="2936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116"/>
            <p:cNvSpPr>
              <a:spLocks noChangeArrowheads="1"/>
            </p:cNvSpPr>
            <p:nvPr/>
          </p:nvSpPr>
          <p:spPr bwMode="auto">
            <a:xfrm>
              <a:off x="18783300" y="9805988"/>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117"/>
            <p:cNvSpPr>
              <a:spLocks noChangeArrowheads="1"/>
            </p:cNvSpPr>
            <p:nvPr/>
          </p:nvSpPr>
          <p:spPr bwMode="auto">
            <a:xfrm>
              <a:off x="18783300" y="9142413"/>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118"/>
            <p:cNvSpPr>
              <a:spLocks noChangeArrowheads="1"/>
            </p:cNvSpPr>
            <p:nvPr/>
          </p:nvSpPr>
          <p:spPr bwMode="auto">
            <a:xfrm>
              <a:off x="18783300" y="9467851"/>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119"/>
            <p:cNvSpPr>
              <a:spLocks noChangeArrowheads="1"/>
            </p:cNvSpPr>
            <p:nvPr/>
          </p:nvSpPr>
          <p:spPr bwMode="auto">
            <a:xfrm>
              <a:off x="18783300" y="8196263"/>
              <a:ext cx="55562" cy="3270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0"/>
            <p:cNvSpPr>
              <a:spLocks/>
            </p:cNvSpPr>
            <p:nvPr/>
          </p:nvSpPr>
          <p:spPr bwMode="auto">
            <a:xfrm>
              <a:off x="19188112" y="9771063"/>
              <a:ext cx="2654300" cy="34925"/>
            </a:xfrm>
            <a:custGeom>
              <a:avLst/>
              <a:gdLst>
                <a:gd name="T0" fmla="*/ 1197 w 1672"/>
                <a:gd name="T1" fmla="*/ 8 h 22"/>
                <a:gd name="T2" fmla="*/ 1197 w 1672"/>
                <a:gd name="T3" fmla="*/ 0 h 22"/>
                <a:gd name="T4" fmla="*/ 482 w 1672"/>
                <a:gd name="T5" fmla="*/ 0 h 22"/>
                <a:gd name="T6" fmla="*/ 482 w 1672"/>
                <a:gd name="T7" fmla="*/ 8 h 22"/>
                <a:gd name="T8" fmla="*/ 474 w 1672"/>
                <a:gd name="T9" fmla="*/ 8 h 22"/>
                <a:gd name="T10" fmla="*/ 474 w 1672"/>
                <a:gd name="T11" fmla="*/ 0 h 22"/>
                <a:gd name="T12" fmla="*/ 113 w 1672"/>
                <a:gd name="T13" fmla="*/ 0 h 22"/>
                <a:gd name="T14" fmla="*/ 113 w 1672"/>
                <a:gd name="T15" fmla="*/ 8 h 22"/>
                <a:gd name="T16" fmla="*/ 106 w 1672"/>
                <a:gd name="T17" fmla="*/ 8 h 22"/>
                <a:gd name="T18" fmla="*/ 106 w 1672"/>
                <a:gd name="T19" fmla="*/ 0 h 22"/>
                <a:gd name="T20" fmla="*/ 21 w 1672"/>
                <a:gd name="T21" fmla="*/ 0 h 22"/>
                <a:gd name="T22" fmla="*/ 0 w 1672"/>
                <a:gd name="T23" fmla="*/ 22 h 22"/>
                <a:gd name="T24" fmla="*/ 1672 w 1672"/>
                <a:gd name="T25" fmla="*/ 22 h 22"/>
                <a:gd name="T26" fmla="*/ 1672 w 1672"/>
                <a:gd name="T27" fmla="*/ 0 h 22"/>
                <a:gd name="T28" fmla="*/ 1211 w 1672"/>
                <a:gd name="T29" fmla="*/ 0 h 22"/>
                <a:gd name="T30" fmla="*/ 1211 w 1672"/>
                <a:gd name="T31" fmla="*/ 8 h 22"/>
                <a:gd name="T32" fmla="*/ 1197 w 1672"/>
                <a:gd name="T33"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2" h="22">
                  <a:moveTo>
                    <a:pt x="1197" y="8"/>
                  </a:moveTo>
                  <a:lnTo>
                    <a:pt x="1197" y="0"/>
                  </a:lnTo>
                  <a:lnTo>
                    <a:pt x="482" y="0"/>
                  </a:lnTo>
                  <a:lnTo>
                    <a:pt x="482" y="8"/>
                  </a:lnTo>
                  <a:lnTo>
                    <a:pt x="474" y="8"/>
                  </a:lnTo>
                  <a:lnTo>
                    <a:pt x="474" y="0"/>
                  </a:lnTo>
                  <a:lnTo>
                    <a:pt x="113" y="0"/>
                  </a:lnTo>
                  <a:lnTo>
                    <a:pt x="113" y="8"/>
                  </a:lnTo>
                  <a:lnTo>
                    <a:pt x="106" y="8"/>
                  </a:lnTo>
                  <a:lnTo>
                    <a:pt x="106" y="0"/>
                  </a:lnTo>
                  <a:lnTo>
                    <a:pt x="21" y="0"/>
                  </a:lnTo>
                  <a:lnTo>
                    <a:pt x="0" y="22"/>
                  </a:lnTo>
                  <a:lnTo>
                    <a:pt x="1672" y="22"/>
                  </a:lnTo>
                  <a:lnTo>
                    <a:pt x="1672" y="0"/>
                  </a:lnTo>
                  <a:lnTo>
                    <a:pt x="1211" y="0"/>
                  </a:lnTo>
                  <a:lnTo>
                    <a:pt x="1211" y="8"/>
                  </a:lnTo>
                  <a:lnTo>
                    <a:pt x="1197" y="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1"/>
            <p:cNvSpPr>
              <a:spLocks/>
            </p:cNvSpPr>
            <p:nvPr/>
          </p:nvSpPr>
          <p:spPr bwMode="auto">
            <a:xfrm>
              <a:off x="18613438" y="9771063"/>
              <a:ext cx="439737" cy="34925"/>
            </a:xfrm>
            <a:custGeom>
              <a:avLst/>
              <a:gdLst>
                <a:gd name="T0" fmla="*/ 121 w 277"/>
                <a:gd name="T1" fmla="*/ 22 h 22"/>
                <a:gd name="T2" fmla="*/ 149 w 277"/>
                <a:gd name="T3" fmla="*/ 0 h 22"/>
                <a:gd name="T4" fmla="*/ 142 w 277"/>
                <a:gd name="T5" fmla="*/ 0 h 22"/>
                <a:gd name="T6" fmla="*/ 107 w 277"/>
                <a:gd name="T7" fmla="*/ 0 h 22"/>
                <a:gd name="T8" fmla="*/ 0 w 277"/>
                <a:gd name="T9" fmla="*/ 0 h 22"/>
                <a:gd name="T10" fmla="*/ 0 w 277"/>
                <a:gd name="T11" fmla="*/ 22 h 22"/>
                <a:gd name="T12" fmla="*/ 107 w 277"/>
                <a:gd name="T13" fmla="*/ 22 h 22"/>
                <a:gd name="T14" fmla="*/ 142 w 277"/>
                <a:gd name="T15" fmla="*/ 22 h 22"/>
                <a:gd name="T16" fmla="*/ 277 w 277"/>
                <a:gd name="T17" fmla="*/ 22 h 22"/>
                <a:gd name="T18" fmla="*/ 121 w 277"/>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7" h="22">
                  <a:moveTo>
                    <a:pt x="121" y="22"/>
                  </a:moveTo>
                  <a:lnTo>
                    <a:pt x="149" y="0"/>
                  </a:lnTo>
                  <a:lnTo>
                    <a:pt x="142" y="0"/>
                  </a:lnTo>
                  <a:lnTo>
                    <a:pt x="107" y="0"/>
                  </a:lnTo>
                  <a:lnTo>
                    <a:pt x="0" y="0"/>
                  </a:lnTo>
                  <a:lnTo>
                    <a:pt x="0" y="22"/>
                  </a:lnTo>
                  <a:lnTo>
                    <a:pt x="107" y="22"/>
                  </a:lnTo>
                  <a:lnTo>
                    <a:pt x="142" y="22"/>
                  </a:lnTo>
                  <a:lnTo>
                    <a:pt x="277" y="22"/>
                  </a:lnTo>
                  <a:lnTo>
                    <a:pt x="121" y="22"/>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Rectangle 122"/>
            <p:cNvSpPr>
              <a:spLocks noChangeArrowheads="1"/>
            </p:cNvSpPr>
            <p:nvPr/>
          </p:nvSpPr>
          <p:spPr bwMode="auto">
            <a:xfrm>
              <a:off x="20515262"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Rectangle 123"/>
            <p:cNvSpPr>
              <a:spLocks noChangeArrowheads="1"/>
            </p:cNvSpPr>
            <p:nvPr/>
          </p:nvSpPr>
          <p:spPr bwMode="auto">
            <a:xfrm>
              <a:off x="19953287" y="8523288"/>
              <a:ext cx="539750"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4"/>
            <p:cNvSpPr>
              <a:spLocks/>
            </p:cNvSpPr>
            <p:nvPr/>
          </p:nvSpPr>
          <p:spPr bwMode="auto">
            <a:xfrm>
              <a:off x="18624550" y="8523288"/>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5"/>
            <p:cNvSpPr>
              <a:spLocks/>
            </p:cNvSpPr>
            <p:nvPr/>
          </p:nvSpPr>
          <p:spPr bwMode="auto">
            <a:xfrm>
              <a:off x="21110575" y="8523288"/>
              <a:ext cx="371475" cy="11113"/>
            </a:xfrm>
            <a:custGeom>
              <a:avLst/>
              <a:gdLst>
                <a:gd name="T0" fmla="*/ 220 w 234"/>
                <a:gd name="T1" fmla="*/ 7 h 7"/>
                <a:gd name="T2" fmla="*/ 234 w 234"/>
                <a:gd name="T3" fmla="*/ 0 h 7"/>
                <a:gd name="T4" fmla="*/ 0 w 234"/>
                <a:gd name="T5" fmla="*/ 0 h 7"/>
                <a:gd name="T6" fmla="*/ 0 w 234"/>
                <a:gd name="T7" fmla="*/ 7 h 7"/>
                <a:gd name="T8" fmla="*/ 220 w 234"/>
                <a:gd name="T9" fmla="*/ 7 h 7"/>
              </a:gdLst>
              <a:ahLst/>
              <a:cxnLst>
                <a:cxn ang="0">
                  <a:pos x="T0" y="T1"/>
                </a:cxn>
                <a:cxn ang="0">
                  <a:pos x="T2" y="T3"/>
                </a:cxn>
                <a:cxn ang="0">
                  <a:pos x="T4" y="T5"/>
                </a:cxn>
                <a:cxn ang="0">
                  <a:pos x="T6" y="T7"/>
                </a:cxn>
                <a:cxn ang="0">
                  <a:pos x="T8" y="T9"/>
                </a:cxn>
              </a:cxnLst>
              <a:rect l="0" t="0" r="r" b="b"/>
              <a:pathLst>
                <a:path w="234" h="7">
                  <a:moveTo>
                    <a:pt x="220" y="7"/>
                  </a:moveTo>
                  <a:lnTo>
                    <a:pt x="234" y="0"/>
                  </a:lnTo>
                  <a:lnTo>
                    <a:pt x="0" y="0"/>
                  </a:lnTo>
                  <a:lnTo>
                    <a:pt x="0" y="7"/>
                  </a:lnTo>
                  <a:lnTo>
                    <a:pt x="220"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Rectangle 126"/>
            <p:cNvSpPr>
              <a:spLocks noChangeArrowheads="1"/>
            </p:cNvSpPr>
            <p:nvPr/>
          </p:nvSpPr>
          <p:spPr bwMode="auto">
            <a:xfrm>
              <a:off x="19367500"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127"/>
            <p:cNvSpPr>
              <a:spLocks/>
            </p:cNvSpPr>
            <p:nvPr/>
          </p:nvSpPr>
          <p:spPr bwMode="auto">
            <a:xfrm>
              <a:off x="21651912" y="8523288"/>
              <a:ext cx="179387" cy="11113"/>
            </a:xfrm>
            <a:custGeom>
              <a:avLst/>
              <a:gdLst>
                <a:gd name="T0" fmla="*/ 113 w 113"/>
                <a:gd name="T1" fmla="*/ 7 h 7"/>
                <a:gd name="T2" fmla="*/ 113 w 113"/>
                <a:gd name="T3" fmla="*/ 0 h 7"/>
                <a:gd name="T4" fmla="*/ 7 w 113"/>
                <a:gd name="T5" fmla="*/ 0 h 7"/>
                <a:gd name="T6" fmla="*/ 0 w 113"/>
                <a:gd name="T7" fmla="*/ 7 h 7"/>
                <a:gd name="T8" fmla="*/ 113 w 113"/>
                <a:gd name="T9" fmla="*/ 7 h 7"/>
              </a:gdLst>
              <a:ahLst/>
              <a:cxnLst>
                <a:cxn ang="0">
                  <a:pos x="T0" y="T1"/>
                </a:cxn>
                <a:cxn ang="0">
                  <a:pos x="T2" y="T3"/>
                </a:cxn>
                <a:cxn ang="0">
                  <a:pos x="T4" y="T5"/>
                </a:cxn>
                <a:cxn ang="0">
                  <a:pos x="T6" y="T7"/>
                </a:cxn>
                <a:cxn ang="0">
                  <a:pos x="T8" y="T9"/>
                </a:cxn>
              </a:cxnLst>
              <a:rect l="0" t="0" r="r" b="b"/>
              <a:pathLst>
                <a:path w="113" h="7">
                  <a:moveTo>
                    <a:pt x="113" y="7"/>
                  </a:moveTo>
                  <a:lnTo>
                    <a:pt x="113" y="0"/>
                  </a:lnTo>
                  <a:lnTo>
                    <a:pt x="7" y="0"/>
                  </a:lnTo>
                  <a:lnTo>
                    <a:pt x="0" y="7"/>
                  </a:lnTo>
                  <a:lnTo>
                    <a:pt x="113"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28"/>
            <p:cNvSpPr>
              <a:spLocks/>
            </p:cNvSpPr>
            <p:nvPr/>
          </p:nvSpPr>
          <p:spPr bwMode="auto">
            <a:xfrm>
              <a:off x="18613438" y="8815388"/>
              <a:ext cx="742950" cy="22225"/>
            </a:xfrm>
            <a:custGeom>
              <a:avLst/>
              <a:gdLst>
                <a:gd name="T0" fmla="*/ 468 w 468"/>
                <a:gd name="T1" fmla="*/ 14 h 14"/>
                <a:gd name="T2" fmla="*/ 468 w 468"/>
                <a:gd name="T3" fmla="*/ 0 h 14"/>
                <a:gd name="T4" fmla="*/ 142 w 468"/>
                <a:gd name="T5" fmla="*/ 0 h 14"/>
                <a:gd name="T6" fmla="*/ 107 w 468"/>
                <a:gd name="T7" fmla="*/ 0 h 14"/>
                <a:gd name="T8" fmla="*/ 0 w 468"/>
                <a:gd name="T9" fmla="*/ 0 h 14"/>
                <a:gd name="T10" fmla="*/ 0 w 468"/>
                <a:gd name="T11" fmla="*/ 14 h 14"/>
                <a:gd name="T12" fmla="*/ 107 w 468"/>
                <a:gd name="T13" fmla="*/ 14 h 14"/>
                <a:gd name="T14" fmla="*/ 142 w 468"/>
                <a:gd name="T15" fmla="*/ 14 h 14"/>
                <a:gd name="T16" fmla="*/ 468 w 468"/>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8" h="14">
                  <a:moveTo>
                    <a:pt x="468" y="14"/>
                  </a:moveTo>
                  <a:lnTo>
                    <a:pt x="468" y="0"/>
                  </a:lnTo>
                  <a:lnTo>
                    <a:pt x="142" y="0"/>
                  </a:lnTo>
                  <a:lnTo>
                    <a:pt x="107" y="0"/>
                  </a:lnTo>
                  <a:lnTo>
                    <a:pt x="0" y="0"/>
                  </a:lnTo>
                  <a:lnTo>
                    <a:pt x="0" y="14"/>
                  </a:lnTo>
                  <a:lnTo>
                    <a:pt x="107" y="14"/>
                  </a:lnTo>
                  <a:lnTo>
                    <a:pt x="142" y="14"/>
                  </a:lnTo>
                  <a:lnTo>
                    <a:pt x="468"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29"/>
            <p:cNvSpPr>
              <a:spLocks/>
            </p:cNvSpPr>
            <p:nvPr/>
          </p:nvSpPr>
          <p:spPr bwMode="auto">
            <a:xfrm>
              <a:off x="21201062" y="8815388"/>
              <a:ext cx="619125" cy="22225"/>
            </a:xfrm>
            <a:custGeom>
              <a:avLst/>
              <a:gdLst>
                <a:gd name="T0" fmla="*/ 390 w 390"/>
                <a:gd name="T1" fmla="*/ 14 h 14"/>
                <a:gd name="T2" fmla="*/ 390 w 390"/>
                <a:gd name="T3" fmla="*/ 0 h 14"/>
                <a:gd name="T4" fmla="*/ 14 w 390"/>
                <a:gd name="T5" fmla="*/ 0 h 14"/>
                <a:gd name="T6" fmla="*/ 0 w 390"/>
                <a:gd name="T7" fmla="*/ 14 h 14"/>
                <a:gd name="T8" fmla="*/ 390 w 390"/>
                <a:gd name="T9" fmla="*/ 14 h 14"/>
              </a:gdLst>
              <a:ahLst/>
              <a:cxnLst>
                <a:cxn ang="0">
                  <a:pos x="T0" y="T1"/>
                </a:cxn>
                <a:cxn ang="0">
                  <a:pos x="T2" y="T3"/>
                </a:cxn>
                <a:cxn ang="0">
                  <a:pos x="T4" y="T5"/>
                </a:cxn>
                <a:cxn ang="0">
                  <a:pos x="T6" y="T7"/>
                </a:cxn>
                <a:cxn ang="0">
                  <a:pos x="T8" y="T9"/>
                </a:cxn>
              </a:cxnLst>
              <a:rect l="0" t="0" r="r" b="b"/>
              <a:pathLst>
                <a:path w="390" h="14">
                  <a:moveTo>
                    <a:pt x="390" y="14"/>
                  </a:moveTo>
                  <a:lnTo>
                    <a:pt x="390" y="0"/>
                  </a:lnTo>
                  <a:lnTo>
                    <a:pt x="14" y="0"/>
                  </a:lnTo>
                  <a:lnTo>
                    <a:pt x="0" y="14"/>
                  </a:lnTo>
                  <a:lnTo>
                    <a:pt x="39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0"/>
            <p:cNvSpPr>
              <a:spLocks/>
            </p:cNvSpPr>
            <p:nvPr/>
          </p:nvSpPr>
          <p:spPr bwMode="auto">
            <a:xfrm>
              <a:off x="20661312" y="8815388"/>
              <a:ext cx="90487" cy="22225"/>
            </a:xfrm>
            <a:custGeom>
              <a:avLst/>
              <a:gdLst>
                <a:gd name="T0" fmla="*/ 50 w 57"/>
                <a:gd name="T1" fmla="*/ 0 h 14"/>
                <a:gd name="T2" fmla="*/ 7 w 57"/>
                <a:gd name="T3" fmla="*/ 0 h 14"/>
                <a:gd name="T4" fmla="*/ 0 w 57"/>
                <a:gd name="T5" fmla="*/ 14 h 14"/>
                <a:gd name="T6" fmla="*/ 57 w 57"/>
                <a:gd name="T7" fmla="*/ 14 h 14"/>
                <a:gd name="T8" fmla="*/ 50 w 57"/>
                <a:gd name="T9" fmla="*/ 0 h 14"/>
              </a:gdLst>
              <a:ahLst/>
              <a:cxnLst>
                <a:cxn ang="0">
                  <a:pos x="T0" y="T1"/>
                </a:cxn>
                <a:cxn ang="0">
                  <a:pos x="T2" y="T3"/>
                </a:cxn>
                <a:cxn ang="0">
                  <a:pos x="T4" y="T5"/>
                </a:cxn>
                <a:cxn ang="0">
                  <a:pos x="T6" y="T7"/>
                </a:cxn>
                <a:cxn ang="0">
                  <a:pos x="T8" y="T9"/>
                </a:cxn>
              </a:cxnLst>
              <a:rect l="0" t="0" r="r" b="b"/>
              <a:pathLst>
                <a:path w="57" h="14">
                  <a:moveTo>
                    <a:pt x="50" y="0"/>
                  </a:moveTo>
                  <a:lnTo>
                    <a:pt x="7" y="0"/>
                  </a:lnTo>
                  <a:lnTo>
                    <a:pt x="0" y="14"/>
                  </a:lnTo>
                  <a:lnTo>
                    <a:pt x="57" y="14"/>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1"/>
            <p:cNvSpPr>
              <a:spLocks/>
            </p:cNvSpPr>
            <p:nvPr/>
          </p:nvSpPr>
          <p:spPr bwMode="auto">
            <a:xfrm>
              <a:off x="20864512" y="8815388"/>
              <a:ext cx="212725" cy="22225"/>
            </a:xfrm>
            <a:custGeom>
              <a:avLst/>
              <a:gdLst>
                <a:gd name="T0" fmla="*/ 7 w 134"/>
                <a:gd name="T1" fmla="*/ 14 h 14"/>
                <a:gd name="T2" fmla="*/ 127 w 134"/>
                <a:gd name="T3" fmla="*/ 14 h 14"/>
                <a:gd name="T4" fmla="*/ 134 w 134"/>
                <a:gd name="T5" fmla="*/ 0 h 14"/>
                <a:gd name="T6" fmla="*/ 0 w 134"/>
                <a:gd name="T7" fmla="*/ 0 h 14"/>
                <a:gd name="T8" fmla="*/ 7 w 134"/>
                <a:gd name="T9" fmla="*/ 14 h 14"/>
              </a:gdLst>
              <a:ahLst/>
              <a:cxnLst>
                <a:cxn ang="0">
                  <a:pos x="T0" y="T1"/>
                </a:cxn>
                <a:cxn ang="0">
                  <a:pos x="T2" y="T3"/>
                </a:cxn>
                <a:cxn ang="0">
                  <a:pos x="T4" y="T5"/>
                </a:cxn>
                <a:cxn ang="0">
                  <a:pos x="T6" y="T7"/>
                </a:cxn>
                <a:cxn ang="0">
                  <a:pos x="T8" y="T9"/>
                </a:cxn>
              </a:cxnLst>
              <a:rect l="0" t="0" r="r" b="b"/>
              <a:pathLst>
                <a:path w="134" h="14">
                  <a:moveTo>
                    <a:pt x="7" y="14"/>
                  </a:moveTo>
                  <a:lnTo>
                    <a:pt x="127" y="14"/>
                  </a:lnTo>
                  <a:lnTo>
                    <a:pt x="134" y="0"/>
                  </a:lnTo>
                  <a:lnTo>
                    <a:pt x="0" y="0"/>
                  </a:lnTo>
                  <a:lnTo>
                    <a:pt x="7"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2"/>
            <p:cNvSpPr>
              <a:spLocks/>
            </p:cNvSpPr>
            <p:nvPr/>
          </p:nvSpPr>
          <p:spPr bwMode="auto">
            <a:xfrm>
              <a:off x="20515262" y="8815388"/>
              <a:ext cx="11112" cy="22225"/>
            </a:xfrm>
            <a:custGeom>
              <a:avLst/>
              <a:gdLst>
                <a:gd name="T0" fmla="*/ 7 w 7"/>
                <a:gd name="T1" fmla="*/ 0 h 14"/>
                <a:gd name="T2" fmla="*/ 0 w 7"/>
                <a:gd name="T3" fmla="*/ 0 h 14"/>
                <a:gd name="T4" fmla="*/ 0 w 7"/>
                <a:gd name="T5" fmla="*/ 14 h 14"/>
                <a:gd name="T6" fmla="*/ 0 w 7"/>
                <a:gd name="T7" fmla="*/ 14 h 14"/>
                <a:gd name="T8" fmla="*/ 7 w 7"/>
                <a:gd name="T9" fmla="*/ 0 h 14"/>
              </a:gdLst>
              <a:ahLst/>
              <a:cxnLst>
                <a:cxn ang="0">
                  <a:pos x="T0" y="T1"/>
                </a:cxn>
                <a:cxn ang="0">
                  <a:pos x="T2" y="T3"/>
                </a:cxn>
                <a:cxn ang="0">
                  <a:pos x="T4" y="T5"/>
                </a:cxn>
                <a:cxn ang="0">
                  <a:pos x="T6" y="T7"/>
                </a:cxn>
                <a:cxn ang="0">
                  <a:pos x="T8" y="T9"/>
                </a:cxn>
              </a:cxnLst>
              <a:rect l="0" t="0" r="r" b="b"/>
              <a:pathLst>
                <a:path w="7" h="14">
                  <a:moveTo>
                    <a:pt x="7" y="0"/>
                  </a:moveTo>
                  <a:lnTo>
                    <a:pt x="0" y="0"/>
                  </a:lnTo>
                  <a:lnTo>
                    <a:pt x="0" y="14"/>
                  </a:lnTo>
                  <a:lnTo>
                    <a:pt x="0" y="14"/>
                  </a:lnTo>
                  <a:lnTo>
                    <a:pt x="7"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Rectangle 133"/>
            <p:cNvSpPr>
              <a:spLocks noChangeArrowheads="1"/>
            </p:cNvSpPr>
            <p:nvPr/>
          </p:nvSpPr>
          <p:spPr bwMode="auto">
            <a:xfrm>
              <a:off x="19953287" y="8815388"/>
              <a:ext cx="53975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Rectangle 134"/>
            <p:cNvSpPr>
              <a:spLocks noChangeArrowheads="1"/>
            </p:cNvSpPr>
            <p:nvPr/>
          </p:nvSpPr>
          <p:spPr bwMode="auto">
            <a:xfrm>
              <a:off x="19367500" y="8815388"/>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35"/>
            <p:cNvSpPr>
              <a:spLocks/>
            </p:cNvSpPr>
            <p:nvPr/>
          </p:nvSpPr>
          <p:spPr bwMode="auto">
            <a:xfrm>
              <a:off x="19761200" y="9131301"/>
              <a:ext cx="179387" cy="11113"/>
            </a:xfrm>
            <a:custGeom>
              <a:avLst/>
              <a:gdLst>
                <a:gd name="T0" fmla="*/ 21 w 113"/>
                <a:gd name="T1" fmla="*/ 7 h 7"/>
                <a:gd name="T2" fmla="*/ 113 w 113"/>
                <a:gd name="T3" fmla="*/ 7 h 7"/>
                <a:gd name="T4" fmla="*/ 113 w 113"/>
                <a:gd name="T5" fmla="*/ 0 h 7"/>
                <a:gd name="T6" fmla="*/ 0 w 113"/>
                <a:gd name="T7" fmla="*/ 0 h 7"/>
                <a:gd name="T8" fmla="*/ 21 w 113"/>
                <a:gd name="T9" fmla="*/ 7 h 7"/>
              </a:gdLst>
              <a:ahLst/>
              <a:cxnLst>
                <a:cxn ang="0">
                  <a:pos x="T0" y="T1"/>
                </a:cxn>
                <a:cxn ang="0">
                  <a:pos x="T2" y="T3"/>
                </a:cxn>
                <a:cxn ang="0">
                  <a:pos x="T4" y="T5"/>
                </a:cxn>
                <a:cxn ang="0">
                  <a:pos x="T6" y="T7"/>
                </a:cxn>
                <a:cxn ang="0">
                  <a:pos x="T8" y="T9"/>
                </a:cxn>
              </a:cxnLst>
              <a:rect l="0" t="0" r="r" b="b"/>
              <a:pathLst>
                <a:path w="113" h="7">
                  <a:moveTo>
                    <a:pt x="21" y="7"/>
                  </a:moveTo>
                  <a:lnTo>
                    <a:pt x="113" y="7"/>
                  </a:lnTo>
                  <a:lnTo>
                    <a:pt x="113" y="0"/>
                  </a:lnTo>
                  <a:lnTo>
                    <a:pt x="0" y="0"/>
                  </a:lnTo>
                  <a:lnTo>
                    <a:pt x="2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136"/>
            <p:cNvSpPr>
              <a:spLocks/>
            </p:cNvSpPr>
            <p:nvPr/>
          </p:nvSpPr>
          <p:spPr bwMode="auto">
            <a:xfrm>
              <a:off x="20413662" y="9131301"/>
              <a:ext cx="79375" cy="11113"/>
            </a:xfrm>
            <a:custGeom>
              <a:avLst/>
              <a:gdLst>
                <a:gd name="T0" fmla="*/ 50 w 50"/>
                <a:gd name="T1" fmla="*/ 0 h 7"/>
                <a:gd name="T2" fmla="*/ 7 w 50"/>
                <a:gd name="T3" fmla="*/ 0 h 7"/>
                <a:gd name="T4" fmla="*/ 0 w 50"/>
                <a:gd name="T5" fmla="*/ 7 h 7"/>
                <a:gd name="T6" fmla="*/ 50 w 50"/>
                <a:gd name="T7" fmla="*/ 7 h 7"/>
                <a:gd name="T8" fmla="*/ 50 w 50"/>
                <a:gd name="T9" fmla="*/ 0 h 7"/>
              </a:gdLst>
              <a:ahLst/>
              <a:cxnLst>
                <a:cxn ang="0">
                  <a:pos x="T0" y="T1"/>
                </a:cxn>
                <a:cxn ang="0">
                  <a:pos x="T2" y="T3"/>
                </a:cxn>
                <a:cxn ang="0">
                  <a:pos x="T4" y="T5"/>
                </a:cxn>
                <a:cxn ang="0">
                  <a:pos x="T6" y="T7"/>
                </a:cxn>
                <a:cxn ang="0">
                  <a:pos x="T8" y="T9"/>
                </a:cxn>
              </a:cxnLst>
              <a:rect l="0" t="0" r="r" b="b"/>
              <a:pathLst>
                <a:path w="50" h="7">
                  <a:moveTo>
                    <a:pt x="50" y="0"/>
                  </a:moveTo>
                  <a:lnTo>
                    <a:pt x="7" y="0"/>
                  </a:lnTo>
                  <a:lnTo>
                    <a:pt x="0" y="7"/>
                  </a:lnTo>
                  <a:lnTo>
                    <a:pt x="50" y="7"/>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37"/>
            <p:cNvSpPr>
              <a:spLocks/>
            </p:cNvSpPr>
            <p:nvPr/>
          </p:nvSpPr>
          <p:spPr bwMode="auto">
            <a:xfrm>
              <a:off x="19367500" y="9131301"/>
              <a:ext cx="303212" cy="11113"/>
            </a:xfrm>
            <a:custGeom>
              <a:avLst/>
              <a:gdLst>
                <a:gd name="T0" fmla="*/ 191 w 191"/>
                <a:gd name="T1" fmla="*/ 0 h 7"/>
                <a:gd name="T2" fmla="*/ 0 w 191"/>
                <a:gd name="T3" fmla="*/ 0 h 7"/>
                <a:gd name="T4" fmla="*/ 0 w 191"/>
                <a:gd name="T5" fmla="*/ 7 h 7"/>
                <a:gd name="T6" fmla="*/ 177 w 191"/>
                <a:gd name="T7" fmla="*/ 7 h 7"/>
                <a:gd name="T8" fmla="*/ 191 w 191"/>
                <a:gd name="T9" fmla="*/ 0 h 7"/>
              </a:gdLst>
              <a:ahLst/>
              <a:cxnLst>
                <a:cxn ang="0">
                  <a:pos x="T0" y="T1"/>
                </a:cxn>
                <a:cxn ang="0">
                  <a:pos x="T2" y="T3"/>
                </a:cxn>
                <a:cxn ang="0">
                  <a:pos x="T4" y="T5"/>
                </a:cxn>
                <a:cxn ang="0">
                  <a:pos x="T6" y="T7"/>
                </a:cxn>
                <a:cxn ang="0">
                  <a:pos x="T8" y="T9"/>
                </a:cxn>
              </a:cxnLst>
              <a:rect l="0" t="0" r="r" b="b"/>
              <a:pathLst>
                <a:path w="191" h="7">
                  <a:moveTo>
                    <a:pt x="191" y="0"/>
                  </a:moveTo>
                  <a:lnTo>
                    <a:pt x="0" y="0"/>
                  </a:lnTo>
                  <a:lnTo>
                    <a:pt x="0" y="7"/>
                  </a:lnTo>
                  <a:lnTo>
                    <a:pt x="177" y="7"/>
                  </a:lnTo>
                  <a:lnTo>
                    <a:pt x="191"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38"/>
            <p:cNvSpPr>
              <a:spLocks/>
            </p:cNvSpPr>
            <p:nvPr/>
          </p:nvSpPr>
          <p:spPr bwMode="auto">
            <a:xfrm>
              <a:off x="18624550" y="9131301"/>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Rectangle 139"/>
            <p:cNvSpPr>
              <a:spLocks noChangeArrowheads="1"/>
            </p:cNvSpPr>
            <p:nvPr/>
          </p:nvSpPr>
          <p:spPr bwMode="auto">
            <a:xfrm>
              <a:off x="20515262" y="9131301"/>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40"/>
            <p:cNvSpPr>
              <a:spLocks/>
            </p:cNvSpPr>
            <p:nvPr/>
          </p:nvSpPr>
          <p:spPr bwMode="auto">
            <a:xfrm>
              <a:off x="19953287" y="9131301"/>
              <a:ext cx="314325" cy="11113"/>
            </a:xfrm>
            <a:custGeom>
              <a:avLst/>
              <a:gdLst>
                <a:gd name="T0" fmla="*/ 198 w 198"/>
                <a:gd name="T1" fmla="*/ 0 h 7"/>
                <a:gd name="T2" fmla="*/ 0 w 198"/>
                <a:gd name="T3" fmla="*/ 0 h 7"/>
                <a:gd name="T4" fmla="*/ 0 w 198"/>
                <a:gd name="T5" fmla="*/ 7 h 7"/>
                <a:gd name="T6" fmla="*/ 191 w 198"/>
                <a:gd name="T7" fmla="*/ 7 h 7"/>
                <a:gd name="T8" fmla="*/ 198 w 198"/>
                <a:gd name="T9" fmla="*/ 0 h 7"/>
              </a:gdLst>
              <a:ahLst/>
              <a:cxnLst>
                <a:cxn ang="0">
                  <a:pos x="T0" y="T1"/>
                </a:cxn>
                <a:cxn ang="0">
                  <a:pos x="T2" y="T3"/>
                </a:cxn>
                <a:cxn ang="0">
                  <a:pos x="T4" y="T5"/>
                </a:cxn>
                <a:cxn ang="0">
                  <a:pos x="T6" y="T7"/>
                </a:cxn>
                <a:cxn ang="0">
                  <a:pos x="T8" y="T9"/>
                </a:cxn>
              </a:cxnLst>
              <a:rect l="0" t="0" r="r" b="b"/>
              <a:pathLst>
                <a:path w="198" h="7">
                  <a:moveTo>
                    <a:pt x="198" y="0"/>
                  </a:moveTo>
                  <a:lnTo>
                    <a:pt x="0" y="0"/>
                  </a:lnTo>
                  <a:lnTo>
                    <a:pt x="0" y="7"/>
                  </a:lnTo>
                  <a:lnTo>
                    <a:pt x="191" y="7"/>
                  </a:lnTo>
                  <a:lnTo>
                    <a:pt x="198"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Rectangle 141"/>
            <p:cNvSpPr>
              <a:spLocks noChangeArrowheads="1"/>
            </p:cNvSpPr>
            <p:nvPr/>
          </p:nvSpPr>
          <p:spPr bwMode="auto">
            <a:xfrm>
              <a:off x="21110575" y="9131301"/>
              <a:ext cx="720725"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Rectangle 142"/>
            <p:cNvSpPr>
              <a:spLocks noChangeArrowheads="1"/>
            </p:cNvSpPr>
            <p:nvPr/>
          </p:nvSpPr>
          <p:spPr bwMode="auto">
            <a:xfrm>
              <a:off x="21110575" y="9445626"/>
              <a:ext cx="69850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43"/>
            <p:cNvSpPr>
              <a:spLocks/>
            </p:cNvSpPr>
            <p:nvPr/>
          </p:nvSpPr>
          <p:spPr bwMode="auto">
            <a:xfrm>
              <a:off x="19559587" y="9445626"/>
              <a:ext cx="381000" cy="22225"/>
            </a:xfrm>
            <a:custGeom>
              <a:avLst/>
              <a:gdLst>
                <a:gd name="T0" fmla="*/ 240 w 240"/>
                <a:gd name="T1" fmla="*/ 0 h 14"/>
                <a:gd name="T2" fmla="*/ 7 w 240"/>
                <a:gd name="T3" fmla="*/ 0 h 14"/>
                <a:gd name="T4" fmla="*/ 0 w 240"/>
                <a:gd name="T5" fmla="*/ 14 h 14"/>
                <a:gd name="T6" fmla="*/ 240 w 240"/>
                <a:gd name="T7" fmla="*/ 14 h 14"/>
                <a:gd name="T8" fmla="*/ 240 w 240"/>
                <a:gd name="T9" fmla="*/ 0 h 14"/>
              </a:gdLst>
              <a:ahLst/>
              <a:cxnLst>
                <a:cxn ang="0">
                  <a:pos x="T0" y="T1"/>
                </a:cxn>
                <a:cxn ang="0">
                  <a:pos x="T2" y="T3"/>
                </a:cxn>
                <a:cxn ang="0">
                  <a:pos x="T4" y="T5"/>
                </a:cxn>
                <a:cxn ang="0">
                  <a:pos x="T6" y="T7"/>
                </a:cxn>
                <a:cxn ang="0">
                  <a:pos x="T8" y="T9"/>
                </a:cxn>
              </a:cxnLst>
              <a:rect l="0" t="0" r="r" b="b"/>
              <a:pathLst>
                <a:path w="240" h="14">
                  <a:moveTo>
                    <a:pt x="240" y="0"/>
                  </a:moveTo>
                  <a:lnTo>
                    <a:pt x="7" y="0"/>
                  </a:lnTo>
                  <a:lnTo>
                    <a:pt x="0" y="14"/>
                  </a:lnTo>
                  <a:lnTo>
                    <a:pt x="240" y="14"/>
                  </a:lnTo>
                  <a:lnTo>
                    <a:pt x="24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Rectangle 144"/>
            <p:cNvSpPr>
              <a:spLocks noChangeArrowheads="1"/>
            </p:cNvSpPr>
            <p:nvPr/>
          </p:nvSpPr>
          <p:spPr bwMode="auto">
            <a:xfrm>
              <a:off x="20515262" y="9445626"/>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145"/>
            <p:cNvSpPr>
              <a:spLocks/>
            </p:cNvSpPr>
            <p:nvPr/>
          </p:nvSpPr>
          <p:spPr bwMode="auto">
            <a:xfrm>
              <a:off x="19953287" y="9445626"/>
              <a:ext cx="539750" cy="22225"/>
            </a:xfrm>
            <a:custGeom>
              <a:avLst/>
              <a:gdLst>
                <a:gd name="T0" fmla="*/ 0 w 340"/>
                <a:gd name="T1" fmla="*/ 14 h 14"/>
                <a:gd name="T2" fmla="*/ 340 w 340"/>
                <a:gd name="T3" fmla="*/ 14 h 14"/>
                <a:gd name="T4" fmla="*/ 340 w 340"/>
                <a:gd name="T5" fmla="*/ 0 h 14"/>
                <a:gd name="T6" fmla="*/ 134 w 340"/>
                <a:gd name="T7" fmla="*/ 0 h 14"/>
                <a:gd name="T8" fmla="*/ 134 w 340"/>
                <a:gd name="T9" fmla="*/ 7 h 14"/>
                <a:gd name="T10" fmla="*/ 127 w 340"/>
                <a:gd name="T11" fmla="*/ 0 h 14"/>
                <a:gd name="T12" fmla="*/ 0 w 340"/>
                <a:gd name="T13" fmla="*/ 0 h 14"/>
                <a:gd name="T14" fmla="*/ 0 w 340"/>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0" h="14">
                  <a:moveTo>
                    <a:pt x="0" y="14"/>
                  </a:moveTo>
                  <a:lnTo>
                    <a:pt x="340" y="14"/>
                  </a:lnTo>
                  <a:lnTo>
                    <a:pt x="340" y="0"/>
                  </a:lnTo>
                  <a:lnTo>
                    <a:pt x="134" y="0"/>
                  </a:lnTo>
                  <a:lnTo>
                    <a:pt x="134" y="7"/>
                  </a:lnTo>
                  <a:lnTo>
                    <a:pt x="127" y="0"/>
                  </a:lnTo>
                  <a:lnTo>
                    <a:pt x="0" y="0"/>
                  </a:lnTo>
                  <a:lnTo>
                    <a:pt x="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146"/>
            <p:cNvSpPr>
              <a:spLocks/>
            </p:cNvSpPr>
            <p:nvPr/>
          </p:nvSpPr>
          <p:spPr bwMode="auto">
            <a:xfrm>
              <a:off x="18613438" y="9445626"/>
              <a:ext cx="641350" cy="22225"/>
            </a:xfrm>
            <a:custGeom>
              <a:avLst/>
              <a:gdLst>
                <a:gd name="T0" fmla="*/ 142 w 404"/>
                <a:gd name="T1" fmla="*/ 14 h 14"/>
                <a:gd name="T2" fmla="*/ 390 w 404"/>
                <a:gd name="T3" fmla="*/ 14 h 14"/>
                <a:gd name="T4" fmla="*/ 404 w 404"/>
                <a:gd name="T5" fmla="*/ 0 h 14"/>
                <a:gd name="T6" fmla="*/ 142 w 404"/>
                <a:gd name="T7" fmla="*/ 0 h 14"/>
                <a:gd name="T8" fmla="*/ 107 w 404"/>
                <a:gd name="T9" fmla="*/ 0 h 14"/>
                <a:gd name="T10" fmla="*/ 0 w 404"/>
                <a:gd name="T11" fmla="*/ 0 h 14"/>
                <a:gd name="T12" fmla="*/ 0 w 404"/>
                <a:gd name="T13" fmla="*/ 14 h 14"/>
                <a:gd name="T14" fmla="*/ 107 w 404"/>
                <a:gd name="T15" fmla="*/ 14 h 14"/>
                <a:gd name="T16" fmla="*/ 142 w 404"/>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14">
                  <a:moveTo>
                    <a:pt x="142" y="14"/>
                  </a:moveTo>
                  <a:lnTo>
                    <a:pt x="390" y="14"/>
                  </a:lnTo>
                  <a:lnTo>
                    <a:pt x="404" y="0"/>
                  </a:lnTo>
                  <a:lnTo>
                    <a:pt x="142" y="0"/>
                  </a:lnTo>
                  <a:lnTo>
                    <a:pt x="107" y="0"/>
                  </a:lnTo>
                  <a:lnTo>
                    <a:pt x="0" y="0"/>
                  </a:lnTo>
                  <a:lnTo>
                    <a:pt x="0" y="14"/>
                  </a:lnTo>
                  <a:lnTo>
                    <a:pt x="107" y="14"/>
                  </a:lnTo>
                  <a:lnTo>
                    <a:pt x="142"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147"/>
            <p:cNvSpPr>
              <a:spLocks/>
            </p:cNvSpPr>
            <p:nvPr/>
          </p:nvSpPr>
          <p:spPr bwMode="auto">
            <a:xfrm>
              <a:off x="19356387" y="8242301"/>
              <a:ext cx="11112" cy="1123950"/>
            </a:xfrm>
            <a:custGeom>
              <a:avLst/>
              <a:gdLst>
                <a:gd name="T0" fmla="*/ 0 w 7"/>
                <a:gd name="T1" fmla="*/ 361 h 708"/>
                <a:gd name="T2" fmla="*/ 0 w 7"/>
                <a:gd name="T3" fmla="*/ 375 h 708"/>
                <a:gd name="T4" fmla="*/ 0 w 7"/>
                <a:gd name="T5" fmla="*/ 560 h 708"/>
                <a:gd name="T6" fmla="*/ 0 w 7"/>
                <a:gd name="T7" fmla="*/ 567 h 708"/>
                <a:gd name="T8" fmla="*/ 0 w 7"/>
                <a:gd name="T9" fmla="*/ 708 h 708"/>
                <a:gd name="T10" fmla="*/ 7 w 7"/>
                <a:gd name="T11" fmla="*/ 701 h 708"/>
                <a:gd name="T12" fmla="*/ 7 w 7"/>
                <a:gd name="T13" fmla="*/ 567 h 708"/>
                <a:gd name="T14" fmla="*/ 7 w 7"/>
                <a:gd name="T15" fmla="*/ 560 h 708"/>
                <a:gd name="T16" fmla="*/ 7 w 7"/>
                <a:gd name="T17" fmla="*/ 375 h 708"/>
                <a:gd name="T18" fmla="*/ 7 w 7"/>
                <a:gd name="T19" fmla="*/ 361 h 708"/>
                <a:gd name="T20" fmla="*/ 7 w 7"/>
                <a:gd name="T21" fmla="*/ 184 h 708"/>
                <a:gd name="T22" fmla="*/ 7 w 7"/>
                <a:gd name="T23" fmla="*/ 177 h 708"/>
                <a:gd name="T24" fmla="*/ 7 w 7"/>
                <a:gd name="T25" fmla="*/ 0 h 708"/>
                <a:gd name="T26" fmla="*/ 0 w 7"/>
                <a:gd name="T27" fmla="*/ 0 h 708"/>
                <a:gd name="T28" fmla="*/ 0 w 7"/>
                <a:gd name="T29" fmla="*/ 177 h 708"/>
                <a:gd name="T30" fmla="*/ 0 w 7"/>
                <a:gd name="T31" fmla="*/ 184 h 708"/>
                <a:gd name="T32" fmla="*/ 0 w 7"/>
                <a:gd name="T33" fmla="*/ 36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08">
                  <a:moveTo>
                    <a:pt x="0" y="361"/>
                  </a:moveTo>
                  <a:lnTo>
                    <a:pt x="0" y="375"/>
                  </a:lnTo>
                  <a:lnTo>
                    <a:pt x="0" y="560"/>
                  </a:lnTo>
                  <a:lnTo>
                    <a:pt x="0" y="567"/>
                  </a:lnTo>
                  <a:lnTo>
                    <a:pt x="0" y="708"/>
                  </a:lnTo>
                  <a:lnTo>
                    <a:pt x="7" y="701"/>
                  </a:lnTo>
                  <a:lnTo>
                    <a:pt x="7" y="567"/>
                  </a:lnTo>
                  <a:lnTo>
                    <a:pt x="7" y="560"/>
                  </a:lnTo>
                  <a:lnTo>
                    <a:pt x="7" y="375"/>
                  </a:lnTo>
                  <a:lnTo>
                    <a:pt x="7" y="361"/>
                  </a:lnTo>
                  <a:lnTo>
                    <a:pt x="7" y="184"/>
                  </a:lnTo>
                  <a:lnTo>
                    <a:pt x="7" y="177"/>
                  </a:lnTo>
                  <a:lnTo>
                    <a:pt x="7" y="0"/>
                  </a:lnTo>
                  <a:lnTo>
                    <a:pt x="0" y="0"/>
                  </a:lnTo>
                  <a:lnTo>
                    <a:pt x="0" y="177"/>
                  </a:lnTo>
                  <a:lnTo>
                    <a:pt x="0" y="184"/>
                  </a:lnTo>
                  <a:lnTo>
                    <a:pt x="0" y="361"/>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8"/>
            <p:cNvSpPr>
              <a:spLocks/>
            </p:cNvSpPr>
            <p:nvPr/>
          </p:nvSpPr>
          <p:spPr bwMode="auto">
            <a:xfrm>
              <a:off x="19356387" y="9636126"/>
              <a:ext cx="11112" cy="147638"/>
            </a:xfrm>
            <a:custGeom>
              <a:avLst/>
              <a:gdLst>
                <a:gd name="T0" fmla="*/ 0 w 7"/>
                <a:gd name="T1" fmla="*/ 93 h 93"/>
                <a:gd name="T2" fmla="*/ 7 w 7"/>
                <a:gd name="T3" fmla="*/ 93 h 93"/>
                <a:gd name="T4" fmla="*/ 7 w 7"/>
                <a:gd name="T5" fmla="*/ 85 h 93"/>
                <a:gd name="T6" fmla="*/ 7 w 7"/>
                <a:gd name="T7" fmla="*/ 0 h 93"/>
                <a:gd name="T8" fmla="*/ 0 w 7"/>
                <a:gd name="T9" fmla="*/ 8 h 93"/>
                <a:gd name="T10" fmla="*/ 0 w 7"/>
                <a:gd name="T11" fmla="*/ 85 h 93"/>
                <a:gd name="T12" fmla="*/ 0 w 7"/>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 h="93">
                  <a:moveTo>
                    <a:pt x="0" y="93"/>
                  </a:moveTo>
                  <a:lnTo>
                    <a:pt x="7" y="93"/>
                  </a:lnTo>
                  <a:lnTo>
                    <a:pt x="7" y="85"/>
                  </a:lnTo>
                  <a:lnTo>
                    <a:pt x="7" y="0"/>
                  </a:lnTo>
                  <a:lnTo>
                    <a:pt x="0" y="8"/>
                  </a:lnTo>
                  <a:lnTo>
                    <a:pt x="0" y="85"/>
                  </a:lnTo>
                  <a:lnTo>
                    <a:pt x="0" y="93"/>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9"/>
            <p:cNvSpPr>
              <a:spLocks/>
            </p:cNvSpPr>
            <p:nvPr/>
          </p:nvSpPr>
          <p:spPr bwMode="auto">
            <a:xfrm>
              <a:off x="19940587" y="8264526"/>
              <a:ext cx="12700" cy="944563"/>
            </a:xfrm>
            <a:custGeom>
              <a:avLst/>
              <a:gdLst>
                <a:gd name="T0" fmla="*/ 0 w 8"/>
                <a:gd name="T1" fmla="*/ 347 h 595"/>
                <a:gd name="T2" fmla="*/ 0 w 8"/>
                <a:gd name="T3" fmla="*/ 361 h 595"/>
                <a:gd name="T4" fmla="*/ 0 w 8"/>
                <a:gd name="T5" fmla="*/ 546 h 595"/>
                <a:gd name="T6" fmla="*/ 0 w 8"/>
                <a:gd name="T7" fmla="*/ 553 h 595"/>
                <a:gd name="T8" fmla="*/ 0 w 8"/>
                <a:gd name="T9" fmla="*/ 595 h 595"/>
                <a:gd name="T10" fmla="*/ 8 w 8"/>
                <a:gd name="T11" fmla="*/ 595 h 595"/>
                <a:gd name="T12" fmla="*/ 8 w 8"/>
                <a:gd name="T13" fmla="*/ 553 h 595"/>
                <a:gd name="T14" fmla="*/ 8 w 8"/>
                <a:gd name="T15" fmla="*/ 546 h 595"/>
                <a:gd name="T16" fmla="*/ 8 w 8"/>
                <a:gd name="T17" fmla="*/ 361 h 595"/>
                <a:gd name="T18" fmla="*/ 8 w 8"/>
                <a:gd name="T19" fmla="*/ 347 h 595"/>
                <a:gd name="T20" fmla="*/ 8 w 8"/>
                <a:gd name="T21" fmla="*/ 170 h 595"/>
                <a:gd name="T22" fmla="*/ 8 w 8"/>
                <a:gd name="T23" fmla="*/ 163 h 595"/>
                <a:gd name="T24" fmla="*/ 8 w 8"/>
                <a:gd name="T25" fmla="*/ 0 h 595"/>
                <a:gd name="T26" fmla="*/ 0 w 8"/>
                <a:gd name="T27" fmla="*/ 0 h 595"/>
                <a:gd name="T28" fmla="*/ 0 w 8"/>
                <a:gd name="T29" fmla="*/ 163 h 595"/>
                <a:gd name="T30" fmla="*/ 0 w 8"/>
                <a:gd name="T31" fmla="*/ 170 h 595"/>
                <a:gd name="T32" fmla="*/ 0 w 8"/>
                <a:gd name="T33" fmla="*/ 34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595">
                  <a:moveTo>
                    <a:pt x="0" y="347"/>
                  </a:moveTo>
                  <a:lnTo>
                    <a:pt x="0" y="361"/>
                  </a:lnTo>
                  <a:lnTo>
                    <a:pt x="0" y="546"/>
                  </a:lnTo>
                  <a:lnTo>
                    <a:pt x="0" y="553"/>
                  </a:lnTo>
                  <a:lnTo>
                    <a:pt x="0" y="595"/>
                  </a:lnTo>
                  <a:lnTo>
                    <a:pt x="8" y="595"/>
                  </a:lnTo>
                  <a:lnTo>
                    <a:pt x="8" y="553"/>
                  </a:lnTo>
                  <a:lnTo>
                    <a:pt x="8" y="546"/>
                  </a:lnTo>
                  <a:lnTo>
                    <a:pt x="8" y="361"/>
                  </a:lnTo>
                  <a:lnTo>
                    <a:pt x="8" y="347"/>
                  </a:lnTo>
                  <a:lnTo>
                    <a:pt x="8" y="170"/>
                  </a:lnTo>
                  <a:lnTo>
                    <a:pt x="8" y="163"/>
                  </a:lnTo>
                  <a:lnTo>
                    <a:pt x="8"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150"/>
            <p:cNvSpPr>
              <a:spLocks/>
            </p:cNvSpPr>
            <p:nvPr/>
          </p:nvSpPr>
          <p:spPr bwMode="auto">
            <a:xfrm>
              <a:off x="19940587" y="9377363"/>
              <a:ext cx="12700" cy="406400"/>
            </a:xfrm>
            <a:custGeom>
              <a:avLst/>
              <a:gdLst>
                <a:gd name="T0" fmla="*/ 0 w 8"/>
                <a:gd name="T1" fmla="*/ 57 h 256"/>
                <a:gd name="T2" fmla="*/ 0 w 8"/>
                <a:gd name="T3" fmla="*/ 248 h 256"/>
                <a:gd name="T4" fmla="*/ 0 w 8"/>
                <a:gd name="T5" fmla="*/ 256 h 256"/>
                <a:gd name="T6" fmla="*/ 8 w 8"/>
                <a:gd name="T7" fmla="*/ 256 h 256"/>
                <a:gd name="T8" fmla="*/ 8 w 8"/>
                <a:gd name="T9" fmla="*/ 248 h 256"/>
                <a:gd name="T10" fmla="*/ 8 w 8"/>
                <a:gd name="T11" fmla="*/ 57 h 256"/>
                <a:gd name="T12" fmla="*/ 8 w 8"/>
                <a:gd name="T13" fmla="*/ 43 h 256"/>
                <a:gd name="T14" fmla="*/ 8 w 8"/>
                <a:gd name="T15" fmla="*/ 8 h 256"/>
                <a:gd name="T16" fmla="*/ 0 w 8"/>
                <a:gd name="T17" fmla="*/ 0 h 256"/>
                <a:gd name="T18" fmla="*/ 0 w 8"/>
                <a:gd name="T19" fmla="*/ 43 h 256"/>
                <a:gd name="T20" fmla="*/ 0 w 8"/>
                <a:gd name="T21" fmla="*/ 5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256">
                  <a:moveTo>
                    <a:pt x="0" y="57"/>
                  </a:moveTo>
                  <a:lnTo>
                    <a:pt x="0" y="248"/>
                  </a:lnTo>
                  <a:lnTo>
                    <a:pt x="0" y="256"/>
                  </a:lnTo>
                  <a:lnTo>
                    <a:pt x="8" y="256"/>
                  </a:lnTo>
                  <a:lnTo>
                    <a:pt x="8" y="248"/>
                  </a:lnTo>
                  <a:lnTo>
                    <a:pt x="8" y="57"/>
                  </a:lnTo>
                  <a:lnTo>
                    <a:pt x="8" y="43"/>
                  </a:lnTo>
                  <a:lnTo>
                    <a:pt x="8" y="8"/>
                  </a:lnTo>
                  <a:lnTo>
                    <a:pt x="0" y="0"/>
                  </a:lnTo>
                  <a:lnTo>
                    <a:pt x="0" y="43"/>
                  </a:lnTo>
                  <a:lnTo>
                    <a:pt x="0" y="5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151"/>
            <p:cNvSpPr>
              <a:spLocks/>
            </p:cNvSpPr>
            <p:nvPr/>
          </p:nvSpPr>
          <p:spPr bwMode="auto">
            <a:xfrm>
              <a:off x="20493037" y="8264526"/>
              <a:ext cx="22225" cy="584200"/>
            </a:xfrm>
            <a:custGeom>
              <a:avLst/>
              <a:gdLst>
                <a:gd name="T0" fmla="*/ 0 w 14"/>
                <a:gd name="T1" fmla="*/ 347 h 368"/>
                <a:gd name="T2" fmla="*/ 0 w 14"/>
                <a:gd name="T3" fmla="*/ 361 h 368"/>
                <a:gd name="T4" fmla="*/ 0 w 14"/>
                <a:gd name="T5" fmla="*/ 368 h 368"/>
                <a:gd name="T6" fmla="*/ 14 w 14"/>
                <a:gd name="T7" fmla="*/ 361 h 368"/>
                <a:gd name="T8" fmla="*/ 14 w 14"/>
                <a:gd name="T9" fmla="*/ 361 h 368"/>
                <a:gd name="T10" fmla="*/ 14 w 14"/>
                <a:gd name="T11" fmla="*/ 347 h 368"/>
                <a:gd name="T12" fmla="*/ 14 w 14"/>
                <a:gd name="T13" fmla="*/ 170 h 368"/>
                <a:gd name="T14" fmla="*/ 14 w 14"/>
                <a:gd name="T15" fmla="*/ 163 h 368"/>
                <a:gd name="T16" fmla="*/ 14 w 14"/>
                <a:gd name="T17" fmla="*/ 0 h 368"/>
                <a:gd name="T18" fmla="*/ 0 w 14"/>
                <a:gd name="T19" fmla="*/ 0 h 368"/>
                <a:gd name="T20" fmla="*/ 0 w 14"/>
                <a:gd name="T21" fmla="*/ 163 h 368"/>
                <a:gd name="T22" fmla="*/ 0 w 14"/>
                <a:gd name="T23" fmla="*/ 170 h 368"/>
                <a:gd name="T24" fmla="*/ 0 w 14"/>
                <a:gd name="T25" fmla="*/ 34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68">
                  <a:moveTo>
                    <a:pt x="0" y="347"/>
                  </a:moveTo>
                  <a:lnTo>
                    <a:pt x="0" y="361"/>
                  </a:lnTo>
                  <a:lnTo>
                    <a:pt x="0" y="368"/>
                  </a:lnTo>
                  <a:lnTo>
                    <a:pt x="14" y="361"/>
                  </a:lnTo>
                  <a:lnTo>
                    <a:pt x="14" y="361"/>
                  </a:lnTo>
                  <a:lnTo>
                    <a:pt x="14" y="347"/>
                  </a:lnTo>
                  <a:lnTo>
                    <a:pt x="14" y="170"/>
                  </a:lnTo>
                  <a:lnTo>
                    <a:pt x="14" y="163"/>
                  </a:lnTo>
                  <a:lnTo>
                    <a:pt x="14"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152"/>
            <p:cNvSpPr>
              <a:spLocks/>
            </p:cNvSpPr>
            <p:nvPr/>
          </p:nvSpPr>
          <p:spPr bwMode="auto">
            <a:xfrm>
              <a:off x="20493037" y="9018588"/>
              <a:ext cx="22225" cy="741363"/>
            </a:xfrm>
            <a:custGeom>
              <a:avLst/>
              <a:gdLst>
                <a:gd name="T0" fmla="*/ 0 w 14"/>
                <a:gd name="T1" fmla="*/ 78 h 467"/>
                <a:gd name="T2" fmla="*/ 0 w 14"/>
                <a:gd name="T3" fmla="*/ 269 h 467"/>
                <a:gd name="T4" fmla="*/ 0 w 14"/>
                <a:gd name="T5" fmla="*/ 283 h 467"/>
                <a:gd name="T6" fmla="*/ 0 w 14"/>
                <a:gd name="T7" fmla="*/ 467 h 467"/>
                <a:gd name="T8" fmla="*/ 14 w 14"/>
                <a:gd name="T9" fmla="*/ 467 h 467"/>
                <a:gd name="T10" fmla="*/ 14 w 14"/>
                <a:gd name="T11" fmla="*/ 283 h 467"/>
                <a:gd name="T12" fmla="*/ 14 w 14"/>
                <a:gd name="T13" fmla="*/ 269 h 467"/>
                <a:gd name="T14" fmla="*/ 14 w 14"/>
                <a:gd name="T15" fmla="*/ 78 h 467"/>
                <a:gd name="T16" fmla="*/ 14 w 14"/>
                <a:gd name="T17" fmla="*/ 71 h 467"/>
                <a:gd name="T18" fmla="*/ 14 w 14"/>
                <a:gd name="T19" fmla="*/ 0 h 467"/>
                <a:gd name="T20" fmla="*/ 0 w 14"/>
                <a:gd name="T21" fmla="*/ 14 h 467"/>
                <a:gd name="T22" fmla="*/ 0 w 14"/>
                <a:gd name="T23" fmla="*/ 71 h 467"/>
                <a:gd name="T24" fmla="*/ 0 w 14"/>
                <a:gd name="T2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467">
                  <a:moveTo>
                    <a:pt x="0" y="78"/>
                  </a:moveTo>
                  <a:lnTo>
                    <a:pt x="0" y="269"/>
                  </a:lnTo>
                  <a:lnTo>
                    <a:pt x="0" y="283"/>
                  </a:lnTo>
                  <a:lnTo>
                    <a:pt x="0" y="467"/>
                  </a:lnTo>
                  <a:lnTo>
                    <a:pt x="14" y="467"/>
                  </a:lnTo>
                  <a:lnTo>
                    <a:pt x="14" y="283"/>
                  </a:lnTo>
                  <a:lnTo>
                    <a:pt x="14" y="269"/>
                  </a:lnTo>
                  <a:lnTo>
                    <a:pt x="14" y="78"/>
                  </a:lnTo>
                  <a:lnTo>
                    <a:pt x="14" y="71"/>
                  </a:lnTo>
                  <a:lnTo>
                    <a:pt x="14" y="0"/>
                  </a:lnTo>
                  <a:lnTo>
                    <a:pt x="0" y="14"/>
                  </a:lnTo>
                  <a:lnTo>
                    <a:pt x="0" y="71"/>
                  </a:lnTo>
                  <a:lnTo>
                    <a:pt x="0" y="7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53"/>
            <p:cNvSpPr>
              <a:spLocks/>
            </p:cNvSpPr>
            <p:nvPr/>
          </p:nvSpPr>
          <p:spPr bwMode="auto">
            <a:xfrm>
              <a:off x="21088350" y="8275638"/>
              <a:ext cx="22225" cy="539750"/>
            </a:xfrm>
            <a:custGeom>
              <a:avLst/>
              <a:gdLst>
                <a:gd name="T0" fmla="*/ 0 w 14"/>
                <a:gd name="T1" fmla="*/ 340 h 340"/>
                <a:gd name="T2" fmla="*/ 14 w 14"/>
                <a:gd name="T3" fmla="*/ 333 h 340"/>
                <a:gd name="T4" fmla="*/ 14 w 14"/>
                <a:gd name="T5" fmla="*/ 163 h 340"/>
                <a:gd name="T6" fmla="*/ 14 w 14"/>
                <a:gd name="T7" fmla="*/ 156 h 340"/>
                <a:gd name="T8" fmla="*/ 14 w 14"/>
                <a:gd name="T9" fmla="*/ 0 h 340"/>
                <a:gd name="T10" fmla="*/ 0 w 14"/>
                <a:gd name="T11" fmla="*/ 0 h 340"/>
                <a:gd name="T12" fmla="*/ 0 w 14"/>
                <a:gd name="T13" fmla="*/ 156 h 340"/>
                <a:gd name="T14" fmla="*/ 0 w 14"/>
                <a:gd name="T15" fmla="*/ 163 h 340"/>
                <a:gd name="T16" fmla="*/ 0 w 14"/>
                <a:gd name="T17"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40">
                  <a:moveTo>
                    <a:pt x="0" y="340"/>
                  </a:moveTo>
                  <a:lnTo>
                    <a:pt x="14" y="333"/>
                  </a:lnTo>
                  <a:lnTo>
                    <a:pt x="14" y="163"/>
                  </a:lnTo>
                  <a:lnTo>
                    <a:pt x="14" y="156"/>
                  </a:lnTo>
                  <a:lnTo>
                    <a:pt x="14" y="0"/>
                  </a:lnTo>
                  <a:lnTo>
                    <a:pt x="0" y="0"/>
                  </a:lnTo>
                  <a:lnTo>
                    <a:pt x="0" y="156"/>
                  </a:lnTo>
                  <a:lnTo>
                    <a:pt x="0" y="163"/>
                  </a:lnTo>
                  <a:lnTo>
                    <a:pt x="0" y="34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54"/>
            <p:cNvSpPr>
              <a:spLocks/>
            </p:cNvSpPr>
            <p:nvPr/>
          </p:nvSpPr>
          <p:spPr bwMode="auto">
            <a:xfrm>
              <a:off x="21088350" y="8916988"/>
              <a:ext cx="22225" cy="866775"/>
            </a:xfrm>
            <a:custGeom>
              <a:avLst/>
              <a:gdLst>
                <a:gd name="T0" fmla="*/ 0 w 14"/>
                <a:gd name="T1" fmla="*/ 135 h 546"/>
                <a:gd name="T2" fmla="*/ 0 w 14"/>
                <a:gd name="T3" fmla="*/ 142 h 546"/>
                <a:gd name="T4" fmla="*/ 0 w 14"/>
                <a:gd name="T5" fmla="*/ 333 h 546"/>
                <a:gd name="T6" fmla="*/ 0 w 14"/>
                <a:gd name="T7" fmla="*/ 347 h 546"/>
                <a:gd name="T8" fmla="*/ 0 w 14"/>
                <a:gd name="T9" fmla="*/ 538 h 546"/>
                <a:gd name="T10" fmla="*/ 0 w 14"/>
                <a:gd name="T11" fmla="*/ 546 h 546"/>
                <a:gd name="T12" fmla="*/ 14 w 14"/>
                <a:gd name="T13" fmla="*/ 546 h 546"/>
                <a:gd name="T14" fmla="*/ 14 w 14"/>
                <a:gd name="T15" fmla="*/ 538 h 546"/>
                <a:gd name="T16" fmla="*/ 14 w 14"/>
                <a:gd name="T17" fmla="*/ 347 h 546"/>
                <a:gd name="T18" fmla="*/ 14 w 14"/>
                <a:gd name="T19" fmla="*/ 333 h 546"/>
                <a:gd name="T20" fmla="*/ 14 w 14"/>
                <a:gd name="T21" fmla="*/ 142 h 546"/>
                <a:gd name="T22" fmla="*/ 14 w 14"/>
                <a:gd name="T23" fmla="*/ 135 h 546"/>
                <a:gd name="T24" fmla="*/ 14 w 14"/>
                <a:gd name="T25" fmla="*/ 0 h 546"/>
                <a:gd name="T26" fmla="*/ 0 w 14"/>
                <a:gd name="T27" fmla="*/ 7 h 546"/>
                <a:gd name="T28" fmla="*/ 0 w 14"/>
                <a:gd name="T29" fmla="*/ 135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546">
                  <a:moveTo>
                    <a:pt x="0" y="135"/>
                  </a:moveTo>
                  <a:lnTo>
                    <a:pt x="0" y="142"/>
                  </a:lnTo>
                  <a:lnTo>
                    <a:pt x="0" y="333"/>
                  </a:lnTo>
                  <a:lnTo>
                    <a:pt x="0" y="347"/>
                  </a:lnTo>
                  <a:lnTo>
                    <a:pt x="0" y="538"/>
                  </a:lnTo>
                  <a:lnTo>
                    <a:pt x="0" y="546"/>
                  </a:lnTo>
                  <a:lnTo>
                    <a:pt x="14" y="546"/>
                  </a:lnTo>
                  <a:lnTo>
                    <a:pt x="14" y="538"/>
                  </a:lnTo>
                  <a:lnTo>
                    <a:pt x="14" y="347"/>
                  </a:lnTo>
                  <a:lnTo>
                    <a:pt x="14" y="333"/>
                  </a:lnTo>
                  <a:lnTo>
                    <a:pt x="14" y="142"/>
                  </a:lnTo>
                  <a:lnTo>
                    <a:pt x="14" y="135"/>
                  </a:lnTo>
                  <a:lnTo>
                    <a:pt x="14" y="0"/>
                  </a:lnTo>
                  <a:lnTo>
                    <a:pt x="0" y="7"/>
                  </a:lnTo>
                  <a:lnTo>
                    <a:pt x="0" y="135"/>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55"/>
            <p:cNvSpPr>
              <a:spLocks/>
            </p:cNvSpPr>
            <p:nvPr/>
          </p:nvSpPr>
          <p:spPr bwMode="auto">
            <a:xfrm>
              <a:off x="18805525" y="8366126"/>
              <a:ext cx="2970212" cy="1439863"/>
            </a:xfrm>
            <a:custGeom>
              <a:avLst/>
              <a:gdLst>
                <a:gd name="T0" fmla="*/ 239 w 264"/>
                <a:gd name="T1" fmla="*/ 13 h 128"/>
                <a:gd name="T2" fmla="*/ 236 w 264"/>
                <a:gd name="T3" fmla="*/ 15 h 128"/>
                <a:gd name="T4" fmla="*/ 203 w 264"/>
                <a:gd name="T5" fmla="*/ 40 h 128"/>
                <a:gd name="T6" fmla="*/ 201 w 264"/>
                <a:gd name="T7" fmla="*/ 42 h 128"/>
                <a:gd name="T8" fmla="*/ 184 w 264"/>
                <a:gd name="T9" fmla="*/ 42 h 128"/>
                <a:gd name="T10" fmla="*/ 167 w 264"/>
                <a:gd name="T11" fmla="*/ 23 h 128"/>
                <a:gd name="T12" fmla="*/ 152 w 264"/>
                <a:gd name="T13" fmla="*/ 42 h 128"/>
                <a:gd name="T14" fmla="*/ 150 w 264"/>
                <a:gd name="T15" fmla="*/ 43 h 128"/>
                <a:gd name="T16" fmla="*/ 129 w 264"/>
                <a:gd name="T17" fmla="*/ 69 h 128"/>
                <a:gd name="T18" fmla="*/ 102 w 264"/>
                <a:gd name="T19" fmla="*/ 75 h 128"/>
                <a:gd name="T20" fmla="*/ 88 w 264"/>
                <a:gd name="T21" fmla="*/ 69 h 128"/>
                <a:gd name="T22" fmla="*/ 79 w 264"/>
                <a:gd name="T23" fmla="*/ 65 h 128"/>
                <a:gd name="T24" fmla="*/ 75 w 264"/>
                <a:gd name="T25" fmla="*/ 69 h 128"/>
                <a:gd name="T26" fmla="*/ 49 w 264"/>
                <a:gd name="T27" fmla="*/ 89 h 128"/>
                <a:gd name="T28" fmla="*/ 38 w 264"/>
                <a:gd name="T29" fmla="*/ 98 h 128"/>
                <a:gd name="T30" fmla="*/ 0 w 264"/>
                <a:gd name="T31" fmla="*/ 128 h 128"/>
                <a:gd name="T32" fmla="*/ 33 w 264"/>
                <a:gd name="T33" fmla="*/ 128 h 128"/>
                <a:gd name="T34" fmla="*/ 37 w 264"/>
                <a:gd name="T35" fmla="*/ 125 h 128"/>
                <a:gd name="T36" fmla="*/ 50 w 264"/>
                <a:gd name="T37" fmla="*/ 113 h 128"/>
                <a:gd name="T38" fmla="*/ 68 w 264"/>
                <a:gd name="T39" fmla="*/ 96 h 128"/>
                <a:gd name="T40" fmla="*/ 101 w 264"/>
                <a:gd name="T41" fmla="*/ 90 h 128"/>
                <a:gd name="T42" fmla="*/ 120 w 264"/>
                <a:gd name="T43" fmla="*/ 96 h 128"/>
                <a:gd name="T44" fmla="*/ 121 w 264"/>
                <a:gd name="T45" fmla="*/ 96 h 128"/>
                <a:gd name="T46" fmla="*/ 144 w 264"/>
                <a:gd name="T47" fmla="*/ 68 h 128"/>
                <a:gd name="T48" fmla="*/ 152 w 264"/>
                <a:gd name="T49" fmla="*/ 58 h 128"/>
                <a:gd name="T50" fmla="*/ 166 w 264"/>
                <a:gd name="T51" fmla="*/ 40 h 128"/>
                <a:gd name="T52" fmla="*/ 172 w 264"/>
                <a:gd name="T53" fmla="*/ 40 h 128"/>
                <a:gd name="T54" fmla="*/ 192 w 264"/>
                <a:gd name="T55" fmla="*/ 60 h 128"/>
                <a:gd name="T56" fmla="*/ 205 w 264"/>
                <a:gd name="T57" fmla="*/ 49 h 128"/>
                <a:gd name="T58" fmla="*/ 215 w 264"/>
                <a:gd name="T59" fmla="*/ 40 h 128"/>
                <a:gd name="T60" fmla="*/ 245 w 264"/>
                <a:gd name="T61" fmla="*/ 26 h 128"/>
                <a:gd name="T62" fmla="*/ 254 w 264"/>
                <a:gd name="T63" fmla="*/ 14 h 128"/>
                <a:gd name="T64" fmla="*/ 233 w 264"/>
                <a:gd name="T6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4" h="128">
                  <a:moveTo>
                    <a:pt x="233" y="1"/>
                  </a:moveTo>
                  <a:cubicBezTo>
                    <a:pt x="233" y="1"/>
                    <a:pt x="235" y="7"/>
                    <a:pt x="239" y="13"/>
                  </a:cubicBezTo>
                  <a:cubicBezTo>
                    <a:pt x="238" y="14"/>
                    <a:pt x="238" y="14"/>
                    <a:pt x="238" y="14"/>
                  </a:cubicBezTo>
                  <a:cubicBezTo>
                    <a:pt x="236" y="15"/>
                    <a:pt x="236" y="15"/>
                    <a:pt x="236" y="15"/>
                  </a:cubicBezTo>
                  <a:cubicBezTo>
                    <a:pt x="205" y="39"/>
                    <a:pt x="205" y="39"/>
                    <a:pt x="205" y="39"/>
                  </a:cubicBezTo>
                  <a:cubicBezTo>
                    <a:pt x="203" y="40"/>
                    <a:pt x="203" y="40"/>
                    <a:pt x="203" y="40"/>
                  </a:cubicBezTo>
                  <a:cubicBezTo>
                    <a:pt x="202" y="40"/>
                    <a:pt x="202" y="40"/>
                    <a:pt x="202" y="40"/>
                  </a:cubicBezTo>
                  <a:cubicBezTo>
                    <a:pt x="201" y="42"/>
                    <a:pt x="201" y="42"/>
                    <a:pt x="201" y="42"/>
                  </a:cubicBezTo>
                  <a:cubicBezTo>
                    <a:pt x="190" y="49"/>
                    <a:pt x="190" y="49"/>
                    <a:pt x="190" y="49"/>
                  </a:cubicBezTo>
                  <a:cubicBezTo>
                    <a:pt x="184" y="42"/>
                    <a:pt x="184" y="42"/>
                    <a:pt x="184" y="42"/>
                  </a:cubicBezTo>
                  <a:cubicBezTo>
                    <a:pt x="183" y="40"/>
                    <a:pt x="183" y="40"/>
                    <a:pt x="183" y="40"/>
                  </a:cubicBezTo>
                  <a:cubicBezTo>
                    <a:pt x="167" y="23"/>
                    <a:pt x="167" y="23"/>
                    <a:pt x="167" y="23"/>
                  </a:cubicBezTo>
                  <a:cubicBezTo>
                    <a:pt x="153" y="40"/>
                    <a:pt x="153" y="40"/>
                    <a:pt x="153" y="40"/>
                  </a:cubicBezTo>
                  <a:cubicBezTo>
                    <a:pt x="152" y="42"/>
                    <a:pt x="152" y="42"/>
                    <a:pt x="152" y="42"/>
                  </a:cubicBezTo>
                  <a:cubicBezTo>
                    <a:pt x="152" y="42"/>
                    <a:pt x="152" y="42"/>
                    <a:pt x="152" y="42"/>
                  </a:cubicBezTo>
                  <a:cubicBezTo>
                    <a:pt x="150" y="43"/>
                    <a:pt x="150" y="43"/>
                    <a:pt x="150" y="43"/>
                  </a:cubicBezTo>
                  <a:cubicBezTo>
                    <a:pt x="130" y="68"/>
                    <a:pt x="130" y="68"/>
                    <a:pt x="130" y="68"/>
                  </a:cubicBezTo>
                  <a:cubicBezTo>
                    <a:pt x="129" y="69"/>
                    <a:pt x="129" y="69"/>
                    <a:pt x="129" y="69"/>
                  </a:cubicBezTo>
                  <a:cubicBezTo>
                    <a:pt x="118" y="83"/>
                    <a:pt x="118" y="83"/>
                    <a:pt x="118" y="83"/>
                  </a:cubicBezTo>
                  <a:cubicBezTo>
                    <a:pt x="102" y="75"/>
                    <a:pt x="102" y="75"/>
                    <a:pt x="102" y="75"/>
                  </a:cubicBezTo>
                  <a:cubicBezTo>
                    <a:pt x="101" y="75"/>
                    <a:pt x="101" y="75"/>
                    <a:pt x="101" y="75"/>
                  </a:cubicBezTo>
                  <a:cubicBezTo>
                    <a:pt x="88" y="69"/>
                    <a:pt x="88" y="69"/>
                    <a:pt x="88" y="69"/>
                  </a:cubicBezTo>
                  <a:cubicBezTo>
                    <a:pt x="85" y="68"/>
                    <a:pt x="85" y="68"/>
                    <a:pt x="85" y="68"/>
                  </a:cubicBezTo>
                  <a:cubicBezTo>
                    <a:pt x="79" y="65"/>
                    <a:pt x="79" y="65"/>
                    <a:pt x="79" y="65"/>
                  </a:cubicBezTo>
                  <a:cubicBezTo>
                    <a:pt x="77" y="68"/>
                    <a:pt x="77" y="68"/>
                    <a:pt x="77" y="68"/>
                  </a:cubicBezTo>
                  <a:cubicBezTo>
                    <a:pt x="75" y="69"/>
                    <a:pt x="75" y="69"/>
                    <a:pt x="75" y="69"/>
                  </a:cubicBezTo>
                  <a:cubicBezTo>
                    <a:pt x="50" y="88"/>
                    <a:pt x="50" y="88"/>
                    <a:pt x="50" y="88"/>
                  </a:cubicBezTo>
                  <a:cubicBezTo>
                    <a:pt x="49" y="89"/>
                    <a:pt x="49" y="89"/>
                    <a:pt x="49" y="89"/>
                  </a:cubicBezTo>
                  <a:cubicBezTo>
                    <a:pt x="40" y="96"/>
                    <a:pt x="40" y="96"/>
                    <a:pt x="40" y="96"/>
                  </a:cubicBezTo>
                  <a:cubicBezTo>
                    <a:pt x="38" y="98"/>
                    <a:pt x="38" y="98"/>
                    <a:pt x="38" y="98"/>
                  </a:cubicBezTo>
                  <a:cubicBezTo>
                    <a:pt x="4" y="125"/>
                    <a:pt x="4" y="125"/>
                    <a:pt x="4" y="125"/>
                  </a:cubicBezTo>
                  <a:cubicBezTo>
                    <a:pt x="0" y="128"/>
                    <a:pt x="0" y="128"/>
                    <a:pt x="0" y="128"/>
                  </a:cubicBezTo>
                  <a:cubicBezTo>
                    <a:pt x="22" y="128"/>
                    <a:pt x="22" y="128"/>
                    <a:pt x="22" y="128"/>
                  </a:cubicBezTo>
                  <a:cubicBezTo>
                    <a:pt x="33" y="128"/>
                    <a:pt x="33" y="128"/>
                    <a:pt x="33" y="128"/>
                  </a:cubicBezTo>
                  <a:cubicBezTo>
                    <a:pt x="34" y="128"/>
                    <a:pt x="34" y="128"/>
                    <a:pt x="34" y="128"/>
                  </a:cubicBezTo>
                  <a:cubicBezTo>
                    <a:pt x="37" y="125"/>
                    <a:pt x="37" y="125"/>
                    <a:pt x="37" y="125"/>
                  </a:cubicBezTo>
                  <a:cubicBezTo>
                    <a:pt x="49" y="114"/>
                    <a:pt x="49" y="114"/>
                    <a:pt x="49" y="114"/>
                  </a:cubicBezTo>
                  <a:cubicBezTo>
                    <a:pt x="50" y="113"/>
                    <a:pt x="50" y="113"/>
                    <a:pt x="50" y="113"/>
                  </a:cubicBezTo>
                  <a:cubicBezTo>
                    <a:pt x="67" y="98"/>
                    <a:pt x="67" y="98"/>
                    <a:pt x="67" y="98"/>
                  </a:cubicBezTo>
                  <a:cubicBezTo>
                    <a:pt x="68" y="96"/>
                    <a:pt x="68" y="96"/>
                    <a:pt x="68" y="96"/>
                  </a:cubicBezTo>
                  <a:cubicBezTo>
                    <a:pt x="82" y="84"/>
                    <a:pt x="82" y="84"/>
                    <a:pt x="82" y="84"/>
                  </a:cubicBezTo>
                  <a:cubicBezTo>
                    <a:pt x="101" y="90"/>
                    <a:pt x="101" y="90"/>
                    <a:pt x="101" y="90"/>
                  </a:cubicBezTo>
                  <a:cubicBezTo>
                    <a:pt x="102" y="91"/>
                    <a:pt x="102" y="91"/>
                    <a:pt x="102" y="91"/>
                  </a:cubicBezTo>
                  <a:cubicBezTo>
                    <a:pt x="120" y="96"/>
                    <a:pt x="120" y="96"/>
                    <a:pt x="120" y="96"/>
                  </a:cubicBezTo>
                  <a:cubicBezTo>
                    <a:pt x="121" y="97"/>
                    <a:pt x="121" y="97"/>
                    <a:pt x="121" y="97"/>
                  </a:cubicBezTo>
                  <a:cubicBezTo>
                    <a:pt x="121" y="96"/>
                    <a:pt x="121" y="96"/>
                    <a:pt x="121" y="96"/>
                  </a:cubicBezTo>
                  <a:cubicBezTo>
                    <a:pt x="143" y="69"/>
                    <a:pt x="143" y="69"/>
                    <a:pt x="143" y="69"/>
                  </a:cubicBezTo>
                  <a:cubicBezTo>
                    <a:pt x="144" y="68"/>
                    <a:pt x="144" y="68"/>
                    <a:pt x="144" y="68"/>
                  </a:cubicBezTo>
                  <a:cubicBezTo>
                    <a:pt x="150" y="60"/>
                    <a:pt x="150" y="60"/>
                    <a:pt x="150" y="60"/>
                  </a:cubicBezTo>
                  <a:cubicBezTo>
                    <a:pt x="152" y="58"/>
                    <a:pt x="152" y="58"/>
                    <a:pt x="152" y="58"/>
                  </a:cubicBezTo>
                  <a:cubicBezTo>
                    <a:pt x="165" y="42"/>
                    <a:pt x="165" y="42"/>
                    <a:pt x="165" y="42"/>
                  </a:cubicBezTo>
                  <a:cubicBezTo>
                    <a:pt x="166" y="40"/>
                    <a:pt x="166" y="40"/>
                    <a:pt x="166" y="40"/>
                  </a:cubicBezTo>
                  <a:cubicBezTo>
                    <a:pt x="169" y="37"/>
                    <a:pt x="169" y="37"/>
                    <a:pt x="169" y="37"/>
                  </a:cubicBezTo>
                  <a:cubicBezTo>
                    <a:pt x="172" y="40"/>
                    <a:pt x="172" y="40"/>
                    <a:pt x="172" y="40"/>
                  </a:cubicBezTo>
                  <a:cubicBezTo>
                    <a:pt x="173" y="42"/>
                    <a:pt x="173" y="42"/>
                    <a:pt x="173" y="42"/>
                  </a:cubicBezTo>
                  <a:cubicBezTo>
                    <a:pt x="192" y="60"/>
                    <a:pt x="192" y="60"/>
                    <a:pt x="192" y="60"/>
                  </a:cubicBezTo>
                  <a:cubicBezTo>
                    <a:pt x="203" y="50"/>
                    <a:pt x="203" y="50"/>
                    <a:pt x="203" y="50"/>
                  </a:cubicBezTo>
                  <a:cubicBezTo>
                    <a:pt x="205" y="49"/>
                    <a:pt x="205" y="49"/>
                    <a:pt x="205" y="49"/>
                  </a:cubicBezTo>
                  <a:cubicBezTo>
                    <a:pt x="213" y="42"/>
                    <a:pt x="213" y="42"/>
                    <a:pt x="213" y="42"/>
                  </a:cubicBezTo>
                  <a:cubicBezTo>
                    <a:pt x="215" y="40"/>
                    <a:pt x="215" y="40"/>
                    <a:pt x="215" y="40"/>
                  </a:cubicBezTo>
                  <a:cubicBezTo>
                    <a:pt x="241" y="18"/>
                    <a:pt x="241" y="18"/>
                    <a:pt x="241" y="18"/>
                  </a:cubicBezTo>
                  <a:cubicBezTo>
                    <a:pt x="243" y="22"/>
                    <a:pt x="245" y="26"/>
                    <a:pt x="245" y="26"/>
                  </a:cubicBezTo>
                  <a:cubicBezTo>
                    <a:pt x="253" y="15"/>
                    <a:pt x="253" y="15"/>
                    <a:pt x="253" y="15"/>
                  </a:cubicBezTo>
                  <a:cubicBezTo>
                    <a:pt x="254" y="14"/>
                    <a:pt x="254" y="14"/>
                    <a:pt x="254" y="14"/>
                  </a:cubicBezTo>
                  <a:cubicBezTo>
                    <a:pt x="264" y="0"/>
                    <a:pt x="264" y="0"/>
                    <a:pt x="264" y="0"/>
                  </a:cubicBezTo>
                  <a:lnTo>
                    <a:pt x="233" y="1"/>
                  </a:lnTo>
                  <a:close/>
                </a:path>
              </a:pathLst>
            </a:custGeom>
            <a:solidFill>
              <a:srgbClr val="E97C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89" name="กลุ่ม 1354"/>
          <p:cNvGrpSpPr/>
          <p:nvPr/>
        </p:nvGrpSpPr>
        <p:grpSpPr>
          <a:xfrm>
            <a:off x="13304837" y="3657600"/>
            <a:ext cx="2339074" cy="6066220"/>
            <a:chOff x="22236112" y="6846888"/>
            <a:chExt cx="2463800" cy="6389688"/>
          </a:xfrm>
        </p:grpSpPr>
        <p:sp>
          <p:nvSpPr>
            <p:cNvPr id="190" name="Freeform 156"/>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7"/>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8"/>
            <p:cNvSpPr>
              <a:spLocks/>
            </p:cNvSpPr>
            <p:nvPr/>
          </p:nvSpPr>
          <p:spPr bwMode="auto">
            <a:xfrm>
              <a:off x="23147337" y="8297863"/>
              <a:ext cx="0" cy="101600"/>
            </a:xfrm>
            <a:custGeom>
              <a:avLst/>
              <a:gdLst>
                <a:gd name="T0" fmla="*/ 0 h 9"/>
                <a:gd name="T1" fmla="*/ 9 h 9"/>
                <a:gd name="T2" fmla="*/ 9 h 9"/>
                <a:gd name="T3" fmla="*/ 0 h 9"/>
              </a:gdLst>
              <a:ahLst/>
              <a:cxnLst>
                <a:cxn ang="0">
                  <a:pos x="0" y="T0"/>
                </a:cxn>
                <a:cxn ang="0">
                  <a:pos x="0" y="T1"/>
                </a:cxn>
                <a:cxn ang="0">
                  <a:pos x="0" y="T2"/>
                </a:cxn>
                <a:cxn ang="0">
                  <a:pos x="0" y="T3"/>
                </a:cxn>
              </a:cxnLst>
              <a:rect l="0" t="0" r="r" b="b"/>
              <a:pathLst>
                <a:path h="9">
                  <a:moveTo>
                    <a:pt x="0" y="0"/>
                  </a:moveTo>
                  <a:cubicBezTo>
                    <a:pt x="0" y="9"/>
                    <a:pt x="0" y="9"/>
                    <a:pt x="0" y="9"/>
                  </a:cubicBezTo>
                  <a:cubicBezTo>
                    <a:pt x="0" y="9"/>
                    <a:pt x="0" y="9"/>
                    <a:pt x="0" y="9"/>
                  </a:cubicBezTo>
                  <a:cubicBezTo>
                    <a:pt x="0" y="0"/>
                    <a:pt x="0" y="0"/>
                    <a:pt x="0" y="0"/>
                  </a:cubicBezTo>
                </a:path>
              </a:pathLst>
            </a:custGeom>
            <a:solidFill>
              <a:srgbClr val="FAD3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159"/>
            <p:cNvSpPr>
              <a:spLocks/>
            </p:cNvSpPr>
            <p:nvPr/>
          </p:nvSpPr>
          <p:spPr bwMode="auto">
            <a:xfrm>
              <a:off x="23136225" y="8129588"/>
              <a:ext cx="360362" cy="371475"/>
            </a:xfrm>
            <a:custGeom>
              <a:avLst/>
              <a:gdLst>
                <a:gd name="T0" fmla="*/ 30 w 32"/>
                <a:gd name="T1" fmla="*/ 0 h 33"/>
                <a:gd name="T2" fmla="*/ 3 w 32"/>
                <a:gd name="T3" fmla="*/ 0 h 33"/>
                <a:gd name="T4" fmla="*/ 1 w 32"/>
                <a:gd name="T5" fmla="*/ 15 h 33"/>
                <a:gd name="T6" fmla="*/ 1 w 32"/>
                <a:gd name="T7" fmla="*/ 24 h 33"/>
                <a:gd name="T8" fmla="*/ 9 w 32"/>
                <a:gd name="T9" fmla="*/ 33 h 33"/>
                <a:gd name="T10" fmla="*/ 11 w 32"/>
                <a:gd name="T11" fmla="*/ 33 h 33"/>
                <a:gd name="T12" fmla="*/ 22 w 32"/>
                <a:gd name="T13" fmla="*/ 30 h 33"/>
                <a:gd name="T14" fmla="*/ 32 w 32"/>
                <a:gd name="T15" fmla="*/ 24 h 33"/>
                <a:gd name="T16" fmla="*/ 30 w 32"/>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30" y="0"/>
                  </a:moveTo>
                  <a:cubicBezTo>
                    <a:pt x="3" y="0"/>
                    <a:pt x="3" y="0"/>
                    <a:pt x="3" y="0"/>
                  </a:cubicBezTo>
                  <a:cubicBezTo>
                    <a:pt x="1" y="15"/>
                    <a:pt x="1" y="15"/>
                    <a:pt x="1" y="15"/>
                  </a:cubicBezTo>
                  <a:cubicBezTo>
                    <a:pt x="1" y="24"/>
                    <a:pt x="1" y="24"/>
                    <a:pt x="1" y="24"/>
                  </a:cubicBezTo>
                  <a:cubicBezTo>
                    <a:pt x="0" y="28"/>
                    <a:pt x="6" y="33"/>
                    <a:pt x="9" y="33"/>
                  </a:cubicBezTo>
                  <a:cubicBezTo>
                    <a:pt x="10" y="33"/>
                    <a:pt x="10" y="33"/>
                    <a:pt x="11" y="33"/>
                  </a:cubicBezTo>
                  <a:cubicBezTo>
                    <a:pt x="15" y="33"/>
                    <a:pt x="19" y="32"/>
                    <a:pt x="22" y="30"/>
                  </a:cubicBezTo>
                  <a:cubicBezTo>
                    <a:pt x="26" y="28"/>
                    <a:pt x="30" y="25"/>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160"/>
            <p:cNvSpPr>
              <a:spLocks/>
            </p:cNvSpPr>
            <p:nvPr/>
          </p:nvSpPr>
          <p:spPr bwMode="auto">
            <a:xfrm>
              <a:off x="22698075" y="12809538"/>
              <a:ext cx="641350" cy="393700"/>
            </a:xfrm>
            <a:custGeom>
              <a:avLst/>
              <a:gdLst>
                <a:gd name="T0" fmla="*/ 56 w 57"/>
                <a:gd name="T1" fmla="*/ 0 h 35"/>
                <a:gd name="T2" fmla="*/ 56 w 57"/>
                <a:gd name="T3" fmla="*/ 22 h 35"/>
                <a:gd name="T4" fmla="*/ 0 w 57"/>
                <a:gd name="T5" fmla="*/ 30 h 35"/>
                <a:gd name="T6" fmla="*/ 33 w 57"/>
                <a:gd name="T7" fmla="*/ 2 h 35"/>
                <a:gd name="T8" fmla="*/ 56 w 57"/>
                <a:gd name="T9" fmla="*/ 0 h 35"/>
              </a:gdLst>
              <a:ahLst/>
              <a:cxnLst>
                <a:cxn ang="0">
                  <a:pos x="T0" y="T1"/>
                </a:cxn>
                <a:cxn ang="0">
                  <a:pos x="T2" y="T3"/>
                </a:cxn>
                <a:cxn ang="0">
                  <a:pos x="T4" y="T5"/>
                </a:cxn>
                <a:cxn ang="0">
                  <a:pos x="T6" y="T7"/>
                </a:cxn>
                <a:cxn ang="0">
                  <a:pos x="T8" y="T9"/>
                </a:cxn>
              </a:cxnLst>
              <a:rect l="0" t="0" r="r" b="b"/>
              <a:pathLst>
                <a:path w="57" h="35">
                  <a:moveTo>
                    <a:pt x="56" y="0"/>
                  </a:moveTo>
                  <a:cubicBezTo>
                    <a:pt x="57" y="10"/>
                    <a:pt x="56" y="19"/>
                    <a:pt x="56" y="22"/>
                  </a:cubicBezTo>
                  <a:cubicBezTo>
                    <a:pt x="45" y="28"/>
                    <a:pt x="15" y="35"/>
                    <a:pt x="0" y="30"/>
                  </a:cubicBezTo>
                  <a:cubicBezTo>
                    <a:pt x="1" y="16"/>
                    <a:pt x="28" y="25"/>
                    <a:pt x="33" y="2"/>
                  </a:cubicBezTo>
                  <a:cubicBezTo>
                    <a:pt x="40" y="0"/>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161"/>
            <p:cNvSpPr>
              <a:spLocks/>
            </p:cNvSpPr>
            <p:nvPr/>
          </p:nvSpPr>
          <p:spPr bwMode="auto">
            <a:xfrm>
              <a:off x="23868062" y="12831763"/>
              <a:ext cx="573087" cy="404813"/>
            </a:xfrm>
            <a:custGeom>
              <a:avLst/>
              <a:gdLst>
                <a:gd name="T0" fmla="*/ 0 w 51"/>
                <a:gd name="T1" fmla="*/ 2 h 36"/>
                <a:gd name="T2" fmla="*/ 6 w 51"/>
                <a:gd name="T3" fmla="*/ 21 h 36"/>
                <a:gd name="T4" fmla="*/ 47 w 51"/>
                <a:gd name="T5" fmla="*/ 34 h 36"/>
                <a:gd name="T6" fmla="*/ 22 w 51"/>
                <a:gd name="T7" fmla="*/ 0 h 36"/>
                <a:gd name="T8" fmla="*/ 0 w 51"/>
                <a:gd name="T9" fmla="*/ 2 h 36"/>
              </a:gdLst>
              <a:ahLst/>
              <a:cxnLst>
                <a:cxn ang="0">
                  <a:pos x="T0" y="T1"/>
                </a:cxn>
                <a:cxn ang="0">
                  <a:pos x="T2" y="T3"/>
                </a:cxn>
                <a:cxn ang="0">
                  <a:pos x="T4" y="T5"/>
                </a:cxn>
                <a:cxn ang="0">
                  <a:pos x="T6" y="T7"/>
                </a:cxn>
                <a:cxn ang="0">
                  <a:pos x="T8" y="T9"/>
                </a:cxn>
              </a:cxnLst>
              <a:rect l="0" t="0" r="r" b="b"/>
              <a:pathLst>
                <a:path w="51" h="36">
                  <a:moveTo>
                    <a:pt x="0" y="2"/>
                  </a:moveTo>
                  <a:cubicBezTo>
                    <a:pt x="3" y="13"/>
                    <a:pt x="6" y="21"/>
                    <a:pt x="6" y="21"/>
                  </a:cubicBezTo>
                  <a:cubicBezTo>
                    <a:pt x="17" y="30"/>
                    <a:pt x="40" y="36"/>
                    <a:pt x="47" y="34"/>
                  </a:cubicBezTo>
                  <a:cubicBezTo>
                    <a:pt x="51" y="15"/>
                    <a:pt x="25" y="19"/>
                    <a:pt x="22" y="0"/>
                  </a:cubicBezTo>
                  <a:cubicBezTo>
                    <a:pt x="19" y="1"/>
                    <a:pt x="0" y="2"/>
                    <a:pt x="0" y="2"/>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62"/>
            <p:cNvSpPr>
              <a:spLocks/>
            </p:cNvSpPr>
            <p:nvPr/>
          </p:nvSpPr>
          <p:spPr bwMode="auto">
            <a:xfrm>
              <a:off x="22844125" y="10412413"/>
              <a:ext cx="1282700" cy="2509838"/>
            </a:xfrm>
            <a:custGeom>
              <a:avLst/>
              <a:gdLst>
                <a:gd name="T0" fmla="*/ 0 w 114"/>
                <a:gd name="T1" fmla="*/ 12 h 223"/>
                <a:gd name="T2" fmla="*/ 20 w 114"/>
                <a:gd name="T3" fmla="*/ 215 h 223"/>
                <a:gd name="T4" fmla="*/ 43 w 114"/>
                <a:gd name="T5" fmla="*/ 215 h 223"/>
                <a:gd name="T6" fmla="*/ 36 w 114"/>
                <a:gd name="T7" fmla="*/ 36 h 223"/>
                <a:gd name="T8" fmla="*/ 54 w 114"/>
                <a:gd name="T9" fmla="*/ 36 h 223"/>
                <a:gd name="T10" fmla="*/ 91 w 114"/>
                <a:gd name="T11" fmla="*/ 217 h 223"/>
                <a:gd name="T12" fmla="*/ 114 w 114"/>
                <a:gd name="T13" fmla="*/ 218 h 223"/>
                <a:gd name="T14" fmla="*/ 88 w 114"/>
                <a:gd name="T15" fmla="*/ 10 h 223"/>
                <a:gd name="T16" fmla="*/ 0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0" y="12"/>
                  </a:moveTo>
                  <a:cubicBezTo>
                    <a:pt x="1" y="37"/>
                    <a:pt x="16" y="165"/>
                    <a:pt x="20" y="215"/>
                  </a:cubicBezTo>
                  <a:cubicBezTo>
                    <a:pt x="29" y="220"/>
                    <a:pt x="43" y="215"/>
                    <a:pt x="43" y="215"/>
                  </a:cubicBezTo>
                  <a:cubicBezTo>
                    <a:pt x="41" y="181"/>
                    <a:pt x="33" y="50"/>
                    <a:pt x="36" y="36"/>
                  </a:cubicBezTo>
                  <a:cubicBezTo>
                    <a:pt x="43" y="33"/>
                    <a:pt x="54" y="36"/>
                    <a:pt x="54" y="36"/>
                  </a:cubicBezTo>
                  <a:cubicBezTo>
                    <a:pt x="59" y="46"/>
                    <a:pt x="87" y="205"/>
                    <a:pt x="91" y="217"/>
                  </a:cubicBezTo>
                  <a:cubicBezTo>
                    <a:pt x="104" y="223"/>
                    <a:pt x="114" y="218"/>
                    <a:pt x="114" y="218"/>
                  </a:cubicBezTo>
                  <a:cubicBezTo>
                    <a:pt x="106" y="188"/>
                    <a:pt x="89" y="20"/>
                    <a:pt x="88" y="10"/>
                  </a:cubicBezTo>
                  <a:cubicBezTo>
                    <a:pt x="75" y="0"/>
                    <a:pt x="4" y="10"/>
                    <a:pt x="0" y="12"/>
                  </a:cubicBezTo>
                  <a:close/>
                </a:path>
              </a:pathLst>
            </a:custGeom>
            <a:solidFill>
              <a:srgbClr val="35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63"/>
            <p:cNvSpPr>
              <a:spLocks/>
            </p:cNvSpPr>
            <p:nvPr/>
          </p:nvSpPr>
          <p:spPr bwMode="auto">
            <a:xfrm>
              <a:off x="22640925" y="8567738"/>
              <a:ext cx="1362075" cy="2058988"/>
            </a:xfrm>
            <a:custGeom>
              <a:avLst/>
              <a:gdLst>
                <a:gd name="T0" fmla="*/ 100 w 121"/>
                <a:gd name="T1" fmla="*/ 12 h 183"/>
                <a:gd name="T2" fmla="*/ 100 w 121"/>
                <a:gd name="T3" fmla="*/ 11 h 183"/>
                <a:gd name="T4" fmla="*/ 89 w 121"/>
                <a:gd name="T5" fmla="*/ 1 h 183"/>
                <a:gd name="T6" fmla="*/ 60 w 121"/>
                <a:gd name="T7" fmla="*/ 14 h 183"/>
                <a:gd name="T8" fmla="*/ 33 w 121"/>
                <a:gd name="T9" fmla="*/ 0 h 183"/>
                <a:gd name="T10" fmla="*/ 20 w 121"/>
                <a:gd name="T11" fmla="*/ 6 h 183"/>
                <a:gd name="T12" fmla="*/ 20 w 121"/>
                <a:gd name="T13" fmla="*/ 7 h 183"/>
                <a:gd name="T14" fmla="*/ 8 w 121"/>
                <a:gd name="T15" fmla="*/ 16 h 183"/>
                <a:gd name="T16" fmla="*/ 9 w 121"/>
                <a:gd name="T17" fmla="*/ 59 h 183"/>
                <a:gd name="T18" fmla="*/ 15 w 121"/>
                <a:gd name="T19" fmla="*/ 101 h 183"/>
                <a:gd name="T20" fmla="*/ 12 w 121"/>
                <a:gd name="T21" fmla="*/ 161 h 183"/>
                <a:gd name="T22" fmla="*/ 15 w 121"/>
                <a:gd name="T23" fmla="*/ 179 h 183"/>
                <a:gd name="T24" fmla="*/ 39 w 121"/>
                <a:gd name="T25" fmla="*/ 181 h 183"/>
                <a:gd name="T26" fmla="*/ 64 w 121"/>
                <a:gd name="T27" fmla="*/ 181 h 183"/>
                <a:gd name="T28" fmla="*/ 111 w 121"/>
                <a:gd name="T29" fmla="*/ 176 h 183"/>
                <a:gd name="T30" fmla="*/ 116 w 121"/>
                <a:gd name="T31" fmla="*/ 156 h 183"/>
                <a:gd name="T32" fmla="*/ 115 w 121"/>
                <a:gd name="T33" fmla="*/ 115 h 183"/>
                <a:gd name="T34" fmla="*/ 117 w 121"/>
                <a:gd name="T35" fmla="*/ 74 h 183"/>
                <a:gd name="T36" fmla="*/ 112 w 121"/>
                <a:gd name="T37" fmla="*/ 25 h 183"/>
                <a:gd name="T38" fmla="*/ 100 w 121"/>
                <a:gd name="T39" fmla="*/ 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 h="183">
                  <a:moveTo>
                    <a:pt x="100" y="12"/>
                  </a:moveTo>
                  <a:cubicBezTo>
                    <a:pt x="100" y="11"/>
                    <a:pt x="100" y="11"/>
                    <a:pt x="100" y="11"/>
                  </a:cubicBezTo>
                  <a:cubicBezTo>
                    <a:pt x="100" y="10"/>
                    <a:pt x="89" y="1"/>
                    <a:pt x="89" y="1"/>
                  </a:cubicBezTo>
                  <a:cubicBezTo>
                    <a:pt x="89" y="1"/>
                    <a:pt x="66" y="13"/>
                    <a:pt x="60" y="14"/>
                  </a:cubicBezTo>
                  <a:cubicBezTo>
                    <a:pt x="53" y="14"/>
                    <a:pt x="33" y="0"/>
                    <a:pt x="33" y="0"/>
                  </a:cubicBezTo>
                  <a:cubicBezTo>
                    <a:pt x="29" y="3"/>
                    <a:pt x="20" y="6"/>
                    <a:pt x="20" y="6"/>
                  </a:cubicBezTo>
                  <a:cubicBezTo>
                    <a:pt x="20" y="7"/>
                    <a:pt x="20" y="7"/>
                    <a:pt x="20" y="7"/>
                  </a:cubicBezTo>
                  <a:cubicBezTo>
                    <a:pt x="14" y="9"/>
                    <a:pt x="11" y="12"/>
                    <a:pt x="8" y="16"/>
                  </a:cubicBezTo>
                  <a:cubicBezTo>
                    <a:pt x="0" y="27"/>
                    <a:pt x="7" y="52"/>
                    <a:pt x="9" y="59"/>
                  </a:cubicBezTo>
                  <a:cubicBezTo>
                    <a:pt x="12" y="67"/>
                    <a:pt x="14" y="93"/>
                    <a:pt x="15" y="101"/>
                  </a:cubicBezTo>
                  <a:cubicBezTo>
                    <a:pt x="15" y="104"/>
                    <a:pt x="13" y="138"/>
                    <a:pt x="12" y="161"/>
                  </a:cubicBezTo>
                  <a:cubicBezTo>
                    <a:pt x="12" y="165"/>
                    <a:pt x="12" y="176"/>
                    <a:pt x="15" y="179"/>
                  </a:cubicBezTo>
                  <a:cubicBezTo>
                    <a:pt x="20" y="183"/>
                    <a:pt x="33" y="180"/>
                    <a:pt x="39" y="181"/>
                  </a:cubicBezTo>
                  <a:cubicBezTo>
                    <a:pt x="47" y="181"/>
                    <a:pt x="56" y="181"/>
                    <a:pt x="64" y="181"/>
                  </a:cubicBezTo>
                  <a:cubicBezTo>
                    <a:pt x="80" y="181"/>
                    <a:pt x="96" y="181"/>
                    <a:pt x="111" y="176"/>
                  </a:cubicBezTo>
                  <a:cubicBezTo>
                    <a:pt x="117" y="175"/>
                    <a:pt x="116" y="160"/>
                    <a:pt x="116" y="156"/>
                  </a:cubicBezTo>
                  <a:cubicBezTo>
                    <a:pt x="116" y="143"/>
                    <a:pt x="115" y="129"/>
                    <a:pt x="115" y="115"/>
                  </a:cubicBezTo>
                  <a:cubicBezTo>
                    <a:pt x="116" y="101"/>
                    <a:pt x="117" y="88"/>
                    <a:pt x="117" y="74"/>
                  </a:cubicBezTo>
                  <a:cubicBezTo>
                    <a:pt x="117" y="59"/>
                    <a:pt x="121" y="39"/>
                    <a:pt x="112" y="25"/>
                  </a:cubicBezTo>
                  <a:cubicBezTo>
                    <a:pt x="107" y="19"/>
                    <a:pt x="103" y="14"/>
                    <a:pt x="10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164"/>
            <p:cNvSpPr>
              <a:spLocks/>
            </p:cNvSpPr>
            <p:nvPr/>
          </p:nvSpPr>
          <p:spPr bwMode="auto">
            <a:xfrm>
              <a:off x="23169562" y="8928101"/>
              <a:ext cx="338137" cy="1643063"/>
            </a:xfrm>
            <a:custGeom>
              <a:avLst/>
              <a:gdLst>
                <a:gd name="T0" fmla="*/ 10 w 30"/>
                <a:gd name="T1" fmla="*/ 0 h 146"/>
                <a:gd name="T2" fmla="*/ 1 w 30"/>
                <a:gd name="T3" fmla="*/ 127 h 146"/>
                <a:gd name="T4" fmla="*/ 17 w 30"/>
                <a:gd name="T5" fmla="*/ 145 h 146"/>
                <a:gd name="T6" fmla="*/ 30 w 30"/>
                <a:gd name="T7" fmla="*/ 127 h 146"/>
                <a:gd name="T8" fmla="*/ 17 w 30"/>
                <a:gd name="T9" fmla="*/ 0 h 146"/>
                <a:gd name="T10" fmla="*/ 10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0" y="0"/>
                  </a:moveTo>
                  <a:cubicBezTo>
                    <a:pt x="9" y="15"/>
                    <a:pt x="0" y="124"/>
                    <a:pt x="1" y="127"/>
                  </a:cubicBezTo>
                  <a:cubicBezTo>
                    <a:pt x="2" y="129"/>
                    <a:pt x="17" y="146"/>
                    <a:pt x="17" y="145"/>
                  </a:cubicBezTo>
                  <a:cubicBezTo>
                    <a:pt x="18" y="144"/>
                    <a:pt x="30" y="130"/>
                    <a:pt x="30" y="127"/>
                  </a:cubicBezTo>
                  <a:cubicBezTo>
                    <a:pt x="30" y="124"/>
                    <a:pt x="17" y="0"/>
                    <a:pt x="17" y="0"/>
                  </a:cubicBezTo>
                  <a:lnTo>
                    <a:pt x="10" y="0"/>
                  </a:lnTo>
                  <a:close/>
                </a:path>
              </a:pathLst>
            </a:custGeom>
            <a:solidFill>
              <a:srgbClr val="3F6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165"/>
            <p:cNvSpPr>
              <a:spLocks/>
            </p:cNvSpPr>
            <p:nvPr/>
          </p:nvSpPr>
          <p:spPr bwMode="auto">
            <a:xfrm>
              <a:off x="23180675" y="8724901"/>
              <a:ext cx="271462" cy="258763"/>
            </a:xfrm>
            <a:custGeom>
              <a:avLst/>
              <a:gdLst>
                <a:gd name="T0" fmla="*/ 0 w 24"/>
                <a:gd name="T1" fmla="*/ 10 h 23"/>
                <a:gd name="T2" fmla="*/ 8 w 24"/>
                <a:gd name="T3" fmla="*/ 23 h 23"/>
                <a:gd name="T4" fmla="*/ 16 w 24"/>
                <a:gd name="T5" fmla="*/ 23 h 23"/>
                <a:gd name="T6" fmla="*/ 24 w 24"/>
                <a:gd name="T7" fmla="*/ 11 h 23"/>
                <a:gd name="T8" fmla="*/ 12 w 24"/>
                <a:gd name="T9" fmla="*/ 0 h 23"/>
                <a:gd name="T10" fmla="*/ 0 w 24"/>
                <a:gd name="T11" fmla="*/ 10 h 23"/>
              </a:gdLst>
              <a:ahLst/>
              <a:cxnLst>
                <a:cxn ang="0">
                  <a:pos x="T0" y="T1"/>
                </a:cxn>
                <a:cxn ang="0">
                  <a:pos x="T2" y="T3"/>
                </a:cxn>
                <a:cxn ang="0">
                  <a:pos x="T4" y="T5"/>
                </a:cxn>
                <a:cxn ang="0">
                  <a:pos x="T6" y="T7"/>
                </a:cxn>
                <a:cxn ang="0">
                  <a:pos x="T8" y="T9"/>
                </a:cxn>
                <a:cxn ang="0">
                  <a:pos x="T10" y="T11"/>
                </a:cxn>
              </a:cxnLst>
              <a:rect l="0" t="0" r="r" b="b"/>
              <a:pathLst>
                <a:path w="24" h="23">
                  <a:moveTo>
                    <a:pt x="0" y="10"/>
                  </a:moveTo>
                  <a:cubicBezTo>
                    <a:pt x="3" y="13"/>
                    <a:pt x="6" y="22"/>
                    <a:pt x="8" y="23"/>
                  </a:cubicBezTo>
                  <a:cubicBezTo>
                    <a:pt x="10" y="23"/>
                    <a:pt x="15" y="23"/>
                    <a:pt x="16" y="23"/>
                  </a:cubicBezTo>
                  <a:cubicBezTo>
                    <a:pt x="17" y="22"/>
                    <a:pt x="24" y="11"/>
                    <a:pt x="24" y="11"/>
                  </a:cubicBezTo>
                  <a:cubicBezTo>
                    <a:pt x="12" y="0"/>
                    <a:pt x="12" y="0"/>
                    <a:pt x="12" y="0"/>
                  </a:cubicBezTo>
                  <a:cubicBezTo>
                    <a:pt x="12" y="0"/>
                    <a:pt x="2" y="8"/>
                    <a:pt x="0" y="10"/>
                  </a:cubicBezTo>
                  <a:close/>
                </a:path>
              </a:pathLst>
            </a:custGeom>
            <a:solidFill>
              <a:srgbClr val="2A5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166"/>
            <p:cNvSpPr>
              <a:spLocks/>
            </p:cNvSpPr>
            <p:nvPr/>
          </p:nvSpPr>
          <p:spPr bwMode="auto">
            <a:xfrm>
              <a:off x="22629812" y="8589963"/>
              <a:ext cx="1384300" cy="2081213"/>
            </a:xfrm>
            <a:custGeom>
              <a:avLst/>
              <a:gdLst>
                <a:gd name="T0" fmla="*/ 120 w 123"/>
                <a:gd name="T1" fmla="*/ 74 h 185"/>
                <a:gd name="T2" fmla="*/ 114 w 123"/>
                <a:gd name="T3" fmla="*/ 24 h 185"/>
                <a:gd name="T4" fmla="*/ 102 w 123"/>
                <a:gd name="T5" fmla="*/ 10 h 185"/>
                <a:gd name="T6" fmla="*/ 102 w 123"/>
                <a:gd name="T7" fmla="*/ 10 h 185"/>
                <a:gd name="T8" fmla="*/ 93 w 123"/>
                <a:gd name="T9" fmla="*/ 1 h 185"/>
                <a:gd name="T10" fmla="*/ 88 w 123"/>
                <a:gd name="T11" fmla="*/ 56 h 185"/>
                <a:gd name="T12" fmla="*/ 81 w 123"/>
                <a:gd name="T13" fmla="*/ 98 h 185"/>
                <a:gd name="T14" fmla="*/ 63 w 123"/>
                <a:gd name="T15" fmla="*/ 143 h 185"/>
                <a:gd name="T16" fmla="*/ 49 w 123"/>
                <a:gd name="T17" fmla="*/ 116 h 185"/>
                <a:gd name="T18" fmla="*/ 36 w 123"/>
                <a:gd name="T19" fmla="*/ 65 h 185"/>
                <a:gd name="T20" fmla="*/ 29 w 123"/>
                <a:gd name="T21" fmla="*/ 0 h 185"/>
                <a:gd name="T22" fmla="*/ 20 w 123"/>
                <a:gd name="T23" fmla="*/ 5 h 185"/>
                <a:gd name="T24" fmla="*/ 20 w 123"/>
                <a:gd name="T25" fmla="*/ 5 h 185"/>
                <a:gd name="T26" fmla="*/ 8 w 123"/>
                <a:gd name="T27" fmla="*/ 14 h 185"/>
                <a:gd name="T28" fmla="*/ 9 w 123"/>
                <a:gd name="T29" fmla="*/ 59 h 185"/>
                <a:gd name="T30" fmla="*/ 14 w 123"/>
                <a:gd name="T31" fmla="*/ 101 h 185"/>
                <a:gd name="T32" fmla="*/ 12 w 123"/>
                <a:gd name="T33" fmla="*/ 163 h 185"/>
                <a:gd name="T34" fmla="*/ 15 w 123"/>
                <a:gd name="T35" fmla="*/ 182 h 185"/>
                <a:gd name="T36" fmla="*/ 39 w 123"/>
                <a:gd name="T37" fmla="*/ 183 h 185"/>
                <a:gd name="T38" fmla="*/ 65 w 123"/>
                <a:gd name="T39" fmla="*/ 184 h 185"/>
                <a:gd name="T40" fmla="*/ 114 w 123"/>
                <a:gd name="T41" fmla="*/ 179 h 185"/>
                <a:gd name="T42" fmla="*/ 118 w 123"/>
                <a:gd name="T43" fmla="*/ 158 h 185"/>
                <a:gd name="T44" fmla="*/ 118 w 123"/>
                <a:gd name="T45" fmla="*/ 116 h 185"/>
                <a:gd name="T46" fmla="*/ 120 w 123"/>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185">
                  <a:moveTo>
                    <a:pt x="120" y="74"/>
                  </a:moveTo>
                  <a:cubicBezTo>
                    <a:pt x="120" y="58"/>
                    <a:pt x="123" y="38"/>
                    <a:pt x="114" y="24"/>
                  </a:cubicBezTo>
                  <a:cubicBezTo>
                    <a:pt x="109" y="17"/>
                    <a:pt x="105" y="12"/>
                    <a:pt x="102" y="10"/>
                  </a:cubicBezTo>
                  <a:cubicBezTo>
                    <a:pt x="102" y="10"/>
                    <a:pt x="102" y="10"/>
                    <a:pt x="102" y="10"/>
                  </a:cubicBezTo>
                  <a:cubicBezTo>
                    <a:pt x="102" y="9"/>
                    <a:pt x="96" y="4"/>
                    <a:pt x="93" y="1"/>
                  </a:cubicBezTo>
                  <a:cubicBezTo>
                    <a:pt x="92" y="14"/>
                    <a:pt x="91" y="34"/>
                    <a:pt x="88" y="56"/>
                  </a:cubicBezTo>
                  <a:cubicBezTo>
                    <a:pt x="87" y="70"/>
                    <a:pt x="84" y="84"/>
                    <a:pt x="81" y="98"/>
                  </a:cubicBezTo>
                  <a:cubicBezTo>
                    <a:pt x="80" y="105"/>
                    <a:pt x="76" y="147"/>
                    <a:pt x="63" y="143"/>
                  </a:cubicBezTo>
                  <a:cubicBezTo>
                    <a:pt x="56" y="140"/>
                    <a:pt x="51" y="123"/>
                    <a:pt x="49" y="116"/>
                  </a:cubicBezTo>
                  <a:cubicBezTo>
                    <a:pt x="43" y="99"/>
                    <a:pt x="39" y="82"/>
                    <a:pt x="36" y="65"/>
                  </a:cubicBezTo>
                  <a:cubicBezTo>
                    <a:pt x="32" y="38"/>
                    <a:pt x="30" y="12"/>
                    <a:pt x="29" y="0"/>
                  </a:cubicBezTo>
                  <a:cubicBezTo>
                    <a:pt x="25" y="3"/>
                    <a:pt x="20" y="5"/>
                    <a:pt x="20" y="5"/>
                  </a:cubicBezTo>
                  <a:cubicBezTo>
                    <a:pt x="20" y="5"/>
                    <a:pt x="20" y="5"/>
                    <a:pt x="20" y="5"/>
                  </a:cubicBezTo>
                  <a:cubicBezTo>
                    <a:pt x="14" y="7"/>
                    <a:pt x="10" y="10"/>
                    <a:pt x="8" y="14"/>
                  </a:cubicBezTo>
                  <a:cubicBezTo>
                    <a:pt x="0" y="25"/>
                    <a:pt x="6" y="51"/>
                    <a:pt x="9" y="59"/>
                  </a:cubicBezTo>
                  <a:cubicBezTo>
                    <a:pt x="12" y="67"/>
                    <a:pt x="13" y="93"/>
                    <a:pt x="14" y="101"/>
                  </a:cubicBezTo>
                  <a:cubicBezTo>
                    <a:pt x="15" y="105"/>
                    <a:pt x="12" y="140"/>
                    <a:pt x="12" y="163"/>
                  </a:cubicBezTo>
                  <a:cubicBezTo>
                    <a:pt x="12" y="167"/>
                    <a:pt x="12" y="179"/>
                    <a:pt x="15" y="182"/>
                  </a:cubicBezTo>
                  <a:cubicBezTo>
                    <a:pt x="19" y="185"/>
                    <a:pt x="33" y="183"/>
                    <a:pt x="39" y="183"/>
                  </a:cubicBezTo>
                  <a:cubicBezTo>
                    <a:pt x="48" y="184"/>
                    <a:pt x="57" y="184"/>
                    <a:pt x="65" y="184"/>
                  </a:cubicBezTo>
                  <a:cubicBezTo>
                    <a:pt x="81" y="183"/>
                    <a:pt x="98" y="184"/>
                    <a:pt x="114" y="179"/>
                  </a:cubicBezTo>
                  <a:cubicBezTo>
                    <a:pt x="119" y="177"/>
                    <a:pt x="118" y="162"/>
                    <a:pt x="118" y="158"/>
                  </a:cubicBezTo>
                  <a:cubicBezTo>
                    <a:pt x="118" y="145"/>
                    <a:pt x="117" y="130"/>
                    <a:pt x="118" y="116"/>
                  </a:cubicBezTo>
                  <a:cubicBezTo>
                    <a:pt x="119" y="102"/>
                    <a:pt x="120" y="88"/>
                    <a:pt x="120"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7"/>
            <p:cNvSpPr>
              <a:spLocks/>
            </p:cNvSpPr>
            <p:nvPr/>
          </p:nvSpPr>
          <p:spPr bwMode="auto">
            <a:xfrm>
              <a:off x="22979062" y="8489951"/>
              <a:ext cx="685800" cy="471488"/>
            </a:xfrm>
            <a:custGeom>
              <a:avLst/>
              <a:gdLst>
                <a:gd name="T0" fmla="*/ 13 w 61"/>
                <a:gd name="T1" fmla="*/ 0 h 42"/>
                <a:gd name="T2" fmla="*/ 0 w 61"/>
                <a:gd name="T3" fmla="*/ 8 h 42"/>
                <a:gd name="T4" fmla="*/ 16 w 61"/>
                <a:gd name="T5" fmla="*/ 42 h 42"/>
                <a:gd name="T6" fmla="*/ 30 w 61"/>
                <a:gd name="T7" fmla="*/ 24 h 42"/>
                <a:gd name="T8" fmla="*/ 45 w 61"/>
                <a:gd name="T9" fmla="*/ 39 h 42"/>
                <a:gd name="T10" fmla="*/ 61 w 61"/>
                <a:gd name="T11" fmla="*/ 9 h 42"/>
                <a:gd name="T12" fmla="*/ 48 w 61"/>
                <a:gd name="T13" fmla="*/ 0 h 42"/>
                <a:gd name="T14" fmla="*/ 30 w 61"/>
                <a:gd name="T15" fmla="*/ 21 h 42"/>
                <a:gd name="T16" fmla="*/ 13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13" y="0"/>
                  </a:moveTo>
                  <a:cubicBezTo>
                    <a:pt x="9" y="2"/>
                    <a:pt x="0" y="7"/>
                    <a:pt x="0" y="8"/>
                  </a:cubicBezTo>
                  <a:cubicBezTo>
                    <a:pt x="0" y="9"/>
                    <a:pt x="10" y="38"/>
                    <a:pt x="16" y="42"/>
                  </a:cubicBezTo>
                  <a:cubicBezTo>
                    <a:pt x="25" y="32"/>
                    <a:pt x="30" y="24"/>
                    <a:pt x="30" y="24"/>
                  </a:cubicBezTo>
                  <a:cubicBezTo>
                    <a:pt x="45" y="39"/>
                    <a:pt x="45" y="39"/>
                    <a:pt x="45" y="39"/>
                  </a:cubicBezTo>
                  <a:cubicBezTo>
                    <a:pt x="60" y="25"/>
                    <a:pt x="61" y="10"/>
                    <a:pt x="61" y="9"/>
                  </a:cubicBezTo>
                  <a:cubicBezTo>
                    <a:pt x="61" y="9"/>
                    <a:pt x="50" y="2"/>
                    <a:pt x="48" y="0"/>
                  </a:cubicBezTo>
                  <a:cubicBezTo>
                    <a:pt x="42" y="11"/>
                    <a:pt x="30" y="21"/>
                    <a:pt x="30" y="21"/>
                  </a:cubicBezTo>
                  <a:cubicBezTo>
                    <a:pt x="30" y="21"/>
                    <a:pt x="14" y="6"/>
                    <a:pt x="13"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8"/>
            <p:cNvSpPr>
              <a:spLocks/>
            </p:cNvSpPr>
            <p:nvPr/>
          </p:nvSpPr>
          <p:spPr bwMode="auto">
            <a:xfrm>
              <a:off x="22236112" y="10379076"/>
              <a:ext cx="349250" cy="674688"/>
            </a:xfrm>
            <a:custGeom>
              <a:avLst/>
              <a:gdLst>
                <a:gd name="T0" fmla="*/ 7 w 31"/>
                <a:gd name="T1" fmla="*/ 1 h 60"/>
                <a:gd name="T2" fmla="*/ 4 w 31"/>
                <a:gd name="T3" fmla="*/ 21 h 60"/>
                <a:gd name="T4" fmla="*/ 1 w 31"/>
                <a:gd name="T5" fmla="*/ 42 h 60"/>
                <a:gd name="T6" fmla="*/ 8 w 31"/>
                <a:gd name="T7" fmla="*/ 55 h 60"/>
                <a:gd name="T8" fmla="*/ 25 w 31"/>
                <a:gd name="T9" fmla="*/ 55 h 60"/>
                <a:gd name="T10" fmla="*/ 21 w 31"/>
                <a:gd name="T11" fmla="*/ 25 h 60"/>
                <a:gd name="T12" fmla="*/ 27 w 31"/>
                <a:gd name="T13" fmla="*/ 39 h 60"/>
                <a:gd name="T14" fmla="*/ 31 w 31"/>
                <a:gd name="T15" fmla="*/ 38 h 60"/>
                <a:gd name="T16" fmla="*/ 28 w 31"/>
                <a:gd name="T17" fmla="*/ 19 h 60"/>
                <a:gd name="T18" fmla="*/ 22 w 31"/>
                <a:gd name="T19" fmla="*/ 12 h 60"/>
                <a:gd name="T20" fmla="*/ 22 w 31"/>
                <a:gd name="T21" fmla="*/ 0 h 60"/>
                <a:gd name="T22" fmla="*/ 7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7" y="1"/>
                  </a:moveTo>
                  <a:cubicBezTo>
                    <a:pt x="8" y="7"/>
                    <a:pt x="6" y="16"/>
                    <a:pt x="4" y="21"/>
                  </a:cubicBezTo>
                  <a:cubicBezTo>
                    <a:pt x="4" y="24"/>
                    <a:pt x="2" y="33"/>
                    <a:pt x="1" y="42"/>
                  </a:cubicBezTo>
                  <a:cubicBezTo>
                    <a:pt x="0" y="51"/>
                    <a:pt x="4" y="54"/>
                    <a:pt x="8" y="55"/>
                  </a:cubicBezTo>
                  <a:cubicBezTo>
                    <a:pt x="12" y="57"/>
                    <a:pt x="19" y="60"/>
                    <a:pt x="25" y="55"/>
                  </a:cubicBezTo>
                  <a:cubicBezTo>
                    <a:pt x="25" y="53"/>
                    <a:pt x="18" y="25"/>
                    <a:pt x="21" y="25"/>
                  </a:cubicBezTo>
                  <a:cubicBezTo>
                    <a:pt x="23" y="26"/>
                    <a:pt x="25" y="38"/>
                    <a:pt x="27" y="39"/>
                  </a:cubicBezTo>
                  <a:cubicBezTo>
                    <a:pt x="30" y="41"/>
                    <a:pt x="31" y="39"/>
                    <a:pt x="31" y="38"/>
                  </a:cubicBezTo>
                  <a:cubicBezTo>
                    <a:pt x="30" y="33"/>
                    <a:pt x="28" y="24"/>
                    <a:pt x="28" y="19"/>
                  </a:cubicBezTo>
                  <a:cubicBezTo>
                    <a:pt x="27" y="14"/>
                    <a:pt x="23" y="16"/>
                    <a:pt x="22" y="12"/>
                  </a:cubicBezTo>
                  <a:cubicBezTo>
                    <a:pt x="22" y="8"/>
                    <a:pt x="22" y="0"/>
                    <a:pt x="22" y="0"/>
                  </a:cubicBezTo>
                  <a:cubicBezTo>
                    <a:pt x="7" y="1"/>
                    <a:pt x="7" y="1"/>
                    <a:pt x="7"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169"/>
            <p:cNvSpPr>
              <a:spLocks noEditPoints="1"/>
            </p:cNvSpPr>
            <p:nvPr/>
          </p:nvSpPr>
          <p:spPr bwMode="auto">
            <a:xfrm>
              <a:off x="22315487" y="10379076"/>
              <a:ext cx="168275" cy="101600"/>
            </a:xfrm>
            <a:custGeom>
              <a:avLst/>
              <a:gdLst>
                <a:gd name="T0" fmla="*/ 0 w 15"/>
                <a:gd name="T1" fmla="*/ 1 h 9"/>
                <a:gd name="T2" fmla="*/ 0 w 15"/>
                <a:gd name="T3" fmla="*/ 9 h 9"/>
                <a:gd name="T4" fmla="*/ 0 w 15"/>
                <a:gd name="T5" fmla="*/ 9 h 9"/>
                <a:gd name="T6" fmla="*/ 0 w 15"/>
                <a:gd name="T7" fmla="*/ 1 h 9"/>
                <a:gd name="T8" fmla="*/ 15 w 15"/>
                <a:gd name="T9" fmla="*/ 0 h 9"/>
                <a:gd name="T10" fmla="*/ 0 w 15"/>
                <a:gd name="T11" fmla="*/ 1 h 9"/>
                <a:gd name="T12" fmla="*/ 0 w 15"/>
                <a:gd name="T13" fmla="*/ 1 h 9"/>
                <a:gd name="T14" fmla="*/ 15 w 15"/>
                <a:gd name="T15" fmla="*/ 0 h 9"/>
                <a:gd name="T16" fmla="*/ 15 w 15"/>
                <a:gd name="T17" fmla="*/ 9 h 9"/>
                <a:gd name="T18" fmla="*/ 15 w 15"/>
                <a:gd name="T19" fmla="*/ 9 h 9"/>
                <a:gd name="T20" fmla="*/ 15 w 15"/>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
                  <a:moveTo>
                    <a:pt x="0" y="1"/>
                  </a:moveTo>
                  <a:cubicBezTo>
                    <a:pt x="0" y="4"/>
                    <a:pt x="0" y="7"/>
                    <a:pt x="0" y="9"/>
                  </a:cubicBezTo>
                  <a:cubicBezTo>
                    <a:pt x="0" y="9"/>
                    <a:pt x="0" y="9"/>
                    <a:pt x="0" y="9"/>
                  </a:cubicBezTo>
                  <a:cubicBezTo>
                    <a:pt x="0" y="7"/>
                    <a:pt x="0" y="4"/>
                    <a:pt x="0" y="1"/>
                  </a:cubicBezTo>
                  <a:moveTo>
                    <a:pt x="15" y="0"/>
                  </a:moveTo>
                  <a:cubicBezTo>
                    <a:pt x="0" y="1"/>
                    <a:pt x="0" y="1"/>
                    <a:pt x="0" y="1"/>
                  </a:cubicBezTo>
                  <a:cubicBezTo>
                    <a:pt x="0" y="1"/>
                    <a:pt x="0" y="1"/>
                    <a:pt x="0" y="1"/>
                  </a:cubicBezTo>
                  <a:cubicBezTo>
                    <a:pt x="15" y="0"/>
                    <a:pt x="15" y="0"/>
                    <a:pt x="15" y="0"/>
                  </a:cubicBezTo>
                  <a:cubicBezTo>
                    <a:pt x="15" y="0"/>
                    <a:pt x="15" y="5"/>
                    <a:pt x="15" y="9"/>
                  </a:cubicBezTo>
                  <a:cubicBezTo>
                    <a:pt x="15" y="9"/>
                    <a:pt x="15" y="9"/>
                    <a:pt x="15" y="9"/>
                  </a:cubicBezTo>
                  <a:cubicBezTo>
                    <a:pt x="15" y="5"/>
                    <a:pt x="15" y="0"/>
                    <a:pt x="15"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170"/>
            <p:cNvSpPr>
              <a:spLocks/>
            </p:cNvSpPr>
            <p:nvPr/>
          </p:nvSpPr>
          <p:spPr bwMode="auto">
            <a:xfrm>
              <a:off x="22315487" y="10379076"/>
              <a:ext cx="168275" cy="101600"/>
            </a:xfrm>
            <a:custGeom>
              <a:avLst/>
              <a:gdLst>
                <a:gd name="T0" fmla="*/ 15 w 15"/>
                <a:gd name="T1" fmla="*/ 0 h 9"/>
                <a:gd name="T2" fmla="*/ 0 w 15"/>
                <a:gd name="T3" fmla="*/ 1 h 9"/>
                <a:gd name="T4" fmla="*/ 0 w 15"/>
                <a:gd name="T5" fmla="*/ 1 h 9"/>
                <a:gd name="T6" fmla="*/ 0 w 15"/>
                <a:gd name="T7" fmla="*/ 9 h 9"/>
                <a:gd name="T8" fmla="*/ 10 w 15"/>
                <a:gd name="T9" fmla="*/ 9 h 9"/>
                <a:gd name="T10" fmla="*/ 15 w 15"/>
                <a:gd name="T11" fmla="*/ 9 h 9"/>
                <a:gd name="T12" fmla="*/ 15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0"/>
                  </a:moveTo>
                  <a:cubicBezTo>
                    <a:pt x="0" y="1"/>
                    <a:pt x="0" y="1"/>
                    <a:pt x="0" y="1"/>
                  </a:cubicBezTo>
                  <a:cubicBezTo>
                    <a:pt x="0" y="1"/>
                    <a:pt x="0" y="1"/>
                    <a:pt x="0" y="1"/>
                  </a:cubicBezTo>
                  <a:cubicBezTo>
                    <a:pt x="0" y="4"/>
                    <a:pt x="0" y="7"/>
                    <a:pt x="0" y="9"/>
                  </a:cubicBezTo>
                  <a:cubicBezTo>
                    <a:pt x="3" y="9"/>
                    <a:pt x="7" y="9"/>
                    <a:pt x="10" y="9"/>
                  </a:cubicBezTo>
                  <a:cubicBezTo>
                    <a:pt x="12" y="9"/>
                    <a:pt x="13" y="9"/>
                    <a:pt x="15" y="9"/>
                  </a:cubicBezTo>
                  <a:cubicBezTo>
                    <a:pt x="15" y="5"/>
                    <a:pt x="15" y="0"/>
                    <a:pt x="15"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171"/>
            <p:cNvSpPr>
              <a:spLocks/>
            </p:cNvSpPr>
            <p:nvPr/>
          </p:nvSpPr>
          <p:spPr bwMode="auto">
            <a:xfrm>
              <a:off x="22247225" y="8736013"/>
              <a:ext cx="585787" cy="1689100"/>
            </a:xfrm>
            <a:custGeom>
              <a:avLst/>
              <a:gdLst>
                <a:gd name="T0" fmla="*/ 52 w 52"/>
                <a:gd name="T1" fmla="*/ 49 h 150"/>
                <a:gd name="T2" fmla="*/ 43 w 52"/>
                <a:gd name="T3" fmla="*/ 0 h 150"/>
                <a:gd name="T4" fmla="*/ 3 w 52"/>
                <a:gd name="T5" fmla="*/ 150 h 150"/>
                <a:gd name="T6" fmla="*/ 26 w 52"/>
                <a:gd name="T7" fmla="*/ 149 h 150"/>
                <a:gd name="T8" fmla="*/ 35 w 52"/>
                <a:gd name="T9" fmla="*/ 91 h 150"/>
                <a:gd name="T10" fmla="*/ 52 w 52"/>
                <a:gd name="T11" fmla="*/ 49 h 150"/>
              </a:gdLst>
              <a:ahLst/>
              <a:cxnLst>
                <a:cxn ang="0">
                  <a:pos x="T0" y="T1"/>
                </a:cxn>
                <a:cxn ang="0">
                  <a:pos x="T2" y="T3"/>
                </a:cxn>
                <a:cxn ang="0">
                  <a:pos x="T4" y="T5"/>
                </a:cxn>
                <a:cxn ang="0">
                  <a:pos x="T6" y="T7"/>
                </a:cxn>
                <a:cxn ang="0">
                  <a:pos x="T8" y="T9"/>
                </a:cxn>
                <a:cxn ang="0">
                  <a:pos x="T10" y="T11"/>
                </a:cxn>
              </a:cxnLst>
              <a:rect l="0" t="0" r="r" b="b"/>
              <a:pathLst>
                <a:path w="52" h="150">
                  <a:moveTo>
                    <a:pt x="52" y="49"/>
                  </a:moveTo>
                  <a:cubicBezTo>
                    <a:pt x="43" y="0"/>
                    <a:pt x="43" y="0"/>
                    <a:pt x="43" y="0"/>
                  </a:cubicBezTo>
                  <a:cubicBezTo>
                    <a:pt x="33" y="15"/>
                    <a:pt x="0" y="92"/>
                    <a:pt x="3" y="150"/>
                  </a:cubicBezTo>
                  <a:cubicBezTo>
                    <a:pt x="15" y="147"/>
                    <a:pt x="26" y="149"/>
                    <a:pt x="26" y="149"/>
                  </a:cubicBezTo>
                  <a:cubicBezTo>
                    <a:pt x="26" y="138"/>
                    <a:pt x="30" y="113"/>
                    <a:pt x="35" y="91"/>
                  </a:cubicBezTo>
                  <a:cubicBezTo>
                    <a:pt x="37" y="81"/>
                    <a:pt x="50" y="56"/>
                    <a:pt x="52" y="49"/>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72"/>
            <p:cNvSpPr>
              <a:spLocks/>
            </p:cNvSpPr>
            <p:nvPr/>
          </p:nvSpPr>
          <p:spPr bwMode="auto">
            <a:xfrm>
              <a:off x="22404387" y="10750551"/>
              <a:ext cx="46037" cy="280988"/>
            </a:xfrm>
            <a:custGeom>
              <a:avLst/>
              <a:gdLst>
                <a:gd name="T0" fmla="*/ 4 w 4"/>
                <a:gd name="T1" fmla="*/ 25 h 25"/>
                <a:gd name="T2" fmla="*/ 3 w 4"/>
                <a:gd name="T3" fmla="*/ 24 h 25"/>
                <a:gd name="T4" fmla="*/ 2 w 4"/>
                <a:gd name="T5" fmla="*/ 22 h 25"/>
                <a:gd name="T6" fmla="*/ 1 w 4"/>
                <a:gd name="T7" fmla="*/ 13 h 25"/>
                <a:gd name="T8" fmla="*/ 1 w 4"/>
                <a:gd name="T9" fmla="*/ 0 h 25"/>
                <a:gd name="T10" fmla="*/ 2 w 4"/>
                <a:gd name="T11" fmla="*/ 13 h 25"/>
                <a:gd name="T12" fmla="*/ 4 w 4"/>
                <a:gd name="T13" fmla="*/ 22 h 25"/>
                <a:gd name="T14" fmla="*/ 4 w 4"/>
                <a:gd name="T15" fmla="*/ 24 h 25"/>
                <a:gd name="T16" fmla="*/ 4 w 4"/>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5">
                  <a:moveTo>
                    <a:pt x="4" y="25"/>
                  </a:moveTo>
                  <a:cubicBezTo>
                    <a:pt x="4" y="25"/>
                    <a:pt x="4" y="25"/>
                    <a:pt x="3" y="24"/>
                  </a:cubicBezTo>
                  <a:cubicBezTo>
                    <a:pt x="3" y="24"/>
                    <a:pt x="3" y="23"/>
                    <a:pt x="2" y="22"/>
                  </a:cubicBezTo>
                  <a:cubicBezTo>
                    <a:pt x="2" y="20"/>
                    <a:pt x="1" y="17"/>
                    <a:pt x="1" y="13"/>
                  </a:cubicBezTo>
                  <a:cubicBezTo>
                    <a:pt x="0" y="6"/>
                    <a:pt x="0" y="0"/>
                    <a:pt x="1" y="0"/>
                  </a:cubicBezTo>
                  <a:cubicBezTo>
                    <a:pt x="1" y="0"/>
                    <a:pt x="1" y="6"/>
                    <a:pt x="2" y="13"/>
                  </a:cubicBezTo>
                  <a:cubicBezTo>
                    <a:pt x="3" y="16"/>
                    <a:pt x="3" y="19"/>
                    <a:pt x="4" y="22"/>
                  </a:cubicBezTo>
                  <a:cubicBezTo>
                    <a:pt x="4" y="23"/>
                    <a:pt x="4" y="24"/>
                    <a:pt x="4" y="24"/>
                  </a:cubicBezTo>
                  <a:cubicBezTo>
                    <a:pt x="4" y="25"/>
                    <a:pt x="4" y="25"/>
                    <a:pt x="4"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73"/>
            <p:cNvSpPr>
              <a:spLocks/>
            </p:cNvSpPr>
            <p:nvPr/>
          </p:nvSpPr>
          <p:spPr bwMode="auto">
            <a:xfrm>
              <a:off x="22348825" y="10761663"/>
              <a:ext cx="33337" cy="269875"/>
            </a:xfrm>
            <a:custGeom>
              <a:avLst/>
              <a:gdLst>
                <a:gd name="T0" fmla="*/ 3 w 3"/>
                <a:gd name="T1" fmla="*/ 23 h 24"/>
                <a:gd name="T2" fmla="*/ 1 w 3"/>
                <a:gd name="T3" fmla="*/ 20 h 24"/>
                <a:gd name="T4" fmla="*/ 0 w 3"/>
                <a:gd name="T5" fmla="*/ 12 h 24"/>
                <a:gd name="T6" fmla="*/ 0 w 3"/>
                <a:gd name="T7" fmla="*/ 3 h 24"/>
                <a:gd name="T8" fmla="*/ 1 w 3"/>
                <a:gd name="T9" fmla="*/ 0 h 24"/>
                <a:gd name="T10" fmla="*/ 1 w 3"/>
                <a:gd name="T11" fmla="*/ 3 h 24"/>
                <a:gd name="T12" fmla="*/ 2 w 3"/>
                <a:gd name="T13" fmla="*/ 12 h 24"/>
                <a:gd name="T14" fmla="*/ 2 w 3"/>
                <a:gd name="T15" fmla="*/ 20 h 24"/>
                <a:gd name="T16" fmla="*/ 3 w 3"/>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4">
                  <a:moveTo>
                    <a:pt x="3" y="23"/>
                  </a:moveTo>
                  <a:cubicBezTo>
                    <a:pt x="3" y="24"/>
                    <a:pt x="2" y="22"/>
                    <a:pt x="1" y="20"/>
                  </a:cubicBezTo>
                  <a:cubicBezTo>
                    <a:pt x="1" y="18"/>
                    <a:pt x="0" y="15"/>
                    <a:pt x="0" y="12"/>
                  </a:cubicBezTo>
                  <a:cubicBezTo>
                    <a:pt x="0" y="9"/>
                    <a:pt x="0" y="5"/>
                    <a:pt x="0" y="3"/>
                  </a:cubicBezTo>
                  <a:cubicBezTo>
                    <a:pt x="0" y="1"/>
                    <a:pt x="1" y="0"/>
                    <a:pt x="1" y="0"/>
                  </a:cubicBezTo>
                  <a:cubicBezTo>
                    <a:pt x="1" y="0"/>
                    <a:pt x="1" y="1"/>
                    <a:pt x="1" y="3"/>
                  </a:cubicBezTo>
                  <a:cubicBezTo>
                    <a:pt x="1" y="5"/>
                    <a:pt x="1" y="8"/>
                    <a:pt x="2" y="12"/>
                  </a:cubicBezTo>
                  <a:cubicBezTo>
                    <a:pt x="2" y="15"/>
                    <a:pt x="2" y="18"/>
                    <a:pt x="2" y="20"/>
                  </a:cubicBezTo>
                  <a:cubicBezTo>
                    <a:pt x="3" y="22"/>
                    <a:pt x="3"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174"/>
            <p:cNvSpPr>
              <a:spLocks/>
            </p:cNvSpPr>
            <p:nvPr/>
          </p:nvSpPr>
          <p:spPr bwMode="auto">
            <a:xfrm>
              <a:off x="22293262" y="10761663"/>
              <a:ext cx="22225" cy="236538"/>
            </a:xfrm>
            <a:custGeom>
              <a:avLst/>
              <a:gdLst>
                <a:gd name="T0" fmla="*/ 2 w 2"/>
                <a:gd name="T1" fmla="*/ 21 h 21"/>
                <a:gd name="T2" fmla="*/ 0 w 2"/>
                <a:gd name="T3" fmla="*/ 18 h 21"/>
                <a:gd name="T4" fmla="*/ 0 w 2"/>
                <a:gd name="T5" fmla="*/ 10 h 21"/>
                <a:gd name="T6" fmla="*/ 1 w 2"/>
                <a:gd name="T7" fmla="*/ 3 h 21"/>
                <a:gd name="T8" fmla="*/ 2 w 2"/>
                <a:gd name="T9" fmla="*/ 0 h 21"/>
                <a:gd name="T10" fmla="*/ 2 w 2"/>
                <a:gd name="T11" fmla="*/ 3 h 21"/>
                <a:gd name="T12" fmla="*/ 2 w 2"/>
                <a:gd name="T13" fmla="*/ 10 h 21"/>
                <a:gd name="T14" fmla="*/ 2 w 2"/>
                <a:gd name="T15" fmla="*/ 18 h 21"/>
                <a:gd name="T16" fmla="*/ 2 w 2"/>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1">
                  <a:moveTo>
                    <a:pt x="2" y="21"/>
                  </a:moveTo>
                  <a:cubicBezTo>
                    <a:pt x="2" y="21"/>
                    <a:pt x="1" y="20"/>
                    <a:pt x="0" y="18"/>
                  </a:cubicBezTo>
                  <a:cubicBezTo>
                    <a:pt x="0" y="16"/>
                    <a:pt x="0" y="13"/>
                    <a:pt x="0" y="10"/>
                  </a:cubicBezTo>
                  <a:cubicBezTo>
                    <a:pt x="0" y="7"/>
                    <a:pt x="0" y="5"/>
                    <a:pt x="1" y="3"/>
                  </a:cubicBezTo>
                  <a:cubicBezTo>
                    <a:pt x="1" y="1"/>
                    <a:pt x="1" y="0"/>
                    <a:pt x="2" y="0"/>
                  </a:cubicBezTo>
                  <a:cubicBezTo>
                    <a:pt x="2" y="0"/>
                    <a:pt x="2" y="1"/>
                    <a:pt x="2" y="3"/>
                  </a:cubicBezTo>
                  <a:cubicBezTo>
                    <a:pt x="2" y="5"/>
                    <a:pt x="2" y="8"/>
                    <a:pt x="2" y="10"/>
                  </a:cubicBezTo>
                  <a:cubicBezTo>
                    <a:pt x="1" y="13"/>
                    <a:pt x="1" y="16"/>
                    <a:pt x="2" y="18"/>
                  </a:cubicBezTo>
                  <a:cubicBezTo>
                    <a:pt x="2"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175"/>
            <p:cNvSpPr>
              <a:spLocks/>
            </p:cNvSpPr>
            <p:nvPr/>
          </p:nvSpPr>
          <p:spPr bwMode="auto">
            <a:xfrm>
              <a:off x="22799675" y="7510463"/>
              <a:ext cx="201612" cy="461963"/>
            </a:xfrm>
            <a:custGeom>
              <a:avLst/>
              <a:gdLst>
                <a:gd name="T0" fmla="*/ 14 w 18"/>
                <a:gd name="T1" fmla="*/ 11 h 41"/>
                <a:gd name="T2" fmla="*/ 1 w 18"/>
                <a:gd name="T3" fmla="*/ 17 h 41"/>
                <a:gd name="T4" fmla="*/ 18 w 18"/>
                <a:gd name="T5" fmla="*/ 24 h 41"/>
                <a:gd name="T6" fmla="*/ 14 w 18"/>
                <a:gd name="T7" fmla="*/ 11 h 41"/>
              </a:gdLst>
              <a:ahLst/>
              <a:cxnLst>
                <a:cxn ang="0">
                  <a:pos x="T0" y="T1"/>
                </a:cxn>
                <a:cxn ang="0">
                  <a:pos x="T2" y="T3"/>
                </a:cxn>
                <a:cxn ang="0">
                  <a:pos x="T4" y="T5"/>
                </a:cxn>
                <a:cxn ang="0">
                  <a:pos x="T6" y="T7"/>
                </a:cxn>
              </a:cxnLst>
              <a:rect l="0" t="0" r="r" b="b"/>
              <a:pathLst>
                <a:path w="18" h="41">
                  <a:moveTo>
                    <a:pt x="14" y="11"/>
                  </a:moveTo>
                  <a:cubicBezTo>
                    <a:pt x="10" y="0"/>
                    <a:pt x="0" y="4"/>
                    <a:pt x="1" y="17"/>
                  </a:cubicBezTo>
                  <a:cubicBezTo>
                    <a:pt x="2" y="31"/>
                    <a:pt x="10" y="41"/>
                    <a:pt x="18" y="24"/>
                  </a:cubicBezTo>
                  <a:cubicBezTo>
                    <a:pt x="15" y="14"/>
                    <a:pt x="14" y="11"/>
                    <a:pt x="1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176"/>
            <p:cNvSpPr>
              <a:spLocks/>
            </p:cNvSpPr>
            <p:nvPr/>
          </p:nvSpPr>
          <p:spPr bwMode="auto">
            <a:xfrm>
              <a:off x="22833012" y="7127876"/>
              <a:ext cx="112712" cy="630238"/>
            </a:xfrm>
            <a:custGeom>
              <a:avLst/>
              <a:gdLst>
                <a:gd name="T0" fmla="*/ 3 w 10"/>
                <a:gd name="T1" fmla="*/ 0 h 56"/>
                <a:gd name="T2" fmla="*/ 9 w 10"/>
                <a:gd name="T3" fmla="*/ 1 h 56"/>
                <a:gd name="T4" fmla="*/ 10 w 10"/>
                <a:gd name="T5" fmla="*/ 6 h 56"/>
                <a:gd name="T6" fmla="*/ 8 w 10"/>
                <a:gd name="T7" fmla="*/ 56 h 56"/>
                <a:gd name="T8" fmla="*/ 4 w 10"/>
                <a:gd name="T9" fmla="*/ 55 h 56"/>
                <a:gd name="T10" fmla="*/ 4 w 10"/>
                <a:gd name="T11" fmla="*/ 49 h 56"/>
                <a:gd name="T12" fmla="*/ 3 w 10"/>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0" h="56">
                  <a:moveTo>
                    <a:pt x="3" y="0"/>
                  </a:moveTo>
                  <a:cubicBezTo>
                    <a:pt x="9" y="1"/>
                    <a:pt x="9" y="1"/>
                    <a:pt x="9" y="1"/>
                  </a:cubicBezTo>
                  <a:cubicBezTo>
                    <a:pt x="10" y="6"/>
                    <a:pt x="10" y="6"/>
                    <a:pt x="10" y="6"/>
                  </a:cubicBezTo>
                  <a:cubicBezTo>
                    <a:pt x="6" y="21"/>
                    <a:pt x="8" y="56"/>
                    <a:pt x="8" y="56"/>
                  </a:cubicBezTo>
                  <a:cubicBezTo>
                    <a:pt x="8" y="56"/>
                    <a:pt x="5" y="56"/>
                    <a:pt x="4" y="55"/>
                  </a:cubicBezTo>
                  <a:cubicBezTo>
                    <a:pt x="4" y="54"/>
                    <a:pt x="4" y="52"/>
                    <a:pt x="4" y="49"/>
                  </a:cubicBezTo>
                  <a:cubicBezTo>
                    <a:pt x="0" y="31"/>
                    <a:pt x="3" y="0"/>
                    <a:pt x="3" y="0"/>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7"/>
            <p:cNvSpPr>
              <a:spLocks/>
            </p:cNvSpPr>
            <p:nvPr/>
          </p:nvSpPr>
          <p:spPr bwMode="auto">
            <a:xfrm>
              <a:off x="22877462" y="6924676"/>
              <a:ext cx="933450" cy="1552575"/>
            </a:xfrm>
            <a:custGeom>
              <a:avLst/>
              <a:gdLst>
                <a:gd name="T0" fmla="*/ 6 w 83"/>
                <a:gd name="T1" fmla="*/ 22 h 138"/>
                <a:gd name="T2" fmla="*/ 2 w 83"/>
                <a:gd name="T3" fmla="*/ 113 h 138"/>
                <a:gd name="T4" fmla="*/ 72 w 83"/>
                <a:gd name="T5" fmla="*/ 118 h 138"/>
                <a:gd name="T6" fmla="*/ 77 w 83"/>
                <a:gd name="T7" fmla="*/ 25 h 138"/>
                <a:gd name="T8" fmla="*/ 6 w 83"/>
                <a:gd name="T9" fmla="*/ 22 h 138"/>
              </a:gdLst>
              <a:ahLst/>
              <a:cxnLst>
                <a:cxn ang="0">
                  <a:pos x="T0" y="T1"/>
                </a:cxn>
                <a:cxn ang="0">
                  <a:pos x="T2" y="T3"/>
                </a:cxn>
                <a:cxn ang="0">
                  <a:pos x="T4" y="T5"/>
                </a:cxn>
                <a:cxn ang="0">
                  <a:pos x="T6" y="T7"/>
                </a:cxn>
                <a:cxn ang="0">
                  <a:pos x="T8" y="T9"/>
                </a:cxn>
              </a:cxnLst>
              <a:rect l="0" t="0" r="r" b="b"/>
              <a:pathLst>
                <a:path w="83" h="138">
                  <a:moveTo>
                    <a:pt x="6" y="22"/>
                  </a:moveTo>
                  <a:cubicBezTo>
                    <a:pt x="0" y="40"/>
                    <a:pt x="5" y="62"/>
                    <a:pt x="2" y="113"/>
                  </a:cubicBezTo>
                  <a:cubicBezTo>
                    <a:pt x="1" y="121"/>
                    <a:pt x="41" y="138"/>
                    <a:pt x="72" y="118"/>
                  </a:cubicBezTo>
                  <a:cubicBezTo>
                    <a:pt x="75" y="113"/>
                    <a:pt x="83" y="34"/>
                    <a:pt x="77" y="25"/>
                  </a:cubicBezTo>
                  <a:cubicBezTo>
                    <a:pt x="70" y="16"/>
                    <a:pt x="26" y="0"/>
                    <a:pt x="6"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8"/>
            <p:cNvSpPr>
              <a:spLocks/>
            </p:cNvSpPr>
            <p:nvPr/>
          </p:nvSpPr>
          <p:spPr bwMode="auto">
            <a:xfrm>
              <a:off x="23722012" y="7521576"/>
              <a:ext cx="212725" cy="495300"/>
            </a:xfrm>
            <a:custGeom>
              <a:avLst/>
              <a:gdLst>
                <a:gd name="T0" fmla="*/ 4 w 19"/>
                <a:gd name="T1" fmla="*/ 11 h 44"/>
                <a:gd name="T2" fmla="*/ 18 w 19"/>
                <a:gd name="T3" fmla="*/ 18 h 44"/>
                <a:gd name="T4" fmla="*/ 0 w 19"/>
                <a:gd name="T5" fmla="*/ 29 h 44"/>
                <a:gd name="T6" fmla="*/ 4 w 19"/>
                <a:gd name="T7" fmla="*/ 11 h 44"/>
              </a:gdLst>
              <a:ahLst/>
              <a:cxnLst>
                <a:cxn ang="0">
                  <a:pos x="T0" y="T1"/>
                </a:cxn>
                <a:cxn ang="0">
                  <a:pos x="T2" y="T3"/>
                </a:cxn>
                <a:cxn ang="0">
                  <a:pos x="T4" y="T5"/>
                </a:cxn>
                <a:cxn ang="0">
                  <a:pos x="T6" y="T7"/>
                </a:cxn>
              </a:cxnLst>
              <a:rect l="0" t="0" r="r" b="b"/>
              <a:pathLst>
                <a:path w="19" h="44">
                  <a:moveTo>
                    <a:pt x="4" y="11"/>
                  </a:moveTo>
                  <a:cubicBezTo>
                    <a:pt x="9" y="0"/>
                    <a:pt x="19" y="4"/>
                    <a:pt x="18" y="18"/>
                  </a:cubicBezTo>
                  <a:cubicBezTo>
                    <a:pt x="17" y="31"/>
                    <a:pt x="4" y="44"/>
                    <a:pt x="0" y="29"/>
                  </a:cubicBezTo>
                  <a:cubicBezTo>
                    <a:pt x="3" y="19"/>
                    <a:pt x="4" y="11"/>
                    <a:pt x="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179"/>
            <p:cNvSpPr>
              <a:spLocks/>
            </p:cNvSpPr>
            <p:nvPr/>
          </p:nvSpPr>
          <p:spPr bwMode="auto">
            <a:xfrm>
              <a:off x="23383875" y="7318376"/>
              <a:ext cx="269875" cy="236538"/>
            </a:xfrm>
            <a:custGeom>
              <a:avLst/>
              <a:gdLst>
                <a:gd name="T0" fmla="*/ 21 w 24"/>
                <a:gd name="T1" fmla="*/ 21 h 21"/>
                <a:gd name="T2" fmla="*/ 3 w 24"/>
                <a:gd name="T3" fmla="*/ 9 h 21"/>
                <a:gd name="T4" fmla="*/ 3 w 24"/>
                <a:gd name="T5" fmla="*/ 15 h 21"/>
                <a:gd name="T6" fmla="*/ 21 w 24"/>
                <a:gd name="T7" fmla="*/ 21 h 21"/>
              </a:gdLst>
              <a:ahLst/>
              <a:cxnLst>
                <a:cxn ang="0">
                  <a:pos x="T0" y="T1"/>
                </a:cxn>
                <a:cxn ang="0">
                  <a:pos x="T2" y="T3"/>
                </a:cxn>
                <a:cxn ang="0">
                  <a:pos x="T4" y="T5"/>
                </a:cxn>
                <a:cxn ang="0">
                  <a:pos x="T6" y="T7"/>
                </a:cxn>
              </a:cxnLst>
              <a:rect l="0" t="0" r="r" b="b"/>
              <a:pathLst>
                <a:path w="24" h="21">
                  <a:moveTo>
                    <a:pt x="21" y="21"/>
                  </a:moveTo>
                  <a:cubicBezTo>
                    <a:pt x="24" y="12"/>
                    <a:pt x="10" y="0"/>
                    <a:pt x="3" y="9"/>
                  </a:cubicBezTo>
                  <a:cubicBezTo>
                    <a:pt x="1" y="14"/>
                    <a:pt x="0" y="16"/>
                    <a:pt x="3" y="15"/>
                  </a:cubicBezTo>
                  <a:cubicBezTo>
                    <a:pt x="5" y="15"/>
                    <a:pt x="11" y="14"/>
                    <a:pt x="21" y="2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180"/>
            <p:cNvSpPr>
              <a:spLocks/>
            </p:cNvSpPr>
            <p:nvPr/>
          </p:nvSpPr>
          <p:spPr bwMode="auto">
            <a:xfrm>
              <a:off x="22934612" y="7285038"/>
              <a:ext cx="269875" cy="247650"/>
            </a:xfrm>
            <a:custGeom>
              <a:avLst/>
              <a:gdLst>
                <a:gd name="T0" fmla="*/ 3 w 24"/>
                <a:gd name="T1" fmla="*/ 22 h 22"/>
                <a:gd name="T2" fmla="*/ 21 w 24"/>
                <a:gd name="T3" fmla="*/ 10 h 22"/>
                <a:gd name="T4" fmla="*/ 21 w 24"/>
                <a:gd name="T5" fmla="*/ 17 h 22"/>
                <a:gd name="T6" fmla="*/ 3 w 24"/>
                <a:gd name="T7" fmla="*/ 22 h 22"/>
              </a:gdLst>
              <a:ahLst/>
              <a:cxnLst>
                <a:cxn ang="0">
                  <a:pos x="T0" y="T1"/>
                </a:cxn>
                <a:cxn ang="0">
                  <a:pos x="T2" y="T3"/>
                </a:cxn>
                <a:cxn ang="0">
                  <a:pos x="T4" y="T5"/>
                </a:cxn>
                <a:cxn ang="0">
                  <a:pos x="T6" y="T7"/>
                </a:cxn>
              </a:cxnLst>
              <a:rect l="0" t="0" r="r" b="b"/>
              <a:pathLst>
                <a:path w="24" h="22">
                  <a:moveTo>
                    <a:pt x="3" y="22"/>
                  </a:moveTo>
                  <a:cubicBezTo>
                    <a:pt x="0" y="12"/>
                    <a:pt x="15" y="0"/>
                    <a:pt x="21" y="10"/>
                  </a:cubicBezTo>
                  <a:cubicBezTo>
                    <a:pt x="23" y="16"/>
                    <a:pt x="24" y="18"/>
                    <a:pt x="21" y="17"/>
                  </a:cubicBezTo>
                  <a:cubicBezTo>
                    <a:pt x="19" y="16"/>
                    <a:pt x="13" y="15"/>
                    <a:pt x="3" y="22"/>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Oval 181"/>
            <p:cNvSpPr>
              <a:spLocks noChangeArrowheads="1"/>
            </p:cNvSpPr>
            <p:nvPr/>
          </p:nvSpPr>
          <p:spPr bwMode="auto">
            <a:xfrm>
              <a:off x="23439437" y="7612063"/>
              <a:ext cx="90487"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82"/>
            <p:cNvSpPr>
              <a:spLocks noChangeArrowheads="1"/>
            </p:cNvSpPr>
            <p:nvPr/>
          </p:nvSpPr>
          <p:spPr bwMode="auto">
            <a:xfrm>
              <a:off x="23058437" y="7589838"/>
              <a:ext cx="88900"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183"/>
            <p:cNvSpPr>
              <a:spLocks/>
            </p:cNvSpPr>
            <p:nvPr/>
          </p:nvSpPr>
          <p:spPr bwMode="auto">
            <a:xfrm>
              <a:off x="23102887" y="8016876"/>
              <a:ext cx="404812" cy="280988"/>
            </a:xfrm>
            <a:custGeom>
              <a:avLst/>
              <a:gdLst>
                <a:gd name="T0" fmla="*/ 36 w 36"/>
                <a:gd name="T1" fmla="*/ 0 h 25"/>
                <a:gd name="T2" fmla="*/ 0 w 36"/>
                <a:gd name="T3" fmla="*/ 0 h 25"/>
                <a:gd name="T4" fmla="*/ 36 w 36"/>
                <a:gd name="T5" fmla="*/ 0 h 25"/>
              </a:gdLst>
              <a:ahLst/>
              <a:cxnLst>
                <a:cxn ang="0">
                  <a:pos x="T0" y="T1"/>
                </a:cxn>
                <a:cxn ang="0">
                  <a:pos x="T2" y="T3"/>
                </a:cxn>
                <a:cxn ang="0">
                  <a:pos x="T4" y="T5"/>
                </a:cxn>
              </a:cxnLst>
              <a:rect l="0" t="0" r="r" b="b"/>
              <a:pathLst>
                <a:path w="36" h="25">
                  <a:moveTo>
                    <a:pt x="36" y="0"/>
                  </a:moveTo>
                  <a:cubicBezTo>
                    <a:pt x="28" y="2"/>
                    <a:pt x="17" y="6"/>
                    <a:pt x="0" y="0"/>
                  </a:cubicBezTo>
                  <a:cubicBezTo>
                    <a:pt x="9" y="23"/>
                    <a:pt x="21" y="25"/>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184"/>
            <p:cNvSpPr>
              <a:spLocks/>
            </p:cNvSpPr>
            <p:nvPr/>
          </p:nvSpPr>
          <p:spPr bwMode="auto">
            <a:xfrm>
              <a:off x="23788687" y="7667626"/>
              <a:ext cx="90487" cy="168275"/>
            </a:xfrm>
            <a:custGeom>
              <a:avLst/>
              <a:gdLst>
                <a:gd name="T0" fmla="*/ 0 w 8"/>
                <a:gd name="T1" fmla="*/ 14 h 15"/>
                <a:gd name="T2" fmla="*/ 1 w 8"/>
                <a:gd name="T3" fmla="*/ 14 h 15"/>
                <a:gd name="T4" fmla="*/ 4 w 8"/>
                <a:gd name="T5" fmla="*/ 13 h 15"/>
                <a:gd name="T6" fmla="*/ 5 w 8"/>
                <a:gd name="T7" fmla="*/ 9 h 15"/>
                <a:gd name="T8" fmla="*/ 3 w 8"/>
                <a:gd name="T9" fmla="*/ 7 h 15"/>
                <a:gd name="T10" fmla="*/ 3 w 8"/>
                <a:gd name="T11" fmla="*/ 6 h 15"/>
                <a:gd name="T12" fmla="*/ 3 w 8"/>
                <a:gd name="T13" fmla="*/ 6 h 15"/>
                <a:gd name="T14" fmla="*/ 3 w 8"/>
                <a:gd name="T15" fmla="*/ 6 h 15"/>
                <a:gd name="T16" fmla="*/ 3 w 8"/>
                <a:gd name="T17" fmla="*/ 6 h 15"/>
                <a:gd name="T18" fmla="*/ 5 w 8"/>
                <a:gd name="T19" fmla="*/ 2 h 15"/>
                <a:gd name="T20" fmla="*/ 6 w 8"/>
                <a:gd name="T21" fmla="*/ 1 h 15"/>
                <a:gd name="T22" fmla="*/ 6 w 8"/>
                <a:gd name="T23" fmla="*/ 2 h 15"/>
                <a:gd name="T24" fmla="*/ 7 w 8"/>
                <a:gd name="T25" fmla="*/ 4 h 15"/>
                <a:gd name="T26" fmla="*/ 7 w 8"/>
                <a:gd name="T27" fmla="*/ 5 h 15"/>
                <a:gd name="T28" fmla="*/ 8 w 8"/>
                <a:gd name="T29" fmla="*/ 4 h 15"/>
                <a:gd name="T30" fmla="*/ 8 w 8"/>
                <a:gd name="T31" fmla="*/ 3 h 15"/>
                <a:gd name="T32" fmla="*/ 7 w 8"/>
                <a:gd name="T33" fmla="*/ 1 h 15"/>
                <a:gd name="T34" fmla="*/ 7 w 8"/>
                <a:gd name="T35" fmla="*/ 1 h 15"/>
                <a:gd name="T36" fmla="*/ 6 w 8"/>
                <a:gd name="T37" fmla="*/ 0 h 15"/>
                <a:gd name="T38" fmla="*/ 3 w 8"/>
                <a:gd name="T39" fmla="*/ 1 h 15"/>
                <a:gd name="T40" fmla="*/ 1 w 8"/>
                <a:gd name="T41" fmla="*/ 5 h 15"/>
                <a:gd name="T42" fmla="*/ 1 w 8"/>
                <a:gd name="T43" fmla="*/ 6 h 15"/>
                <a:gd name="T44" fmla="*/ 1 w 8"/>
                <a:gd name="T45" fmla="*/ 7 h 15"/>
                <a:gd name="T46" fmla="*/ 1 w 8"/>
                <a:gd name="T47" fmla="*/ 8 h 15"/>
                <a:gd name="T48" fmla="*/ 1 w 8"/>
                <a:gd name="T49" fmla="*/ 8 h 15"/>
                <a:gd name="T50" fmla="*/ 1 w 8"/>
                <a:gd name="T51" fmla="*/ 8 h 15"/>
                <a:gd name="T52" fmla="*/ 2 w 8"/>
                <a:gd name="T53" fmla="*/ 8 h 15"/>
                <a:gd name="T54" fmla="*/ 2 w 8"/>
                <a:gd name="T55" fmla="*/ 8 h 15"/>
                <a:gd name="T56" fmla="*/ 2 w 8"/>
                <a:gd name="T57" fmla="*/ 8 h 15"/>
                <a:gd name="T58" fmla="*/ 2 w 8"/>
                <a:gd name="T59" fmla="*/ 8 h 15"/>
                <a:gd name="T60" fmla="*/ 3 w 8"/>
                <a:gd name="T61" fmla="*/ 9 h 15"/>
                <a:gd name="T62" fmla="*/ 3 w 8"/>
                <a:gd name="T63" fmla="*/ 12 h 15"/>
                <a:gd name="T64" fmla="*/ 0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0" y="14"/>
                  </a:moveTo>
                  <a:cubicBezTo>
                    <a:pt x="0" y="14"/>
                    <a:pt x="1" y="15"/>
                    <a:pt x="1" y="14"/>
                  </a:cubicBezTo>
                  <a:cubicBezTo>
                    <a:pt x="2" y="14"/>
                    <a:pt x="3" y="14"/>
                    <a:pt x="4" y="13"/>
                  </a:cubicBezTo>
                  <a:cubicBezTo>
                    <a:pt x="5" y="12"/>
                    <a:pt x="5" y="11"/>
                    <a:pt x="5" y="9"/>
                  </a:cubicBezTo>
                  <a:cubicBezTo>
                    <a:pt x="5" y="8"/>
                    <a:pt x="4" y="7"/>
                    <a:pt x="3" y="7"/>
                  </a:cubicBezTo>
                  <a:cubicBezTo>
                    <a:pt x="3" y="6"/>
                    <a:pt x="3" y="6"/>
                    <a:pt x="3" y="6"/>
                  </a:cubicBezTo>
                  <a:cubicBezTo>
                    <a:pt x="3" y="6"/>
                    <a:pt x="3" y="6"/>
                    <a:pt x="3" y="6"/>
                  </a:cubicBezTo>
                  <a:cubicBezTo>
                    <a:pt x="3" y="6"/>
                    <a:pt x="3" y="6"/>
                    <a:pt x="3" y="6"/>
                  </a:cubicBezTo>
                  <a:cubicBezTo>
                    <a:pt x="3" y="6"/>
                    <a:pt x="3" y="6"/>
                    <a:pt x="3" y="6"/>
                  </a:cubicBezTo>
                  <a:cubicBezTo>
                    <a:pt x="3" y="4"/>
                    <a:pt x="4" y="3"/>
                    <a:pt x="5" y="2"/>
                  </a:cubicBezTo>
                  <a:cubicBezTo>
                    <a:pt x="5" y="2"/>
                    <a:pt x="5" y="1"/>
                    <a:pt x="6" y="1"/>
                  </a:cubicBezTo>
                  <a:cubicBezTo>
                    <a:pt x="6" y="1"/>
                    <a:pt x="6" y="2"/>
                    <a:pt x="6" y="2"/>
                  </a:cubicBezTo>
                  <a:cubicBezTo>
                    <a:pt x="7" y="3"/>
                    <a:pt x="7" y="4"/>
                    <a:pt x="7" y="4"/>
                  </a:cubicBezTo>
                  <a:cubicBezTo>
                    <a:pt x="7" y="5"/>
                    <a:pt x="7" y="5"/>
                    <a:pt x="7" y="5"/>
                  </a:cubicBezTo>
                  <a:cubicBezTo>
                    <a:pt x="7" y="5"/>
                    <a:pt x="7" y="5"/>
                    <a:pt x="8" y="4"/>
                  </a:cubicBezTo>
                  <a:cubicBezTo>
                    <a:pt x="8" y="4"/>
                    <a:pt x="8" y="4"/>
                    <a:pt x="8" y="3"/>
                  </a:cubicBezTo>
                  <a:cubicBezTo>
                    <a:pt x="8" y="3"/>
                    <a:pt x="8" y="2"/>
                    <a:pt x="7" y="1"/>
                  </a:cubicBezTo>
                  <a:cubicBezTo>
                    <a:pt x="7" y="1"/>
                    <a:pt x="7" y="1"/>
                    <a:pt x="7" y="1"/>
                  </a:cubicBezTo>
                  <a:cubicBezTo>
                    <a:pt x="7" y="0"/>
                    <a:pt x="6" y="0"/>
                    <a:pt x="6" y="0"/>
                  </a:cubicBezTo>
                  <a:cubicBezTo>
                    <a:pt x="5" y="0"/>
                    <a:pt x="4" y="0"/>
                    <a:pt x="3" y="1"/>
                  </a:cubicBezTo>
                  <a:cubicBezTo>
                    <a:pt x="2" y="2"/>
                    <a:pt x="1" y="4"/>
                    <a:pt x="1" y="5"/>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2" y="8"/>
                  </a:cubicBezTo>
                  <a:cubicBezTo>
                    <a:pt x="2" y="8"/>
                    <a:pt x="2" y="8"/>
                    <a:pt x="2" y="8"/>
                  </a:cubicBezTo>
                  <a:cubicBezTo>
                    <a:pt x="2" y="8"/>
                    <a:pt x="2" y="8"/>
                    <a:pt x="2" y="8"/>
                  </a:cubicBezTo>
                  <a:cubicBezTo>
                    <a:pt x="2" y="8"/>
                    <a:pt x="2" y="8"/>
                    <a:pt x="2" y="8"/>
                  </a:cubicBezTo>
                  <a:cubicBezTo>
                    <a:pt x="3" y="8"/>
                    <a:pt x="3" y="9"/>
                    <a:pt x="3" y="9"/>
                  </a:cubicBezTo>
                  <a:cubicBezTo>
                    <a:pt x="3" y="10"/>
                    <a:pt x="3" y="12"/>
                    <a:pt x="3" y="12"/>
                  </a:cubicBezTo>
                  <a:cubicBezTo>
                    <a:pt x="2" y="14"/>
                    <a:pt x="0" y="14"/>
                    <a:pt x="0"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85"/>
            <p:cNvSpPr>
              <a:spLocks/>
            </p:cNvSpPr>
            <p:nvPr/>
          </p:nvSpPr>
          <p:spPr bwMode="auto">
            <a:xfrm>
              <a:off x="23474362" y="7994651"/>
              <a:ext cx="66675" cy="33338"/>
            </a:xfrm>
            <a:custGeom>
              <a:avLst/>
              <a:gdLst>
                <a:gd name="T0" fmla="*/ 0 w 6"/>
                <a:gd name="T1" fmla="*/ 0 h 3"/>
                <a:gd name="T2" fmla="*/ 3 w 6"/>
                <a:gd name="T3" fmla="*/ 2 h 3"/>
                <a:gd name="T4" fmla="*/ 5 w 6"/>
                <a:gd name="T5" fmla="*/ 3 h 3"/>
                <a:gd name="T6" fmla="*/ 6 w 6"/>
                <a:gd name="T7" fmla="*/ 3 h 3"/>
                <a:gd name="T8" fmla="*/ 6 w 6"/>
                <a:gd name="T9" fmla="*/ 2 h 3"/>
                <a:gd name="T10" fmla="*/ 3 w 6"/>
                <a:gd name="T11" fmla="*/ 1 h 3"/>
                <a:gd name="T12" fmla="*/ 0 w 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0" y="0"/>
                  </a:moveTo>
                  <a:cubicBezTo>
                    <a:pt x="0" y="1"/>
                    <a:pt x="1" y="2"/>
                    <a:pt x="3" y="2"/>
                  </a:cubicBezTo>
                  <a:cubicBezTo>
                    <a:pt x="4" y="3"/>
                    <a:pt x="4" y="3"/>
                    <a:pt x="5" y="3"/>
                  </a:cubicBezTo>
                  <a:cubicBezTo>
                    <a:pt x="6" y="3"/>
                    <a:pt x="6" y="3"/>
                    <a:pt x="6" y="3"/>
                  </a:cubicBezTo>
                  <a:cubicBezTo>
                    <a:pt x="6" y="3"/>
                    <a:pt x="6" y="3"/>
                    <a:pt x="6" y="2"/>
                  </a:cubicBezTo>
                  <a:cubicBezTo>
                    <a:pt x="5" y="2"/>
                    <a:pt x="4" y="1"/>
                    <a:pt x="3" y="1"/>
                  </a:cubicBezTo>
                  <a:cubicBezTo>
                    <a:pt x="2" y="0"/>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86"/>
            <p:cNvSpPr>
              <a:spLocks/>
            </p:cNvSpPr>
            <p:nvPr/>
          </p:nvSpPr>
          <p:spPr bwMode="auto">
            <a:xfrm>
              <a:off x="22764750" y="6846888"/>
              <a:ext cx="1238250" cy="955675"/>
            </a:xfrm>
            <a:custGeom>
              <a:avLst/>
              <a:gdLst>
                <a:gd name="T0" fmla="*/ 9 w 110"/>
                <a:gd name="T1" fmla="*/ 11 h 85"/>
                <a:gd name="T2" fmla="*/ 15 w 110"/>
                <a:gd name="T3" fmla="*/ 8 h 85"/>
                <a:gd name="T4" fmla="*/ 43 w 110"/>
                <a:gd name="T5" fmla="*/ 1 h 85"/>
                <a:gd name="T6" fmla="*/ 88 w 110"/>
                <a:gd name="T7" fmla="*/ 27 h 85"/>
                <a:gd name="T8" fmla="*/ 91 w 110"/>
                <a:gd name="T9" fmla="*/ 69 h 85"/>
                <a:gd name="T10" fmla="*/ 87 w 110"/>
                <a:gd name="T11" fmla="*/ 84 h 85"/>
                <a:gd name="T12" fmla="*/ 83 w 110"/>
                <a:gd name="T13" fmla="*/ 84 h 85"/>
                <a:gd name="T14" fmla="*/ 84 w 110"/>
                <a:gd name="T15" fmla="*/ 68 h 85"/>
                <a:gd name="T16" fmla="*/ 83 w 110"/>
                <a:gd name="T17" fmla="*/ 60 h 85"/>
                <a:gd name="T18" fmla="*/ 81 w 110"/>
                <a:gd name="T19" fmla="*/ 49 h 85"/>
                <a:gd name="T20" fmla="*/ 83 w 110"/>
                <a:gd name="T21" fmla="*/ 36 h 85"/>
                <a:gd name="T22" fmla="*/ 44 w 110"/>
                <a:gd name="T23" fmla="*/ 36 h 85"/>
                <a:gd name="T24" fmla="*/ 17 w 110"/>
                <a:gd name="T25" fmla="*/ 32 h 85"/>
                <a:gd name="T26" fmla="*/ 14 w 110"/>
                <a:gd name="T27" fmla="*/ 35 h 85"/>
                <a:gd name="T28" fmla="*/ 13 w 110"/>
                <a:gd name="T29" fmla="*/ 34 h 85"/>
                <a:gd name="T30" fmla="*/ 10 w 110"/>
                <a:gd name="T31" fmla="*/ 33 h 85"/>
                <a:gd name="T32" fmla="*/ 4 w 110"/>
                <a:gd name="T33" fmla="*/ 28 h 85"/>
                <a:gd name="T34" fmla="*/ 1 w 110"/>
                <a:gd name="T35" fmla="*/ 23 h 85"/>
                <a:gd name="T36" fmla="*/ 9 w 110"/>
                <a:gd name="T37" fmla="*/ 1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85">
                  <a:moveTo>
                    <a:pt x="9" y="11"/>
                  </a:moveTo>
                  <a:cubicBezTo>
                    <a:pt x="11" y="10"/>
                    <a:pt x="13" y="9"/>
                    <a:pt x="15" y="8"/>
                  </a:cubicBezTo>
                  <a:cubicBezTo>
                    <a:pt x="25" y="5"/>
                    <a:pt x="33" y="1"/>
                    <a:pt x="43" y="1"/>
                  </a:cubicBezTo>
                  <a:cubicBezTo>
                    <a:pt x="63" y="0"/>
                    <a:pt x="90" y="13"/>
                    <a:pt x="88" y="27"/>
                  </a:cubicBezTo>
                  <a:cubicBezTo>
                    <a:pt x="110" y="29"/>
                    <a:pt x="94" y="65"/>
                    <a:pt x="91" y="69"/>
                  </a:cubicBezTo>
                  <a:cubicBezTo>
                    <a:pt x="88" y="73"/>
                    <a:pt x="87" y="84"/>
                    <a:pt x="87" y="84"/>
                  </a:cubicBezTo>
                  <a:cubicBezTo>
                    <a:pt x="87" y="84"/>
                    <a:pt x="83" y="85"/>
                    <a:pt x="83" y="84"/>
                  </a:cubicBezTo>
                  <a:cubicBezTo>
                    <a:pt x="82" y="82"/>
                    <a:pt x="83" y="73"/>
                    <a:pt x="84" y="68"/>
                  </a:cubicBezTo>
                  <a:cubicBezTo>
                    <a:pt x="85" y="66"/>
                    <a:pt x="83" y="63"/>
                    <a:pt x="83" y="60"/>
                  </a:cubicBezTo>
                  <a:cubicBezTo>
                    <a:pt x="83" y="59"/>
                    <a:pt x="81" y="54"/>
                    <a:pt x="81" y="49"/>
                  </a:cubicBezTo>
                  <a:cubicBezTo>
                    <a:pt x="80" y="43"/>
                    <a:pt x="82" y="36"/>
                    <a:pt x="83" y="36"/>
                  </a:cubicBezTo>
                  <a:cubicBezTo>
                    <a:pt x="73" y="39"/>
                    <a:pt x="51" y="45"/>
                    <a:pt x="44" y="36"/>
                  </a:cubicBezTo>
                  <a:cubicBezTo>
                    <a:pt x="36" y="24"/>
                    <a:pt x="32" y="25"/>
                    <a:pt x="17" y="32"/>
                  </a:cubicBezTo>
                  <a:cubicBezTo>
                    <a:pt x="16" y="33"/>
                    <a:pt x="15" y="34"/>
                    <a:pt x="14" y="35"/>
                  </a:cubicBezTo>
                  <a:cubicBezTo>
                    <a:pt x="14" y="35"/>
                    <a:pt x="13" y="34"/>
                    <a:pt x="13" y="34"/>
                  </a:cubicBezTo>
                  <a:cubicBezTo>
                    <a:pt x="9" y="36"/>
                    <a:pt x="8" y="35"/>
                    <a:pt x="10" y="33"/>
                  </a:cubicBezTo>
                  <a:cubicBezTo>
                    <a:pt x="7" y="32"/>
                    <a:pt x="5" y="30"/>
                    <a:pt x="4" y="28"/>
                  </a:cubicBezTo>
                  <a:cubicBezTo>
                    <a:pt x="3" y="26"/>
                    <a:pt x="2" y="25"/>
                    <a:pt x="1" y="23"/>
                  </a:cubicBezTo>
                  <a:cubicBezTo>
                    <a:pt x="0" y="17"/>
                    <a:pt x="5" y="13"/>
                    <a:pt x="9" y="1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187"/>
            <p:cNvSpPr>
              <a:spLocks/>
            </p:cNvSpPr>
            <p:nvPr/>
          </p:nvSpPr>
          <p:spPr bwMode="auto">
            <a:xfrm>
              <a:off x="23193375" y="7689851"/>
              <a:ext cx="134937" cy="236538"/>
            </a:xfrm>
            <a:custGeom>
              <a:avLst/>
              <a:gdLst>
                <a:gd name="T0" fmla="*/ 11 w 12"/>
                <a:gd name="T1" fmla="*/ 0 h 21"/>
                <a:gd name="T2" fmla="*/ 7 w 12"/>
                <a:gd name="T3" fmla="*/ 3 h 21"/>
                <a:gd name="T4" fmla="*/ 4 w 12"/>
                <a:gd name="T5" fmla="*/ 7 h 21"/>
                <a:gd name="T6" fmla="*/ 0 w 12"/>
                <a:gd name="T7" fmla="*/ 12 h 21"/>
                <a:gd name="T8" fmla="*/ 0 w 12"/>
                <a:gd name="T9" fmla="*/ 15 h 21"/>
                <a:gd name="T10" fmla="*/ 1 w 12"/>
                <a:gd name="T11" fmla="*/ 19 h 21"/>
                <a:gd name="T12" fmla="*/ 4 w 12"/>
                <a:gd name="T13" fmla="*/ 20 h 21"/>
                <a:gd name="T14" fmla="*/ 5 w 12"/>
                <a:gd name="T15" fmla="*/ 21 h 21"/>
                <a:gd name="T16" fmla="*/ 7 w 12"/>
                <a:gd name="T17" fmla="*/ 21 h 21"/>
                <a:gd name="T18" fmla="*/ 8 w 12"/>
                <a:gd name="T19" fmla="*/ 21 h 21"/>
                <a:gd name="T20" fmla="*/ 9 w 12"/>
                <a:gd name="T21" fmla="*/ 21 h 21"/>
                <a:gd name="T22" fmla="*/ 11 w 12"/>
                <a:gd name="T23" fmla="*/ 20 h 21"/>
                <a:gd name="T24" fmla="*/ 12 w 12"/>
                <a:gd name="T25" fmla="*/ 20 h 21"/>
                <a:gd name="T26" fmla="*/ 11 w 12"/>
                <a:gd name="T27" fmla="*/ 20 h 21"/>
                <a:gd name="T28" fmla="*/ 9 w 12"/>
                <a:gd name="T29" fmla="*/ 20 h 21"/>
                <a:gd name="T30" fmla="*/ 7 w 12"/>
                <a:gd name="T31" fmla="*/ 19 h 21"/>
                <a:gd name="T32" fmla="*/ 6 w 12"/>
                <a:gd name="T33" fmla="*/ 19 h 21"/>
                <a:gd name="T34" fmla="*/ 5 w 12"/>
                <a:gd name="T35" fmla="*/ 18 h 21"/>
                <a:gd name="T36" fmla="*/ 3 w 12"/>
                <a:gd name="T37" fmla="*/ 17 h 21"/>
                <a:gd name="T38" fmla="*/ 2 w 12"/>
                <a:gd name="T39" fmla="*/ 15 h 21"/>
                <a:gd name="T40" fmla="*/ 3 w 12"/>
                <a:gd name="T41" fmla="*/ 13 h 21"/>
                <a:gd name="T42" fmla="*/ 6 w 12"/>
                <a:gd name="T43" fmla="*/ 8 h 21"/>
                <a:gd name="T44" fmla="*/ 8 w 12"/>
                <a:gd name="T45" fmla="*/ 4 h 21"/>
                <a:gd name="T46" fmla="*/ 11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11" y="0"/>
                  </a:moveTo>
                  <a:cubicBezTo>
                    <a:pt x="11" y="0"/>
                    <a:pt x="10" y="1"/>
                    <a:pt x="7" y="3"/>
                  </a:cubicBezTo>
                  <a:cubicBezTo>
                    <a:pt x="6" y="4"/>
                    <a:pt x="5" y="5"/>
                    <a:pt x="4" y="7"/>
                  </a:cubicBezTo>
                  <a:cubicBezTo>
                    <a:pt x="2" y="8"/>
                    <a:pt x="1" y="10"/>
                    <a:pt x="0" y="12"/>
                  </a:cubicBezTo>
                  <a:cubicBezTo>
                    <a:pt x="0" y="13"/>
                    <a:pt x="0" y="14"/>
                    <a:pt x="0" y="15"/>
                  </a:cubicBezTo>
                  <a:cubicBezTo>
                    <a:pt x="0" y="17"/>
                    <a:pt x="0" y="18"/>
                    <a:pt x="1" y="19"/>
                  </a:cubicBezTo>
                  <a:cubicBezTo>
                    <a:pt x="2" y="20"/>
                    <a:pt x="3" y="20"/>
                    <a:pt x="4" y="20"/>
                  </a:cubicBezTo>
                  <a:cubicBezTo>
                    <a:pt x="5" y="21"/>
                    <a:pt x="5" y="21"/>
                    <a:pt x="5" y="21"/>
                  </a:cubicBezTo>
                  <a:cubicBezTo>
                    <a:pt x="6" y="21"/>
                    <a:pt x="6" y="21"/>
                    <a:pt x="7" y="21"/>
                  </a:cubicBezTo>
                  <a:cubicBezTo>
                    <a:pt x="7" y="21"/>
                    <a:pt x="8" y="21"/>
                    <a:pt x="8" y="21"/>
                  </a:cubicBezTo>
                  <a:cubicBezTo>
                    <a:pt x="8" y="21"/>
                    <a:pt x="9" y="21"/>
                    <a:pt x="9" y="21"/>
                  </a:cubicBezTo>
                  <a:cubicBezTo>
                    <a:pt x="10" y="21"/>
                    <a:pt x="10" y="21"/>
                    <a:pt x="11" y="20"/>
                  </a:cubicBezTo>
                  <a:cubicBezTo>
                    <a:pt x="11" y="20"/>
                    <a:pt x="12" y="20"/>
                    <a:pt x="12" y="20"/>
                  </a:cubicBezTo>
                  <a:cubicBezTo>
                    <a:pt x="12" y="20"/>
                    <a:pt x="11" y="20"/>
                    <a:pt x="11" y="20"/>
                  </a:cubicBezTo>
                  <a:cubicBezTo>
                    <a:pt x="10" y="20"/>
                    <a:pt x="10" y="20"/>
                    <a:pt x="9" y="20"/>
                  </a:cubicBezTo>
                  <a:cubicBezTo>
                    <a:pt x="8" y="19"/>
                    <a:pt x="8" y="19"/>
                    <a:pt x="7" y="19"/>
                  </a:cubicBezTo>
                  <a:cubicBezTo>
                    <a:pt x="7" y="19"/>
                    <a:pt x="6" y="19"/>
                    <a:pt x="6" y="19"/>
                  </a:cubicBezTo>
                  <a:cubicBezTo>
                    <a:pt x="6" y="19"/>
                    <a:pt x="5" y="19"/>
                    <a:pt x="5" y="18"/>
                  </a:cubicBezTo>
                  <a:cubicBezTo>
                    <a:pt x="4" y="18"/>
                    <a:pt x="4" y="18"/>
                    <a:pt x="3" y="17"/>
                  </a:cubicBezTo>
                  <a:cubicBezTo>
                    <a:pt x="3" y="17"/>
                    <a:pt x="2" y="16"/>
                    <a:pt x="2" y="15"/>
                  </a:cubicBezTo>
                  <a:cubicBezTo>
                    <a:pt x="2" y="15"/>
                    <a:pt x="3" y="14"/>
                    <a:pt x="3" y="13"/>
                  </a:cubicBezTo>
                  <a:cubicBezTo>
                    <a:pt x="4" y="11"/>
                    <a:pt x="5" y="10"/>
                    <a:pt x="6" y="8"/>
                  </a:cubicBezTo>
                  <a:cubicBezTo>
                    <a:pt x="7" y="7"/>
                    <a:pt x="8" y="5"/>
                    <a:pt x="8" y="4"/>
                  </a:cubicBezTo>
                  <a:cubicBezTo>
                    <a:pt x="10" y="1"/>
                    <a:pt x="11" y="0"/>
                    <a:pt x="11"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188"/>
            <p:cNvSpPr>
              <a:spLocks/>
            </p:cNvSpPr>
            <p:nvPr/>
          </p:nvSpPr>
          <p:spPr bwMode="auto">
            <a:xfrm>
              <a:off x="24025225" y="9850438"/>
              <a:ext cx="179387" cy="214313"/>
            </a:xfrm>
            <a:custGeom>
              <a:avLst/>
              <a:gdLst>
                <a:gd name="T0" fmla="*/ 2 w 16"/>
                <a:gd name="T1" fmla="*/ 0 h 19"/>
                <a:gd name="T2" fmla="*/ 13 w 16"/>
                <a:gd name="T3" fmla="*/ 19 h 19"/>
                <a:gd name="T4" fmla="*/ 2 w 16"/>
                <a:gd name="T5" fmla="*/ 0 h 19"/>
              </a:gdLst>
              <a:ahLst/>
              <a:cxnLst>
                <a:cxn ang="0">
                  <a:pos x="T0" y="T1"/>
                </a:cxn>
                <a:cxn ang="0">
                  <a:pos x="T2" y="T3"/>
                </a:cxn>
                <a:cxn ang="0">
                  <a:pos x="T4" y="T5"/>
                </a:cxn>
              </a:cxnLst>
              <a:rect l="0" t="0" r="r" b="b"/>
              <a:pathLst>
                <a:path w="16" h="19">
                  <a:moveTo>
                    <a:pt x="2" y="0"/>
                  </a:moveTo>
                  <a:cubicBezTo>
                    <a:pt x="0" y="1"/>
                    <a:pt x="8" y="19"/>
                    <a:pt x="13" y="19"/>
                  </a:cubicBezTo>
                  <a:cubicBezTo>
                    <a:pt x="16" y="11"/>
                    <a:pt x="12" y="0"/>
                    <a:pt x="2" y="0"/>
                  </a:cubicBezTo>
                </a:path>
              </a:pathLst>
            </a:custGeom>
            <a:solidFill>
              <a:srgbClr val="9FAF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189"/>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90"/>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191"/>
            <p:cNvSpPr>
              <a:spLocks noChangeArrowheads="1"/>
            </p:cNvSpPr>
            <p:nvPr/>
          </p:nvSpPr>
          <p:spPr bwMode="auto">
            <a:xfrm>
              <a:off x="23969662" y="9839326"/>
              <a:ext cx="201612" cy="214313"/>
            </a:xfrm>
            <a:prstGeom prst="rect">
              <a:avLst/>
            </a:prstGeom>
            <a:solidFill>
              <a:srgbClr val="D5B1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192"/>
            <p:cNvSpPr>
              <a:spLocks/>
            </p:cNvSpPr>
            <p:nvPr/>
          </p:nvSpPr>
          <p:spPr bwMode="auto">
            <a:xfrm>
              <a:off x="23744237" y="8669338"/>
              <a:ext cx="955675" cy="1395413"/>
            </a:xfrm>
            <a:custGeom>
              <a:avLst/>
              <a:gdLst>
                <a:gd name="T0" fmla="*/ 4 w 85"/>
                <a:gd name="T1" fmla="*/ 1 h 124"/>
                <a:gd name="T2" fmla="*/ 0 w 85"/>
                <a:gd name="T3" fmla="*/ 0 h 124"/>
                <a:gd name="T4" fmla="*/ 6 w 85"/>
                <a:gd name="T5" fmla="*/ 43 h 124"/>
                <a:gd name="T6" fmla="*/ 49 w 85"/>
                <a:gd name="T7" fmla="*/ 75 h 124"/>
                <a:gd name="T8" fmla="*/ 27 w 85"/>
                <a:gd name="T9" fmla="*/ 105 h 124"/>
                <a:gd name="T10" fmla="*/ 38 w 85"/>
                <a:gd name="T11" fmla="*/ 124 h 124"/>
                <a:gd name="T12" fmla="*/ 82 w 85"/>
                <a:gd name="T13" fmla="*/ 87 h 124"/>
                <a:gd name="T14" fmla="*/ 4 w 85"/>
                <a:gd name="T15" fmla="*/ 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24">
                  <a:moveTo>
                    <a:pt x="4" y="1"/>
                  </a:moveTo>
                  <a:cubicBezTo>
                    <a:pt x="3" y="0"/>
                    <a:pt x="2" y="0"/>
                    <a:pt x="0" y="0"/>
                  </a:cubicBezTo>
                  <a:cubicBezTo>
                    <a:pt x="1" y="11"/>
                    <a:pt x="4" y="30"/>
                    <a:pt x="6" y="43"/>
                  </a:cubicBezTo>
                  <a:cubicBezTo>
                    <a:pt x="9" y="44"/>
                    <a:pt x="40" y="62"/>
                    <a:pt x="49" y="75"/>
                  </a:cubicBezTo>
                  <a:cubicBezTo>
                    <a:pt x="51" y="79"/>
                    <a:pt x="38" y="99"/>
                    <a:pt x="27" y="105"/>
                  </a:cubicBezTo>
                  <a:cubicBezTo>
                    <a:pt x="27" y="105"/>
                    <a:pt x="35" y="108"/>
                    <a:pt x="38" y="124"/>
                  </a:cubicBezTo>
                  <a:cubicBezTo>
                    <a:pt x="46" y="124"/>
                    <a:pt x="80" y="102"/>
                    <a:pt x="82" y="87"/>
                  </a:cubicBezTo>
                  <a:cubicBezTo>
                    <a:pt x="85" y="61"/>
                    <a:pt x="10" y="4"/>
                    <a:pt x="4" y="1"/>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193"/>
            <p:cNvSpPr>
              <a:spLocks/>
            </p:cNvSpPr>
            <p:nvPr/>
          </p:nvSpPr>
          <p:spPr bwMode="auto">
            <a:xfrm>
              <a:off x="23271162" y="9558338"/>
              <a:ext cx="269875" cy="236538"/>
            </a:xfrm>
            <a:custGeom>
              <a:avLst/>
              <a:gdLst>
                <a:gd name="T0" fmla="*/ 24 w 24"/>
                <a:gd name="T1" fmla="*/ 10 h 21"/>
                <a:gd name="T2" fmla="*/ 23 w 24"/>
                <a:gd name="T3" fmla="*/ 12 h 21"/>
                <a:gd name="T4" fmla="*/ 4 w 24"/>
                <a:gd name="T5" fmla="*/ 21 h 21"/>
                <a:gd name="T6" fmla="*/ 3 w 24"/>
                <a:gd name="T7" fmla="*/ 20 h 21"/>
                <a:gd name="T8" fmla="*/ 0 w 24"/>
                <a:gd name="T9" fmla="*/ 10 h 21"/>
                <a:gd name="T10" fmla="*/ 1 w 24"/>
                <a:gd name="T11" fmla="*/ 8 h 21"/>
                <a:gd name="T12" fmla="*/ 19 w 24"/>
                <a:gd name="T13" fmla="*/ 1 h 21"/>
                <a:gd name="T14" fmla="*/ 20 w 24"/>
                <a:gd name="T15" fmla="*/ 1 h 21"/>
                <a:gd name="T16" fmla="*/ 24 w 24"/>
                <a:gd name="T1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24" y="10"/>
                  </a:moveTo>
                  <a:cubicBezTo>
                    <a:pt x="24" y="11"/>
                    <a:pt x="24" y="12"/>
                    <a:pt x="23" y="12"/>
                  </a:cubicBezTo>
                  <a:cubicBezTo>
                    <a:pt x="4" y="21"/>
                    <a:pt x="4" y="21"/>
                    <a:pt x="4" y="21"/>
                  </a:cubicBezTo>
                  <a:cubicBezTo>
                    <a:pt x="4" y="21"/>
                    <a:pt x="3" y="21"/>
                    <a:pt x="3" y="20"/>
                  </a:cubicBezTo>
                  <a:cubicBezTo>
                    <a:pt x="0" y="10"/>
                    <a:pt x="0" y="10"/>
                    <a:pt x="0" y="10"/>
                  </a:cubicBezTo>
                  <a:cubicBezTo>
                    <a:pt x="0" y="9"/>
                    <a:pt x="0" y="9"/>
                    <a:pt x="1" y="8"/>
                  </a:cubicBezTo>
                  <a:cubicBezTo>
                    <a:pt x="19" y="1"/>
                    <a:pt x="19" y="1"/>
                    <a:pt x="19" y="1"/>
                  </a:cubicBezTo>
                  <a:cubicBezTo>
                    <a:pt x="19" y="0"/>
                    <a:pt x="20" y="1"/>
                    <a:pt x="20" y="1"/>
                  </a:cubicBezTo>
                  <a:lnTo>
                    <a:pt x="24" y="10"/>
                  </a:lnTo>
                  <a:close/>
                </a:path>
              </a:pathLst>
            </a:custGeom>
            <a:solidFill>
              <a:srgbClr val="E6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194"/>
            <p:cNvSpPr>
              <a:spLocks/>
            </p:cNvSpPr>
            <p:nvPr/>
          </p:nvSpPr>
          <p:spPr bwMode="auto">
            <a:xfrm>
              <a:off x="23045737" y="9525001"/>
              <a:ext cx="1169987" cy="1327150"/>
            </a:xfrm>
            <a:custGeom>
              <a:avLst/>
              <a:gdLst>
                <a:gd name="T0" fmla="*/ 104 w 104"/>
                <a:gd name="T1" fmla="*/ 83 h 118"/>
                <a:gd name="T2" fmla="*/ 104 w 104"/>
                <a:gd name="T3" fmla="*/ 84 h 118"/>
                <a:gd name="T4" fmla="*/ 37 w 104"/>
                <a:gd name="T5" fmla="*/ 118 h 118"/>
                <a:gd name="T6" fmla="*/ 36 w 104"/>
                <a:gd name="T7" fmla="*/ 117 h 118"/>
                <a:gd name="T8" fmla="*/ 1 w 104"/>
                <a:gd name="T9" fmla="*/ 28 h 118"/>
                <a:gd name="T10" fmla="*/ 1 w 104"/>
                <a:gd name="T11" fmla="*/ 27 h 118"/>
                <a:gd name="T12" fmla="*/ 61 w 104"/>
                <a:gd name="T13" fmla="*/ 0 h 118"/>
                <a:gd name="T14" fmla="*/ 63 w 104"/>
                <a:gd name="T15" fmla="*/ 0 h 118"/>
                <a:gd name="T16" fmla="*/ 104 w 104"/>
                <a:gd name="T17" fmla="*/ 8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18">
                  <a:moveTo>
                    <a:pt x="104" y="83"/>
                  </a:moveTo>
                  <a:cubicBezTo>
                    <a:pt x="104" y="83"/>
                    <a:pt x="104" y="84"/>
                    <a:pt x="104" y="84"/>
                  </a:cubicBezTo>
                  <a:cubicBezTo>
                    <a:pt x="37" y="118"/>
                    <a:pt x="37" y="118"/>
                    <a:pt x="37" y="118"/>
                  </a:cubicBezTo>
                  <a:cubicBezTo>
                    <a:pt x="37" y="118"/>
                    <a:pt x="36" y="118"/>
                    <a:pt x="36" y="117"/>
                  </a:cubicBezTo>
                  <a:cubicBezTo>
                    <a:pt x="1" y="28"/>
                    <a:pt x="1" y="28"/>
                    <a:pt x="1" y="28"/>
                  </a:cubicBezTo>
                  <a:cubicBezTo>
                    <a:pt x="0" y="28"/>
                    <a:pt x="1" y="27"/>
                    <a:pt x="1" y="27"/>
                  </a:cubicBezTo>
                  <a:cubicBezTo>
                    <a:pt x="61" y="0"/>
                    <a:pt x="61" y="0"/>
                    <a:pt x="61" y="0"/>
                  </a:cubicBezTo>
                  <a:cubicBezTo>
                    <a:pt x="62" y="0"/>
                    <a:pt x="63" y="0"/>
                    <a:pt x="63" y="0"/>
                  </a:cubicBezTo>
                  <a:lnTo>
                    <a:pt x="104" y="83"/>
                  </a:ln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95"/>
            <p:cNvSpPr>
              <a:spLocks/>
            </p:cNvSpPr>
            <p:nvPr/>
          </p:nvSpPr>
          <p:spPr bwMode="auto">
            <a:xfrm>
              <a:off x="23609300" y="9726613"/>
              <a:ext cx="506412" cy="382588"/>
            </a:xfrm>
            <a:custGeom>
              <a:avLst/>
              <a:gdLst>
                <a:gd name="T0" fmla="*/ 35 w 45"/>
                <a:gd name="T1" fmla="*/ 14 h 34"/>
                <a:gd name="T2" fmla="*/ 22 w 45"/>
                <a:gd name="T3" fmla="*/ 2 h 34"/>
                <a:gd name="T4" fmla="*/ 1 w 45"/>
                <a:gd name="T5" fmla="*/ 19 h 34"/>
                <a:gd name="T6" fmla="*/ 14 w 45"/>
                <a:gd name="T7" fmla="*/ 34 h 34"/>
                <a:gd name="T8" fmla="*/ 28 w 45"/>
                <a:gd name="T9" fmla="*/ 26 h 34"/>
                <a:gd name="T10" fmla="*/ 36 w 45"/>
                <a:gd name="T11" fmla="*/ 34 h 34"/>
                <a:gd name="T12" fmla="*/ 44 w 45"/>
                <a:gd name="T13" fmla="*/ 28 h 34"/>
                <a:gd name="T14" fmla="*/ 35 w 45"/>
                <a:gd name="T15" fmla="*/ 1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35" y="14"/>
                  </a:moveTo>
                  <a:cubicBezTo>
                    <a:pt x="29" y="5"/>
                    <a:pt x="25" y="0"/>
                    <a:pt x="22" y="2"/>
                  </a:cubicBezTo>
                  <a:cubicBezTo>
                    <a:pt x="18" y="3"/>
                    <a:pt x="0" y="16"/>
                    <a:pt x="1" y="19"/>
                  </a:cubicBezTo>
                  <a:cubicBezTo>
                    <a:pt x="1" y="22"/>
                    <a:pt x="11" y="33"/>
                    <a:pt x="14" y="34"/>
                  </a:cubicBezTo>
                  <a:cubicBezTo>
                    <a:pt x="16" y="34"/>
                    <a:pt x="27" y="24"/>
                    <a:pt x="28" y="26"/>
                  </a:cubicBezTo>
                  <a:cubicBezTo>
                    <a:pt x="30" y="28"/>
                    <a:pt x="33" y="33"/>
                    <a:pt x="36" y="34"/>
                  </a:cubicBezTo>
                  <a:cubicBezTo>
                    <a:pt x="41" y="34"/>
                    <a:pt x="45" y="29"/>
                    <a:pt x="44" y="28"/>
                  </a:cubicBezTo>
                  <a:cubicBezTo>
                    <a:pt x="43" y="27"/>
                    <a:pt x="35" y="14"/>
                    <a:pt x="35" y="14"/>
                  </a:cubicBez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6"/>
            <p:cNvSpPr>
              <a:spLocks/>
            </p:cNvSpPr>
            <p:nvPr/>
          </p:nvSpPr>
          <p:spPr bwMode="auto">
            <a:xfrm>
              <a:off x="23722012" y="9929813"/>
              <a:ext cx="223837" cy="146050"/>
            </a:xfrm>
            <a:custGeom>
              <a:avLst/>
              <a:gdLst>
                <a:gd name="T0" fmla="*/ 20 w 20"/>
                <a:gd name="T1" fmla="*/ 1 h 13"/>
                <a:gd name="T2" fmla="*/ 11 w 20"/>
                <a:gd name="T3" fmla="*/ 7 h 13"/>
                <a:gd name="T4" fmla="*/ 1 w 20"/>
                <a:gd name="T5" fmla="*/ 12 h 13"/>
                <a:gd name="T6" fmla="*/ 10 w 20"/>
                <a:gd name="T7" fmla="*/ 6 h 13"/>
                <a:gd name="T8" fmla="*/ 20 w 20"/>
                <a:gd name="T9" fmla="*/ 1 h 13"/>
              </a:gdLst>
              <a:ahLst/>
              <a:cxnLst>
                <a:cxn ang="0">
                  <a:pos x="T0" y="T1"/>
                </a:cxn>
                <a:cxn ang="0">
                  <a:pos x="T2" y="T3"/>
                </a:cxn>
                <a:cxn ang="0">
                  <a:pos x="T4" y="T5"/>
                </a:cxn>
                <a:cxn ang="0">
                  <a:pos x="T6" y="T7"/>
                </a:cxn>
                <a:cxn ang="0">
                  <a:pos x="T8" y="T9"/>
                </a:cxn>
              </a:cxnLst>
              <a:rect l="0" t="0" r="r" b="b"/>
              <a:pathLst>
                <a:path w="20" h="13">
                  <a:moveTo>
                    <a:pt x="20" y="1"/>
                  </a:moveTo>
                  <a:cubicBezTo>
                    <a:pt x="20" y="1"/>
                    <a:pt x="16" y="4"/>
                    <a:pt x="11" y="7"/>
                  </a:cubicBezTo>
                  <a:cubicBezTo>
                    <a:pt x="5" y="10"/>
                    <a:pt x="1" y="13"/>
                    <a:pt x="1" y="12"/>
                  </a:cubicBezTo>
                  <a:cubicBezTo>
                    <a:pt x="0" y="12"/>
                    <a:pt x="4" y="9"/>
                    <a:pt x="10" y="6"/>
                  </a:cubicBezTo>
                  <a:cubicBezTo>
                    <a:pt x="15" y="3"/>
                    <a:pt x="19" y="0"/>
                    <a:pt x="2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7"/>
            <p:cNvSpPr>
              <a:spLocks/>
            </p:cNvSpPr>
            <p:nvPr/>
          </p:nvSpPr>
          <p:spPr bwMode="auto">
            <a:xfrm>
              <a:off x="23664862" y="9861551"/>
              <a:ext cx="214312" cy="146050"/>
            </a:xfrm>
            <a:custGeom>
              <a:avLst/>
              <a:gdLst>
                <a:gd name="T0" fmla="*/ 19 w 19"/>
                <a:gd name="T1" fmla="*/ 1 h 13"/>
                <a:gd name="T2" fmla="*/ 10 w 19"/>
                <a:gd name="T3" fmla="*/ 7 h 13"/>
                <a:gd name="T4" fmla="*/ 0 w 19"/>
                <a:gd name="T5" fmla="*/ 12 h 13"/>
                <a:gd name="T6" fmla="*/ 9 w 19"/>
                <a:gd name="T7" fmla="*/ 6 h 13"/>
                <a:gd name="T8" fmla="*/ 19 w 19"/>
                <a:gd name="T9" fmla="*/ 1 h 13"/>
              </a:gdLst>
              <a:ahLst/>
              <a:cxnLst>
                <a:cxn ang="0">
                  <a:pos x="T0" y="T1"/>
                </a:cxn>
                <a:cxn ang="0">
                  <a:pos x="T2" y="T3"/>
                </a:cxn>
                <a:cxn ang="0">
                  <a:pos x="T4" y="T5"/>
                </a:cxn>
                <a:cxn ang="0">
                  <a:pos x="T6" y="T7"/>
                </a:cxn>
                <a:cxn ang="0">
                  <a:pos x="T8" y="T9"/>
                </a:cxn>
              </a:cxnLst>
              <a:rect l="0" t="0" r="r" b="b"/>
              <a:pathLst>
                <a:path w="19" h="13">
                  <a:moveTo>
                    <a:pt x="19" y="1"/>
                  </a:moveTo>
                  <a:cubicBezTo>
                    <a:pt x="19" y="1"/>
                    <a:pt x="15" y="4"/>
                    <a:pt x="10" y="7"/>
                  </a:cubicBezTo>
                  <a:cubicBezTo>
                    <a:pt x="5" y="10"/>
                    <a:pt x="1" y="13"/>
                    <a:pt x="0" y="12"/>
                  </a:cubicBezTo>
                  <a:cubicBezTo>
                    <a:pt x="0" y="12"/>
                    <a:pt x="4" y="9"/>
                    <a:pt x="9" y="6"/>
                  </a:cubicBezTo>
                  <a:cubicBezTo>
                    <a:pt x="15" y="3"/>
                    <a:pt x="19" y="0"/>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8"/>
            <p:cNvSpPr>
              <a:spLocks/>
            </p:cNvSpPr>
            <p:nvPr/>
          </p:nvSpPr>
          <p:spPr bwMode="auto">
            <a:xfrm>
              <a:off x="23609300" y="9817101"/>
              <a:ext cx="223837" cy="134938"/>
            </a:xfrm>
            <a:custGeom>
              <a:avLst/>
              <a:gdLst>
                <a:gd name="T0" fmla="*/ 20 w 20"/>
                <a:gd name="T1" fmla="*/ 0 h 12"/>
                <a:gd name="T2" fmla="*/ 11 w 20"/>
                <a:gd name="T3" fmla="*/ 7 h 12"/>
                <a:gd name="T4" fmla="*/ 1 w 20"/>
                <a:gd name="T5" fmla="*/ 12 h 12"/>
                <a:gd name="T6" fmla="*/ 10 w 20"/>
                <a:gd name="T7" fmla="*/ 5 h 12"/>
                <a:gd name="T8" fmla="*/ 20 w 20"/>
                <a:gd name="T9" fmla="*/ 0 h 12"/>
              </a:gdLst>
              <a:ahLst/>
              <a:cxnLst>
                <a:cxn ang="0">
                  <a:pos x="T0" y="T1"/>
                </a:cxn>
                <a:cxn ang="0">
                  <a:pos x="T2" y="T3"/>
                </a:cxn>
                <a:cxn ang="0">
                  <a:pos x="T4" y="T5"/>
                </a:cxn>
                <a:cxn ang="0">
                  <a:pos x="T6" y="T7"/>
                </a:cxn>
                <a:cxn ang="0">
                  <a:pos x="T8" y="T9"/>
                </a:cxn>
              </a:cxnLst>
              <a:rect l="0" t="0" r="r" b="b"/>
              <a:pathLst>
                <a:path w="20" h="12">
                  <a:moveTo>
                    <a:pt x="20" y="0"/>
                  </a:moveTo>
                  <a:cubicBezTo>
                    <a:pt x="20" y="0"/>
                    <a:pt x="16" y="3"/>
                    <a:pt x="11" y="7"/>
                  </a:cubicBezTo>
                  <a:cubicBezTo>
                    <a:pt x="5" y="10"/>
                    <a:pt x="1" y="12"/>
                    <a:pt x="1" y="12"/>
                  </a:cubicBezTo>
                  <a:cubicBezTo>
                    <a:pt x="0" y="11"/>
                    <a:pt x="4" y="8"/>
                    <a:pt x="10" y="5"/>
                  </a:cubicBezTo>
                  <a:cubicBezTo>
                    <a:pt x="15" y="2"/>
                    <a:pt x="19" y="0"/>
                    <a:pt x="2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33" name="กลุ่ม 1398"/>
          <p:cNvGrpSpPr/>
          <p:nvPr/>
        </p:nvGrpSpPr>
        <p:grpSpPr>
          <a:xfrm>
            <a:off x="4453713" y="3508182"/>
            <a:ext cx="2200418" cy="6185286"/>
            <a:chOff x="15722600" y="7059613"/>
            <a:chExt cx="2317750" cy="6515101"/>
          </a:xfrm>
        </p:grpSpPr>
        <p:sp>
          <p:nvSpPr>
            <p:cNvPr id="234" name="Freeform 199"/>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200"/>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201"/>
            <p:cNvSpPr>
              <a:spLocks/>
            </p:cNvSpPr>
            <p:nvPr/>
          </p:nvSpPr>
          <p:spPr bwMode="auto">
            <a:xfrm>
              <a:off x="16779875" y="8489951"/>
              <a:ext cx="360362" cy="382588"/>
            </a:xfrm>
            <a:custGeom>
              <a:avLst/>
              <a:gdLst>
                <a:gd name="T0" fmla="*/ 30 w 32"/>
                <a:gd name="T1" fmla="*/ 0 h 34"/>
                <a:gd name="T2" fmla="*/ 3 w 32"/>
                <a:gd name="T3" fmla="*/ 0 h 34"/>
                <a:gd name="T4" fmla="*/ 0 w 32"/>
                <a:gd name="T5" fmla="*/ 24 h 34"/>
                <a:gd name="T6" fmla="*/ 11 w 32"/>
                <a:gd name="T7" fmla="*/ 31 h 34"/>
                <a:gd name="T8" fmla="*/ 21 w 32"/>
                <a:gd name="T9" fmla="*/ 34 h 34"/>
                <a:gd name="T10" fmla="*/ 24 w 32"/>
                <a:gd name="T11" fmla="*/ 34 h 34"/>
                <a:gd name="T12" fmla="*/ 32 w 32"/>
                <a:gd name="T13" fmla="*/ 24 h 34"/>
                <a:gd name="T14" fmla="*/ 30 w 32"/>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4">
                  <a:moveTo>
                    <a:pt x="30" y="0"/>
                  </a:moveTo>
                  <a:cubicBezTo>
                    <a:pt x="3" y="0"/>
                    <a:pt x="3" y="0"/>
                    <a:pt x="3" y="0"/>
                  </a:cubicBezTo>
                  <a:cubicBezTo>
                    <a:pt x="0" y="24"/>
                    <a:pt x="0" y="24"/>
                    <a:pt x="0" y="24"/>
                  </a:cubicBezTo>
                  <a:cubicBezTo>
                    <a:pt x="3" y="25"/>
                    <a:pt x="6" y="28"/>
                    <a:pt x="11" y="31"/>
                  </a:cubicBezTo>
                  <a:cubicBezTo>
                    <a:pt x="14" y="32"/>
                    <a:pt x="18" y="34"/>
                    <a:pt x="21" y="34"/>
                  </a:cubicBezTo>
                  <a:cubicBezTo>
                    <a:pt x="22" y="34"/>
                    <a:pt x="23" y="34"/>
                    <a:pt x="24" y="34"/>
                  </a:cubicBezTo>
                  <a:cubicBezTo>
                    <a:pt x="26" y="33"/>
                    <a:pt x="32" y="28"/>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202"/>
            <p:cNvSpPr>
              <a:spLocks/>
            </p:cNvSpPr>
            <p:nvPr/>
          </p:nvSpPr>
          <p:spPr bwMode="auto">
            <a:xfrm>
              <a:off x="16937038" y="13169901"/>
              <a:ext cx="652462" cy="404813"/>
            </a:xfrm>
            <a:custGeom>
              <a:avLst/>
              <a:gdLst>
                <a:gd name="T0" fmla="*/ 2 w 58"/>
                <a:gd name="T1" fmla="*/ 0 h 36"/>
                <a:gd name="T2" fmla="*/ 1 w 58"/>
                <a:gd name="T3" fmla="*/ 23 h 36"/>
                <a:gd name="T4" fmla="*/ 58 w 58"/>
                <a:gd name="T5" fmla="*/ 30 h 36"/>
                <a:gd name="T6" fmla="*/ 24 w 58"/>
                <a:gd name="T7" fmla="*/ 3 h 36"/>
                <a:gd name="T8" fmla="*/ 2 w 58"/>
                <a:gd name="T9" fmla="*/ 0 h 36"/>
              </a:gdLst>
              <a:ahLst/>
              <a:cxnLst>
                <a:cxn ang="0">
                  <a:pos x="T0" y="T1"/>
                </a:cxn>
                <a:cxn ang="0">
                  <a:pos x="T2" y="T3"/>
                </a:cxn>
                <a:cxn ang="0">
                  <a:pos x="T4" y="T5"/>
                </a:cxn>
                <a:cxn ang="0">
                  <a:pos x="T6" y="T7"/>
                </a:cxn>
                <a:cxn ang="0">
                  <a:pos x="T8" y="T9"/>
                </a:cxn>
              </a:cxnLst>
              <a:rect l="0" t="0" r="r" b="b"/>
              <a:pathLst>
                <a:path w="58" h="36">
                  <a:moveTo>
                    <a:pt x="2" y="0"/>
                  </a:moveTo>
                  <a:cubicBezTo>
                    <a:pt x="0" y="10"/>
                    <a:pt x="1" y="20"/>
                    <a:pt x="1" y="23"/>
                  </a:cubicBezTo>
                  <a:cubicBezTo>
                    <a:pt x="13" y="29"/>
                    <a:pt x="43" y="36"/>
                    <a:pt x="58" y="30"/>
                  </a:cubicBezTo>
                  <a:cubicBezTo>
                    <a:pt x="56" y="16"/>
                    <a:pt x="29" y="25"/>
                    <a:pt x="24" y="3"/>
                  </a:cubicBezTo>
                  <a:cubicBezTo>
                    <a:pt x="18" y="1"/>
                    <a:pt x="2" y="0"/>
                    <a:pt x="2"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203"/>
            <p:cNvSpPr>
              <a:spLocks/>
            </p:cNvSpPr>
            <p:nvPr/>
          </p:nvSpPr>
          <p:spPr bwMode="auto">
            <a:xfrm>
              <a:off x="15767050" y="13158788"/>
              <a:ext cx="652462" cy="404813"/>
            </a:xfrm>
            <a:custGeom>
              <a:avLst/>
              <a:gdLst>
                <a:gd name="T0" fmla="*/ 57 w 58"/>
                <a:gd name="T1" fmla="*/ 0 h 36"/>
                <a:gd name="T2" fmla="*/ 57 w 58"/>
                <a:gd name="T3" fmla="*/ 22 h 36"/>
                <a:gd name="T4" fmla="*/ 0 w 58"/>
                <a:gd name="T5" fmla="*/ 30 h 36"/>
                <a:gd name="T6" fmla="*/ 34 w 58"/>
                <a:gd name="T7" fmla="*/ 2 h 36"/>
                <a:gd name="T8" fmla="*/ 57 w 58"/>
                <a:gd name="T9" fmla="*/ 0 h 36"/>
              </a:gdLst>
              <a:ahLst/>
              <a:cxnLst>
                <a:cxn ang="0">
                  <a:pos x="T0" y="T1"/>
                </a:cxn>
                <a:cxn ang="0">
                  <a:pos x="T2" y="T3"/>
                </a:cxn>
                <a:cxn ang="0">
                  <a:pos x="T4" y="T5"/>
                </a:cxn>
                <a:cxn ang="0">
                  <a:pos x="T6" y="T7"/>
                </a:cxn>
                <a:cxn ang="0">
                  <a:pos x="T8" y="T9"/>
                </a:cxn>
              </a:cxnLst>
              <a:rect l="0" t="0" r="r" b="b"/>
              <a:pathLst>
                <a:path w="58" h="36">
                  <a:moveTo>
                    <a:pt x="57" y="0"/>
                  </a:moveTo>
                  <a:cubicBezTo>
                    <a:pt x="58" y="10"/>
                    <a:pt x="57" y="19"/>
                    <a:pt x="57" y="22"/>
                  </a:cubicBezTo>
                  <a:cubicBezTo>
                    <a:pt x="45" y="28"/>
                    <a:pt x="16" y="36"/>
                    <a:pt x="0" y="30"/>
                  </a:cubicBezTo>
                  <a:cubicBezTo>
                    <a:pt x="2" y="16"/>
                    <a:pt x="29" y="25"/>
                    <a:pt x="34" y="2"/>
                  </a:cubicBezTo>
                  <a:cubicBezTo>
                    <a:pt x="41" y="0"/>
                    <a:pt x="57" y="0"/>
                    <a:pt x="57"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04"/>
            <p:cNvSpPr>
              <a:spLocks/>
            </p:cNvSpPr>
            <p:nvPr/>
          </p:nvSpPr>
          <p:spPr bwMode="auto">
            <a:xfrm>
              <a:off x="16149638" y="10772776"/>
              <a:ext cx="1282700" cy="2520950"/>
            </a:xfrm>
            <a:custGeom>
              <a:avLst/>
              <a:gdLst>
                <a:gd name="T0" fmla="*/ 114 w 114"/>
                <a:gd name="T1" fmla="*/ 12 h 224"/>
                <a:gd name="T2" fmla="*/ 94 w 114"/>
                <a:gd name="T3" fmla="*/ 216 h 224"/>
                <a:gd name="T4" fmla="*/ 71 w 114"/>
                <a:gd name="T5" fmla="*/ 215 h 224"/>
                <a:gd name="T6" fmla="*/ 79 w 114"/>
                <a:gd name="T7" fmla="*/ 36 h 224"/>
                <a:gd name="T8" fmla="*/ 61 w 114"/>
                <a:gd name="T9" fmla="*/ 36 h 224"/>
                <a:gd name="T10" fmla="*/ 23 w 114"/>
                <a:gd name="T11" fmla="*/ 217 h 224"/>
                <a:gd name="T12" fmla="*/ 0 w 114"/>
                <a:gd name="T13" fmla="*/ 218 h 224"/>
                <a:gd name="T14" fmla="*/ 26 w 114"/>
                <a:gd name="T15" fmla="*/ 10 h 224"/>
                <a:gd name="T16" fmla="*/ 114 w 114"/>
                <a:gd name="T17" fmla="*/ 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4">
                  <a:moveTo>
                    <a:pt x="114" y="12"/>
                  </a:moveTo>
                  <a:cubicBezTo>
                    <a:pt x="114" y="38"/>
                    <a:pt x="99" y="165"/>
                    <a:pt x="94" y="216"/>
                  </a:cubicBezTo>
                  <a:cubicBezTo>
                    <a:pt x="85" y="220"/>
                    <a:pt x="71" y="215"/>
                    <a:pt x="71" y="215"/>
                  </a:cubicBezTo>
                  <a:cubicBezTo>
                    <a:pt x="73" y="182"/>
                    <a:pt x="81" y="50"/>
                    <a:pt x="79" y="36"/>
                  </a:cubicBezTo>
                  <a:cubicBezTo>
                    <a:pt x="72" y="33"/>
                    <a:pt x="61" y="36"/>
                    <a:pt x="61" y="36"/>
                  </a:cubicBezTo>
                  <a:cubicBezTo>
                    <a:pt x="56" y="46"/>
                    <a:pt x="27" y="205"/>
                    <a:pt x="23" y="217"/>
                  </a:cubicBezTo>
                  <a:cubicBezTo>
                    <a:pt x="10" y="224"/>
                    <a:pt x="0" y="218"/>
                    <a:pt x="0" y="218"/>
                  </a:cubicBezTo>
                  <a:cubicBezTo>
                    <a:pt x="8" y="189"/>
                    <a:pt x="25" y="20"/>
                    <a:pt x="26" y="10"/>
                  </a:cubicBezTo>
                  <a:cubicBezTo>
                    <a:pt x="39" y="0"/>
                    <a:pt x="110" y="11"/>
                    <a:pt x="114" y="12"/>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05"/>
            <p:cNvSpPr>
              <a:spLocks/>
            </p:cNvSpPr>
            <p:nvPr/>
          </p:nvSpPr>
          <p:spPr bwMode="auto">
            <a:xfrm>
              <a:off x="16284575" y="8939213"/>
              <a:ext cx="1350962" cy="2047875"/>
            </a:xfrm>
            <a:custGeom>
              <a:avLst/>
              <a:gdLst>
                <a:gd name="T0" fmla="*/ 20 w 120"/>
                <a:gd name="T1" fmla="*/ 11 h 182"/>
                <a:gd name="T2" fmla="*/ 20 w 120"/>
                <a:gd name="T3" fmla="*/ 11 h 182"/>
                <a:gd name="T4" fmla="*/ 32 w 120"/>
                <a:gd name="T5" fmla="*/ 1 h 182"/>
                <a:gd name="T6" fmla="*/ 61 w 120"/>
                <a:gd name="T7" fmla="*/ 13 h 182"/>
                <a:gd name="T8" fmla="*/ 88 w 120"/>
                <a:gd name="T9" fmla="*/ 0 h 182"/>
                <a:gd name="T10" fmla="*/ 101 w 120"/>
                <a:gd name="T11" fmla="*/ 6 h 182"/>
                <a:gd name="T12" fmla="*/ 101 w 120"/>
                <a:gd name="T13" fmla="*/ 6 h 182"/>
                <a:gd name="T14" fmla="*/ 112 w 120"/>
                <a:gd name="T15" fmla="*/ 15 h 182"/>
                <a:gd name="T16" fmla="*/ 111 w 120"/>
                <a:gd name="T17" fmla="*/ 59 h 182"/>
                <a:gd name="T18" fmla="*/ 106 w 120"/>
                <a:gd name="T19" fmla="*/ 100 h 182"/>
                <a:gd name="T20" fmla="*/ 108 w 120"/>
                <a:gd name="T21" fmla="*/ 160 h 182"/>
                <a:gd name="T22" fmla="*/ 105 w 120"/>
                <a:gd name="T23" fmla="*/ 179 h 182"/>
                <a:gd name="T24" fmla="*/ 82 w 120"/>
                <a:gd name="T25" fmla="*/ 180 h 182"/>
                <a:gd name="T26" fmla="*/ 56 w 120"/>
                <a:gd name="T27" fmla="*/ 180 h 182"/>
                <a:gd name="T28" fmla="*/ 9 w 120"/>
                <a:gd name="T29" fmla="*/ 176 h 182"/>
                <a:gd name="T30" fmla="*/ 5 w 120"/>
                <a:gd name="T31" fmla="*/ 156 h 182"/>
                <a:gd name="T32" fmla="*/ 5 w 120"/>
                <a:gd name="T33" fmla="*/ 115 h 182"/>
                <a:gd name="T34" fmla="*/ 3 w 120"/>
                <a:gd name="T35" fmla="*/ 74 h 182"/>
                <a:gd name="T36" fmla="*/ 9 w 120"/>
                <a:gd name="T37" fmla="*/ 25 h 182"/>
                <a:gd name="T38" fmla="*/ 20 w 120"/>
                <a:gd name="T39" fmla="*/ 1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82">
                  <a:moveTo>
                    <a:pt x="20" y="11"/>
                  </a:moveTo>
                  <a:cubicBezTo>
                    <a:pt x="20" y="11"/>
                    <a:pt x="20" y="11"/>
                    <a:pt x="20" y="11"/>
                  </a:cubicBezTo>
                  <a:cubicBezTo>
                    <a:pt x="21" y="10"/>
                    <a:pt x="32" y="1"/>
                    <a:pt x="32" y="1"/>
                  </a:cubicBezTo>
                  <a:cubicBezTo>
                    <a:pt x="32" y="1"/>
                    <a:pt x="54" y="13"/>
                    <a:pt x="61" y="13"/>
                  </a:cubicBezTo>
                  <a:cubicBezTo>
                    <a:pt x="67" y="14"/>
                    <a:pt x="88" y="0"/>
                    <a:pt x="88" y="0"/>
                  </a:cubicBezTo>
                  <a:cubicBezTo>
                    <a:pt x="92" y="2"/>
                    <a:pt x="101" y="6"/>
                    <a:pt x="101" y="6"/>
                  </a:cubicBezTo>
                  <a:cubicBezTo>
                    <a:pt x="101" y="6"/>
                    <a:pt x="101" y="6"/>
                    <a:pt x="101" y="6"/>
                  </a:cubicBezTo>
                  <a:cubicBezTo>
                    <a:pt x="106" y="8"/>
                    <a:pt x="110" y="11"/>
                    <a:pt x="112" y="15"/>
                  </a:cubicBezTo>
                  <a:cubicBezTo>
                    <a:pt x="120" y="26"/>
                    <a:pt x="114" y="51"/>
                    <a:pt x="111" y="59"/>
                  </a:cubicBezTo>
                  <a:cubicBezTo>
                    <a:pt x="108" y="66"/>
                    <a:pt x="107" y="92"/>
                    <a:pt x="106" y="100"/>
                  </a:cubicBezTo>
                  <a:cubicBezTo>
                    <a:pt x="106" y="103"/>
                    <a:pt x="108" y="138"/>
                    <a:pt x="108" y="160"/>
                  </a:cubicBezTo>
                  <a:cubicBezTo>
                    <a:pt x="108" y="164"/>
                    <a:pt x="109" y="176"/>
                    <a:pt x="105" y="179"/>
                  </a:cubicBezTo>
                  <a:cubicBezTo>
                    <a:pt x="101" y="182"/>
                    <a:pt x="87" y="180"/>
                    <a:pt x="82" y="180"/>
                  </a:cubicBezTo>
                  <a:cubicBezTo>
                    <a:pt x="73" y="180"/>
                    <a:pt x="65" y="180"/>
                    <a:pt x="56" y="180"/>
                  </a:cubicBezTo>
                  <a:cubicBezTo>
                    <a:pt x="41" y="180"/>
                    <a:pt x="24" y="180"/>
                    <a:pt x="9" y="176"/>
                  </a:cubicBezTo>
                  <a:cubicBezTo>
                    <a:pt x="4" y="174"/>
                    <a:pt x="5" y="160"/>
                    <a:pt x="5" y="156"/>
                  </a:cubicBezTo>
                  <a:cubicBezTo>
                    <a:pt x="5" y="142"/>
                    <a:pt x="6" y="128"/>
                    <a:pt x="5" y="115"/>
                  </a:cubicBezTo>
                  <a:cubicBezTo>
                    <a:pt x="4" y="101"/>
                    <a:pt x="3" y="87"/>
                    <a:pt x="3" y="74"/>
                  </a:cubicBezTo>
                  <a:cubicBezTo>
                    <a:pt x="3" y="58"/>
                    <a:pt x="0" y="38"/>
                    <a:pt x="9" y="25"/>
                  </a:cubicBezTo>
                  <a:cubicBezTo>
                    <a:pt x="13" y="18"/>
                    <a:pt x="17" y="14"/>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206"/>
            <p:cNvSpPr>
              <a:spLocks/>
            </p:cNvSpPr>
            <p:nvPr/>
          </p:nvSpPr>
          <p:spPr bwMode="auto">
            <a:xfrm>
              <a:off x="16779875" y="9299576"/>
              <a:ext cx="327025" cy="1643063"/>
            </a:xfrm>
            <a:custGeom>
              <a:avLst/>
              <a:gdLst>
                <a:gd name="T0" fmla="*/ 19 w 29"/>
                <a:gd name="T1" fmla="*/ 0 h 146"/>
                <a:gd name="T2" fmla="*/ 28 w 29"/>
                <a:gd name="T3" fmla="*/ 126 h 146"/>
                <a:gd name="T4" fmla="*/ 12 w 29"/>
                <a:gd name="T5" fmla="*/ 144 h 146"/>
                <a:gd name="T6" fmla="*/ 0 w 29"/>
                <a:gd name="T7" fmla="*/ 126 h 146"/>
                <a:gd name="T8" fmla="*/ 13 w 29"/>
                <a:gd name="T9" fmla="*/ 0 h 146"/>
                <a:gd name="T10" fmla="*/ 19 w 29"/>
                <a:gd name="T11" fmla="*/ 0 h 146"/>
              </a:gdLst>
              <a:ahLst/>
              <a:cxnLst>
                <a:cxn ang="0">
                  <a:pos x="T0" y="T1"/>
                </a:cxn>
                <a:cxn ang="0">
                  <a:pos x="T2" y="T3"/>
                </a:cxn>
                <a:cxn ang="0">
                  <a:pos x="T4" y="T5"/>
                </a:cxn>
                <a:cxn ang="0">
                  <a:pos x="T6" y="T7"/>
                </a:cxn>
                <a:cxn ang="0">
                  <a:pos x="T8" y="T9"/>
                </a:cxn>
                <a:cxn ang="0">
                  <a:pos x="T10" y="T11"/>
                </a:cxn>
              </a:cxnLst>
              <a:rect l="0" t="0" r="r" b="b"/>
              <a:pathLst>
                <a:path w="29" h="146">
                  <a:moveTo>
                    <a:pt x="19" y="0"/>
                  </a:moveTo>
                  <a:cubicBezTo>
                    <a:pt x="21" y="14"/>
                    <a:pt x="29" y="124"/>
                    <a:pt x="28" y="126"/>
                  </a:cubicBezTo>
                  <a:cubicBezTo>
                    <a:pt x="28" y="129"/>
                    <a:pt x="13" y="146"/>
                    <a:pt x="12" y="144"/>
                  </a:cubicBezTo>
                  <a:cubicBezTo>
                    <a:pt x="12" y="143"/>
                    <a:pt x="0" y="129"/>
                    <a:pt x="0" y="126"/>
                  </a:cubicBezTo>
                  <a:cubicBezTo>
                    <a:pt x="0" y="123"/>
                    <a:pt x="13" y="0"/>
                    <a:pt x="13" y="0"/>
                  </a:cubicBezTo>
                  <a:lnTo>
                    <a:pt x="19" y="0"/>
                  </a:lnTo>
                  <a:close/>
                </a:path>
              </a:pathLst>
            </a:custGeom>
            <a:solidFill>
              <a:srgbClr val="724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207"/>
            <p:cNvSpPr>
              <a:spLocks/>
            </p:cNvSpPr>
            <p:nvPr/>
          </p:nvSpPr>
          <p:spPr bwMode="auto">
            <a:xfrm>
              <a:off x="16824325" y="9096376"/>
              <a:ext cx="271462" cy="258763"/>
            </a:xfrm>
            <a:custGeom>
              <a:avLst/>
              <a:gdLst>
                <a:gd name="T0" fmla="*/ 24 w 24"/>
                <a:gd name="T1" fmla="*/ 9 h 23"/>
                <a:gd name="T2" fmla="*/ 16 w 24"/>
                <a:gd name="T3" fmla="*/ 22 h 23"/>
                <a:gd name="T4" fmla="*/ 8 w 24"/>
                <a:gd name="T5" fmla="*/ 22 h 23"/>
                <a:gd name="T6" fmla="*/ 0 w 24"/>
                <a:gd name="T7" fmla="*/ 11 h 23"/>
                <a:gd name="T8" fmla="*/ 12 w 24"/>
                <a:gd name="T9" fmla="*/ 0 h 23"/>
                <a:gd name="T10" fmla="*/ 24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4" y="9"/>
                  </a:moveTo>
                  <a:cubicBezTo>
                    <a:pt x="22" y="12"/>
                    <a:pt x="18" y="21"/>
                    <a:pt x="16" y="22"/>
                  </a:cubicBezTo>
                  <a:cubicBezTo>
                    <a:pt x="14" y="23"/>
                    <a:pt x="9" y="23"/>
                    <a:pt x="8" y="22"/>
                  </a:cubicBezTo>
                  <a:cubicBezTo>
                    <a:pt x="7" y="21"/>
                    <a:pt x="0" y="11"/>
                    <a:pt x="0" y="11"/>
                  </a:cubicBezTo>
                  <a:cubicBezTo>
                    <a:pt x="12" y="0"/>
                    <a:pt x="12" y="0"/>
                    <a:pt x="12" y="0"/>
                  </a:cubicBezTo>
                  <a:cubicBezTo>
                    <a:pt x="12" y="0"/>
                    <a:pt x="23" y="8"/>
                    <a:pt x="24" y="9"/>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208"/>
            <p:cNvSpPr>
              <a:spLocks/>
            </p:cNvSpPr>
            <p:nvPr/>
          </p:nvSpPr>
          <p:spPr bwMode="auto">
            <a:xfrm>
              <a:off x="16262350" y="8961438"/>
              <a:ext cx="1395412" cy="2081213"/>
            </a:xfrm>
            <a:custGeom>
              <a:avLst/>
              <a:gdLst>
                <a:gd name="T0" fmla="*/ 4 w 124"/>
                <a:gd name="T1" fmla="*/ 74 h 185"/>
                <a:gd name="T2" fmla="*/ 9 w 124"/>
                <a:gd name="T3" fmla="*/ 23 h 185"/>
                <a:gd name="T4" fmla="*/ 21 w 124"/>
                <a:gd name="T5" fmla="*/ 9 h 185"/>
                <a:gd name="T6" fmla="*/ 21 w 124"/>
                <a:gd name="T7" fmla="*/ 9 h 185"/>
                <a:gd name="T8" fmla="*/ 31 w 124"/>
                <a:gd name="T9" fmla="*/ 0 h 185"/>
                <a:gd name="T10" fmla="*/ 35 w 124"/>
                <a:gd name="T11" fmla="*/ 56 h 185"/>
                <a:gd name="T12" fmla="*/ 42 w 124"/>
                <a:gd name="T13" fmla="*/ 98 h 185"/>
                <a:gd name="T14" fmla="*/ 60 w 124"/>
                <a:gd name="T15" fmla="*/ 142 h 185"/>
                <a:gd name="T16" fmla="*/ 75 w 124"/>
                <a:gd name="T17" fmla="*/ 116 h 185"/>
                <a:gd name="T18" fmla="*/ 87 w 124"/>
                <a:gd name="T19" fmla="*/ 64 h 185"/>
                <a:gd name="T20" fmla="*/ 94 w 124"/>
                <a:gd name="T21" fmla="*/ 0 h 185"/>
                <a:gd name="T22" fmla="*/ 104 w 124"/>
                <a:gd name="T23" fmla="*/ 4 h 185"/>
                <a:gd name="T24" fmla="*/ 104 w 124"/>
                <a:gd name="T25" fmla="*/ 4 h 185"/>
                <a:gd name="T26" fmla="*/ 116 w 124"/>
                <a:gd name="T27" fmla="*/ 13 h 185"/>
                <a:gd name="T28" fmla="*/ 114 w 124"/>
                <a:gd name="T29" fmla="*/ 58 h 185"/>
                <a:gd name="T30" fmla="*/ 109 w 124"/>
                <a:gd name="T31" fmla="*/ 101 h 185"/>
                <a:gd name="T32" fmla="*/ 111 w 124"/>
                <a:gd name="T33" fmla="*/ 162 h 185"/>
                <a:gd name="T34" fmla="*/ 108 w 124"/>
                <a:gd name="T35" fmla="*/ 181 h 185"/>
                <a:gd name="T36" fmla="*/ 84 w 124"/>
                <a:gd name="T37" fmla="*/ 183 h 185"/>
                <a:gd name="T38" fmla="*/ 58 w 124"/>
                <a:gd name="T39" fmla="*/ 183 h 185"/>
                <a:gd name="T40" fmla="*/ 10 w 124"/>
                <a:gd name="T41" fmla="*/ 178 h 185"/>
                <a:gd name="T42" fmla="*/ 5 w 124"/>
                <a:gd name="T43" fmla="*/ 158 h 185"/>
                <a:gd name="T44" fmla="*/ 6 w 124"/>
                <a:gd name="T45" fmla="*/ 116 h 185"/>
                <a:gd name="T46" fmla="*/ 4 w 124"/>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85">
                  <a:moveTo>
                    <a:pt x="4" y="74"/>
                  </a:moveTo>
                  <a:cubicBezTo>
                    <a:pt x="4" y="58"/>
                    <a:pt x="0" y="37"/>
                    <a:pt x="9" y="23"/>
                  </a:cubicBezTo>
                  <a:cubicBezTo>
                    <a:pt x="14" y="17"/>
                    <a:pt x="18" y="12"/>
                    <a:pt x="21" y="9"/>
                  </a:cubicBezTo>
                  <a:cubicBezTo>
                    <a:pt x="21" y="9"/>
                    <a:pt x="21" y="9"/>
                    <a:pt x="21" y="9"/>
                  </a:cubicBezTo>
                  <a:cubicBezTo>
                    <a:pt x="21" y="8"/>
                    <a:pt x="28" y="3"/>
                    <a:pt x="31" y="0"/>
                  </a:cubicBezTo>
                  <a:cubicBezTo>
                    <a:pt x="31" y="13"/>
                    <a:pt x="32" y="34"/>
                    <a:pt x="35" y="56"/>
                  </a:cubicBezTo>
                  <a:cubicBezTo>
                    <a:pt x="37" y="70"/>
                    <a:pt x="40" y="84"/>
                    <a:pt x="42" y="98"/>
                  </a:cubicBezTo>
                  <a:cubicBezTo>
                    <a:pt x="43" y="105"/>
                    <a:pt x="48" y="146"/>
                    <a:pt x="60" y="142"/>
                  </a:cubicBezTo>
                  <a:cubicBezTo>
                    <a:pt x="68" y="140"/>
                    <a:pt x="73" y="122"/>
                    <a:pt x="75" y="116"/>
                  </a:cubicBezTo>
                  <a:cubicBezTo>
                    <a:pt x="80" y="99"/>
                    <a:pt x="84" y="82"/>
                    <a:pt x="87" y="64"/>
                  </a:cubicBezTo>
                  <a:cubicBezTo>
                    <a:pt x="92" y="37"/>
                    <a:pt x="93" y="12"/>
                    <a:pt x="94" y="0"/>
                  </a:cubicBezTo>
                  <a:cubicBezTo>
                    <a:pt x="99" y="2"/>
                    <a:pt x="104" y="4"/>
                    <a:pt x="104" y="4"/>
                  </a:cubicBezTo>
                  <a:cubicBezTo>
                    <a:pt x="104" y="4"/>
                    <a:pt x="104" y="4"/>
                    <a:pt x="104" y="4"/>
                  </a:cubicBezTo>
                  <a:cubicBezTo>
                    <a:pt x="109" y="6"/>
                    <a:pt x="113" y="10"/>
                    <a:pt x="116" y="13"/>
                  </a:cubicBezTo>
                  <a:cubicBezTo>
                    <a:pt x="124" y="25"/>
                    <a:pt x="117" y="50"/>
                    <a:pt x="114" y="58"/>
                  </a:cubicBezTo>
                  <a:cubicBezTo>
                    <a:pt x="111" y="66"/>
                    <a:pt x="110" y="93"/>
                    <a:pt x="109" y="101"/>
                  </a:cubicBezTo>
                  <a:cubicBezTo>
                    <a:pt x="109" y="104"/>
                    <a:pt x="111" y="139"/>
                    <a:pt x="111" y="162"/>
                  </a:cubicBezTo>
                  <a:cubicBezTo>
                    <a:pt x="111" y="167"/>
                    <a:pt x="112" y="178"/>
                    <a:pt x="108" y="181"/>
                  </a:cubicBezTo>
                  <a:cubicBezTo>
                    <a:pt x="104" y="185"/>
                    <a:pt x="90" y="183"/>
                    <a:pt x="84" y="183"/>
                  </a:cubicBezTo>
                  <a:cubicBezTo>
                    <a:pt x="76" y="183"/>
                    <a:pt x="67" y="183"/>
                    <a:pt x="58" y="183"/>
                  </a:cubicBezTo>
                  <a:cubicBezTo>
                    <a:pt x="42" y="183"/>
                    <a:pt x="25" y="183"/>
                    <a:pt x="10" y="178"/>
                  </a:cubicBezTo>
                  <a:cubicBezTo>
                    <a:pt x="4" y="177"/>
                    <a:pt x="5" y="162"/>
                    <a:pt x="5" y="158"/>
                  </a:cubicBezTo>
                  <a:cubicBezTo>
                    <a:pt x="5" y="144"/>
                    <a:pt x="6" y="130"/>
                    <a:pt x="6" y="116"/>
                  </a:cubicBezTo>
                  <a:cubicBezTo>
                    <a:pt x="5" y="102"/>
                    <a:pt x="4" y="88"/>
                    <a:pt x="4"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09"/>
            <p:cNvSpPr>
              <a:spLocks/>
            </p:cNvSpPr>
            <p:nvPr/>
          </p:nvSpPr>
          <p:spPr bwMode="auto">
            <a:xfrm>
              <a:off x="16611600" y="8859838"/>
              <a:ext cx="696912" cy="473075"/>
            </a:xfrm>
            <a:custGeom>
              <a:avLst/>
              <a:gdLst>
                <a:gd name="T0" fmla="*/ 49 w 62"/>
                <a:gd name="T1" fmla="*/ 0 h 42"/>
                <a:gd name="T2" fmla="*/ 62 w 62"/>
                <a:gd name="T3" fmla="*/ 8 h 42"/>
                <a:gd name="T4" fmla="*/ 45 w 62"/>
                <a:gd name="T5" fmla="*/ 42 h 42"/>
                <a:gd name="T6" fmla="*/ 32 w 62"/>
                <a:gd name="T7" fmla="*/ 24 h 42"/>
                <a:gd name="T8" fmla="*/ 16 w 62"/>
                <a:gd name="T9" fmla="*/ 38 h 42"/>
                <a:gd name="T10" fmla="*/ 0 w 62"/>
                <a:gd name="T11" fmla="*/ 9 h 42"/>
                <a:gd name="T12" fmla="*/ 13 w 62"/>
                <a:gd name="T13" fmla="*/ 0 h 42"/>
                <a:gd name="T14" fmla="*/ 32 w 62"/>
                <a:gd name="T15" fmla="*/ 20 h 42"/>
                <a:gd name="T16" fmla="*/ 49 w 62"/>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2">
                  <a:moveTo>
                    <a:pt x="49" y="0"/>
                  </a:moveTo>
                  <a:cubicBezTo>
                    <a:pt x="52" y="2"/>
                    <a:pt x="62" y="6"/>
                    <a:pt x="62" y="8"/>
                  </a:cubicBezTo>
                  <a:cubicBezTo>
                    <a:pt x="62" y="9"/>
                    <a:pt x="51" y="37"/>
                    <a:pt x="45" y="42"/>
                  </a:cubicBezTo>
                  <a:cubicBezTo>
                    <a:pt x="37" y="31"/>
                    <a:pt x="32" y="24"/>
                    <a:pt x="32" y="24"/>
                  </a:cubicBezTo>
                  <a:cubicBezTo>
                    <a:pt x="16" y="38"/>
                    <a:pt x="16" y="38"/>
                    <a:pt x="16" y="38"/>
                  </a:cubicBezTo>
                  <a:cubicBezTo>
                    <a:pt x="2" y="25"/>
                    <a:pt x="0" y="10"/>
                    <a:pt x="0" y="9"/>
                  </a:cubicBezTo>
                  <a:cubicBezTo>
                    <a:pt x="1" y="8"/>
                    <a:pt x="11" y="2"/>
                    <a:pt x="13" y="0"/>
                  </a:cubicBezTo>
                  <a:cubicBezTo>
                    <a:pt x="19" y="10"/>
                    <a:pt x="32" y="20"/>
                    <a:pt x="32" y="20"/>
                  </a:cubicBezTo>
                  <a:cubicBezTo>
                    <a:pt x="32" y="20"/>
                    <a:pt x="47" y="6"/>
                    <a:pt x="49"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16"/>
            <p:cNvSpPr>
              <a:spLocks/>
            </p:cNvSpPr>
            <p:nvPr/>
          </p:nvSpPr>
          <p:spPr bwMode="auto">
            <a:xfrm>
              <a:off x="15824200" y="9040813"/>
              <a:ext cx="685800" cy="1654175"/>
            </a:xfrm>
            <a:custGeom>
              <a:avLst/>
              <a:gdLst>
                <a:gd name="T0" fmla="*/ 60 w 61"/>
                <a:gd name="T1" fmla="*/ 50 h 147"/>
                <a:gd name="T2" fmla="*/ 61 w 61"/>
                <a:gd name="T3" fmla="*/ 0 h 147"/>
                <a:gd name="T4" fmla="*/ 38 w 61"/>
                <a:gd name="T5" fmla="*/ 26 h 147"/>
                <a:gd name="T6" fmla="*/ 0 w 61"/>
                <a:gd name="T7" fmla="*/ 145 h 147"/>
                <a:gd name="T8" fmla="*/ 24 w 61"/>
                <a:gd name="T9" fmla="*/ 147 h 147"/>
                <a:gd name="T10" fmla="*/ 38 w 61"/>
                <a:gd name="T11" fmla="*/ 90 h 147"/>
                <a:gd name="T12" fmla="*/ 60 w 61"/>
                <a:gd name="T13" fmla="*/ 50 h 147"/>
              </a:gdLst>
              <a:ahLst/>
              <a:cxnLst>
                <a:cxn ang="0">
                  <a:pos x="T0" y="T1"/>
                </a:cxn>
                <a:cxn ang="0">
                  <a:pos x="T2" y="T3"/>
                </a:cxn>
                <a:cxn ang="0">
                  <a:pos x="T4" y="T5"/>
                </a:cxn>
                <a:cxn ang="0">
                  <a:pos x="T6" y="T7"/>
                </a:cxn>
                <a:cxn ang="0">
                  <a:pos x="T8" y="T9"/>
                </a:cxn>
                <a:cxn ang="0">
                  <a:pos x="T10" y="T11"/>
                </a:cxn>
                <a:cxn ang="0">
                  <a:pos x="T12" y="T13"/>
                </a:cxn>
              </a:cxnLst>
              <a:rect l="0" t="0" r="r" b="b"/>
              <a:pathLst>
                <a:path w="61" h="147">
                  <a:moveTo>
                    <a:pt x="60" y="50"/>
                  </a:moveTo>
                  <a:cubicBezTo>
                    <a:pt x="61" y="0"/>
                    <a:pt x="61" y="0"/>
                    <a:pt x="61" y="0"/>
                  </a:cubicBezTo>
                  <a:cubicBezTo>
                    <a:pt x="58" y="5"/>
                    <a:pt x="45" y="14"/>
                    <a:pt x="38" y="26"/>
                  </a:cubicBezTo>
                  <a:cubicBezTo>
                    <a:pt x="22" y="56"/>
                    <a:pt x="3" y="104"/>
                    <a:pt x="0" y="145"/>
                  </a:cubicBezTo>
                  <a:cubicBezTo>
                    <a:pt x="12" y="143"/>
                    <a:pt x="24" y="147"/>
                    <a:pt x="24" y="147"/>
                  </a:cubicBezTo>
                  <a:cubicBezTo>
                    <a:pt x="25" y="136"/>
                    <a:pt x="32" y="111"/>
                    <a:pt x="38" y="90"/>
                  </a:cubicBezTo>
                  <a:cubicBezTo>
                    <a:pt x="42" y="80"/>
                    <a:pt x="58" y="57"/>
                    <a:pt x="6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217"/>
            <p:cNvSpPr>
              <a:spLocks/>
            </p:cNvSpPr>
            <p:nvPr/>
          </p:nvSpPr>
          <p:spPr bwMode="auto">
            <a:xfrm>
              <a:off x="17691100" y="10750551"/>
              <a:ext cx="349250" cy="674688"/>
            </a:xfrm>
            <a:custGeom>
              <a:avLst/>
              <a:gdLst>
                <a:gd name="T0" fmla="*/ 25 w 31"/>
                <a:gd name="T1" fmla="*/ 1 h 60"/>
                <a:gd name="T2" fmla="*/ 27 w 31"/>
                <a:gd name="T3" fmla="*/ 20 h 60"/>
                <a:gd name="T4" fmla="*/ 30 w 31"/>
                <a:gd name="T5" fmla="*/ 42 h 60"/>
                <a:gd name="T6" fmla="*/ 23 w 31"/>
                <a:gd name="T7" fmla="*/ 55 h 60"/>
                <a:gd name="T8" fmla="*/ 7 w 31"/>
                <a:gd name="T9" fmla="*/ 54 h 60"/>
                <a:gd name="T10" fmla="*/ 11 w 31"/>
                <a:gd name="T11" fmla="*/ 25 h 60"/>
                <a:gd name="T12" fmla="*/ 5 w 31"/>
                <a:gd name="T13" fmla="*/ 38 h 60"/>
                <a:gd name="T14" fmla="*/ 0 w 31"/>
                <a:gd name="T15" fmla="*/ 38 h 60"/>
                <a:gd name="T16" fmla="*/ 4 w 31"/>
                <a:gd name="T17" fmla="*/ 18 h 60"/>
                <a:gd name="T18" fmla="*/ 9 w 31"/>
                <a:gd name="T19" fmla="*/ 12 h 60"/>
                <a:gd name="T20" fmla="*/ 10 w 31"/>
                <a:gd name="T21" fmla="*/ 0 h 60"/>
                <a:gd name="T22" fmla="*/ 25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25" y="1"/>
                  </a:moveTo>
                  <a:cubicBezTo>
                    <a:pt x="24" y="7"/>
                    <a:pt x="26" y="15"/>
                    <a:pt x="27" y="20"/>
                  </a:cubicBezTo>
                  <a:cubicBezTo>
                    <a:pt x="28" y="24"/>
                    <a:pt x="29" y="33"/>
                    <a:pt x="30" y="42"/>
                  </a:cubicBezTo>
                  <a:cubicBezTo>
                    <a:pt x="31" y="51"/>
                    <a:pt x="28" y="53"/>
                    <a:pt x="23" y="55"/>
                  </a:cubicBezTo>
                  <a:cubicBezTo>
                    <a:pt x="20" y="56"/>
                    <a:pt x="12" y="60"/>
                    <a:pt x="7" y="54"/>
                  </a:cubicBezTo>
                  <a:cubicBezTo>
                    <a:pt x="6" y="52"/>
                    <a:pt x="13" y="24"/>
                    <a:pt x="11" y="25"/>
                  </a:cubicBezTo>
                  <a:cubicBezTo>
                    <a:pt x="8" y="25"/>
                    <a:pt x="6" y="38"/>
                    <a:pt x="5" y="38"/>
                  </a:cubicBezTo>
                  <a:cubicBezTo>
                    <a:pt x="1" y="40"/>
                    <a:pt x="0" y="39"/>
                    <a:pt x="0" y="38"/>
                  </a:cubicBezTo>
                  <a:cubicBezTo>
                    <a:pt x="1" y="32"/>
                    <a:pt x="3" y="23"/>
                    <a:pt x="4" y="18"/>
                  </a:cubicBezTo>
                  <a:cubicBezTo>
                    <a:pt x="5" y="13"/>
                    <a:pt x="8" y="15"/>
                    <a:pt x="9" y="12"/>
                  </a:cubicBezTo>
                  <a:cubicBezTo>
                    <a:pt x="10" y="8"/>
                    <a:pt x="10" y="0"/>
                    <a:pt x="10" y="0"/>
                  </a:cubicBezTo>
                  <a:cubicBezTo>
                    <a:pt x="25" y="1"/>
                    <a:pt x="25" y="1"/>
                    <a:pt x="25"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218"/>
            <p:cNvSpPr>
              <a:spLocks noEditPoints="1"/>
            </p:cNvSpPr>
            <p:nvPr/>
          </p:nvSpPr>
          <p:spPr bwMode="auto">
            <a:xfrm>
              <a:off x="17792700" y="10750551"/>
              <a:ext cx="179387" cy="101600"/>
            </a:xfrm>
            <a:custGeom>
              <a:avLst/>
              <a:gdLst>
                <a:gd name="T0" fmla="*/ 16 w 16"/>
                <a:gd name="T1" fmla="*/ 1 h 9"/>
                <a:gd name="T2" fmla="*/ 16 w 16"/>
                <a:gd name="T3" fmla="*/ 9 h 9"/>
                <a:gd name="T4" fmla="*/ 16 w 16"/>
                <a:gd name="T5" fmla="*/ 9 h 9"/>
                <a:gd name="T6" fmla="*/ 16 w 16"/>
                <a:gd name="T7" fmla="*/ 1 h 9"/>
                <a:gd name="T8" fmla="*/ 1 w 16"/>
                <a:gd name="T9" fmla="*/ 0 h 9"/>
                <a:gd name="T10" fmla="*/ 0 w 16"/>
                <a:gd name="T11" fmla="*/ 8 h 9"/>
                <a:gd name="T12" fmla="*/ 0 w 16"/>
                <a:gd name="T13" fmla="*/ 8 h 9"/>
                <a:gd name="T14" fmla="*/ 1 w 16"/>
                <a:gd name="T15" fmla="*/ 0 h 9"/>
                <a:gd name="T16" fmla="*/ 16 w 16"/>
                <a:gd name="T17" fmla="*/ 1 h 9"/>
                <a:gd name="T18" fmla="*/ 16 w 16"/>
                <a:gd name="T19" fmla="*/ 1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1"/>
                  </a:moveTo>
                  <a:cubicBezTo>
                    <a:pt x="15" y="3"/>
                    <a:pt x="15" y="6"/>
                    <a:pt x="16" y="9"/>
                  </a:cubicBezTo>
                  <a:cubicBezTo>
                    <a:pt x="16" y="9"/>
                    <a:pt x="16" y="9"/>
                    <a:pt x="16" y="9"/>
                  </a:cubicBezTo>
                  <a:cubicBezTo>
                    <a:pt x="15" y="6"/>
                    <a:pt x="15" y="3"/>
                    <a:pt x="16" y="1"/>
                  </a:cubicBezTo>
                  <a:moveTo>
                    <a:pt x="1" y="0"/>
                  </a:moveTo>
                  <a:cubicBezTo>
                    <a:pt x="1" y="0"/>
                    <a:pt x="1" y="4"/>
                    <a:pt x="0" y="8"/>
                  </a:cubicBezTo>
                  <a:cubicBezTo>
                    <a:pt x="0" y="8"/>
                    <a:pt x="0" y="8"/>
                    <a:pt x="0" y="8"/>
                  </a:cubicBezTo>
                  <a:cubicBezTo>
                    <a:pt x="1" y="4"/>
                    <a:pt x="1" y="0"/>
                    <a:pt x="1" y="0"/>
                  </a:cubicBezTo>
                  <a:cubicBezTo>
                    <a:pt x="16" y="1"/>
                    <a:pt x="16" y="1"/>
                    <a:pt x="16" y="1"/>
                  </a:cubicBezTo>
                  <a:cubicBezTo>
                    <a:pt x="16" y="1"/>
                    <a:pt x="16" y="1"/>
                    <a:pt x="16" y="1"/>
                  </a:cubicBezTo>
                  <a:cubicBezTo>
                    <a:pt x="1" y="0"/>
                    <a:pt x="1" y="0"/>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19"/>
            <p:cNvSpPr>
              <a:spLocks/>
            </p:cNvSpPr>
            <p:nvPr/>
          </p:nvSpPr>
          <p:spPr bwMode="auto">
            <a:xfrm>
              <a:off x="17792700" y="10750551"/>
              <a:ext cx="179387" cy="101600"/>
            </a:xfrm>
            <a:custGeom>
              <a:avLst/>
              <a:gdLst>
                <a:gd name="T0" fmla="*/ 1 w 16"/>
                <a:gd name="T1" fmla="*/ 0 h 9"/>
                <a:gd name="T2" fmla="*/ 0 w 16"/>
                <a:gd name="T3" fmla="*/ 8 h 9"/>
                <a:gd name="T4" fmla="*/ 5 w 16"/>
                <a:gd name="T5" fmla="*/ 8 h 9"/>
                <a:gd name="T6" fmla="*/ 16 w 16"/>
                <a:gd name="T7" fmla="*/ 9 h 9"/>
                <a:gd name="T8" fmla="*/ 16 w 16"/>
                <a:gd name="T9" fmla="*/ 1 h 9"/>
                <a:gd name="T10" fmla="*/ 16 w 16"/>
                <a:gd name="T11" fmla="*/ 1 h 9"/>
                <a:gd name="T12" fmla="*/ 1 w 1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0"/>
                  </a:moveTo>
                  <a:cubicBezTo>
                    <a:pt x="1" y="0"/>
                    <a:pt x="1" y="4"/>
                    <a:pt x="0" y="8"/>
                  </a:cubicBezTo>
                  <a:cubicBezTo>
                    <a:pt x="2" y="8"/>
                    <a:pt x="4" y="8"/>
                    <a:pt x="5" y="8"/>
                  </a:cubicBezTo>
                  <a:cubicBezTo>
                    <a:pt x="9" y="8"/>
                    <a:pt x="12" y="8"/>
                    <a:pt x="16" y="9"/>
                  </a:cubicBezTo>
                  <a:cubicBezTo>
                    <a:pt x="15" y="6"/>
                    <a:pt x="15" y="3"/>
                    <a:pt x="16" y="1"/>
                  </a:cubicBezTo>
                  <a:cubicBezTo>
                    <a:pt x="16" y="1"/>
                    <a:pt x="16" y="1"/>
                    <a:pt x="16" y="1"/>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20"/>
            <p:cNvSpPr>
              <a:spLocks/>
            </p:cNvSpPr>
            <p:nvPr/>
          </p:nvSpPr>
          <p:spPr bwMode="auto">
            <a:xfrm>
              <a:off x="17454563" y="9096376"/>
              <a:ext cx="585787" cy="1687513"/>
            </a:xfrm>
            <a:custGeom>
              <a:avLst/>
              <a:gdLst>
                <a:gd name="T0" fmla="*/ 0 w 52"/>
                <a:gd name="T1" fmla="*/ 50 h 150"/>
                <a:gd name="T2" fmla="*/ 9 w 52"/>
                <a:gd name="T3" fmla="*/ 0 h 150"/>
                <a:gd name="T4" fmla="*/ 49 w 52"/>
                <a:gd name="T5" fmla="*/ 150 h 150"/>
                <a:gd name="T6" fmla="*/ 25 w 52"/>
                <a:gd name="T7" fmla="*/ 150 h 150"/>
                <a:gd name="T8" fmla="*/ 17 w 52"/>
                <a:gd name="T9" fmla="*/ 92 h 150"/>
                <a:gd name="T10" fmla="*/ 0 w 52"/>
                <a:gd name="T11" fmla="*/ 50 h 150"/>
              </a:gdLst>
              <a:ahLst/>
              <a:cxnLst>
                <a:cxn ang="0">
                  <a:pos x="T0" y="T1"/>
                </a:cxn>
                <a:cxn ang="0">
                  <a:pos x="T2" y="T3"/>
                </a:cxn>
                <a:cxn ang="0">
                  <a:pos x="T4" y="T5"/>
                </a:cxn>
                <a:cxn ang="0">
                  <a:pos x="T6" y="T7"/>
                </a:cxn>
                <a:cxn ang="0">
                  <a:pos x="T8" y="T9"/>
                </a:cxn>
                <a:cxn ang="0">
                  <a:pos x="T10" y="T11"/>
                </a:cxn>
              </a:cxnLst>
              <a:rect l="0" t="0" r="r" b="b"/>
              <a:pathLst>
                <a:path w="52" h="150">
                  <a:moveTo>
                    <a:pt x="0" y="50"/>
                  </a:moveTo>
                  <a:cubicBezTo>
                    <a:pt x="9" y="0"/>
                    <a:pt x="9" y="0"/>
                    <a:pt x="9" y="0"/>
                  </a:cubicBezTo>
                  <a:cubicBezTo>
                    <a:pt x="18" y="16"/>
                    <a:pt x="52" y="93"/>
                    <a:pt x="49" y="150"/>
                  </a:cubicBezTo>
                  <a:cubicBezTo>
                    <a:pt x="37" y="147"/>
                    <a:pt x="25" y="150"/>
                    <a:pt x="25" y="150"/>
                  </a:cubicBezTo>
                  <a:cubicBezTo>
                    <a:pt x="25" y="139"/>
                    <a:pt x="21" y="113"/>
                    <a:pt x="17" y="92"/>
                  </a:cubicBezTo>
                  <a:cubicBezTo>
                    <a:pt x="15" y="81"/>
                    <a:pt x="1" y="56"/>
                    <a:pt x="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221"/>
            <p:cNvSpPr>
              <a:spLocks/>
            </p:cNvSpPr>
            <p:nvPr/>
          </p:nvSpPr>
          <p:spPr bwMode="auto">
            <a:xfrm>
              <a:off x="17826038" y="11122026"/>
              <a:ext cx="57150" cy="280988"/>
            </a:xfrm>
            <a:custGeom>
              <a:avLst/>
              <a:gdLst>
                <a:gd name="T0" fmla="*/ 0 w 5"/>
                <a:gd name="T1" fmla="*/ 25 h 25"/>
                <a:gd name="T2" fmla="*/ 1 w 5"/>
                <a:gd name="T3" fmla="*/ 24 h 25"/>
                <a:gd name="T4" fmla="*/ 2 w 5"/>
                <a:gd name="T5" fmla="*/ 21 h 25"/>
                <a:gd name="T6" fmla="*/ 4 w 5"/>
                <a:gd name="T7" fmla="*/ 12 h 25"/>
                <a:gd name="T8" fmla="*/ 4 w 5"/>
                <a:gd name="T9" fmla="*/ 0 h 25"/>
                <a:gd name="T10" fmla="*/ 2 w 5"/>
                <a:gd name="T11" fmla="*/ 12 h 25"/>
                <a:gd name="T12" fmla="*/ 1 w 5"/>
                <a:gd name="T13" fmla="*/ 21 h 25"/>
                <a:gd name="T14" fmla="*/ 0 w 5"/>
                <a:gd name="T15" fmla="*/ 24 h 25"/>
                <a:gd name="T16" fmla="*/ 0 w 5"/>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5">
                  <a:moveTo>
                    <a:pt x="0" y="25"/>
                  </a:moveTo>
                  <a:cubicBezTo>
                    <a:pt x="1" y="25"/>
                    <a:pt x="1" y="24"/>
                    <a:pt x="1" y="24"/>
                  </a:cubicBezTo>
                  <a:cubicBezTo>
                    <a:pt x="1" y="23"/>
                    <a:pt x="2" y="22"/>
                    <a:pt x="2" y="21"/>
                  </a:cubicBezTo>
                  <a:cubicBezTo>
                    <a:pt x="3" y="19"/>
                    <a:pt x="3" y="16"/>
                    <a:pt x="4" y="12"/>
                  </a:cubicBezTo>
                  <a:cubicBezTo>
                    <a:pt x="5" y="5"/>
                    <a:pt x="4" y="0"/>
                    <a:pt x="4" y="0"/>
                  </a:cubicBezTo>
                  <a:cubicBezTo>
                    <a:pt x="3" y="0"/>
                    <a:pt x="3" y="5"/>
                    <a:pt x="2" y="12"/>
                  </a:cubicBezTo>
                  <a:cubicBezTo>
                    <a:pt x="2" y="16"/>
                    <a:pt x="1" y="19"/>
                    <a:pt x="1" y="21"/>
                  </a:cubicBezTo>
                  <a:cubicBezTo>
                    <a:pt x="1" y="22"/>
                    <a:pt x="1" y="23"/>
                    <a:pt x="0" y="24"/>
                  </a:cubicBezTo>
                  <a:cubicBezTo>
                    <a:pt x="0" y="24"/>
                    <a:pt x="0" y="25"/>
                    <a:pt x="0"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222"/>
            <p:cNvSpPr>
              <a:spLocks/>
            </p:cNvSpPr>
            <p:nvPr/>
          </p:nvSpPr>
          <p:spPr bwMode="auto">
            <a:xfrm>
              <a:off x="17894300" y="11122026"/>
              <a:ext cx="44450" cy="269875"/>
            </a:xfrm>
            <a:custGeom>
              <a:avLst/>
              <a:gdLst>
                <a:gd name="T0" fmla="*/ 0 w 4"/>
                <a:gd name="T1" fmla="*/ 24 h 24"/>
                <a:gd name="T2" fmla="*/ 2 w 4"/>
                <a:gd name="T3" fmla="*/ 21 h 24"/>
                <a:gd name="T4" fmla="*/ 4 w 4"/>
                <a:gd name="T5" fmla="*/ 12 h 24"/>
                <a:gd name="T6" fmla="*/ 4 w 4"/>
                <a:gd name="T7" fmla="*/ 4 h 24"/>
                <a:gd name="T8" fmla="*/ 3 w 4"/>
                <a:gd name="T9" fmla="*/ 0 h 24"/>
                <a:gd name="T10" fmla="*/ 2 w 4"/>
                <a:gd name="T11" fmla="*/ 4 h 24"/>
                <a:gd name="T12" fmla="*/ 2 w 4"/>
                <a:gd name="T13" fmla="*/ 12 h 24"/>
                <a:gd name="T14" fmla="*/ 1 w 4"/>
                <a:gd name="T15" fmla="*/ 20 h 24"/>
                <a:gd name="T16" fmla="*/ 0 w 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4">
                  <a:moveTo>
                    <a:pt x="0" y="24"/>
                  </a:moveTo>
                  <a:cubicBezTo>
                    <a:pt x="1" y="24"/>
                    <a:pt x="2" y="23"/>
                    <a:pt x="2" y="21"/>
                  </a:cubicBezTo>
                  <a:cubicBezTo>
                    <a:pt x="3" y="19"/>
                    <a:pt x="3" y="16"/>
                    <a:pt x="4" y="12"/>
                  </a:cubicBezTo>
                  <a:cubicBezTo>
                    <a:pt x="4" y="9"/>
                    <a:pt x="4" y="6"/>
                    <a:pt x="4" y="4"/>
                  </a:cubicBezTo>
                  <a:cubicBezTo>
                    <a:pt x="3" y="2"/>
                    <a:pt x="3" y="0"/>
                    <a:pt x="3" y="0"/>
                  </a:cubicBezTo>
                  <a:cubicBezTo>
                    <a:pt x="2" y="0"/>
                    <a:pt x="2" y="2"/>
                    <a:pt x="2" y="4"/>
                  </a:cubicBezTo>
                  <a:cubicBezTo>
                    <a:pt x="2" y="6"/>
                    <a:pt x="2" y="9"/>
                    <a:pt x="2" y="12"/>
                  </a:cubicBezTo>
                  <a:cubicBezTo>
                    <a:pt x="2" y="15"/>
                    <a:pt x="1" y="18"/>
                    <a:pt x="1" y="20"/>
                  </a:cubicBezTo>
                  <a:cubicBezTo>
                    <a:pt x="1" y="22"/>
                    <a:pt x="0" y="24"/>
                    <a:pt x="0" y="2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223"/>
            <p:cNvSpPr>
              <a:spLocks/>
            </p:cNvSpPr>
            <p:nvPr/>
          </p:nvSpPr>
          <p:spPr bwMode="auto">
            <a:xfrm>
              <a:off x="17960975" y="11122026"/>
              <a:ext cx="33337" cy="236538"/>
            </a:xfrm>
            <a:custGeom>
              <a:avLst/>
              <a:gdLst>
                <a:gd name="T0" fmla="*/ 0 w 3"/>
                <a:gd name="T1" fmla="*/ 21 h 21"/>
                <a:gd name="T2" fmla="*/ 2 w 3"/>
                <a:gd name="T3" fmla="*/ 18 h 21"/>
                <a:gd name="T4" fmla="*/ 3 w 3"/>
                <a:gd name="T5" fmla="*/ 11 h 21"/>
                <a:gd name="T6" fmla="*/ 2 w 3"/>
                <a:gd name="T7" fmla="*/ 3 h 21"/>
                <a:gd name="T8" fmla="*/ 1 w 3"/>
                <a:gd name="T9" fmla="*/ 0 h 21"/>
                <a:gd name="T10" fmla="*/ 0 w 3"/>
                <a:gd name="T11" fmla="*/ 3 h 21"/>
                <a:gd name="T12" fmla="*/ 1 w 3"/>
                <a:gd name="T13" fmla="*/ 11 h 21"/>
                <a:gd name="T14" fmla="*/ 1 w 3"/>
                <a:gd name="T15" fmla="*/ 18 h 21"/>
                <a:gd name="T16" fmla="*/ 0 w 3"/>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1">
                  <a:moveTo>
                    <a:pt x="0" y="21"/>
                  </a:moveTo>
                  <a:cubicBezTo>
                    <a:pt x="1" y="21"/>
                    <a:pt x="1" y="20"/>
                    <a:pt x="2" y="18"/>
                  </a:cubicBezTo>
                  <a:cubicBezTo>
                    <a:pt x="3" y="17"/>
                    <a:pt x="3" y="14"/>
                    <a:pt x="3" y="11"/>
                  </a:cubicBezTo>
                  <a:cubicBezTo>
                    <a:pt x="2" y="8"/>
                    <a:pt x="2" y="5"/>
                    <a:pt x="2" y="3"/>
                  </a:cubicBezTo>
                  <a:cubicBezTo>
                    <a:pt x="1" y="1"/>
                    <a:pt x="1" y="0"/>
                    <a:pt x="1" y="0"/>
                  </a:cubicBezTo>
                  <a:cubicBezTo>
                    <a:pt x="1" y="0"/>
                    <a:pt x="0" y="2"/>
                    <a:pt x="0" y="3"/>
                  </a:cubicBezTo>
                  <a:cubicBezTo>
                    <a:pt x="1" y="5"/>
                    <a:pt x="1" y="8"/>
                    <a:pt x="1" y="11"/>
                  </a:cubicBezTo>
                  <a:cubicBezTo>
                    <a:pt x="1" y="14"/>
                    <a:pt x="1" y="16"/>
                    <a:pt x="1" y="18"/>
                  </a:cubicBezTo>
                  <a:cubicBezTo>
                    <a:pt x="1" y="20"/>
                    <a:pt x="0" y="21"/>
                    <a:pt x="0"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224"/>
            <p:cNvSpPr>
              <a:spLocks/>
            </p:cNvSpPr>
            <p:nvPr/>
          </p:nvSpPr>
          <p:spPr bwMode="auto">
            <a:xfrm>
              <a:off x="17275175" y="7824788"/>
              <a:ext cx="236537" cy="439738"/>
            </a:xfrm>
            <a:custGeom>
              <a:avLst/>
              <a:gdLst>
                <a:gd name="T0" fmla="*/ 1 w 21"/>
                <a:gd name="T1" fmla="*/ 15 h 39"/>
                <a:gd name="T2" fmla="*/ 20 w 21"/>
                <a:gd name="T3" fmla="*/ 18 h 39"/>
                <a:gd name="T4" fmla="*/ 2 w 21"/>
                <a:gd name="T5" fmla="*/ 30 h 39"/>
                <a:gd name="T6" fmla="*/ 1 w 21"/>
                <a:gd name="T7" fmla="*/ 15 h 39"/>
              </a:gdLst>
              <a:ahLst/>
              <a:cxnLst>
                <a:cxn ang="0">
                  <a:pos x="T0" y="T1"/>
                </a:cxn>
                <a:cxn ang="0">
                  <a:pos x="T2" y="T3"/>
                </a:cxn>
                <a:cxn ang="0">
                  <a:pos x="T4" y="T5"/>
                </a:cxn>
                <a:cxn ang="0">
                  <a:pos x="T6" y="T7"/>
                </a:cxn>
              </a:cxnLst>
              <a:rect l="0" t="0" r="r" b="b"/>
              <a:pathLst>
                <a:path w="21" h="39">
                  <a:moveTo>
                    <a:pt x="1" y="15"/>
                  </a:moveTo>
                  <a:cubicBezTo>
                    <a:pt x="2" y="0"/>
                    <a:pt x="21" y="7"/>
                    <a:pt x="20" y="18"/>
                  </a:cubicBezTo>
                  <a:cubicBezTo>
                    <a:pt x="19" y="29"/>
                    <a:pt x="6" y="39"/>
                    <a:pt x="2" y="30"/>
                  </a:cubicBezTo>
                  <a:cubicBezTo>
                    <a:pt x="0" y="19"/>
                    <a:pt x="1" y="15"/>
                    <a:pt x="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225"/>
            <p:cNvSpPr>
              <a:spLocks/>
            </p:cNvSpPr>
            <p:nvPr/>
          </p:nvSpPr>
          <p:spPr bwMode="auto">
            <a:xfrm>
              <a:off x="17319625" y="7510463"/>
              <a:ext cx="225425" cy="539750"/>
            </a:xfrm>
            <a:custGeom>
              <a:avLst/>
              <a:gdLst>
                <a:gd name="T0" fmla="*/ 12 w 20"/>
                <a:gd name="T1" fmla="*/ 2 h 48"/>
                <a:gd name="T2" fmla="*/ 6 w 20"/>
                <a:gd name="T3" fmla="*/ 0 h 48"/>
                <a:gd name="T4" fmla="*/ 0 w 20"/>
                <a:gd name="T5" fmla="*/ 47 h 48"/>
                <a:gd name="T6" fmla="*/ 7 w 20"/>
                <a:gd name="T7" fmla="*/ 47 h 48"/>
                <a:gd name="T8" fmla="*/ 16 w 20"/>
                <a:gd name="T9" fmla="*/ 28 h 48"/>
                <a:gd name="T10" fmla="*/ 12 w 20"/>
                <a:gd name="T11" fmla="*/ 2 h 48"/>
              </a:gdLst>
              <a:ahLst/>
              <a:cxnLst>
                <a:cxn ang="0">
                  <a:pos x="T0" y="T1"/>
                </a:cxn>
                <a:cxn ang="0">
                  <a:pos x="T2" y="T3"/>
                </a:cxn>
                <a:cxn ang="0">
                  <a:pos x="T4" y="T5"/>
                </a:cxn>
                <a:cxn ang="0">
                  <a:pos x="T6" y="T7"/>
                </a:cxn>
                <a:cxn ang="0">
                  <a:pos x="T8" y="T9"/>
                </a:cxn>
                <a:cxn ang="0">
                  <a:pos x="T10" y="T11"/>
                </a:cxn>
              </a:cxnLst>
              <a:rect l="0" t="0" r="r" b="b"/>
              <a:pathLst>
                <a:path w="20" h="48">
                  <a:moveTo>
                    <a:pt x="12" y="2"/>
                  </a:moveTo>
                  <a:cubicBezTo>
                    <a:pt x="6" y="0"/>
                    <a:pt x="6" y="0"/>
                    <a:pt x="6" y="0"/>
                  </a:cubicBezTo>
                  <a:cubicBezTo>
                    <a:pt x="11" y="16"/>
                    <a:pt x="0" y="47"/>
                    <a:pt x="0" y="47"/>
                  </a:cubicBezTo>
                  <a:cubicBezTo>
                    <a:pt x="0" y="47"/>
                    <a:pt x="6" y="48"/>
                    <a:pt x="7" y="47"/>
                  </a:cubicBezTo>
                  <a:cubicBezTo>
                    <a:pt x="9" y="46"/>
                    <a:pt x="12" y="33"/>
                    <a:pt x="16" y="28"/>
                  </a:cubicBezTo>
                  <a:cubicBezTo>
                    <a:pt x="20" y="23"/>
                    <a:pt x="18" y="13"/>
                    <a:pt x="12" y="2"/>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226"/>
            <p:cNvSpPr>
              <a:spLocks/>
            </p:cNvSpPr>
            <p:nvPr/>
          </p:nvSpPr>
          <p:spPr bwMode="auto">
            <a:xfrm>
              <a:off x="16363950" y="7059613"/>
              <a:ext cx="1214437" cy="1035050"/>
            </a:xfrm>
            <a:custGeom>
              <a:avLst/>
              <a:gdLst>
                <a:gd name="T0" fmla="*/ 87 w 108"/>
                <a:gd name="T1" fmla="*/ 25 h 92"/>
                <a:gd name="T2" fmla="*/ 35 w 108"/>
                <a:gd name="T3" fmla="*/ 32 h 92"/>
                <a:gd name="T4" fmla="*/ 28 w 108"/>
                <a:gd name="T5" fmla="*/ 42 h 92"/>
                <a:gd name="T6" fmla="*/ 13 w 108"/>
                <a:gd name="T7" fmla="*/ 42 h 92"/>
                <a:gd name="T8" fmla="*/ 15 w 108"/>
                <a:gd name="T9" fmla="*/ 47 h 92"/>
                <a:gd name="T10" fmla="*/ 9 w 108"/>
                <a:gd name="T11" fmla="*/ 66 h 92"/>
                <a:gd name="T12" fmla="*/ 12 w 108"/>
                <a:gd name="T13" fmla="*/ 90 h 92"/>
                <a:gd name="T14" fmla="*/ 20 w 108"/>
                <a:gd name="T15" fmla="*/ 92 h 92"/>
                <a:gd name="T16" fmla="*/ 95 w 108"/>
                <a:gd name="T17" fmla="*/ 52 h 92"/>
                <a:gd name="T18" fmla="*/ 101 w 108"/>
                <a:gd name="T19" fmla="*/ 50 h 92"/>
                <a:gd name="T20" fmla="*/ 107 w 108"/>
                <a:gd name="T21" fmla="*/ 32 h 92"/>
                <a:gd name="T22" fmla="*/ 102 w 108"/>
                <a:gd name="T23" fmla="*/ 26 h 92"/>
                <a:gd name="T24" fmla="*/ 87 w 108"/>
                <a:gd name="T25"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2">
                  <a:moveTo>
                    <a:pt x="87" y="25"/>
                  </a:moveTo>
                  <a:cubicBezTo>
                    <a:pt x="79" y="14"/>
                    <a:pt x="62" y="0"/>
                    <a:pt x="35" y="32"/>
                  </a:cubicBezTo>
                  <a:cubicBezTo>
                    <a:pt x="32" y="36"/>
                    <a:pt x="30" y="39"/>
                    <a:pt x="28" y="42"/>
                  </a:cubicBezTo>
                  <a:cubicBezTo>
                    <a:pt x="13" y="42"/>
                    <a:pt x="13" y="42"/>
                    <a:pt x="13" y="42"/>
                  </a:cubicBezTo>
                  <a:cubicBezTo>
                    <a:pt x="13" y="43"/>
                    <a:pt x="14" y="45"/>
                    <a:pt x="15" y="47"/>
                  </a:cubicBezTo>
                  <a:cubicBezTo>
                    <a:pt x="0" y="49"/>
                    <a:pt x="4" y="55"/>
                    <a:pt x="9" y="66"/>
                  </a:cubicBezTo>
                  <a:cubicBezTo>
                    <a:pt x="15" y="77"/>
                    <a:pt x="12" y="90"/>
                    <a:pt x="12" y="90"/>
                  </a:cubicBezTo>
                  <a:cubicBezTo>
                    <a:pt x="20" y="92"/>
                    <a:pt x="20" y="92"/>
                    <a:pt x="20" y="92"/>
                  </a:cubicBezTo>
                  <a:cubicBezTo>
                    <a:pt x="20" y="92"/>
                    <a:pt x="88" y="67"/>
                    <a:pt x="95" y="52"/>
                  </a:cubicBezTo>
                  <a:cubicBezTo>
                    <a:pt x="95" y="52"/>
                    <a:pt x="100" y="51"/>
                    <a:pt x="101" y="50"/>
                  </a:cubicBezTo>
                  <a:cubicBezTo>
                    <a:pt x="105" y="46"/>
                    <a:pt x="108" y="37"/>
                    <a:pt x="107" y="32"/>
                  </a:cubicBezTo>
                  <a:cubicBezTo>
                    <a:pt x="106" y="29"/>
                    <a:pt x="105" y="27"/>
                    <a:pt x="102" y="26"/>
                  </a:cubicBezTo>
                  <a:cubicBezTo>
                    <a:pt x="99" y="25"/>
                    <a:pt x="88" y="26"/>
                    <a:pt x="87" y="25"/>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227"/>
            <p:cNvSpPr>
              <a:spLocks/>
            </p:cNvSpPr>
            <p:nvPr/>
          </p:nvSpPr>
          <p:spPr bwMode="auto">
            <a:xfrm>
              <a:off x="16565563" y="7375526"/>
              <a:ext cx="900112" cy="1327150"/>
            </a:xfrm>
            <a:custGeom>
              <a:avLst/>
              <a:gdLst>
                <a:gd name="T0" fmla="*/ 62 w 80"/>
                <a:gd name="T1" fmla="*/ 11 h 118"/>
                <a:gd name="T2" fmla="*/ 77 w 80"/>
                <a:gd name="T3" fmla="*/ 42 h 118"/>
                <a:gd name="T4" fmla="*/ 71 w 80"/>
                <a:gd name="T5" fmla="*/ 81 h 118"/>
                <a:gd name="T6" fmla="*/ 71 w 80"/>
                <a:gd name="T7" fmla="*/ 104 h 118"/>
                <a:gd name="T8" fmla="*/ 47 w 80"/>
                <a:gd name="T9" fmla="*/ 116 h 118"/>
                <a:gd name="T10" fmla="*/ 4 w 80"/>
                <a:gd name="T11" fmla="*/ 104 h 118"/>
                <a:gd name="T12" fmla="*/ 7 w 80"/>
                <a:gd name="T13" fmla="*/ 23 h 118"/>
                <a:gd name="T14" fmla="*/ 62 w 80"/>
                <a:gd name="T15" fmla="*/ 11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18">
                  <a:moveTo>
                    <a:pt x="62" y="11"/>
                  </a:moveTo>
                  <a:cubicBezTo>
                    <a:pt x="76" y="19"/>
                    <a:pt x="80" y="21"/>
                    <a:pt x="77" y="42"/>
                  </a:cubicBezTo>
                  <a:cubicBezTo>
                    <a:pt x="74" y="55"/>
                    <a:pt x="72" y="68"/>
                    <a:pt x="71" y="81"/>
                  </a:cubicBezTo>
                  <a:cubicBezTo>
                    <a:pt x="71" y="89"/>
                    <a:pt x="71" y="97"/>
                    <a:pt x="71" y="104"/>
                  </a:cubicBezTo>
                  <a:cubicBezTo>
                    <a:pt x="71" y="107"/>
                    <a:pt x="62" y="114"/>
                    <a:pt x="47" y="116"/>
                  </a:cubicBezTo>
                  <a:cubicBezTo>
                    <a:pt x="35" y="118"/>
                    <a:pt x="18" y="112"/>
                    <a:pt x="4" y="104"/>
                  </a:cubicBezTo>
                  <a:cubicBezTo>
                    <a:pt x="1" y="76"/>
                    <a:pt x="0" y="40"/>
                    <a:pt x="7" y="23"/>
                  </a:cubicBezTo>
                  <a:cubicBezTo>
                    <a:pt x="13" y="5"/>
                    <a:pt x="40" y="0"/>
                    <a:pt x="62"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228"/>
            <p:cNvSpPr>
              <a:spLocks/>
            </p:cNvSpPr>
            <p:nvPr/>
          </p:nvSpPr>
          <p:spPr bwMode="auto">
            <a:xfrm>
              <a:off x="17083088" y="8027988"/>
              <a:ext cx="101600" cy="236538"/>
            </a:xfrm>
            <a:custGeom>
              <a:avLst/>
              <a:gdLst>
                <a:gd name="T0" fmla="*/ 2 w 9"/>
                <a:gd name="T1" fmla="*/ 21 h 21"/>
                <a:gd name="T2" fmla="*/ 5 w 9"/>
                <a:gd name="T3" fmla="*/ 18 h 21"/>
                <a:gd name="T4" fmla="*/ 6 w 9"/>
                <a:gd name="T5" fmla="*/ 16 h 21"/>
                <a:gd name="T6" fmla="*/ 5 w 9"/>
                <a:gd name="T7" fmla="*/ 15 h 21"/>
                <a:gd name="T8" fmla="*/ 5 w 9"/>
                <a:gd name="T9" fmla="*/ 14 h 21"/>
                <a:gd name="T10" fmla="*/ 3 w 9"/>
                <a:gd name="T11" fmla="*/ 13 h 21"/>
                <a:gd name="T12" fmla="*/ 0 w 9"/>
                <a:gd name="T13" fmla="*/ 9 h 21"/>
                <a:gd name="T14" fmla="*/ 0 w 9"/>
                <a:gd name="T15" fmla="*/ 4 h 21"/>
                <a:gd name="T16" fmla="*/ 1 w 9"/>
                <a:gd name="T17" fmla="*/ 2 h 21"/>
                <a:gd name="T18" fmla="*/ 1 w 9"/>
                <a:gd name="T19" fmla="*/ 1 h 21"/>
                <a:gd name="T20" fmla="*/ 2 w 9"/>
                <a:gd name="T21" fmla="*/ 1 h 21"/>
                <a:gd name="T22" fmla="*/ 3 w 9"/>
                <a:gd name="T23" fmla="*/ 2 h 21"/>
                <a:gd name="T24" fmla="*/ 3 w 9"/>
                <a:gd name="T25" fmla="*/ 3 h 21"/>
                <a:gd name="T26" fmla="*/ 3 w 9"/>
                <a:gd name="T27" fmla="*/ 4 h 21"/>
                <a:gd name="T28" fmla="*/ 4 w 9"/>
                <a:gd name="T29" fmla="*/ 7 h 21"/>
                <a:gd name="T30" fmla="*/ 6 w 9"/>
                <a:gd name="T31" fmla="*/ 11 h 21"/>
                <a:gd name="T32" fmla="*/ 7 w 9"/>
                <a:gd name="T33" fmla="*/ 11 h 21"/>
                <a:gd name="T34" fmla="*/ 8 w 9"/>
                <a:gd name="T35" fmla="*/ 12 h 21"/>
                <a:gd name="T36" fmla="*/ 9 w 9"/>
                <a:gd name="T37" fmla="*/ 16 h 21"/>
                <a:gd name="T38" fmla="*/ 8 w 9"/>
                <a:gd name="T39" fmla="*/ 19 h 21"/>
                <a:gd name="T40" fmla="*/ 6 w 9"/>
                <a:gd name="T41" fmla="*/ 20 h 21"/>
                <a:gd name="T42" fmla="*/ 2 w 9"/>
                <a:gd name="T4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21">
                  <a:moveTo>
                    <a:pt x="2" y="21"/>
                  </a:moveTo>
                  <a:cubicBezTo>
                    <a:pt x="2" y="20"/>
                    <a:pt x="3" y="19"/>
                    <a:pt x="5" y="18"/>
                  </a:cubicBezTo>
                  <a:cubicBezTo>
                    <a:pt x="6" y="17"/>
                    <a:pt x="6" y="16"/>
                    <a:pt x="6" y="16"/>
                  </a:cubicBezTo>
                  <a:cubicBezTo>
                    <a:pt x="6" y="16"/>
                    <a:pt x="6" y="15"/>
                    <a:pt x="5" y="15"/>
                  </a:cubicBezTo>
                  <a:cubicBezTo>
                    <a:pt x="5" y="15"/>
                    <a:pt x="5" y="14"/>
                    <a:pt x="5" y="14"/>
                  </a:cubicBezTo>
                  <a:cubicBezTo>
                    <a:pt x="4" y="14"/>
                    <a:pt x="4" y="14"/>
                    <a:pt x="3" y="13"/>
                  </a:cubicBezTo>
                  <a:cubicBezTo>
                    <a:pt x="2" y="12"/>
                    <a:pt x="1" y="10"/>
                    <a:pt x="0" y="9"/>
                  </a:cubicBezTo>
                  <a:cubicBezTo>
                    <a:pt x="0" y="7"/>
                    <a:pt x="0" y="5"/>
                    <a:pt x="0" y="4"/>
                  </a:cubicBezTo>
                  <a:cubicBezTo>
                    <a:pt x="0" y="3"/>
                    <a:pt x="1" y="3"/>
                    <a:pt x="1" y="2"/>
                  </a:cubicBezTo>
                  <a:cubicBezTo>
                    <a:pt x="1" y="2"/>
                    <a:pt x="1" y="2"/>
                    <a:pt x="1" y="1"/>
                  </a:cubicBezTo>
                  <a:cubicBezTo>
                    <a:pt x="2" y="1"/>
                    <a:pt x="2" y="0"/>
                    <a:pt x="2" y="1"/>
                  </a:cubicBezTo>
                  <a:cubicBezTo>
                    <a:pt x="2" y="1"/>
                    <a:pt x="3" y="1"/>
                    <a:pt x="3" y="2"/>
                  </a:cubicBezTo>
                  <a:cubicBezTo>
                    <a:pt x="3" y="2"/>
                    <a:pt x="3" y="2"/>
                    <a:pt x="3" y="3"/>
                  </a:cubicBezTo>
                  <a:cubicBezTo>
                    <a:pt x="3" y="3"/>
                    <a:pt x="3" y="4"/>
                    <a:pt x="3" y="4"/>
                  </a:cubicBezTo>
                  <a:cubicBezTo>
                    <a:pt x="3" y="5"/>
                    <a:pt x="3" y="6"/>
                    <a:pt x="4" y="7"/>
                  </a:cubicBezTo>
                  <a:cubicBezTo>
                    <a:pt x="4" y="9"/>
                    <a:pt x="5" y="10"/>
                    <a:pt x="6" y="11"/>
                  </a:cubicBezTo>
                  <a:cubicBezTo>
                    <a:pt x="6" y="11"/>
                    <a:pt x="7" y="11"/>
                    <a:pt x="7" y="11"/>
                  </a:cubicBezTo>
                  <a:cubicBezTo>
                    <a:pt x="7" y="12"/>
                    <a:pt x="8" y="12"/>
                    <a:pt x="8" y="12"/>
                  </a:cubicBezTo>
                  <a:cubicBezTo>
                    <a:pt x="9" y="13"/>
                    <a:pt x="9" y="14"/>
                    <a:pt x="9" y="16"/>
                  </a:cubicBezTo>
                  <a:cubicBezTo>
                    <a:pt x="9" y="17"/>
                    <a:pt x="9" y="18"/>
                    <a:pt x="8" y="19"/>
                  </a:cubicBezTo>
                  <a:cubicBezTo>
                    <a:pt x="8" y="19"/>
                    <a:pt x="7" y="20"/>
                    <a:pt x="6" y="20"/>
                  </a:cubicBezTo>
                  <a:cubicBezTo>
                    <a:pt x="4" y="21"/>
                    <a:pt x="3"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29"/>
            <p:cNvSpPr>
              <a:spLocks/>
            </p:cNvSpPr>
            <p:nvPr/>
          </p:nvSpPr>
          <p:spPr bwMode="auto">
            <a:xfrm>
              <a:off x="16779875" y="7813676"/>
              <a:ext cx="214312" cy="90488"/>
            </a:xfrm>
            <a:custGeom>
              <a:avLst/>
              <a:gdLst>
                <a:gd name="T0" fmla="*/ 18 w 19"/>
                <a:gd name="T1" fmla="*/ 1 h 8"/>
                <a:gd name="T2" fmla="*/ 17 w 19"/>
                <a:gd name="T3" fmla="*/ 6 h 8"/>
                <a:gd name="T4" fmla="*/ 1 w 19"/>
                <a:gd name="T5" fmla="*/ 8 h 8"/>
                <a:gd name="T6" fmla="*/ 0 w 19"/>
                <a:gd name="T7" fmla="*/ 4 h 8"/>
                <a:gd name="T8" fmla="*/ 18 w 19"/>
                <a:gd name="T9" fmla="*/ 1 h 8"/>
              </a:gdLst>
              <a:ahLst/>
              <a:cxnLst>
                <a:cxn ang="0">
                  <a:pos x="T0" y="T1"/>
                </a:cxn>
                <a:cxn ang="0">
                  <a:pos x="T2" y="T3"/>
                </a:cxn>
                <a:cxn ang="0">
                  <a:pos x="T4" y="T5"/>
                </a:cxn>
                <a:cxn ang="0">
                  <a:pos x="T6" y="T7"/>
                </a:cxn>
                <a:cxn ang="0">
                  <a:pos x="T8" y="T9"/>
                </a:cxn>
              </a:cxnLst>
              <a:rect l="0" t="0" r="r" b="b"/>
              <a:pathLst>
                <a:path w="19" h="8">
                  <a:moveTo>
                    <a:pt x="18" y="1"/>
                  </a:moveTo>
                  <a:cubicBezTo>
                    <a:pt x="19" y="3"/>
                    <a:pt x="18" y="6"/>
                    <a:pt x="17" y="6"/>
                  </a:cubicBezTo>
                  <a:cubicBezTo>
                    <a:pt x="17" y="6"/>
                    <a:pt x="11" y="4"/>
                    <a:pt x="1" y="8"/>
                  </a:cubicBezTo>
                  <a:cubicBezTo>
                    <a:pt x="0" y="7"/>
                    <a:pt x="0" y="5"/>
                    <a:pt x="0" y="4"/>
                  </a:cubicBezTo>
                  <a:cubicBezTo>
                    <a:pt x="2" y="2"/>
                    <a:pt x="15" y="0"/>
                    <a:pt x="18" y="1"/>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30"/>
            <p:cNvSpPr>
              <a:spLocks/>
            </p:cNvSpPr>
            <p:nvPr/>
          </p:nvSpPr>
          <p:spPr bwMode="auto">
            <a:xfrm>
              <a:off x="16375063" y="7904163"/>
              <a:ext cx="236537" cy="438150"/>
            </a:xfrm>
            <a:custGeom>
              <a:avLst/>
              <a:gdLst>
                <a:gd name="T0" fmla="*/ 21 w 21"/>
                <a:gd name="T1" fmla="*/ 15 h 39"/>
                <a:gd name="T2" fmla="*/ 2 w 21"/>
                <a:gd name="T3" fmla="*/ 17 h 39"/>
                <a:gd name="T4" fmla="*/ 20 w 21"/>
                <a:gd name="T5" fmla="*/ 29 h 39"/>
                <a:gd name="T6" fmla="*/ 21 w 21"/>
                <a:gd name="T7" fmla="*/ 15 h 39"/>
              </a:gdLst>
              <a:ahLst/>
              <a:cxnLst>
                <a:cxn ang="0">
                  <a:pos x="T0" y="T1"/>
                </a:cxn>
                <a:cxn ang="0">
                  <a:pos x="T2" y="T3"/>
                </a:cxn>
                <a:cxn ang="0">
                  <a:pos x="T4" y="T5"/>
                </a:cxn>
                <a:cxn ang="0">
                  <a:pos x="T6" y="T7"/>
                </a:cxn>
              </a:cxnLst>
              <a:rect l="0" t="0" r="r" b="b"/>
              <a:pathLst>
                <a:path w="21" h="39">
                  <a:moveTo>
                    <a:pt x="21" y="15"/>
                  </a:moveTo>
                  <a:cubicBezTo>
                    <a:pt x="20" y="0"/>
                    <a:pt x="0" y="6"/>
                    <a:pt x="2" y="17"/>
                  </a:cubicBezTo>
                  <a:cubicBezTo>
                    <a:pt x="3" y="28"/>
                    <a:pt x="16" y="39"/>
                    <a:pt x="20" y="29"/>
                  </a:cubicBezTo>
                  <a:cubicBezTo>
                    <a:pt x="21" y="19"/>
                    <a:pt x="21" y="15"/>
                    <a:pt x="2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231"/>
            <p:cNvSpPr>
              <a:spLocks/>
            </p:cNvSpPr>
            <p:nvPr/>
          </p:nvSpPr>
          <p:spPr bwMode="auto">
            <a:xfrm>
              <a:off x="16454438" y="8039101"/>
              <a:ext cx="111125" cy="168275"/>
            </a:xfrm>
            <a:custGeom>
              <a:avLst/>
              <a:gdLst>
                <a:gd name="T0" fmla="*/ 8 w 10"/>
                <a:gd name="T1" fmla="*/ 15 h 15"/>
                <a:gd name="T2" fmla="*/ 7 w 10"/>
                <a:gd name="T3" fmla="*/ 15 h 15"/>
                <a:gd name="T4" fmla="*/ 6 w 10"/>
                <a:gd name="T5" fmla="*/ 15 h 15"/>
                <a:gd name="T6" fmla="*/ 5 w 10"/>
                <a:gd name="T7" fmla="*/ 14 h 15"/>
                <a:gd name="T8" fmla="*/ 4 w 10"/>
                <a:gd name="T9" fmla="*/ 13 h 15"/>
                <a:gd name="T10" fmla="*/ 3 w 10"/>
                <a:gd name="T11" fmla="*/ 12 h 15"/>
                <a:gd name="T12" fmla="*/ 3 w 10"/>
                <a:gd name="T13" fmla="*/ 9 h 15"/>
                <a:gd name="T14" fmla="*/ 6 w 10"/>
                <a:gd name="T15" fmla="*/ 7 h 15"/>
                <a:gd name="T16" fmla="*/ 7 w 10"/>
                <a:gd name="T17" fmla="*/ 7 h 15"/>
                <a:gd name="T18" fmla="*/ 7 w 10"/>
                <a:gd name="T19" fmla="*/ 7 h 15"/>
                <a:gd name="T20" fmla="*/ 7 w 10"/>
                <a:gd name="T21" fmla="*/ 7 h 15"/>
                <a:gd name="T22" fmla="*/ 7 w 10"/>
                <a:gd name="T23" fmla="*/ 7 h 15"/>
                <a:gd name="T24" fmla="*/ 7 w 10"/>
                <a:gd name="T25" fmla="*/ 7 h 15"/>
                <a:gd name="T26" fmla="*/ 7 w 10"/>
                <a:gd name="T27" fmla="*/ 6 h 15"/>
                <a:gd name="T28" fmla="*/ 7 w 10"/>
                <a:gd name="T29" fmla="*/ 5 h 15"/>
                <a:gd name="T30" fmla="*/ 7 w 10"/>
                <a:gd name="T31" fmla="*/ 4 h 15"/>
                <a:gd name="T32" fmla="*/ 6 w 10"/>
                <a:gd name="T33" fmla="*/ 3 h 15"/>
                <a:gd name="T34" fmla="*/ 6 w 10"/>
                <a:gd name="T35" fmla="*/ 3 h 15"/>
                <a:gd name="T36" fmla="*/ 3 w 10"/>
                <a:gd name="T37" fmla="*/ 2 h 15"/>
                <a:gd name="T38" fmla="*/ 1 w 10"/>
                <a:gd name="T39" fmla="*/ 3 h 15"/>
                <a:gd name="T40" fmla="*/ 0 w 10"/>
                <a:gd name="T41" fmla="*/ 4 h 15"/>
                <a:gd name="T42" fmla="*/ 0 w 10"/>
                <a:gd name="T43" fmla="*/ 3 h 15"/>
                <a:gd name="T44" fmla="*/ 2 w 10"/>
                <a:gd name="T45" fmla="*/ 0 h 15"/>
                <a:gd name="T46" fmla="*/ 5 w 10"/>
                <a:gd name="T47" fmla="*/ 0 h 15"/>
                <a:gd name="T48" fmla="*/ 7 w 10"/>
                <a:gd name="T49" fmla="*/ 2 h 15"/>
                <a:gd name="T50" fmla="*/ 8 w 10"/>
                <a:gd name="T51" fmla="*/ 2 h 15"/>
                <a:gd name="T52" fmla="*/ 8 w 10"/>
                <a:gd name="T53" fmla="*/ 3 h 15"/>
                <a:gd name="T54" fmla="*/ 9 w 10"/>
                <a:gd name="T55" fmla="*/ 4 h 15"/>
                <a:gd name="T56" fmla="*/ 9 w 10"/>
                <a:gd name="T57" fmla="*/ 6 h 15"/>
                <a:gd name="T58" fmla="*/ 9 w 10"/>
                <a:gd name="T59" fmla="*/ 6 h 15"/>
                <a:gd name="T60" fmla="*/ 9 w 10"/>
                <a:gd name="T61" fmla="*/ 7 h 15"/>
                <a:gd name="T62" fmla="*/ 10 w 10"/>
                <a:gd name="T63" fmla="*/ 8 h 15"/>
                <a:gd name="T64" fmla="*/ 10 w 10"/>
                <a:gd name="T65" fmla="*/ 9 h 15"/>
                <a:gd name="T66" fmla="*/ 8 w 10"/>
                <a:gd name="T67" fmla="*/ 9 h 15"/>
                <a:gd name="T68" fmla="*/ 8 w 10"/>
                <a:gd name="T69" fmla="*/ 9 h 15"/>
                <a:gd name="T70" fmla="*/ 7 w 10"/>
                <a:gd name="T71" fmla="*/ 8 h 15"/>
                <a:gd name="T72" fmla="*/ 6 w 10"/>
                <a:gd name="T73" fmla="*/ 9 h 15"/>
                <a:gd name="T74" fmla="*/ 5 w 10"/>
                <a:gd name="T75" fmla="*/ 10 h 15"/>
                <a:gd name="T76" fmla="*/ 5 w 10"/>
                <a:gd name="T77" fmla="*/ 13 h 15"/>
                <a:gd name="T78" fmla="*/ 8 w 10"/>
                <a:gd name="T7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 h="15">
                  <a:moveTo>
                    <a:pt x="8" y="15"/>
                  </a:moveTo>
                  <a:cubicBezTo>
                    <a:pt x="8" y="15"/>
                    <a:pt x="8" y="15"/>
                    <a:pt x="7" y="15"/>
                  </a:cubicBezTo>
                  <a:cubicBezTo>
                    <a:pt x="7" y="15"/>
                    <a:pt x="6" y="15"/>
                    <a:pt x="6" y="15"/>
                  </a:cubicBezTo>
                  <a:cubicBezTo>
                    <a:pt x="6" y="14"/>
                    <a:pt x="5" y="14"/>
                    <a:pt x="5" y="14"/>
                  </a:cubicBezTo>
                  <a:cubicBezTo>
                    <a:pt x="4" y="13"/>
                    <a:pt x="4" y="13"/>
                    <a:pt x="4" y="13"/>
                  </a:cubicBezTo>
                  <a:cubicBezTo>
                    <a:pt x="4" y="13"/>
                    <a:pt x="3" y="12"/>
                    <a:pt x="3" y="12"/>
                  </a:cubicBezTo>
                  <a:cubicBezTo>
                    <a:pt x="3" y="11"/>
                    <a:pt x="3" y="10"/>
                    <a:pt x="3" y="9"/>
                  </a:cubicBezTo>
                  <a:cubicBezTo>
                    <a:pt x="4" y="8"/>
                    <a:pt x="5" y="7"/>
                    <a:pt x="6" y="7"/>
                  </a:cubicBezTo>
                  <a:cubicBezTo>
                    <a:pt x="6" y="7"/>
                    <a:pt x="7" y="7"/>
                    <a:pt x="7" y="7"/>
                  </a:cubicBezTo>
                  <a:cubicBezTo>
                    <a:pt x="8" y="7"/>
                    <a:pt x="7" y="7"/>
                    <a:pt x="7" y="7"/>
                  </a:cubicBezTo>
                  <a:cubicBezTo>
                    <a:pt x="7" y="7"/>
                    <a:pt x="7" y="7"/>
                    <a:pt x="7" y="7"/>
                  </a:cubicBezTo>
                  <a:cubicBezTo>
                    <a:pt x="7" y="7"/>
                    <a:pt x="7" y="7"/>
                    <a:pt x="7" y="7"/>
                  </a:cubicBezTo>
                  <a:cubicBezTo>
                    <a:pt x="7" y="7"/>
                    <a:pt x="7" y="7"/>
                    <a:pt x="7" y="7"/>
                  </a:cubicBezTo>
                  <a:cubicBezTo>
                    <a:pt x="7" y="6"/>
                    <a:pt x="7" y="6"/>
                    <a:pt x="7" y="6"/>
                  </a:cubicBezTo>
                  <a:cubicBezTo>
                    <a:pt x="7" y="6"/>
                    <a:pt x="7" y="5"/>
                    <a:pt x="7" y="5"/>
                  </a:cubicBezTo>
                  <a:cubicBezTo>
                    <a:pt x="7" y="5"/>
                    <a:pt x="7" y="4"/>
                    <a:pt x="7" y="4"/>
                  </a:cubicBezTo>
                  <a:cubicBezTo>
                    <a:pt x="6" y="3"/>
                    <a:pt x="6" y="3"/>
                    <a:pt x="6" y="3"/>
                  </a:cubicBezTo>
                  <a:cubicBezTo>
                    <a:pt x="6" y="3"/>
                    <a:pt x="6" y="3"/>
                    <a:pt x="6" y="3"/>
                  </a:cubicBezTo>
                  <a:cubicBezTo>
                    <a:pt x="5" y="2"/>
                    <a:pt x="4" y="1"/>
                    <a:pt x="3" y="2"/>
                  </a:cubicBezTo>
                  <a:cubicBezTo>
                    <a:pt x="2" y="2"/>
                    <a:pt x="1" y="3"/>
                    <a:pt x="1" y="3"/>
                  </a:cubicBezTo>
                  <a:cubicBezTo>
                    <a:pt x="0" y="3"/>
                    <a:pt x="0" y="4"/>
                    <a:pt x="0" y="4"/>
                  </a:cubicBezTo>
                  <a:cubicBezTo>
                    <a:pt x="0" y="4"/>
                    <a:pt x="0" y="3"/>
                    <a:pt x="0" y="3"/>
                  </a:cubicBezTo>
                  <a:cubicBezTo>
                    <a:pt x="0" y="2"/>
                    <a:pt x="1" y="1"/>
                    <a:pt x="2" y="0"/>
                  </a:cubicBezTo>
                  <a:cubicBezTo>
                    <a:pt x="3" y="0"/>
                    <a:pt x="4" y="0"/>
                    <a:pt x="5" y="0"/>
                  </a:cubicBezTo>
                  <a:cubicBezTo>
                    <a:pt x="6" y="1"/>
                    <a:pt x="7" y="1"/>
                    <a:pt x="7" y="2"/>
                  </a:cubicBezTo>
                  <a:cubicBezTo>
                    <a:pt x="8" y="2"/>
                    <a:pt x="8" y="2"/>
                    <a:pt x="8" y="2"/>
                  </a:cubicBezTo>
                  <a:cubicBezTo>
                    <a:pt x="8" y="3"/>
                    <a:pt x="8" y="3"/>
                    <a:pt x="8" y="3"/>
                  </a:cubicBezTo>
                  <a:cubicBezTo>
                    <a:pt x="8" y="4"/>
                    <a:pt x="8" y="4"/>
                    <a:pt x="9" y="4"/>
                  </a:cubicBezTo>
                  <a:cubicBezTo>
                    <a:pt x="9" y="5"/>
                    <a:pt x="9" y="5"/>
                    <a:pt x="9" y="6"/>
                  </a:cubicBezTo>
                  <a:cubicBezTo>
                    <a:pt x="9" y="6"/>
                    <a:pt x="9" y="6"/>
                    <a:pt x="9" y="6"/>
                  </a:cubicBezTo>
                  <a:cubicBezTo>
                    <a:pt x="9" y="7"/>
                    <a:pt x="9" y="7"/>
                    <a:pt x="9" y="7"/>
                  </a:cubicBezTo>
                  <a:cubicBezTo>
                    <a:pt x="9" y="7"/>
                    <a:pt x="9" y="8"/>
                    <a:pt x="10" y="8"/>
                  </a:cubicBezTo>
                  <a:cubicBezTo>
                    <a:pt x="10" y="9"/>
                    <a:pt x="10" y="9"/>
                    <a:pt x="10" y="9"/>
                  </a:cubicBezTo>
                  <a:cubicBezTo>
                    <a:pt x="9" y="9"/>
                    <a:pt x="9" y="9"/>
                    <a:pt x="8" y="9"/>
                  </a:cubicBezTo>
                  <a:cubicBezTo>
                    <a:pt x="8" y="9"/>
                    <a:pt x="8" y="9"/>
                    <a:pt x="8" y="9"/>
                  </a:cubicBezTo>
                  <a:cubicBezTo>
                    <a:pt x="7" y="9"/>
                    <a:pt x="7" y="8"/>
                    <a:pt x="7" y="8"/>
                  </a:cubicBezTo>
                  <a:cubicBezTo>
                    <a:pt x="7" y="8"/>
                    <a:pt x="6" y="8"/>
                    <a:pt x="6" y="9"/>
                  </a:cubicBezTo>
                  <a:cubicBezTo>
                    <a:pt x="6" y="9"/>
                    <a:pt x="5" y="9"/>
                    <a:pt x="5" y="10"/>
                  </a:cubicBezTo>
                  <a:cubicBezTo>
                    <a:pt x="4" y="11"/>
                    <a:pt x="5" y="12"/>
                    <a:pt x="5" y="13"/>
                  </a:cubicBezTo>
                  <a:cubicBezTo>
                    <a:pt x="7" y="14"/>
                    <a:pt x="8" y="15"/>
                    <a:pt x="8" y="1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232"/>
            <p:cNvSpPr>
              <a:spLocks/>
            </p:cNvSpPr>
            <p:nvPr/>
          </p:nvSpPr>
          <p:spPr bwMode="auto">
            <a:xfrm>
              <a:off x="16454438" y="7285038"/>
              <a:ext cx="955675" cy="877888"/>
            </a:xfrm>
            <a:custGeom>
              <a:avLst/>
              <a:gdLst>
                <a:gd name="T0" fmla="*/ 12 w 85"/>
                <a:gd name="T1" fmla="*/ 10 h 78"/>
                <a:gd name="T2" fmla="*/ 11 w 85"/>
                <a:gd name="T3" fmla="*/ 10 h 78"/>
                <a:gd name="T4" fmla="*/ 0 w 85"/>
                <a:gd name="T5" fmla="*/ 21 h 78"/>
                <a:gd name="T6" fmla="*/ 11 w 85"/>
                <a:gd name="T7" fmla="*/ 32 h 78"/>
                <a:gd name="T8" fmla="*/ 14 w 85"/>
                <a:gd name="T9" fmla="*/ 31 h 78"/>
                <a:gd name="T10" fmla="*/ 14 w 85"/>
                <a:gd name="T11" fmla="*/ 32 h 78"/>
                <a:gd name="T12" fmla="*/ 11 w 85"/>
                <a:gd name="T13" fmla="*/ 62 h 78"/>
                <a:gd name="T14" fmla="*/ 14 w 85"/>
                <a:gd name="T15" fmla="*/ 78 h 78"/>
                <a:gd name="T16" fmla="*/ 19 w 85"/>
                <a:gd name="T17" fmla="*/ 72 h 78"/>
                <a:gd name="T18" fmla="*/ 20 w 85"/>
                <a:gd name="T19" fmla="*/ 53 h 78"/>
                <a:gd name="T20" fmla="*/ 19 w 85"/>
                <a:gd name="T21" fmla="*/ 29 h 78"/>
                <a:gd name="T22" fmla="*/ 45 w 85"/>
                <a:gd name="T23" fmla="*/ 20 h 78"/>
                <a:gd name="T24" fmla="*/ 85 w 85"/>
                <a:gd name="T25" fmla="*/ 16 h 78"/>
                <a:gd name="T26" fmla="*/ 12 w 85"/>
                <a:gd name="T27"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78">
                  <a:moveTo>
                    <a:pt x="12" y="10"/>
                  </a:moveTo>
                  <a:cubicBezTo>
                    <a:pt x="12" y="10"/>
                    <a:pt x="11" y="10"/>
                    <a:pt x="11" y="10"/>
                  </a:cubicBezTo>
                  <a:cubicBezTo>
                    <a:pt x="5" y="10"/>
                    <a:pt x="0" y="15"/>
                    <a:pt x="0" y="21"/>
                  </a:cubicBezTo>
                  <a:cubicBezTo>
                    <a:pt x="0" y="27"/>
                    <a:pt x="5" y="32"/>
                    <a:pt x="11" y="32"/>
                  </a:cubicBezTo>
                  <a:cubicBezTo>
                    <a:pt x="12" y="32"/>
                    <a:pt x="13" y="32"/>
                    <a:pt x="14" y="31"/>
                  </a:cubicBezTo>
                  <a:cubicBezTo>
                    <a:pt x="14" y="32"/>
                    <a:pt x="14" y="32"/>
                    <a:pt x="14" y="32"/>
                  </a:cubicBezTo>
                  <a:cubicBezTo>
                    <a:pt x="11" y="41"/>
                    <a:pt x="10" y="60"/>
                    <a:pt x="11" y="62"/>
                  </a:cubicBezTo>
                  <a:cubicBezTo>
                    <a:pt x="12" y="64"/>
                    <a:pt x="14" y="70"/>
                    <a:pt x="14" y="78"/>
                  </a:cubicBezTo>
                  <a:cubicBezTo>
                    <a:pt x="14" y="78"/>
                    <a:pt x="19" y="75"/>
                    <a:pt x="19" y="72"/>
                  </a:cubicBezTo>
                  <a:cubicBezTo>
                    <a:pt x="18" y="68"/>
                    <a:pt x="18" y="60"/>
                    <a:pt x="20" y="53"/>
                  </a:cubicBezTo>
                  <a:cubicBezTo>
                    <a:pt x="22" y="47"/>
                    <a:pt x="19" y="40"/>
                    <a:pt x="19" y="29"/>
                  </a:cubicBezTo>
                  <a:cubicBezTo>
                    <a:pt x="20" y="29"/>
                    <a:pt x="32" y="23"/>
                    <a:pt x="45" y="20"/>
                  </a:cubicBezTo>
                  <a:cubicBezTo>
                    <a:pt x="56" y="25"/>
                    <a:pt x="76" y="23"/>
                    <a:pt x="85" y="16"/>
                  </a:cubicBezTo>
                  <a:cubicBezTo>
                    <a:pt x="49" y="0"/>
                    <a:pt x="22" y="0"/>
                    <a:pt x="12" y="10"/>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233"/>
            <p:cNvSpPr>
              <a:spLocks/>
            </p:cNvSpPr>
            <p:nvPr/>
          </p:nvSpPr>
          <p:spPr bwMode="auto">
            <a:xfrm>
              <a:off x="17173575" y="7813676"/>
              <a:ext cx="214312" cy="101600"/>
            </a:xfrm>
            <a:custGeom>
              <a:avLst/>
              <a:gdLst>
                <a:gd name="T0" fmla="*/ 19 w 19"/>
                <a:gd name="T1" fmla="*/ 4 h 9"/>
                <a:gd name="T2" fmla="*/ 17 w 19"/>
                <a:gd name="T3" fmla="*/ 8 h 9"/>
                <a:gd name="T4" fmla="*/ 0 w 19"/>
                <a:gd name="T5" fmla="*/ 5 h 9"/>
                <a:gd name="T6" fmla="*/ 1 w 19"/>
                <a:gd name="T7" fmla="*/ 1 h 9"/>
                <a:gd name="T8" fmla="*/ 19 w 19"/>
                <a:gd name="T9" fmla="*/ 4 h 9"/>
              </a:gdLst>
              <a:ahLst/>
              <a:cxnLst>
                <a:cxn ang="0">
                  <a:pos x="T0" y="T1"/>
                </a:cxn>
                <a:cxn ang="0">
                  <a:pos x="T2" y="T3"/>
                </a:cxn>
                <a:cxn ang="0">
                  <a:pos x="T4" y="T5"/>
                </a:cxn>
                <a:cxn ang="0">
                  <a:pos x="T6" y="T7"/>
                </a:cxn>
                <a:cxn ang="0">
                  <a:pos x="T8" y="T9"/>
                </a:cxn>
              </a:cxnLst>
              <a:rect l="0" t="0" r="r" b="b"/>
              <a:pathLst>
                <a:path w="19" h="9">
                  <a:moveTo>
                    <a:pt x="19" y="4"/>
                  </a:moveTo>
                  <a:cubicBezTo>
                    <a:pt x="19" y="6"/>
                    <a:pt x="18" y="9"/>
                    <a:pt x="17" y="8"/>
                  </a:cubicBezTo>
                  <a:cubicBezTo>
                    <a:pt x="16" y="8"/>
                    <a:pt x="11" y="5"/>
                    <a:pt x="0" y="5"/>
                  </a:cubicBezTo>
                  <a:cubicBezTo>
                    <a:pt x="0" y="4"/>
                    <a:pt x="0" y="2"/>
                    <a:pt x="1" y="1"/>
                  </a:cubicBezTo>
                  <a:cubicBezTo>
                    <a:pt x="3" y="0"/>
                    <a:pt x="16" y="2"/>
                    <a:pt x="19" y="4"/>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234"/>
            <p:cNvSpPr>
              <a:spLocks noChangeArrowheads="1"/>
            </p:cNvSpPr>
            <p:nvPr/>
          </p:nvSpPr>
          <p:spPr bwMode="auto">
            <a:xfrm>
              <a:off x="16848138" y="7937501"/>
              <a:ext cx="100012"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235"/>
            <p:cNvSpPr>
              <a:spLocks noChangeArrowheads="1"/>
            </p:cNvSpPr>
            <p:nvPr/>
          </p:nvSpPr>
          <p:spPr bwMode="auto">
            <a:xfrm>
              <a:off x="17218025" y="7926388"/>
              <a:ext cx="101600"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236"/>
            <p:cNvSpPr>
              <a:spLocks/>
            </p:cNvSpPr>
            <p:nvPr/>
          </p:nvSpPr>
          <p:spPr bwMode="auto">
            <a:xfrm>
              <a:off x="16870363" y="8331201"/>
              <a:ext cx="415925" cy="293688"/>
            </a:xfrm>
            <a:custGeom>
              <a:avLst/>
              <a:gdLst>
                <a:gd name="T0" fmla="*/ 0 w 37"/>
                <a:gd name="T1" fmla="*/ 0 h 26"/>
                <a:gd name="T2" fmla="*/ 37 w 37"/>
                <a:gd name="T3" fmla="*/ 0 h 26"/>
                <a:gd name="T4" fmla="*/ 0 w 37"/>
                <a:gd name="T5" fmla="*/ 0 h 26"/>
              </a:gdLst>
              <a:ahLst/>
              <a:cxnLst>
                <a:cxn ang="0">
                  <a:pos x="T0" y="T1"/>
                </a:cxn>
                <a:cxn ang="0">
                  <a:pos x="T2" y="T3"/>
                </a:cxn>
                <a:cxn ang="0">
                  <a:pos x="T4" y="T5"/>
                </a:cxn>
              </a:cxnLst>
              <a:rect l="0" t="0" r="r" b="b"/>
              <a:pathLst>
                <a:path w="37" h="26">
                  <a:moveTo>
                    <a:pt x="0" y="0"/>
                  </a:moveTo>
                  <a:cubicBezTo>
                    <a:pt x="8" y="2"/>
                    <a:pt x="19" y="7"/>
                    <a:pt x="37" y="0"/>
                  </a:cubicBezTo>
                  <a:cubicBezTo>
                    <a:pt x="27" y="24"/>
                    <a:pt x="14" y="2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237"/>
            <p:cNvSpPr>
              <a:spLocks/>
            </p:cNvSpPr>
            <p:nvPr/>
          </p:nvSpPr>
          <p:spPr bwMode="auto">
            <a:xfrm>
              <a:off x="16824325" y="8308976"/>
              <a:ext cx="79375" cy="44450"/>
            </a:xfrm>
            <a:custGeom>
              <a:avLst/>
              <a:gdLst>
                <a:gd name="T0" fmla="*/ 6 w 7"/>
                <a:gd name="T1" fmla="*/ 1 h 4"/>
                <a:gd name="T2" fmla="*/ 4 w 7"/>
                <a:gd name="T3" fmla="*/ 3 h 4"/>
                <a:gd name="T4" fmla="*/ 1 w 7"/>
                <a:gd name="T5" fmla="*/ 4 h 4"/>
                <a:gd name="T6" fmla="*/ 0 w 7"/>
                <a:gd name="T7" fmla="*/ 4 h 4"/>
                <a:gd name="T8" fmla="*/ 1 w 7"/>
                <a:gd name="T9" fmla="*/ 3 h 4"/>
                <a:gd name="T10" fmla="*/ 3 w 7"/>
                <a:gd name="T11" fmla="*/ 1 h 4"/>
                <a:gd name="T12" fmla="*/ 6 w 7"/>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6" y="1"/>
                  </a:moveTo>
                  <a:cubicBezTo>
                    <a:pt x="7" y="1"/>
                    <a:pt x="5" y="2"/>
                    <a:pt x="4" y="3"/>
                  </a:cubicBezTo>
                  <a:cubicBezTo>
                    <a:pt x="3" y="3"/>
                    <a:pt x="2" y="4"/>
                    <a:pt x="1" y="4"/>
                  </a:cubicBezTo>
                  <a:cubicBezTo>
                    <a:pt x="1" y="4"/>
                    <a:pt x="0" y="4"/>
                    <a:pt x="0" y="4"/>
                  </a:cubicBezTo>
                  <a:cubicBezTo>
                    <a:pt x="0" y="3"/>
                    <a:pt x="0" y="3"/>
                    <a:pt x="1" y="3"/>
                  </a:cubicBezTo>
                  <a:cubicBezTo>
                    <a:pt x="1" y="2"/>
                    <a:pt x="2" y="1"/>
                    <a:pt x="3" y="1"/>
                  </a:cubicBezTo>
                  <a:cubicBezTo>
                    <a:pt x="5" y="0"/>
                    <a:pt x="6" y="0"/>
                    <a:pt x="6"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238"/>
            <p:cNvSpPr>
              <a:spLocks noEditPoints="1"/>
            </p:cNvSpPr>
            <p:nvPr/>
          </p:nvSpPr>
          <p:spPr bwMode="auto">
            <a:xfrm>
              <a:off x="16656050" y="7915276"/>
              <a:ext cx="820737" cy="280988"/>
            </a:xfrm>
            <a:custGeom>
              <a:avLst/>
              <a:gdLst>
                <a:gd name="T0" fmla="*/ 26 w 73"/>
                <a:gd name="T1" fmla="*/ 3 h 25"/>
                <a:gd name="T2" fmla="*/ 31 w 73"/>
                <a:gd name="T3" fmla="*/ 9 h 25"/>
                <a:gd name="T4" fmla="*/ 28 w 73"/>
                <a:gd name="T5" fmla="*/ 18 h 25"/>
                <a:gd name="T6" fmla="*/ 15 w 73"/>
                <a:gd name="T7" fmla="*/ 24 h 25"/>
                <a:gd name="T8" fmla="*/ 10 w 73"/>
                <a:gd name="T9" fmla="*/ 23 h 25"/>
                <a:gd name="T10" fmla="*/ 7 w 73"/>
                <a:gd name="T11" fmla="*/ 3 h 25"/>
                <a:gd name="T12" fmla="*/ 15 w 73"/>
                <a:gd name="T13" fmla="*/ 1 h 25"/>
                <a:gd name="T14" fmla="*/ 43 w 73"/>
                <a:gd name="T15" fmla="*/ 5 h 25"/>
                <a:gd name="T16" fmla="*/ 44 w 73"/>
                <a:gd name="T17" fmla="*/ 4 h 25"/>
                <a:gd name="T18" fmla="*/ 67 w 73"/>
                <a:gd name="T19" fmla="*/ 5 h 25"/>
                <a:gd name="T20" fmla="*/ 67 w 73"/>
                <a:gd name="T21" fmla="*/ 18 h 25"/>
                <a:gd name="T22" fmla="*/ 55 w 73"/>
                <a:gd name="T23" fmla="*/ 24 h 25"/>
                <a:gd name="T24" fmla="*/ 47 w 73"/>
                <a:gd name="T25" fmla="*/ 21 h 25"/>
                <a:gd name="T26" fmla="*/ 46 w 73"/>
                <a:gd name="T27" fmla="*/ 20 h 25"/>
                <a:gd name="T28" fmla="*/ 42 w 73"/>
                <a:gd name="T29" fmla="*/ 9 h 25"/>
                <a:gd name="T30" fmla="*/ 0 w 73"/>
                <a:gd name="T31" fmla="*/ 6 h 25"/>
                <a:gd name="T32" fmla="*/ 1 w 73"/>
                <a:gd name="T33" fmla="*/ 7 h 25"/>
                <a:gd name="T34" fmla="*/ 2 w 73"/>
                <a:gd name="T35" fmla="*/ 12 h 25"/>
                <a:gd name="T36" fmla="*/ 5 w 73"/>
                <a:gd name="T37" fmla="*/ 20 h 25"/>
                <a:gd name="T38" fmla="*/ 6 w 73"/>
                <a:gd name="T39" fmla="*/ 22 h 25"/>
                <a:gd name="T40" fmla="*/ 15 w 73"/>
                <a:gd name="T41" fmla="*/ 25 h 25"/>
                <a:gd name="T42" fmla="*/ 33 w 73"/>
                <a:gd name="T43" fmla="*/ 12 h 25"/>
                <a:gd name="T44" fmla="*/ 36 w 73"/>
                <a:gd name="T45" fmla="*/ 8 h 25"/>
                <a:gd name="T46" fmla="*/ 40 w 73"/>
                <a:gd name="T47" fmla="*/ 11 h 25"/>
                <a:gd name="T48" fmla="*/ 48 w 73"/>
                <a:gd name="T49" fmla="*/ 23 h 25"/>
                <a:gd name="T50" fmla="*/ 66 w 73"/>
                <a:gd name="T51" fmla="*/ 23 h 25"/>
                <a:gd name="T52" fmla="*/ 68 w 73"/>
                <a:gd name="T53" fmla="*/ 19 h 25"/>
                <a:gd name="T54" fmla="*/ 73 w 73"/>
                <a:gd name="T55" fmla="*/ 6 h 25"/>
                <a:gd name="T56" fmla="*/ 70 w 73"/>
                <a:gd name="T57" fmla="*/ 1 h 25"/>
                <a:gd name="T58" fmla="*/ 50 w 73"/>
                <a:gd name="T59" fmla="*/ 0 h 25"/>
                <a:gd name="T60" fmla="*/ 37 w 73"/>
                <a:gd name="T61" fmla="*/ 3 h 25"/>
                <a:gd name="T62" fmla="*/ 23 w 73"/>
                <a:gd name="T63" fmla="*/ 0 h 25"/>
                <a:gd name="T64" fmla="*/ 3 w 73"/>
                <a:gd name="T6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25">
                  <a:moveTo>
                    <a:pt x="15" y="1"/>
                  </a:moveTo>
                  <a:cubicBezTo>
                    <a:pt x="19" y="1"/>
                    <a:pt x="23" y="1"/>
                    <a:pt x="26" y="3"/>
                  </a:cubicBezTo>
                  <a:cubicBezTo>
                    <a:pt x="28" y="4"/>
                    <a:pt x="30" y="5"/>
                    <a:pt x="31" y="6"/>
                  </a:cubicBezTo>
                  <a:cubicBezTo>
                    <a:pt x="31" y="7"/>
                    <a:pt x="31" y="8"/>
                    <a:pt x="31" y="9"/>
                  </a:cubicBezTo>
                  <a:cubicBezTo>
                    <a:pt x="31" y="11"/>
                    <a:pt x="30" y="14"/>
                    <a:pt x="30" y="15"/>
                  </a:cubicBezTo>
                  <a:cubicBezTo>
                    <a:pt x="29" y="16"/>
                    <a:pt x="29" y="17"/>
                    <a:pt x="28" y="18"/>
                  </a:cubicBezTo>
                  <a:cubicBezTo>
                    <a:pt x="26" y="21"/>
                    <a:pt x="23" y="24"/>
                    <a:pt x="18" y="24"/>
                  </a:cubicBezTo>
                  <a:cubicBezTo>
                    <a:pt x="15" y="24"/>
                    <a:pt x="15" y="24"/>
                    <a:pt x="15" y="24"/>
                  </a:cubicBezTo>
                  <a:cubicBezTo>
                    <a:pt x="14" y="24"/>
                    <a:pt x="14" y="24"/>
                    <a:pt x="14" y="24"/>
                  </a:cubicBezTo>
                  <a:cubicBezTo>
                    <a:pt x="12" y="24"/>
                    <a:pt x="11" y="23"/>
                    <a:pt x="10" y="23"/>
                  </a:cubicBezTo>
                  <a:cubicBezTo>
                    <a:pt x="8" y="22"/>
                    <a:pt x="6" y="20"/>
                    <a:pt x="5" y="18"/>
                  </a:cubicBezTo>
                  <a:cubicBezTo>
                    <a:pt x="4" y="14"/>
                    <a:pt x="4" y="6"/>
                    <a:pt x="7" y="3"/>
                  </a:cubicBezTo>
                  <a:cubicBezTo>
                    <a:pt x="8" y="3"/>
                    <a:pt x="8" y="3"/>
                    <a:pt x="9" y="2"/>
                  </a:cubicBezTo>
                  <a:cubicBezTo>
                    <a:pt x="10" y="2"/>
                    <a:pt x="13" y="1"/>
                    <a:pt x="15" y="1"/>
                  </a:cubicBezTo>
                  <a:close/>
                  <a:moveTo>
                    <a:pt x="42" y="9"/>
                  </a:moveTo>
                  <a:cubicBezTo>
                    <a:pt x="42" y="7"/>
                    <a:pt x="42" y="7"/>
                    <a:pt x="43" y="5"/>
                  </a:cubicBezTo>
                  <a:cubicBezTo>
                    <a:pt x="43" y="5"/>
                    <a:pt x="43" y="5"/>
                    <a:pt x="44" y="4"/>
                  </a:cubicBezTo>
                  <a:cubicBezTo>
                    <a:pt x="44" y="4"/>
                    <a:pt x="44" y="4"/>
                    <a:pt x="44" y="4"/>
                  </a:cubicBezTo>
                  <a:cubicBezTo>
                    <a:pt x="48" y="2"/>
                    <a:pt x="53" y="2"/>
                    <a:pt x="57" y="2"/>
                  </a:cubicBezTo>
                  <a:cubicBezTo>
                    <a:pt x="61" y="2"/>
                    <a:pt x="66" y="2"/>
                    <a:pt x="67" y="5"/>
                  </a:cubicBezTo>
                  <a:cubicBezTo>
                    <a:pt x="68" y="7"/>
                    <a:pt x="68" y="8"/>
                    <a:pt x="68" y="9"/>
                  </a:cubicBezTo>
                  <a:cubicBezTo>
                    <a:pt x="68" y="12"/>
                    <a:pt x="68" y="16"/>
                    <a:pt x="67" y="18"/>
                  </a:cubicBezTo>
                  <a:cubicBezTo>
                    <a:pt x="66" y="22"/>
                    <a:pt x="63" y="23"/>
                    <a:pt x="59" y="24"/>
                  </a:cubicBezTo>
                  <a:cubicBezTo>
                    <a:pt x="58" y="24"/>
                    <a:pt x="56" y="24"/>
                    <a:pt x="55" y="24"/>
                  </a:cubicBezTo>
                  <a:cubicBezTo>
                    <a:pt x="54" y="24"/>
                    <a:pt x="54" y="24"/>
                    <a:pt x="53" y="24"/>
                  </a:cubicBezTo>
                  <a:cubicBezTo>
                    <a:pt x="51" y="23"/>
                    <a:pt x="49" y="22"/>
                    <a:pt x="47" y="21"/>
                  </a:cubicBezTo>
                  <a:cubicBezTo>
                    <a:pt x="46" y="20"/>
                    <a:pt x="46" y="20"/>
                    <a:pt x="46" y="20"/>
                  </a:cubicBezTo>
                  <a:cubicBezTo>
                    <a:pt x="46" y="20"/>
                    <a:pt x="46" y="20"/>
                    <a:pt x="46" y="20"/>
                  </a:cubicBezTo>
                  <a:cubicBezTo>
                    <a:pt x="44" y="18"/>
                    <a:pt x="43" y="15"/>
                    <a:pt x="42" y="13"/>
                  </a:cubicBezTo>
                  <a:cubicBezTo>
                    <a:pt x="42" y="12"/>
                    <a:pt x="42" y="10"/>
                    <a:pt x="42" y="9"/>
                  </a:cubicBezTo>
                  <a:close/>
                  <a:moveTo>
                    <a:pt x="0" y="3"/>
                  </a:moveTo>
                  <a:cubicBezTo>
                    <a:pt x="0" y="6"/>
                    <a:pt x="0" y="6"/>
                    <a:pt x="0" y="6"/>
                  </a:cubicBezTo>
                  <a:cubicBezTo>
                    <a:pt x="0" y="6"/>
                    <a:pt x="0" y="7"/>
                    <a:pt x="0" y="7"/>
                  </a:cubicBezTo>
                  <a:cubicBezTo>
                    <a:pt x="0" y="7"/>
                    <a:pt x="0" y="7"/>
                    <a:pt x="1" y="7"/>
                  </a:cubicBezTo>
                  <a:cubicBezTo>
                    <a:pt x="2" y="8"/>
                    <a:pt x="2" y="9"/>
                    <a:pt x="2" y="10"/>
                  </a:cubicBezTo>
                  <a:cubicBezTo>
                    <a:pt x="2" y="11"/>
                    <a:pt x="2" y="11"/>
                    <a:pt x="2" y="12"/>
                  </a:cubicBezTo>
                  <a:cubicBezTo>
                    <a:pt x="3" y="13"/>
                    <a:pt x="3" y="14"/>
                    <a:pt x="3" y="15"/>
                  </a:cubicBezTo>
                  <a:cubicBezTo>
                    <a:pt x="4" y="17"/>
                    <a:pt x="4" y="19"/>
                    <a:pt x="5" y="20"/>
                  </a:cubicBezTo>
                  <a:cubicBezTo>
                    <a:pt x="5" y="21"/>
                    <a:pt x="5" y="21"/>
                    <a:pt x="6" y="21"/>
                  </a:cubicBezTo>
                  <a:cubicBezTo>
                    <a:pt x="6" y="22"/>
                    <a:pt x="6" y="22"/>
                    <a:pt x="6" y="22"/>
                  </a:cubicBezTo>
                  <a:cubicBezTo>
                    <a:pt x="7" y="23"/>
                    <a:pt x="7" y="22"/>
                    <a:pt x="8" y="23"/>
                  </a:cubicBezTo>
                  <a:cubicBezTo>
                    <a:pt x="10" y="24"/>
                    <a:pt x="13" y="25"/>
                    <a:pt x="15" y="25"/>
                  </a:cubicBezTo>
                  <a:cubicBezTo>
                    <a:pt x="19" y="25"/>
                    <a:pt x="21" y="25"/>
                    <a:pt x="24" y="23"/>
                  </a:cubicBezTo>
                  <a:cubicBezTo>
                    <a:pt x="29" y="21"/>
                    <a:pt x="31" y="16"/>
                    <a:pt x="33" y="12"/>
                  </a:cubicBezTo>
                  <a:cubicBezTo>
                    <a:pt x="33" y="11"/>
                    <a:pt x="33" y="11"/>
                    <a:pt x="33" y="10"/>
                  </a:cubicBezTo>
                  <a:cubicBezTo>
                    <a:pt x="34" y="9"/>
                    <a:pt x="35" y="8"/>
                    <a:pt x="36" y="8"/>
                  </a:cubicBezTo>
                  <a:cubicBezTo>
                    <a:pt x="37" y="8"/>
                    <a:pt x="39" y="8"/>
                    <a:pt x="39" y="10"/>
                  </a:cubicBezTo>
                  <a:cubicBezTo>
                    <a:pt x="39" y="10"/>
                    <a:pt x="40" y="11"/>
                    <a:pt x="40" y="11"/>
                  </a:cubicBezTo>
                  <a:cubicBezTo>
                    <a:pt x="41" y="14"/>
                    <a:pt x="42" y="17"/>
                    <a:pt x="43" y="19"/>
                  </a:cubicBezTo>
                  <a:cubicBezTo>
                    <a:pt x="45" y="21"/>
                    <a:pt x="46" y="22"/>
                    <a:pt x="48" y="23"/>
                  </a:cubicBezTo>
                  <a:cubicBezTo>
                    <a:pt x="51" y="25"/>
                    <a:pt x="54" y="25"/>
                    <a:pt x="58" y="25"/>
                  </a:cubicBezTo>
                  <a:cubicBezTo>
                    <a:pt x="60" y="25"/>
                    <a:pt x="64" y="24"/>
                    <a:pt x="66" y="23"/>
                  </a:cubicBezTo>
                  <a:cubicBezTo>
                    <a:pt x="67" y="22"/>
                    <a:pt x="66" y="22"/>
                    <a:pt x="67" y="21"/>
                  </a:cubicBezTo>
                  <a:cubicBezTo>
                    <a:pt x="67" y="21"/>
                    <a:pt x="68" y="20"/>
                    <a:pt x="68" y="19"/>
                  </a:cubicBezTo>
                  <a:cubicBezTo>
                    <a:pt x="70" y="15"/>
                    <a:pt x="70" y="10"/>
                    <a:pt x="71" y="9"/>
                  </a:cubicBezTo>
                  <a:cubicBezTo>
                    <a:pt x="72" y="6"/>
                    <a:pt x="73" y="7"/>
                    <a:pt x="73" y="6"/>
                  </a:cubicBezTo>
                  <a:cubicBezTo>
                    <a:pt x="73" y="6"/>
                    <a:pt x="73" y="3"/>
                    <a:pt x="73" y="2"/>
                  </a:cubicBezTo>
                  <a:cubicBezTo>
                    <a:pt x="73" y="2"/>
                    <a:pt x="71" y="2"/>
                    <a:pt x="70" y="1"/>
                  </a:cubicBezTo>
                  <a:cubicBezTo>
                    <a:pt x="62" y="0"/>
                    <a:pt x="62" y="0"/>
                    <a:pt x="62" y="0"/>
                  </a:cubicBezTo>
                  <a:cubicBezTo>
                    <a:pt x="58" y="0"/>
                    <a:pt x="54" y="0"/>
                    <a:pt x="50" y="0"/>
                  </a:cubicBezTo>
                  <a:cubicBezTo>
                    <a:pt x="47" y="1"/>
                    <a:pt x="45" y="1"/>
                    <a:pt x="41" y="2"/>
                  </a:cubicBezTo>
                  <a:cubicBezTo>
                    <a:pt x="40" y="2"/>
                    <a:pt x="39" y="3"/>
                    <a:pt x="37" y="3"/>
                  </a:cubicBezTo>
                  <a:cubicBezTo>
                    <a:pt x="33" y="3"/>
                    <a:pt x="31" y="2"/>
                    <a:pt x="28" y="1"/>
                  </a:cubicBezTo>
                  <a:cubicBezTo>
                    <a:pt x="26" y="1"/>
                    <a:pt x="25" y="1"/>
                    <a:pt x="23" y="0"/>
                  </a:cubicBezTo>
                  <a:cubicBezTo>
                    <a:pt x="19" y="0"/>
                    <a:pt x="16" y="0"/>
                    <a:pt x="12" y="0"/>
                  </a:cubicBezTo>
                  <a:cubicBezTo>
                    <a:pt x="3" y="1"/>
                    <a:pt x="3" y="1"/>
                    <a:pt x="3" y="1"/>
                  </a:cubicBezTo>
                  <a:cubicBezTo>
                    <a:pt x="0" y="1"/>
                    <a:pt x="0" y="1"/>
                    <a:pt x="0" y="3"/>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210"/>
            <p:cNvSpPr>
              <a:spLocks/>
            </p:cNvSpPr>
            <p:nvPr/>
          </p:nvSpPr>
          <p:spPr bwMode="auto">
            <a:xfrm>
              <a:off x="15722600" y="10648951"/>
              <a:ext cx="360362" cy="676275"/>
            </a:xfrm>
            <a:custGeom>
              <a:avLst/>
              <a:gdLst>
                <a:gd name="T0" fmla="*/ 12 w 32"/>
                <a:gd name="T1" fmla="*/ 0 h 60"/>
                <a:gd name="T2" fmla="*/ 8 w 32"/>
                <a:gd name="T3" fmla="*/ 19 h 60"/>
                <a:gd name="T4" fmla="*/ 2 w 32"/>
                <a:gd name="T5" fmla="*/ 40 h 60"/>
                <a:gd name="T6" fmla="*/ 8 w 32"/>
                <a:gd name="T7" fmla="*/ 54 h 60"/>
                <a:gd name="T8" fmla="*/ 24 w 32"/>
                <a:gd name="T9" fmla="*/ 55 h 60"/>
                <a:gd name="T10" fmla="*/ 24 w 32"/>
                <a:gd name="T11" fmla="*/ 25 h 60"/>
                <a:gd name="T12" fmla="*/ 28 w 32"/>
                <a:gd name="T13" fmla="*/ 39 h 60"/>
                <a:gd name="T14" fmla="*/ 32 w 32"/>
                <a:gd name="T15" fmla="*/ 39 h 60"/>
                <a:gd name="T16" fmla="*/ 31 w 32"/>
                <a:gd name="T17" fmla="*/ 20 h 60"/>
                <a:gd name="T18" fmla="*/ 27 w 32"/>
                <a:gd name="T19" fmla="*/ 12 h 60"/>
                <a:gd name="T20" fmla="*/ 27 w 32"/>
                <a:gd name="T21" fmla="*/ 0 h 60"/>
                <a:gd name="T22" fmla="*/ 12 w 32"/>
                <a:gd name="T2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60">
                  <a:moveTo>
                    <a:pt x="12" y="0"/>
                  </a:moveTo>
                  <a:cubicBezTo>
                    <a:pt x="13" y="6"/>
                    <a:pt x="10" y="14"/>
                    <a:pt x="8" y="19"/>
                  </a:cubicBezTo>
                  <a:cubicBezTo>
                    <a:pt x="7" y="22"/>
                    <a:pt x="4" y="31"/>
                    <a:pt x="2" y="40"/>
                  </a:cubicBezTo>
                  <a:cubicBezTo>
                    <a:pt x="0" y="49"/>
                    <a:pt x="4" y="52"/>
                    <a:pt x="8" y="54"/>
                  </a:cubicBezTo>
                  <a:cubicBezTo>
                    <a:pt x="11" y="56"/>
                    <a:pt x="18" y="60"/>
                    <a:pt x="24" y="55"/>
                  </a:cubicBezTo>
                  <a:cubicBezTo>
                    <a:pt x="25" y="53"/>
                    <a:pt x="21" y="25"/>
                    <a:pt x="24" y="25"/>
                  </a:cubicBezTo>
                  <a:cubicBezTo>
                    <a:pt x="26" y="26"/>
                    <a:pt x="26" y="39"/>
                    <a:pt x="28" y="39"/>
                  </a:cubicBezTo>
                  <a:cubicBezTo>
                    <a:pt x="31" y="42"/>
                    <a:pt x="32" y="40"/>
                    <a:pt x="32" y="39"/>
                  </a:cubicBezTo>
                  <a:cubicBezTo>
                    <a:pt x="32" y="34"/>
                    <a:pt x="32" y="25"/>
                    <a:pt x="31" y="20"/>
                  </a:cubicBezTo>
                  <a:cubicBezTo>
                    <a:pt x="31" y="15"/>
                    <a:pt x="27" y="16"/>
                    <a:pt x="27" y="12"/>
                  </a:cubicBezTo>
                  <a:cubicBezTo>
                    <a:pt x="26" y="8"/>
                    <a:pt x="27" y="0"/>
                    <a:pt x="27" y="0"/>
                  </a:cubicBezTo>
                  <a:cubicBezTo>
                    <a:pt x="12" y="0"/>
                    <a:pt x="12" y="0"/>
                    <a:pt x="12" y="0"/>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211"/>
            <p:cNvSpPr>
              <a:spLocks noEditPoints="1"/>
            </p:cNvSpPr>
            <p:nvPr/>
          </p:nvSpPr>
          <p:spPr bwMode="auto">
            <a:xfrm>
              <a:off x="15846425" y="10648951"/>
              <a:ext cx="179387" cy="101600"/>
            </a:xfrm>
            <a:custGeom>
              <a:avLst/>
              <a:gdLst>
                <a:gd name="T0" fmla="*/ 16 w 16"/>
                <a:gd name="T1" fmla="*/ 0 h 9"/>
                <a:gd name="T2" fmla="*/ 16 w 16"/>
                <a:gd name="T3" fmla="*/ 9 h 9"/>
                <a:gd name="T4" fmla="*/ 16 w 16"/>
                <a:gd name="T5" fmla="*/ 9 h 9"/>
                <a:gd name="T6" fmla="*/ 16 w 16"/>
                <a:gd name="T7" fmla="*/ 0 h 9"/>
                <a:gd name="T8" fmla="*/ 16 w 16"/>
                <a:gd name="T9" fmla="*/ 0 h 9"/>
                <a:gd name="T10" fmla="*/ 16 w 16"/>
                <a:gd name="T11" fmla="*/ 0 h 9"/>
                <a:gd name="T12" fmla="*/ 16 w 16"/>
                <a:gd name="T13" fmla="*/ 0 h 9"/>
                <a:gd name="T14" fmla="*/ 1 w 16"/>
                <a:gd name="T15" fmla="*/ 0 h 9"/>
                <a:gd name="T16" fmla="*/ 0 w 16"/>
                <a:gd name="T17" fmla="*/ 8 h 9"/>
                <a:gd name="T18" fmla="*/ 0 w 16"/>
                <a:gd name="T19" fmla="*/ 8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0"/>
                  </a:moveTo>
                  <a:cubicBezTo>
                    <a:pt x="16" y="0"/>
                    <a:pt x="16" y="5"/>
                    <a:pt x="16" y="9"/>
                  </a:cubicBezTo>
                  <a:cubicBezTo>
                    <a:pt x="16" y="9"/>
                    <a:pt x="16" y="9"/>
                    <a:pt x="16" y="9"/>
                  </a:cubicBezTo>
                  <a:cubicBezTo>
                    <a:pt x="16" y="5"/>
                    <a:pt x="16" y="0"/>
                    <a:pt x="16" y="0"/>
                  </a:cubicBezTo>
                  <a:moveTo>
                    <a:pt x="16" y="0"/>
                  </a:moveTo>
                  <a:cubicBezTo>
                    <a:pt x="16" y="0"/>
                    <a:pt x="16" y="0"/>
                    <a:pt x="16" y="0"/>
                  </a:cubicBezTo>
                  <a:cubicBezTo>
                    <a:pt x="16" y="0"/>
                    <a:pt x="16" y="0"/>
                    <a:pt x="16" y="0"/>
                  </a:cubicBezTo>
                  <a:moveTo>
                    <a:pt x="1" y="0"/>
                  </a:moveTo>
                  <a:cubicBezTo>
                    <a:pt x="2" y="2"/>
                    <a:pt x="1" y="5"/>
                    <a:pt x="0" y="8"/>
                  </a:cubicBezTo>
                  <a:cubicBezTo>
                    <a:pt x="0" y="8"/>
                    <a:pt x="0" y="8"/>
                    <a:pt x="0" y="8"/>
                  </a:cubicBezTo>
                  <a:cubicBezTo>
                    <a:pt x="1" y="5"/>
                    <a:pt x="2" y="2"/>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212"/>
            <p:cNvSpPr>
              <a:spLocks/>
            </p:cNvSpPr>
            <p:nvPr/>
          </p:nvSpPr>
          <p:spPr bwMode="auto">
            <a:xfrm>
              <a:off x="15846425" y="10648951"/>
              <a:ext cx="179387" cy="101600"/>
            </a:xfrm>
            <a:custGeom>
              <a:avLst/>
              <a:gdLst>
                <a:gd name="T0" fmla="*/ 1 w 16"/>
                <a:gd name="T1" fmla="*/ 0 h 9"/>
                <a:gd name="T2" fmla="*/ 1 w 16"/>
                <a:gd name="T3" fmla="*/ 0 h 9"/>
                <a:gd name="T4" fmla="*/ 0 w 16"/>
                <a:gd name="T5" fmla="*/ 8 h 9"/>
                <a:gd name="T6" fmla="*/ 4 w 16"/>
                <a:gd name="T7" fmla="*/ 8 h 9"/>
                <a:gd name="T8" fmla="*/ 16 w 16"/>
                <a:gd name="T9" fmla="*/ 9 h 9"/>
                <a:gd name="T10" fmla="*/ 16 w 16"/>
                <a:gd name="T11" fmla="*/ 0 h 9"/>
                <a:gd name="T12" fmla="*/ 16 w 16"/>
                <a:gd name="T13" fmla="*/ 0 h 9"/>
                <a:gd name="T14" fmla="*/ 16 w 16"/>
                <a:gd name="T15" fmla="*/ 0 h 9"/>
                <a:gd name="T16" fmla="*/ 16 w 16"/>
                <a:gd name="T17" fmla="*/ 0 h 9"/>
                <a:gd name="T18" fmla="*/ 1 w 16"/>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9">
                  <a:moveTo>
                    <a:pt x="1" y="0"/>
                  </a:moveTo>
                  <a:cubicBezTo>
                    <a:pt x="1" y="0"/>
                    <a:pt x="1" y="0"/>
                    <a:pt x="1" y="0"/>
                  </a:cubicBezTo>
                  <a:cubicBezTo>
                    <a:pt x="2" y="2"/>
                    <a:pt x="1" y="5"/>
                    <a:pt x="0" y="8"/>
                  </a:cubicBezTo>
                  <a:cubicBezTo>
                    <a:pt x="2" y="8"/>
                    <a:pt x="3" y="8"/>
                    <a:pt x="4" y="8"/>
                  </a:cubicBezTo>
                  <a:cubicBezTo>
                    <a:pt x="9" y="8"/>
                    <a:pt x="13" y="8"/>
                    <a:pt x="16" y="9"/>
                  </a:cubicBezTo>
                  <a:cubicBezTo>
                    <a:pt x="16" y="5"/>
                    <a:pt x="16" y="0"/>
                    <a:pt x="16" y="0"/>
                  </a:cubicBezTo>
                  <a:cubicBezTo>
                    <a:pt x="16" y="0"/>
                    <a:pt x="16" y="0"/>
                    <a:pt x="16" y="0"/>
                  </a:cubicBezTo>
                  <a:cubicBezTo>
                    <a:pt x="16" y="0"/>
                    <a:pt x="16" y="0"/>
                    <a:pt x="16" y="0"/>
                  </a:cubicBezTo>
                  <a:cubicBezTo>
                    <a:pt x="16" y="0"/>
                    <a:pt x="16" y="0"/>
                    <a:pt x="16" y="0"/>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213"/>
            <p:cNvSpPr>
              <a:spLocks/>
            </p:cNvSpPr>
            <p:nvPr/>
          </p:nvSpPr>
          <p:spPr bwMode="auto">
            <a:xfrm>
              <a:off x="15890875" y="11009313"/>
              <a:ext cx="22225" cy="280988"/>
            </a:xfrm>
            <a:custGeom>
              <a:avLst/>
              <a:gdLst>
                <a:gd name="T0" fmla="*/ 2 w 2"/>
                <a:gd name="T1" fmla="*/ 25 h 25"/>
                <a:gd name="T2" fmla="*/ 2 w 2"/>
                <a:gd name="T3" fmla="*/ 24 h 25"/>
                <a:gd name="T4" fmla="*/ 2 w 2"/>
                <a:gd name="T5" fmla="*/ 21 h 25"/>
                <a:gd name="T6" fmla="*/ 2 w 2"/>
                <a:gd name="T7" fmla="*/ 12 h 25"/>
                <a:gd name="T8" fmla="*/ 2 w 2"/>
                <a:gd name="T9" fmla="*/ 0 h 25"/>
                <a:gd name="T10" fmla="*/ 0 w 2"/>
                <a:gd name="T11" fmla="*/ 12 h 25"/>
                <a:gd name="T12" fmla="*/ 1 w 2"/>
                <a:gd name="T13" fmla="*/ 21 h 25"/>
                <a:gd name="T14" fmla="*/ 2 w 2"/>
                <a:gd name="T15" fmla="*/ 24 h 25"/>
                <a:gd name="T16" fmla="*/ 2 w 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5">
                  <a:moveTo>
                    <a:pt x="2" y="25"/>
                  </a:moveTo>
                  <a:cubicBezTo>
                    <a:pt x="2" y="25"/>
                    <a:pt x="2" y="24"/>
                    <a:pt x="2" y="24"/>
                  </a:cubicBezTo>
                  <a:cubicBezTo>
                    <a:pt x="2" y="23"/>
                    <a:pt x="2" y="22"/>
                    <a:pt x="2" y="21"/>
                  </a:cubicBezTo>
                  <a:cubicBezTo>
                    <a:pt x="2" y="19"/>
                    <a:pt x="2" y="16"/>
                    <a:pt x="2" y="12"/>
                  </a:cubicBezTo>
                  <a:cubicBezTo>
                    <a:pt x="2" y="5"/>
                    <a:pt x="2" y="0"/>
                    <a:pt x="2" y="0"/>
                  </a:cubicBezTo>
                  <a:cubicBezTo>
                    <a:pt x="1" y="0"/>
                    <a:pt x="0" y="5"/>
                    <a:pt x="0" y="12"/>
                  </a:cubicBezTo>
                  <a:cubicBezTo>
                    <a:pt x="0" y="16"/>
                    <a:pt x="1" y="19"/>
                    <a:pt x="1" y="21"/>
                  </a:cubicBezTo>
                  <a:cubicBezTo>
                    <a:pt x="1" y="22"/>
                    <a:pt x="2" y="23"/>
                    <a:pt x="2" y="24"/>
                  </a:cubicBezTo>
                  <a:cubicBezTo>
                    <a:pt x="2" y="25"/>
                    <a:pt x="2" y="25"/>
                    <a:pt x="2"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214"/>
            <p:cNvSpPr>
              <a:spLocks/>
            </p:cNvSpPr>
            <p:nvPr/>
          </p:nvSpPr>
          <p:spPr bwMode="auto">
            <a:xfrm>
              <a:off x="15824200" y="11009313"/>
              <a:ext cx="33337" cy="258763"/>
            </a:xfrm>
            <a:custGeom>
              <a:avLst/>
              <a:gdLst>
                <a:gd name="T0" fmla="*/ 3 w 3"/>
                <a:gd name="T1" fmla="*/ 23 h 23"/>
                <a:gd name="T2" fmla="*/ 2 w 3"/>
                <a:gd name="T3" fmla="*/ 20 h 23"/>
                <a:gd name="T4" fmla="*/ 2 w 3"/>
                <a:gd name="T5" fmla="*/ 11 h 23"/>
                <a:gd name="T6" fmla="*/ 3 w 3"/>
                <a:gd name="T7" fmla="*/ 3 h 23"/>
                <a:gd name="T8" fmla="*/ 3 w 3"/>
                <a:gd name="T9" fmla="*/ 0 h 23"/>
                <a:gd name="T10" fmla="*/ 2 w 3"/>
                <a:gd name="T11" fmla="*/ 3 h 23"/>
                <a:gd name="T12" fmla="*/ 1 w 3"/>
                <a:gd name="T13" fmla="*/ 11 h 23"/>
                <a:gd name="T14" fmla="*/ 1 w 3"/>
                <a:gd name="T15" fmla="*/ 20 h 23"/>
                <a:gd name="T16" fmla="*/ 3 w 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3">
                  <a:moveTo>
                    <a:pt x="3" y="23"/>
                  </a:moveTo>
                  <a:cubicBezTo>
                    <a:pt x="3" y="23"/>
                    <a:pt x="2" y="22"/>
                    <a:pt x="2" y="20"/>
                  </a:cubicBezTo>
                  <a:cubicBezTo>
                    <a:pt x="2" y="18"/>
                    <a:pt x="2" y="15"/>
                    <a:pt x="2" y="11"/>
                  </a:cubicBezTo>
                  <a:cubicBezTo>
                    <a:pt x="3" y="8"/>
                    <a:pt x="3" y="5"/>
                    <a:pt x="3" y="3"/>
                  </a:cubicBezTo>
                  <a:cubicBezTo>
                    <a:pt x="3" y="1"/>
                    <a:pt x="3" y="0"/>
                    <a:pt x="3" y="0"/>
                  </a:cubicBezTo>
                  <a:cubicBezTo>
                    <a:pt x="3" y="0"/>
                    <a:pt x="2" y="1"/>
                    <a:pt x="2" y="3"/>
                  </a:cubicBezTo>
                  <a:cubicBezTo>
                    <a:pt x="1" y="5"/>
                    <a:pt x="1" y="8"/>
                    <a:pt x="1" y="11"/>
                  </a:cubicBezTo>
                  <a:cubicBezTo>
                    <a:pt x="0" y="15"/>
                    <a:pt x="1" y="18"/>
                    <a:pt x="1" y="20"/>
                  </a:cubicBezTo>
                  <a:cubicBezTo>
                    <a:pt x="2" y="22"/>
                    <a:pt x="2"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215"/>
            <p:cNvSpPr>
              <a:spLocks/>
            </p:cNvSpPr>
            <p:nvPr/>
          </p:nvSpPr>
          <p:spPr bwMode="auto">
            <a:xfrm>
              <a:off x="15767050" y="10998201"/>
              <a:ext cx="46037" cy="236538"/>
            </a:xfrm>
            <a:custGeom>
              <a:avLst/>
              <a:gdLst>
                <a:gd name="T0" fmla="*/ 2 w 4"/>
                <a:gd name="T1" fmla="*/ 21 h 21"/>
                <a:gd name="T2" fmla="*/ 2 w 4"/>
                <a:gd name="T3" fmla="*/ 18 h 21"/>
                <a:gd name="T4" fmla="*/ 3 w 4"/>
                <a:gd name="T5" fmla="*/ 11 h 21"/>
                <a:gd name="T6" fmla="*/ 4 w 4"/>
                <a:gd name="T7" fmla="*/ 3 h 21"/>
                <a:gd name="T8" fmla="*/ 4 w 4"/>
                <a:gd name="T9" fmla="*/ 0 h 21"/>
                <a:gd name="T10" fmla="*/ 3 w 4"/>
                <a:gd name="T11" fmla="*/ 3 h 21"/>
                <a:gd name="T12" fmla="*/ 1 w 4"/>
                <a:gd name="T13" fmla="*/ 10 h 21"/>
                <a:gd name="T14" fmla="*/ 1 w 4"/>
                <a:gd name="T15" fmla="*/ 18 h 21"/>
                <a:gd name="T16" fmla="*/ 2 w 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1">
                  <a:moveTo>
                    <a:pt x="2" y="21"/>
                  </a:moveTo>
                  <a:cubicBezTo>
                    <a:pt x="2" y="21"/>
                    <a:pt x="2" y="20"/>
                    <a:pt x="2" y="18"/>
                  </a:cubicBezTo>
                  <a:cubicBezTo>
                    <a:pt x="2" y="16"/>
                    <a:pt x="2" y="14"/>
                    <a:pt x="3" y="11"/>
                  </a:cubicBezTo>
                  <a:cubicBezTo>
                    <a:pt x="3" y="8"/>
                    <a:pt x="4" y="5"/>
                    <a:pt x="4" y="3"/>
                  </a:cubicBezTo>
                  <a:cubicBezTo>
                    <a:pt x="4" y="1"/>
                    <a:pt x="4" y="0"/>
                    <a:pt x="4" y="0"/>
                  </a:cubicBezTo>
                  <a:cubicBezTo>
                    <a:pt x="4" y="0"/>
                    <a:pt x="3" y="1"/>
                    <a:pt x="3" y="3"/>
                  </a:cubicBezTo>
                  <a:cubicBezTo>
                    <a:pt x="2" y="5"/>
                    <a:pt x="1" y="7"/>
                    <a:pt x="1" y="10"/>
                  </a:cubicBezTo>
                  <a:cubicBezTo>
                    <a:pt x="0" y="13"/>
                    <a:pt x="0" y="16"/>
                    <a:pt x="1" y="18"/>
                  </a:cubicBezTo>
                  <a:cubicBezTo>
                    <a:pt x="1"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53" name="กลุ่ม 1439"/>
          <p:cNvGrpSpPr/>
          <p:nvPr/>
        </p:nvGrpSpPr>
        <p:grpSpPr>
          <a:xfrm>
            <a:off x="8890825" y="3780068"/>
            <a:ext cx="2030111" cy="6120478"/>
            <a:chOff x="13539788" y="7183438"/>
            <a:chExt cx="2138362" cy="6446838"/>
          </a:xfrm>
        </p:grpSpPr>
        <p:sp>
          <p:nvSpPr>
            <p:cNvPr id="354" name="Freeform 273"/>
            <p:cNvSpPr>
              <a:spLocks/>
            </p:cNvSpPr>
            <p:nvPr/>
          </p:nvSpPr>
          <p:spPr bwMode="auto">
            <a:xfrm>
              <a:off x="15238413" y="9142413"/>
              <a:ext cx="439737" cy="1023938"/>
            </a:xfrm>
            <a:custGeom>
              <a:avLst/>
              <a:gdLst>
                <a:gd name="T0" fmla="*/ 6 w 39"/>
                <a:gd name="T1" fmla="*/ 0 h 91"/>
                <a:gd name="T2" fmla="*/ 16 w 39"/>
                <a:gd name="T3" fmla="*/ 19 h 91"/>
                <a:gd name="T4" fmla="*/ 35 w 39"/>
                <a:gd name="T5" fmla="*/ 91 h 91"/>
                <a:gd name="T6" fmla="*/ 8 w 39"/>
                <a:gd name="T7" fmla="*/ 72 h 91"/>
                <a:gd name="T8" fmla="*/ 6 w 39"/>
                <a:gd name="T9" fmla="*/ 0 h 91"/>
              </a:gdLst>
              <a:ahLst/>
              <a:cxnLst>
                <a:cxn ang="0">
                  <a:pos x="T0" y="T1"/>
                </a:cxn>
                <a:cxn ang="0">
                  <a:pos x="T2" y="T3"/>
                </a:cxn>
                <a:cxn ang="0">
                  <a:pos x="T4" y="T5"/>
                </a:cxn>
                <a:cxn ang="0">
                  <a:pos x="T6" y="T7"/>
                </a:cxn>
                <a:cxn ang="0">
                  <a:pos x="T8" y="T9"/>
                </a:cxn>
              </a:cxnLst>
              <a:rect l="0" t="0" r="r" b="b"/>
              <a:pathLst>
                <a:path w="39" h="91">
                  <a:moveTo>
                    <a:pt x="6" y="0"/>
                  </a:moveTo>
                  <a:cubicBezTo>
                    <a:pt x="7" y="2"/>
                    <a:pt x="13" y="10"/>
                    <a:pt x="16" y="19"/>
                  </a:cubicBezTo>
                  <a:cubicBezTo>
                    <a:pt x="25" y="43"/>
                    <a:pt x="39" y="83"/>
                    <a:pt x="35" y="91"/>
                  </a:cubicBezTo>
                  <a:cubicBezTo>
                    <a:pt x="21" y="91"/>
                    <a:pt x="8" y="72"/>
                    <a:pt x="8" y="72"/>
                  </a:cubicBezTo>
                  <a:cubicBezTo>
                    <a:pt x="8" y="72"/>
                    <a:pt x="0" y="0"/>
                    <a:pt x="6"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55" name="กลุ่ม 1441"/>
            <p:cNvGrpSpPr/>
            <p:nvPr/>
          </p:nvGrpSpPr>
          <p:grpSpPr>
            <a:xfrm>
              <a:off x="13539788" y="7183438"/>
              <a:ext cx="2114549" cy="6446838"/>
              <a:chOff x="13539788" y="7183438"/>
              <a:chExt cx="2114549" cy="6446838"/>
            </a:xfrm>
          </p:grpSpPr>
          <p:sp>
            <p:nvSpPr>
              <p:cNvPr id="356" name="Freeform 239"/>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240"/>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241"/>
              <p:cNvSpPr>
                <a:spLocks noChangeArrowheads="1"/>
              </p:cNvSpPr>
              <p:nvPr/>
            </p:nvSpPr>
            <p:spPr bwMode="auto">
              <a:xfrm>
                <a:off x="14878050" y="8545513"/>
                <a:ext cx="23812" cy="269875"/>
              </a:xfrm>
              <a:prstGeom prst="rect">
                <a:avLst/>
              </a:prstGeom>
              <a:solidFill>
                <a:srgbClr val="FAD3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242"/>
              <p:cNvSpPr>
                <a:spLocks/>
              </p:cNvSpPr>
              <p:nvPr/>
            </p:nvSpPr>
            <p:spPr bwMode="auto">
              <a:xfrm>
                <a:off x="14552613" y="8545513"/>
                <a:ext cx="349250" cy="382588"/>
              </a:xfrm>
              <a:custGeom>
                <a:avLst/>
                <a:gdLst>
                  <a:gd name="T0" fmla="*/ 29 w 31"/>
                  <a:gd name="T1" fmla="*/ 0 h 34"/>
                  <a:gd name="T2" fmla="*/ 2 w 31"/>
                  <a:gd name="T3" fmla="*/ 0 h 34"/>
                  <a:gd name="T4" fmla="*/ 0 w 31"/>
                  <a:gd name="T5" fmla="*/ 24 h 34"/>
                  <a:gd name="T6" fmla="*/ 10 w 31"/>
                  <a:gd name="T7" fmla="*/ 30 h 34"/>
                  <a:gd name="T8" fmla="*/ 21 w 31"/>
                  <a:gd name="T9" fmla="*/ 34 h 34"/>
                  <a:gd name="T10" fmla="*/ 23 w 31"/>
                  <a:gd name="T11" fmla="*/ 33 h 34"/>
                  <a:gd name="T12" fmla="*/ 31 w 31"/>
                  <a:gd name="T13" fmla="*/ 24 h 34"/>
                  <a:gd name="T14" fmla="*/ 29 w 31"/>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4">
                    <a:moveTo>
                      <a:pt x="29" y="0"/>
                    </a:moveTo>
                    <a:cubicBezTo>
                      <a:pt x="2" y="0"/>
                      <a:pt x="2" y="0"/>
                      <a:pt x="2" y="0"/>
                    </a:cubicBezTo>
                    <a:cubicBezTo>
                      <a:pt x="0" y="24"/>
                      <a:pt x="0" y="24"/>
                      <a:pt x="0" y="24"/>
                    </a:cubicBezTo>
                    <a:cubicBezTo>
                      <a:pt x="2" y="25"/>
                      <a:pt x="6" y="28"/>
                      <a:pt x="10" y="30"/>
                    </a:cubicBezTo>
                    <a:cubicBezTo>
                      <a:pt x="13" y="32"/>
                      <a:pt x="17" y="34"/>
                      <a:pt x="21" y="34"/>
                    </a:cubicBezTo>
                    <a:cubicBezTo>
                      <a:pt x="21" y="34"/>
                      <a:pt x="22" y="34"/>
                      <a:pt x="23" y="33"/>
                    </a:cubicBezTo>
                    <a:cubicBezTo>
                      <a:pt x="26" y="33"/>
                      <a:pt x="31" y="28"/>
                      <a:pt x="31" y="24"/>
                    </a:cubicBezTo>
                    <a:cubicBezTo>
                      <a:pt x="29" y="0"/>
                      <a:pt x="29" y="0"/>
                      <a:pt x="29"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43"/>
              <p:cNvSpPr>
                <a:spLocks/>
              </p:cNvSpPr>
              <p:nvPr/>
            </p:nvSpPr>
            <p:spPr bwMode="auto">
              <a:xfrm>
                <a:off x="14709775" y="13225463"/>
                <a:ext cx="641350" cy="404813"/>
              </a:xfrm>
              <a:custGeom>
                <a:avLst/>
                <a:gdLst>
                  <a:gd name="T0" fmla="*/ 1 w 57"/>
                  <a:gd name="T1" fmla="*/ 0 h 36"/>
                  <a:gd name="T2" fmla="*/ 1 w 57"/>
                  <a:gd name="T3" fmla="*/ 22 h 36"/>
                  <a:gd name="T4" fmla="*/ 57 w 57"/>
                  <a:gd name="T5" fmla="*/ 30 h 36"/>
                  <a:gd name="T6" fmla="*/ 24 w 57"/>
                  <a:gd name="T7" fmla="*/ 2 h 36"/>
                  <a:gd name="T8" fmla="*/ 1 w 57"/>
                  <a:gd name="T9" fmla="*/ 0 h 36"/>
                </a:gdLst>
                <a:ahLst/>
                <a:cxnLst>
                  <a:cxn ang="0">
                    <a:pos x="T0" y="T1"/>
                  </a:cxn>
                  <a:cxn ang="0">
                    <a:pos x="T2" y="T3"/>
                  </a:cxn>
                  <a:cxn ang="0">
                    <a:pos x="T4" y="T5"/>
                  </a:cxn>
                  <a:cxn ang="0">
                    <a:pos x="T6" y="T7"/>
                  </a:cxn>
                  <a:cxn ang="0">
                    <a:pos x="T8" y="T9"/>
                  </a:cxn>
                </a:cxnLst>
                <a:rect l="0" t="0" r="r" b="b"/>
                <a:pathLst>
                  <a:path w="57" h="36">
                    <a:moveTo>
                      <a:pt x="1" y="0"/>
                    </a:moveTo>
                    <a:cubicBezTo>
                      <a:pt x="0" y="10"/>
                      <a:pt x="0" y="19"/>
                      <a:pt x="1" y="22"/>
                    </a:cubicBezTo>
                    <a:cubicBezTo>
                      <a:pt x="12" y="28"/>
                      <a:pt x="42" y="36"/>
                      <a:pt x="57" y="30"/>
                    </a:cubicBezTo>
                    <a:cubicBezTo>
                      <a:pt x="56" y="16"/>
                      <a:pt x="28" y="25"/>
                      <a:pt x="24" y="2"/>
                    </a:cubicBezTo>
                    <a:cubicBezTo>
                      <a:pt x="17" y="0"/>
                      <a:pt x="1" y="0"/>
                      <a:pt x="1"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44"/>
              <p:cNvSpPr>
                <a:spLocks/>
              </p:cNvSpPr>
              <p:nvPr/>
            </p:nvSpPr>
            <p:spPr bwMode="auto">
              <a:xfrm>
                <a:off x="13539788" y="13203238"/>
                <a:ext cx="641350" cy="404813"/>
              </a:xfrm>
              <a:custGeom>
                <a:avLst/>
                <a:gdLst>
                  <a:gd name="T0" fmla="*/ 56 w 57"/>
                  <a:gd name="T1" fmla="*/ 0 h 36"/>
                  <a:gd name="T2" fmla="*/ 56 w 57"/>
                  <a:gd name="T3" fmla="*/ 23 h 36"/>
                  <a:gd name="T4" fmla="*/ 0 w 57"/>
                  <a:gd name="T5" fmla="*/ 31 h 36"/>
                  <a:gd name="T6" fmla="*/ 33 w 57"/>
                  <a:gd name="T7" fmla="*/ 3 h 36"/>
                  <a:gd name="T8" fmla="*/ 56 w 57"/>
                  <a:gd name="T9" fmla="*/ 0 h 36"/>
                </a:gdLst>
                <a:ahLst/>
                <a:cxnLst>
                  <a:cxn ang="0">
                    <a:pos x="T0" y="T1"/>
                  </a:cxn>
                  <a:cxn ang="0">
                    <a:pos x="T2" y="T3"/>
                  </a:cxn>
                  <a:cxn ang="0">
                    <a:pos x="T4" y="T5"/>
                  </a:cxn>
                  <a:cxn ang="0">
                    <a:pos x="T6" y="T7"/>
                  </a:cxn>
                  <a:cxn ang="0">
                    <a:pos x="T8" y="T9"/>
                  </a:cxn>
                </a:cxnLst>
                <a:rect l="0" t="0" r="r" b="b"/>
                <a:pathLst>
                  <a:path w="57" h="36">
                    <a:moveTo>
                      <a:pt x="56" y="0"/>
                    </a:moveTo>
                    <a:cubicBezTo>
                      <a:pt x="57" y="11"/>
                      <a:pt x="57" y="20"/>
                      <a:pt x="56" y="23"/>
                    </a:cubicBezTo>
                    <a:cubicBezTo>
                      <a:pt x="45" y="29"/>
                      <a:pt x="15" y="36"/>
                      <a:pt x="0" y="31"/>
                    </a:cubicBezTo>
                    <a:cubicBezTo>
                      <a:pt x="1" y="16"/>
                      <a:pt x="28" y="26"/>
                      <a:pt x="33" y="3"/>
                    </a:cubicBezTo>
                    <a:cubicBezTo>
                      <a:pt x="40" y="1"/>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45"/>
              <p:cNvSpPr>
                <a:spLocks/>
              </p:cNvSpPr>
              <p:nvPr/>
            </p:nvSpPr>
            <p:spPr bwMode="auto">
              <a:xfrm>
                <a:off x="13922375" y="10829926"/>
                <a:ext cx="1282700" cy="2508250"/>
              </a:xfrm>
              <a:custGeom>
                <a:avLst/>
                <a:gdLst>
                  <a:gd name="T0" fmla="*/ 114 w 114"/>
                  <a:gd name="T1" fmla="*/ 12 h 223"/>
                  <a:gd name="T2" fmla="*/ 94 w 114"/>
                  <a:gd name="T3" fmla="*/ 215 h 223"/>
                  <a:gd name="T4" fmla="*/ 71 w 114"/>
                  <a:gd name="T5" fmla="*/ 215 h 223"/>
                  <a:gd name="T6" fmla="*/ 78 w 114"/>
                  <a:gd name="T7" fmla="*/ 36 h 223"/>
                  <a:gd name="T8" fmla="*/ 60 w 114"/>
                  <a:gd name="T9" fmla="*/ 36 h 223"/>
                  <a:gd name="T10" fmla="*/ 22 w 114"/>
                  <a:gd name="T11" fmla="*/ 217 h 223"/>
                  <a:gd name="T12" fmla="*/ 0 w 114"/>
                  <a:gd name="T13" fmla="*/ 218 h 223"/>
                  <a:gd name="T14" fmla="*/ 26 w 114"/>
                  <a:gd name="T15" fmla="*/ 10 h 223"/>
                  <a:gd name="T16" fmla="*/ 114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114" y="12"/>
                    </a:moveTo>
                    <a:cubicBezTo>
                      <a:pt x="113" y="37"/>
                      <a:pt x="98" y="165"/>
                      <a:pt x="94" y="215"/>
                    </a:cubicBezTo>
                    <a:cubicBezTo>
                      <a:pt x="84" y="220"/>
                      <a:pt x="71" y="215"/>
                      <a:pt x="71" y="215"/>
                    </a:cubicBezTo>
                    <a:cubicBezTo>
                      <a:pt x="72" y="181"/>
                      <a:pt x="81" y="50"/>
                      <a:pt x="78" y="36"/>
                    </a:cubicBezTo>
                    <a:cubicBezTo>
                      <a:pt x="71" y="33"/>
                      <a:pt x="60" y="36"/>
                      <a:pt x="60" y="36"/>
                    </a:cubicBezTo>
                    <a:cubicBezTo>
                      <a:pt x="55" y="46"/>
                      <a:pt x="26" y="205"/>
                      <a:pt x="22" y="217"/>
                    </a:cubicBezTo>
                    <a:cubicBezTo>
                      <a:pt x="9" y="223"/>
                      <a:pt x="0" y="218"/>
                      <a:pt x="0" y="218"/>
                    </a:cubicBezTo>
                    <a:cubicBezTo>
                      <a:pt x="8" y="188"/>
                      <a:pt x="24" y="20"/>
                      <a:pt x="26" y="10"/>
                    </a:cubicBezTo>
                    <a:cubicBezTo>
                      <a:pt x="39" y="0"/>
                      <a:pt x="110" y="10"/>
                      <a:pt x="114" y="12"/>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46"/>
              <p:cNvSpPr>
                <a:spLocks/>
              </p:cNvSpPr>
              <p:nvPr/>
            </p:nvSpPr>
            <p:spPr bwMode="auto">
              <a:xfrm>
                <a:off x="14046200" y="8983663"/>
                <a:ext cx="1349375" cy="2047875"/>
              </a:xfrm>
              <a:custGeom>
                <a:avLst/>
                <a:gdLst>
                  <a:gd name="T0" fmla="*/ 20 w 120"/>
                  <a:gd name="T1" fmla="*/ 12 h 182"/>
                  <a:gd name="T2" fmla="*/ 20 w 120"/>
                  <a:gd name="T3" fmla="*/ 11 h 182"/>
                  <a:gd name="T4" fmla="*/ 32 w 120"/>
                  <a:gd name="T5" fmla="*/ 1 h 182"/>
                  <a:gd name="T6" fmla="*/ 61 w 120"/>
                  <a:gd name="T7" fmla="*/ 14 h 182"/>
                  <a:gd name="T8" fmla="*/ 88 w 120"/>
                  <a:gd name="T9" fmla="*/ 0 h 182"/>
                  <a:gd name="T10" fmla="*/ 101 w 120"/>
                  <a:gd name="T11" fmla="*/ 6 h 182"/>
                  <a:gd name="T12" fmla="*/ 101 w 120"/>
                  <a:gd name="T13" fmla="*/ 7 h 182"/>
                  <a:gd name="T14" fmla="*/ 113 w 120"/>
                  <a:gd name="T15" fmla="*/ 16 h 182"/>
                  <a:gd name="T16" fmla="*/ 111 w 120"/>
                  <a:gd name="T17" fmla="*/ 59 h 182"/>
                  <a:gd name="T18" fmla="*/ 106 w 120"/>
                  <a:gd name="T19" fmla="*/ 101 h 182"/>
                  <a:gd name="T20" fmla="*/ 108 w 120"/>
                  <a:gd name="T21" fmla="*/ 161 h 182"/>
                  <a:gd name="T22" fmla="*/ 105 w 120"/>
                  <a:gd name="T23" fmla="*/ 179 h 182"/>
                  <a:gd name="T24" fmla="*/ 89 w 120"/>
                  <a:gd name="T25" fmla="*/ 181 h 182"/>
                  <a:gd name="T26" fmla="*/ 82 w 120"/>
                  <a:gd name="T27" fmla="*/ 181 h 182"/>
                  <a:gd name="T28" fmla="*/ 56 w 120"/>
                  <a:gd name="T29" fmla="*/ 181 h 182"/>
                  <a:gd name="T30" fmla="*/ 9 w 120"/>
                  <a:gd name="T31" fmla="*/ 177 h 182"/>
                  <a:gd name="T32" fmla="*/ 5 w 120"/>
                  <a:gd name="T33" fmla="*/ 156 h 182"/>
                  <a:gd name="T34" fmla="*/ 5 w 120"/>
                  <a:gd name="T35" fmla="*/ 115 h 182"/>
                  <a:gd name="T36" fmla="*/ 3 w 120"/>
                  <a:gd name="T37" fmla="*/ 74 h 182"/>
                  <a:gd name="T38" fmla="*/ 9 w 120"/>
                  <a:gd name="T39" fmla="*/ 25 h 182"/>
                  <a:gd name="T40" fmla="*/ 20 w 120"/>
                  <a:gd name="T41" fmla="*/ 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82">
                    <a:moveTo>
                      <a:pt x="20" y="12"/>
                    </a:moveTo>
                    <a:cubicBezTo>
                      <a:pt x="20" y="12"/>
                      <a:pt x="20" y="11"/>
                      <a:pt x="20" y="11"/>
                    </a:cubicBezTo>
                    <a:cubicBezTo>
                      <a:pt x="21" y="10"/>
                      <a:pt x="32" y="1"/>
                      <a:pt x="32" y="1"/>
                    </a:cubicBezTo>
                    <a:cubicBezTo>
                      <a:pt x="32" y="1"/>
                      <a:pt x="55" y="13"/>
                      <a:pt x="61" y="14"/>
                    </a:cubicBezTo>
                    <a:cubicBezTo>
                      <a:pt x="68" y="14"/>
                      <a:pt x="88" y="0"/>
                      <a:pt x="88" y="0"/>
                    </a:cubicBezTo>
                    <a:cubicBezTo>
                      <a:pt x="92" y="3"/>
                      <a:pt x="101" y="6"/>
                      <a:pt x="101" y="6"/>
                    </a:cubicBezTo>
                    <a:cubicBezTo>
                      <a:pt x="101" y="7"/>
                      <a:pt x="101" y="7"/>
                      <a:pt x="101" y="7"/>
                    </a:cubicBezTo>
                    <a:cubicBezTo>
                      <a:pt x="106" y="9"/>
                      <a:pt x="110" y="12"/>
                      <a:pt x="113" y="16"/>
                    </a:cubicBezTo>
                    <a:cubicBezTo>
                      <a:pt x="120" y="27"/>
                      <a:pt x="114" y="52"/>
                      <a:pt x="111" y="59"/>
                    </a:cubicBezTo>
                    <a:cubicBezTo>
                      <a:pt x="109" y="67"/>
                      <a:pt x="107" y="93"/>
                      <a:pt x="106" y="101"/>
                    </a:cubicBezTo>
                    <a:cubicBezTo>
                      <a:pt x="106" y="104"/>
                      <a:pt x="108" y="138"/>
                      <a:pt x="108" y="161"/>
                    </a:cubicBezTo>
                    <a:cubicBezTo>
                      <a:pt x="108" y="165"/>
                      <a:pt x="109" y="176"/>
                      <a:pt x="105" y="179"/>
                    </a:cubicBezTo>
                    <a:cubicBezTo>
                      <a:pt x="102" y="182"/>
                      <a:pt x="95" y="181"/>
                      <a:pt x="89" y="181"/>
                    </a:cubicBezTo>
                    <a:cubicBezTo>
                      <a:pt x="86" y="181"/>
                      <a:pt x="84" y="181"/>
                      <a:pt x="82" y="181"/>
                    </a:cubicBezTo>
                    <a:cubicBezTo>
                      <a:pt x="74" y="181"/>
                      <a:pt x="65" y="181"/>
                      <a:pt x="56" y="181"/>
                    </a:cubicBezTo>
                    <a:cubicBezTo>
                      <a:pt x="41" y="181"/>
                      <a:pt x="24" y="181"/>
                      <a:pt x="9" y="177"/>
                    </a:cubicBezTo>
                    <a:cubicBezTo>
                      <a:pt x="4" y="175"/>
                      <a:pt x="5" y="160"/>
                      <a:pt x="5" y="156"/>
                    </a:cubicBezTo>
                    <a:cubicBezTo>
                      <a:pt x="5" y="143"/>
                      <a:pt x="6" y="129"/>
                      <a:pt x="5" y="115"/>
                    </a:cubicBezTo>
                    <a:cubicBezTo>
                      <a:pt x="5" y="102"/>
                      <a:pt x="3" y="88"/>
                      <a:pt x="3" y="74"/>
                    </a:cubicBezTo>
                    <a:cubicBezTo>
                      <a:pt x="4" y="59"/>
                      <a:pt x="0" y="39"/>
                      <a:pt x="9" y="25"/>
                    </a:cubicBezTo>
                    <a:cubicBezTo>
                      <a:pt x="13" y="19"/>
                      <a:pt x="18" y="14"/>
                      <a:pt x="20" y="1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47"/>
              <p:cNvSpPr>
                <a:spLocks/>
              </p:cNvSpPr>
              <p:nvPr/>
            </p:nvSpPr>
            <p:spPr bwMode="auto">
              <a:xfrm>
                <a:off x="14541500" y="9344026"/>
                <a:ext cx="336550" cy="1643063"/>
              </a:xfrm>
              <a:custGeom>
                <a:avLst/>
                <a:gdLst>
                  <a:gd name="T0" fmla="*/ 19 w 30"/>
                  <a:gd name="T1" fmla="*/ 0 h 146"/>
                  <a:gd name="T2" fmla="*/ 29 w 30"/>
                  <a:gd name="T3" fmla="*/ 127 h 146"/>
                  <a:gd name="T4" fmla="*/ 13 w 30"/>
                  <a:gd name="T5" fmla="*/ 145 h 146"/>
                  <a:gd name="T6" fmla="*/ 0 w 30"/>
                  <a:gd name="T7" fmla="*/ 127 h 146"/>
                  <a:gd name="T8" fmla="*/ 13 w 30"/>
                  <a:gd name="T9" fmla="*/ 0 h 146"/>
                  <a:gd name="T10" fmla="*/ 19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9" y="0"/>
                    </a:moveTo>
                    <a:cubicBezTo>
                      <a:pt x="21" y="15"/>
                      <a:pt x="30" y="124"/>
                      <a:pt x="29" y="127"/>
                    </a:cubicBezTo>
                    <a:cubicBezTo>
                      <a:pt x="28" y="129"/>
                      <a:pt x="13" y="146"/>
                      <a:pt x="13" y="145"/>
                    </a:cubicBezTo>
                    <a:cubicBezTo>
                      <a:pt x="12" y="144"/>
                      <a:pt x="0" y="130"/>
                      <a:pt x="0" y="127"/>
                    </a:cubicBezTo>
                    <a:cubicBezTo>
                      <a:pt x="0" y="124"/>
                      <a:pt x="13" y="0"/>
                      <a:pt x="13" y="0"/>
                    </a:cubicBezTo>
                    <a:lnTo>
                      <a:pt x="19" y="0"/>
                    </a:lnTo>
                    <a:close/>
                  </a:path>
                </a:pathLst>
              </a:custGeom>
              <a:solidFill>
                <a:srgbClr val="DB4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48"/>
              <p:cNvSpPr>
                <a:spLocks/>
              </p:cNvSpPr>
              <p:nvPr/>
            </p:nvSpPr>
            <p:spPr bwMode="auto">
              <a:xfrm>
                <a:off x="14597063" y="9142413"/>
                <a:ext cx="269875" cy="269875"/>
              </a:xfrm>
              <a:custGeom>
                <a:avLst/>
                <a:gdLst>
                  <a:gd name="T0" fmla="*/ 24 w 24"/>
                  <a:gd name="T1" fmla="*/ 10 h 24"/>
                  <a:gd name="T2" fmla="*/ 15 w 24"/>
                  <a:gd name="T3" fmla="*/ 23 h 24"/>
                  <a:gd name="T4" fmla="*/ 7 w 24"/>
                  <a:gd name="T5" fmla="*/ 23 h 24"/>
                  <a:gd name="T6" fmla="*/ 0 w 24"/>
                  <a:gd name="T7" fmla="*/ 11 h 24"/>
                  <a:gd name="T8" fmla="*/ 12 w 24"/>
                  <a:gd name="T9" fmla="*/ 0 h 24"/>
                  <a:gd name="T10" fmla="*/ 24 w 24"/>
                  <a:gd name="T11" fmla="*/ 10 h 24"/>
                </a:gdLst>
                <a:ahLst/>
                <a:cxnLst>
                  <a:cxn ang="0">
                    <a:pos x="T0" y="T1"/>
                  </a:cxn>
                  <a:cxn ang="0">
                    <a:pos x="T2" y="T3"/>
                  </a:cxn>
                  <a:cxn ang="0">
                    <a:pos x="T4" y="T5"/>
                  </a:cxn>
                  <a:cxn ang="0">
                    <a:pos x="T6" y="T7"/>
                  </a:cxn>
                  <a:cxn ang="0">
                    <a:pos x="T8" y="T9"/>
                  </a:cxn>
                  <a:cxn ang="0">
                    <a:pos x="T10" y="T11"/>
                  </a:cxn>
                </a:cxnLst>
                <a:rect l="0" t="0" r="r" b="b"/>
                <a:pathLst>
                  <a:path w="24" h="24">
                    <a:moveTo>
                      <a:pt x="24" y="10"/>
                    </a:moveTo>
                    <a:cubicBezTo>
                      <a:pt x="21" y="13"/>
                      <a:pt x="17" y="22"/>
                      <a:pt x="15" y="23"/>
                    </a:cubicBezTo>
                    <a:cubicBezTo>
                      <a:pt x="14" y="24"/>
                      <a:pt x="8" y="24"/>
                      <a:pt x="7" y="23"/>
                    </a:cubicBezTo>
                    <a:cubicBezTo>
                      <a:pt x="6" y="22"/>
                      <a:pt x="0" y="11"/>
                      <a:pt x="0" y="11"/>
                    </a:cubicBezTo>
                    <a:cubicBezTo>
                      <a:pt x="12" y="0"/>
                      <a:pt x="12" y="0"/>
                      <a:pt x="12" y="0"/>
                    </a:cubicBezTo>
                    <a:cubicBezTo>
                      <a:pt x="12" y="0"/>
                      <a:pt x="22" y="9"/>
                      <a:pt x="24" y="10"/>
                    </a:cubicBezTo>
                    <a:close/>
                  </a:path>
                </a:pathLst>
              </a:custGeom>
              <a:solidFill>
                <a:srgbClr val="C632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49"/>
              <p:cNvSpPr>
                <a:spLocks/>
              </p:cNvSpPr>
              <p:nvPr/>
            </p:nvSpPr>
            <p:spPr bwMode="auto">
              <a:xfrm>
                <a:off x="14023975" y="9007476"/>
                <a:ext cx="1395412" cy="2070100"/>
              </a:xfrm>
              <a:custGeom>
                <a:avLst/>
                <a:gdLst>
                  <a:gd name="T0" fmla="*/ 4 w 124"/>
                  <a:gd name="T1" fmla="*/ 74 h 184"/>
                  <a:gd name="T2" fmla="*/ 10 w 124"/>
                  <a:gd name="T3" fmla="*/ 24 h 184"/>
                  <a:gd name="T4" fmla="*/ 21 w 124"/>
                  <a:gd name="T5" fmla="*/ 10 h 184"/>
                  <a:gd name="T6" fmla="*/ 21 w 124"/>
                  <a:gd name="T7" fmla="*/ 10 h 184"/>
                  <a:gd name="T8" fmla="*/ 31 w 124"/>
                  <a:gd name="T9" fmla="*/ 1 h 184"/>
                  <a:gd name="T10" fmla="*/ 35 w 124"/>
                  <a:gd name="T11" fmla="*/ 56 h 184"/>
                  <a:gd name="T12" fmla="*/ 43 w 124"/>
                  <a:gd name="T13" fmla="*/ 99 h 184"/>
                  <a:gd name="T14" fmla="*/ 61 w 124"/>
                  <a:gd name="T15" fmla="*/ 143 h 184"/>
                  <a:gd name="T16" fmla="*/ 75 w 124"/>
                  <a:gd name="T17" fmla="*/ 116 h 184"/>
                  <a:gd name="T18" fmla="*/ 88 w 124"/>
                  <a:gd name="T19" fmla="*/ 65 h 184"/>
                  <a:gd name="T20" fmla="*/ 94 w 124"/>
                  <a:gd name="T21" fmla="*/ 0 h 184"/>
                  <a:gd name="T22" fmla="*/ 104 w 124"/>
                  <a:gd name="T23" fmla="*/ 5 h 184"/>
                  <a:gd name="T24" fmla="*/ 104 w 124"/>
                  <a:gd name="T25" fmla="*/ 5 h 184"/>
                  <a:gd name="T26" fmla="*/ 116 w 124"/>
                  <a:gd name="T27" fmla="*/ 14 h 184"/>
                  <a:gd name="T28" fmla="*/ 115 w 124"/>
                  <a:gd name="T29" fmla="*/ 59 h 184"/>
                  <a:gd name="T30" fmla="*/ 109 w 124"/>
                  <a:gd name="T31" fmla="*/ 102 h 184"/>
                  <a:gd name="T32" fmla="*/ 112 w 124"/>
                  <a:gd name="T33" fmla="*/ 163 h 184"/>
                  <a:gd name="T34" fmla="*/ 108 w 124"/>
                  <a:gd name="T35" fmla="*/ 182 h 184"/>
                  <a:gd name="T36" fmla="*/ 91 w 124"/>
                  <a:gd name="T37" fmla="*/ 184 h 184"/>
                  <a:gd name="T38" fmla="*/ 85 w 124"/>
                  <a:gd name="T39" fmla="*/ 183 h 184"/>
                  <a:gd name="T40" fmla="*/ 58 w 124"/>
                  <a:gd name="T41" fmla="*/ 184 h 184"/>
                  <a:gd name="T42" fmla="*/ 10 w 124"/>
                  <a:gd name="T43" fmla="*/ 179 h 184"/>
                  <a:gd name="T44" fmla="*/ 6 w 124"/>
                  <a:gd name="T45" fmla="*/ 158 h 184"/>
                  <a:gd name="T46" fmla="*/ 6 w 124"/>
                  <a:gd name="T47" fmla="*/ 116 h 184"/>
                  <a:gd name="T48" fmla="*/ 4 w 124"/>
                  <a:gd name="T49" fmla="*/ 7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184">
                    <a:moveTo>
                      <a:pt x="4" y="74"/>
                    </a:moveTo>
                    <a:cubicBezTo>
                      <a:pt x="4" y="59"/>
                      <a:pt x="0" y="38"/>
                      <a:pt x="10" y="24"/>
                    </a:cubicBezTo>
                    <a:cubicBezTo>
                      <a:pt x="14" y="17"/>
                      <a:pt x="19" y="13"/>
                      <a:pt x="21" y="10"/>
                    </a:cubicBezTo>
                    <a:cubicBezTo>
                      <a:pt x="21" y="10"/>
                      <a:pt x="21" y="10"/>
                      <a:pt x="21" y="10"/>
                    </a:cubicBezTo>
                    <a:cubicBezTo>
                      <a:pt x="22" y="9"/>
                      <a:pt x="28" y="4"/>
                      <a:pt x="31" y="1"/>
                    </a:cubicBezTo>
                    <a:cubicBezTo>
                      <a:pt x="32" y="14"/>
                      <a:pt x="33" y="34"/>
                      <a:pt x="35" y="56"/>
                    </a:cubicBezTo>
                    <a:cubicBezTo>
                      <a:pt x="37" y="70"/>
                      <a:pt x="40" y="85"/>
                      <a:pt x="43" y="99"/>
                    </a:cubicBezTo>
                    <a:cubicBezTo>
                      <a:pt x="44" y="106"/>
                      <a:pt x="48" y="147"/>
                      <a:pt x="61" y="143"/>
                    </a:cubicBezTo>
                    <a:cubicBezTo>
                      <a:pt x="68" y="141"/>
                      <a:pt x="73" y="123"/>
                      <a:pt x="75" y="116"/>
                    </a:cubicBezTo>
                    <a:cubicBezTo>
                      <a:pt x="81" y="100"/>
                      <a:pt x="85" y="82"/>
                      <a:pt x="88" y="65"/>
                    </a:cubicBezTo>
                    <a:cubicBezTo>
                      <a:pt x="92" y="38"/>
                      <a:pt x="94" y="12"/>
                      <a:pt x="94" y="0"/>
                    </a:cubicBezTo>
                    <a:cubicBezTo>
                      <a:pt x="99" y="3"/>
                      <a:pt x="104" y="5"/>
                      <a:pt x="104" y="5"/>
                    </a:cubicBezTo>
                    <a:cubicBezTo>
                      <a:pt x="104" y="5"/>
                      <a:pt x="104" y="5"/>
                      <a:pt x="104" y="5"/>
                    </a:cubicBezTo>
                    <a:cubicBezTo>
                      <a:pt x="110" y="7"/>
                      <a:pt x="113" y="10"/>
                      <a:pt x="116" y="14"/>
                    </a:cubicBezTo>
                    <a:cubicBezTo>
                      <a:pt x="124" y="26"/>
                      <a:pt x="118" y="51"/>
                      <a:pt x="115" y="59"/>
                    </a:cubicBezTo>
                    <a:cubicBezTo>
                      <a:pt x="112" y="67"/>
                      <a:pt x="110" y="93"/>
                      <a:pt x="109" y="102"/>
                    </a:cubicBezTo>
                    <a:cubicBezTo>
                      <a:pt x="109" y="105"/>
                      <a:pt x="111" y="140"/>
                      <a:pt x="112" y="163"/>
                    </a:cubicBezTo>
                    <a:cubicBezTo>
                      <a:pt x="112" y="167"/>
                      <a:pt x="112" y="179"/>
                      <a:pt x="108" y="182"/>
                    </a:cubicBezTo>
                    <a:cubicBezTo>
                      <a:pt x="106" y="184"/>
                      <a:pt x="98" y="184"/>
                      <a:pt x="91" y="184"/>
                    </a:cubicBezTo>
                    <a:cubicBezTo>
                      <a:pt x="89" y="184"/>
                      <a:pt x="86" y="183"/>
                      <a:pt x="85" y="183"/>
                    </a:cubicBezTo>
                    <a:cubicBezTo>
                      <a:pt x="76" y="184"/>
                      <a:pt x="67" y="184"/>
                      <a:pt x="58" y="184"/>
                    </a:cubicBezTo>
                    <a:cubicBezTo>
                      <a:pt x="42" y="184"/>
                      <a:pt x="25" y="184"/>
                      <a:pt x="10" y="179"/>
                    </a:cubicBezTo>
                    <a:cubicBezTo>
                      <a:pt x="5" y="178"/>
                      <a:pt x="6" y="162"/>
                      <a:pt x="6" y="158"/>
                    </a:cubicBezTo>
                    <a:cubicBezTo>
                      <a:pt x="6" y="145"/>
                      <a:pt x="7" y="130"/>
                      <a:pt x="6" y="116"/>
                    </a:cubicBezTo>
                    <a:cubicBezTo>
                      <a:pt x="5" y="102"/>
                      <a:pt x="4" y="88"/>
                      <a:pt x="4" y="74"/>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250"/>
              <p:cNvSpPr>
                <a:spLocks/>
              </p:cNvSpPr>
              <p:nvPr/>
            </p:nvSpPr>
            <p:spPr bwMode="auto">
              <a:xfrm>
                <a:off x="14384338" y="8905876"/>
                <a:ext cx="685800" cy="471488"/>
              </a:xfrm>
              <a:custGeom>
                <a:avLst/>
                <a:gdLst>
                  <a:gd name="T0" fmla="*/ 48 w 61"/>
                  <a:gd name="T1" fmla="*/ 0 h 42"/>
                  <a:gd name="T2" fmla="*/ 61 w 61"/>
                  <a:gd name="T3" fmla="*/ 8 h 42"/>
                  <a:gd name="T4" fmla="*/ 45 w 61"/>
                  <a:gd name="T5" fmla="*/ 42 h 42"/>
                  <a:gd name="T6" fmla="*/ 31 w 61"/>
                  <a:gd name="T7" fmla="*/ 24 h 42"/>
                  <a:gd name="T8" fmla="*/ 16 w 61"/>
                  <a:gd name="T9" fmla="*/ 39 h 42"/>
                  <a:gd name="T10" fmla="*/ 0 w 61"/>
                  <a:gd name="T11" fmla="*/ 9 h 42"/>
                  <a:gd name="T12" fmla="*/ 12 w 61"/>
                  <a:gd name="T13" fmla="*/ 0 h 42"/>
                  <a:gd name="T14" fmla="*/ 31 w 61"/>
                  <a:gd name="T15" fmla="*/ 21 h 42"/>
                  <a:gd name="T16" fmla="*/ 48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48" y="0"/>
                    </a:moveTo>
                    <a:cubicBezTo>
                      <a:pt x="51" y="2"/>
                      <a:pt x="61" y="7"/>
                      <a:pt x="61" y="8"/>
                    </a:cubicBezTo>
                    <a:cubicBezTo>
                      <a:pt x="61" y="9"/>
                      <a:pt x="51" y="38"/>
                      <a:pt x="45" y="42"/>
                    </a:cubicBezTo>
                    <a:cubicBezTo>
                      <a:pt x="36" y="32"/>
                      <a:pt x="31" y="24"/>
                      <a:pt x="31" y="24"/>
                    </a:cubicBezTo>
                    <a:cubicBezTo>
                      <a:pt x="16" y="39"/>
                      <a:pt x="16" y="39"/>
                      <a:pt x="16" y="39"/>
                    </a:cubicBezTo>
                    <a:cubicBezTo>
                      <a:pt x="1" y="25"/>
                      <a:pt x="0" y="10"/>
                      <a:pt x="0" y="9"/>
                    </a:cubicBezTo>
                    <a:cubicBezTo>
                      <a:pt x="0" y="9"/>
                      <a:pt x="11" y="2"/>
                      <a:pt x="12" y="0"/>
                    </a:cubicBezTo>
                    <a:cubicBezTo>
                      <a:pt x="19" y="11"/>
                      <a:pt x="31" y="21"/>
                      <a:pt x="31" y="21"/>
                    </a:cubicBezTo>
                    <a:cubicBezTo>
                      <a:pt x="31" y="21"/>
                      <a:pt x="46" y="6"/>
                      <a:pt x="48"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251"/>
              <p:cNvSpPr>
                <a:spLocks/>
              </p:cNvSpPr>
              <p:nvPr/>
            </p:nvSpPr>
            <p:spPr bwMode="auto">
              <a:xfrm>
                <a:off x="15047913" y="7926388"/>
                <a:ext cx="201612" cy="461963"/>
              </a:xfrm>
              <a:custGeom>
                <a:avLst/>
                <a:gdLst>
                  <a:gd name="T0" fmla="*/ 3 w 18"/>
                  <a:gd name="T1" fmla="*/ 11 h 41"/>
                  <a:gd name="T2" fmla="*/ 17 w 18"/>
                  <a:gd name="T3" fmla="*/ 17 h 41"/>
                  <a:gd name="T4" fmla="*/ 0 w 18"/>
                  <a:gd name="T5" fmla="*/ 24 h 41"/>
                  <a:gd name="T6" fmla="*/ 3 w 18"/>
                  <a:gd name="T7" fmla="*/ 11 h 41"/>
                </a:gdLst>
                <a:ahLst/>
                <a:cxnLst>
                  <a:cxn ang="0">
                    <a:pos x="T0" y="T1"/>
                  </a:cxn>
                  <a:cxn ang="0">
                    <a:pos x="T2" y="T3"/>
                  </a:cxn>
                  <a:cxn ang="0">
                    <a:pos x="T4" y="T5"/>
                  </a:cxn>
                  <a:cxn ang="0">
                    <a:pos x="T6" y="T7"/>
                  </a:cxn>
                </a:cxnLst>
                <a:rect l="0" t="0" r="r" b="b"/>
                <a:pathLst>
                  <a:path w="18" h="41">
                    <a:moveTo>
                      <a:pt x="3" y="11"/>
                    </a:moveTo>
                    <a:cubicBezTo>
                      <a:pt x="8" y="0"/>
                      <a:pt x="18" y="4"/>
                      <a:pt x="17" y="17"/>
                    </a:cubicBezTo>
                    <a:cubicBezTo>
                      <a:pt x="16" y="31"/>
                      <a:pt x="8" y="41"/>
                      <a:pt x="0" y="24"/>
                    </a:cubicBezTo>
                    <a:cubicBezTo>
                      <a:pt x="3" y="14"/>
                      <a:pt x="3" y="11"/>
                      <a:pt x="3"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Freeform 252"/>
              <p:cNvSpPr>
                <a:spLocks/>
              </p:cNvSpPr>
              <p:nvPr/>
            </p:nvSpPr>
            <p:spPr bwMode="auto">
              <a:xfrm>
                <a:off x="15103475" y="7543801"/>
                <a:ext cx="112712" cy="641350"/>
              </a:xfrm>
              <a:custGeom>
                <a:avLst/>
                <a:gdLst>
                  <a:gd name="T0" fmla="*/ 6 w 10"/>
                  <a:gd name="T1" fmla="*/ 0 h 57"/>
                  <a:gd name="T2" fmla="*/ 1 w 10"/>
                  <a:gd name="T3" fmla="*/ 1 h 57"/>
                  <a:gd name="T4" fmla="*/ 0 w 10"/>
                  <a:gd name="T5" fmla="*/ 6 h 57"/>
                  <a:gd name="T6" fmla="*/ 2 w 10"/>
                  <a:gd name="T7" fmla="*/ 57 h 57"/>
                  <a:gd name="T8" fmla="*/ 5 w 10"/>
                  <a:gd name="T9" fmla="*/ 55 h 57"/>
                  <a:gd name="T10" fmla="*/ 6 w 10"/>
                  <a:gd name="T11" fmla="*/ 49 h 57"/>
                  <a:gd name="T12" fmla="*/ 6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6" y="0"/>
                    </a:moveTo>
                    <a:cubicBezTo>
                      <a:pt x="1" y="1"/>
                      <a:pt x="1" y="1"/>
                      <a:pt x="1" y="1"/>
                    </a:cubicBezTo>
                    <a:cubicBezTo>
                      <a:pt x="0" y="6"/>
                      <a:pt x="0" y="6"/>
                      <a:pt x="0" y="6"/>
                    </a:cubicBezTo>
                    <a:cubicBezTo>
                      <a:pt x="4" y="21"/>
                      <a:pt x="2" y="57"/>
                      <a:pt x="2" y="57"/>
                    </a:cubicBezTo>
                    <a:cubicBezTo>
                      <a:pt x="2" y="57"/>
                      <a:pt x="5" y="56"/>
                      <a:pt x="5" y="55"/>
                    </a:cubicBezTo>
                    <a:cubicBezTo>
                      <a:pt x="5" y="55"/>
                      <a:pt x="6" y="52"/>
                      <a:pt x="6" y="49"/>
                    </a:cubicBezTo>
                    <a:cubicBezTo>
                      <a:pt x="10" y="31"/>
                      <a:pt x="6" y="0"/>
                      <a:pt x="6" y="0"/>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253"/>
              <p:cNvSpPr>
                <a:spLocks/>
              </p:cNvSpPr>
              <p:nvPr/>
            </p:nvSpPr>
            <p:spPr bwMode="auto">
              <a:xfrm>
                <a:off x="14236700" y="7342188"/>
                <a:ext cx="935037" cy="1552575"/>
              </a:xfrm>
              <a:custGeom>
                <a:avLst/>
                <a:gdLst>
                  <a:gd name="T0" fmla="*/ 77 w 83"/>
                  <a:gd name="T1" fmla="*/ 22 h 138"/>
                  <a:gd name="T2" fmla="*/ 81 w 83"/>
                  <a:gd name="T3" fmla="*/ 113 h 138"/>
                  <a:gd name="T4" fmla="*/ 11 w 83"/>
                  <a:gd name="T5" fmla="*/ 118 h 138"/>
                  <a:gd name="T6" fmla="*/ 6 w 83"/>
                  <a:gd name="T7" fmla="*/ 25 h 138"/>
                  <a:gd name="T8" fmla="*/ 77 w 83"/>
                  <a:gd name="T9" fmla="*/ 22 h 138"/>
                </a:gdLst>
                <a:ahLst/>
                <a:cxnLst>
                  <a:cxn ang="0">
                    <a:pos x="T0" y="T1"/>
                  </a:cxn>
                  <a:cxn ang="0">
                    <a:pos x="T2" y="T3"/>
                  </a:cxn>
                  <a:cxn ang="0">
                    <a:pos x="T4" y="T5"/>
                  </a:cxn>
                  <a:cxn ang="0">
                    <a:pos x="T6" y="T7"/>
                  </a:cxn>
                  <a:cxn ang="0">
                    <a:pos x="T8" y="T9"/>
                  </a:cxn>
                </a:cxnLst>
                <a:rect l="0" t="0" r="r" b="b"/>
                <a:pathLst>
                  <a:path w="83" h="138">
                    <a:moveTo>
                      <a:pt x="77" y="22"/>
                    </a:moveTo>
                    <a:cubicBezTo>
                      <a:pt x="83" y="40"/>
                      <a:pt x="78" y="62"/>
                      <a:pt x="81" y="113"/>
                    </a:cubicBezTo>
                    <a:cubicBezTo>
                      <a:pt x="81" y="121"/>
                      <a:pt x="42" y="138"/>
                      <a:pt x="11" y="118"/>
                    </a:cubicBezTo>
                    <a:cubicBezTo>
                      <a:pt x="8" y="114"/>
                      <a:pt x="0" y="35"/>
                      <a:pt x="6" y="25"/>
                    </a:cubicBezTo>
                    <a:cubicBezTo>
                      <a:pt x="13" y="16"/>
                      <a:pt x="57" y="0"/>
                      <a:pt x="77"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254"/>
              <p:cNvSpPr>
                <a:spLocks/>
              </p:cNvSpPr>
              <p:nvPr/>
            </p:nvSpPr>
            <p:spPr bwMode="auto">
              <a:xfrm>
                <a:off x="14114463" y="7937501"/>
                <a:ext cx="201612" cy="495300"/>
              </a:xfrm>
              <a:custGeom>
                <a:avLst/>
                <a:gdLst>
                  <a:gd name="T0" fmla="*/ 15 w 18"/>
                  <a:gd name="T1" fmla="*/ 11 h 44"/>
                  <a:gd name="T2" fmla="*/ 1 w 18"/>
                  <a:gd name="T3" fmla="*/ 18 h 44"/>
                  <a:gd name="T4" fmla="*/ 18 w 18"/>
                  <a:gd name="T5" fmla="*/ 29 h 44"/>
                  <a:gd name="T6" fmla="*/ 15 w 18"/>
                  <a:gd name="T7" fmla="*/ 11 h 44"/>
                </a:gdLst>
                <a:ahLst/>
                <a:cxnLst>
                  <a:cxn ang="0">
                    <a:pos x="T0" y="T1"/>
                  </a:cxn>
                  <a:cxn ang="0">
                    <a:pos x="T2" y="T3"/>
                  </a:cxn>
                  <a:cxn ang="0">
                    <a:pos x="T4" y="T5"/>
                  </a:cxn>
                  <a:cxn ang="0">
                    <a:pos x="T6" y="T7"/>
                  </a:cxn>
                </a:cxnLst>
                <a:rect l="0" t="0" r="r" b="b"/>
                <a:pathLst>
                  <a:path w="18" h="44">
                    <a:moveTo>
                      <a:pt x="15" y="11"/>
                    </a:moveTo>
                    <a:cubicBezTo>
                      <a:pt x="10" y="0"/>
                      <a:pt x="0" y="5"/>
                      <a:pt x="1" y="18"/>
                    </a:cubicBezTo>
                    <a:cubicBezTo>
                      <a:pt x="2" y="31"/>
                      <a:pt x="15" y="44"/>
                      <a:pt x="18" y="29"/>
                    </a:cubicBezTo>
                    <a:cubicBezTo>
                      <a:pt x="16" y="19"/>
                      <a:pt x="15" y="11"/>
                      <a:pt x="15"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255"/>
              <p:cNvSpPr>
                <a:spLocks/>
              </p:cNvSpPr>
              <p:nvPr/>
            </p:nvSpPr>
            <p:spPr bwMode="auto">
              <a:xfrm>
                <a:off x="14395450" y="7735888"/>
                <a:ext cx="269875" cy="236538"/>
              </a:xfrm>
              <a:custGeom>
                <a:avLst/>
                <a:gdLst>
                  <a:gd name="T0" fmla="*/ 3 w 24"/>
                  <a:gd name="T1" fmla="*/ 21 h 21"/>
                  <a:gd name="T2" fmla="*/ 21 w 24"/>
                  <a:gd name="T3" fmla="*/ 9 h 21"/>
                  <a:gd name="T4" fmla="*/ 21 w 24"/>
                  <a:gd name="T5" fmla="*/ 16 h 21"/>
                  <a:gd name="T6" fmla="*/ 3 w 24"/>
                  <a:gd name="T7" fmla="*/ 21 h 21"/>
                </a:gdLst>
                <a:ahLst/>
                <a:cxnLst>
                  <a:cxn ang="0">
                    <a:pos x="T0" y="T1"/>
                  </a:cxn>
                  <a:cxn ang="0">
                    <a:pos x="T2" y="T3"/>
                  </a:cxn>
                  <a:cxn ang="0">
                    <a:pos x="T4" y="T5"/>
                  </a:cxn>
                  <a:cxn ang="0">
                    <a:pos x="T6" y="T7"/>
                  </a:cxn>
                </a:cxnLst>
                <a:rect l="0" t="0" r="r" b="b"/>
                <a:pathLst>
                  <a:path w="24" h="21">
                    <a:moveTo>
                      <a:pt x="3" y="21"/>
                    </a:moveTo>
                    <a:cubicBezTo>
                      <a:pt x="0" y="12"/>
                      <a:pt x="14" y="0"/>
                      <a:pt x="21" y="9"/>
                    </a:cubicBezTo>
                    <a:cubicBezTo>
                      <a:pt x="23" y="14"/>
                      <a:pt x="24" y="16"/>
                      <a:pt x="21" y="16"/>
                    </a:cubicBezTo>
                    <a:cubicBezTo>
                      <a:pt x="19" y="15"/>
                      <a:pt x="13" y="14"/>
                      <a:pt x="3" y="2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56"/>
              <p:cNvSpPr>
                <a:spLocks/>
              </p:cNvSpPr>
              <p:nvPr/>
            </p:nvSpPr>
            <p:spPr bwMode="auto">
              <a:xfrm>
                <a:off x="14844713" y="7700963"/>
                <a:ext cx="269875" cy="247650"/>
              </a:xfrm>
              <a:custGeom>
                <a:avLst/>
                <a:gdLst>
                  <a:gd name="T0" fmla="*/ 21 w 24"/>
                  <a:gd name="T1" fmla="*/ 22 h 22"/>
                  <a:gd name="T2" fmla="*/ 3 w 24"/>
                  <a:gd name="T3" fmla="*/ 10 h 22"/>
                  <a:gd name="T4" fmla="*/ 3 w 24"/>
                  <a:gd name="T5" fmla="*/ 17 h 22"/>
                  <a:gd name="T6" fmla="*/ 21 w 24"/>
                  <a:gd name="T7" fmla="*/ 22 h 22"/>
                </a:gdLst>
                <a:ahLst/>
                <a:cxnLst>
                  <a:cxn ang="0">
                    <a:pos x="T0" y="T1"/>
                  </a:cxn>
                  <a:cxn ang="0">
                    <a:pos x="T2" y="T3"/>
                  </a:cxn>
                  <a:cxn ang="0">
                    <a:pos x="T4" y="T5"/>
                  </a:cxn>
                  <a:cxn ang="0">
                    <a:pos x="T6" y="T7"/>
                  </a:cxn>
                </a:cxnLst>
                <a:rect l="0" t="0" r="r" b="b"/>
                <a:pathLst>
                  <a:path w="24" h="22">
                    <a:moveTo>
                      <a:pt x="21" y="22"/>
                    </a:moveTo>
                    <a:cubicBezTo>
                      <a:pt x="24" y="12"/>
                      <a:pt x="9" y="0"/>
                      <a:pt x="3" y="10"/>
                    </a:cubicBezTo>
                    <a:cubicBezTo>
                      <a:pt x="1" y="16"/>
                      <a:pt x="0" y="18"/>
                      <a:pt x="3" y="17"/>
                    </a:cubicBezTo>
                    <a:cubicBezTo>
                      <a:pt x="5" y="16"/>
                      <a:pt x="11" y="15"/>
                      <a:pt x="21" y="22"/>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57"/>
              <p:cNvSpPr>
                <a:spLocks/>
              </p:cNvSpPr>
              <p:nvPr/>
            </p:nvSpPr>
            <p:spPr bwMode="auto">
              <a:xfrm>
                <a:off x="14170025" y="8083551"/>
                <a:ext cx="90487" cy="169863"/>
              </a:xfrm>
              <a:custGeom>
                <a:avLst/>
                <a:gdLst>
                  <a:gd name="T0" fmla="*/ 8 w 8"/>
                  <a:gd name="T1" fmla="*/ 14 h 15"/>
                  <a:gd name="T2" fmla="*/ 7 w 8"/>
                  <a:gd name="T3" fmla="*/ 15 h 15"/>
                  <a:gd name="T4" fmla="*/ 4 w 8"/>
                  <a:gd name="T5" fmla="*/ 13 h 15"/>
                  <a:gd name="T6" fmla="*/ 3 w 8"/>
                  <a:gd name="T7" fmla="*/ 9 h 15"/>
                  <a:gd name="T8" fmla="*/ 4 w 8"/>
                  <a:gd name="T9" fmla="*/ 7 h 15"/>
                  <a:gd name="T10" fmla="*/ 5 w 8"/>
                  <a:gd name="T11" fmla="*/ 6 h 15"/>
                  <a:gd name="T12" fmla="*/ 5 w 8"/>
                  <a:gd name="T13" fmla="*/ 6 h 15"/>
                  <a:gd name="T14" fmla="*/ 5 w 8"/>
                  <a:gd name="T15" fmla="*/ 6 h 15"/>
                  <a:gd name="T16" fmla="*/ 5 w 8"/>
                  <a:gd name="T17" fmla="*/ 6 h 15"/>
                  <a:gd name="T18" fmla="*/ 3 w 8"/>
                  <a:gd name="T19" fmla="*/ 2 h 15"/>
                  <a:gd name="T20" fmla="*/ 2 w 8"/>
                  <a:gd name="T21" fmla="*/ 2 h 15"/>
                  <a:gd name="T22" fmla="*/ 2 w 8"/>
                  <a:gd name="T23" fmla="*/ 2 h 15"/>
                  <a:gd name="T24" fmla="*/ 1 w 8"/>
                  <a:gd name="T25" fmla="*/ 4 h 15"/>
                  <a:gd name="T26" fmla="*/ 1 w 8"/>
                  <a:gd name="T27" fmla="*/ 5 h 15"/>
                  <a:gd name="T28" fmla="*/ 0 w 8"/>
                  <a:gd name="T29" fmla="*/ 4 h 15"/>
                  <a:gd name="T30" fmla="*/ 0 w 8"/>
                  <a:gd name="T31" fmla="*/ 3 h 15"/>
                  <a:gd name="T32" fmla="*/ 0 w 8"/>
                  <a:gd name="T33" fmla="*/ 2 h 15"/>
                  <a:gd name="T34" fmla="*/ 1 w 8"/>
                  <a:gd name="T35" fmla="*/ 1 h 15"/>
                  <a:gd name="T36" fmla="*/ 2 w 8"/>
                  <a:gd name="T37" fmla="*/ 0 h 15"/>
                  <a:gd name="T38" fmla="*/ 5 w 8"/>
                  <a:gd name="T39" fmla="*/ 1 h 15"/>
                  <a:gd name="T40" fmla="*/ 7 w 8"/>
                  <a:gd name="T41" fmla="*/ 6 h 15"/>
                  <a:gd name="T42" fmla="*/ 7 w 8"/>
                  <a:gd name="T43" fmla="*/ 6 h 15"/>
                  <a:gd name="T44" fmla="*/ 7 w 8"/>
                  <a:gd name="T45" fmla="*/ 7 h 15"/>
                  <a:gd name="T46" fmla="*/ 7 w 8"/>
                  <a:gd name="T47" fmla="*/ 8 h 15"/>
                  <a:gd name="T48" fmla="*/ 7 w 8"/>
                  <a:gd name="T49" fmla="*/ 8 h 15"/>
                  <a:gd name="T50" fmla="*/ 7 w 8"/>
                  <a:gd name="T51" fmla="*/ 8 h 15"/>
                  <a:gd name="T52" fmla="*/ 6 w 8"/>
                  <a:gd name="T53" fmla="*/ 8 h 15"/>
                  <a:gd name="T54" fmla="*/ 6 w 8"/>
                  <a:gd name="T55" fmla="*/ 8 h 15"/>
                  <a:gd name="T56" fmla="*/ 6 w 8"/>
                  <a:gd name="T57" fmla="*/ 8 h 15"/>
                  <a:gd name="T58" fmla="*/ 6 w 8"/>
                  <a:gd name="T59" fmla="*/ 8 h 15"/>
                  <a:gd name="T60" fmla="*/ 5 w 8"/>
                  <a:gd name="T61" fmla="*/ 10 h 15"/>
                  <a:gd name="T62" fmla="*/ 5 w 8"/>
                  <a:gd name="T63" fmla="*/ 12 h 15"/>
                  <a:gd name="T64" fmla="*/ 8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8" y="14"/>
                    </a:moveTo>
                    <a:cubicBezTo>
                      <a:pt x="8" y="15"/>
                      <a:pt x="7" y="15"/>
                      <a:pt x="7" y="15"/>
                    </a:cubicBezTo>
                    <a:cubicBezTo>
                      <a:pt x="6" y="14"/>
                      <a:pt x="5" y="14"/>
                      <a:pt x="4" y="13"/>
                    </a:cubicBezTo>
                    <a:cubicBezTo>
                      <a:pt x="3" y="12"/>
                      <a:pt x="3" y="11"/>
                      <a:pt x="3" y="9"/>
                    </a:cubicBezTo>
                    <a:cubicBezTo>
                      <a:pt x="3" y="8"/>
                      <a:pt x="4" y="7"/>
                      <a:pt x="4" y="7"/>
                    </a:cubicBezTo>
                    <a:cubicBezTo>
                      <a:pt x="5" y="6"/>
                      <a:pt x="5" y="6"/>
                      <a:pt x="5" y="6"/>
                    </a:cubicBezTo>
                    <a:cubicBezTo>
                      <a:pt x="5" y="6"/>
                      <a:pt x="5" y="6"/>
                      <a:pt x="5" y="6"/>
                    </a:cubicBezTo>
                    <a:cubicBezTo>
                      <a:pt x="5" y="6"/>
                      <a:pt x="5" y="6"/>
                      <a:pt x="5" y="6"/>
                    </a:cubicBezTo>
                    <a:cubicBezTo>
                      <a:pt x="5" y="6"/>
                      <a:pt x="5" y="6"/>
                      <a:pt x="5" y="6"/>
                    </a:cubicBezTo>
                    <a:cubicBezTo>
                      <a:pt x="5" y="5"/>
                      <a:pt x="4" y="3"/>
                      <a:pt x="3" y="2"/>
                    </a:cubicBezTo>
                    <a:cubicBezTo>
                      <a:pt x="3" y="2"/>
                      <a:pt x="2" y="2"/>
                      <a:pt x="2" y="2"/>
                    </a:cubicBezTo>
                    <a:cubicBezTo>
                      <a:pt x="2" y="2"/>
                      <a:pt x="2" y="2"/>
                      <a:pt x="2" y="2"/>
                    </a:cubicBezTo>
                    <a:cubicBezTo>
                      <a:pt x="1" y="3"/>
                      <a:pt x="1" y="4"/>
                      <a:pt x="1" y="4"/>
                    </a:cubicBezTo>
                    <a:cubicBezTo>
                      <a:pt x="1" y="5"/>
                      <a:pt x="1" y="5"/>
                      <a:pt x="1" y="5"/>
                    </a:cubicBezTo>
                    <a:cubicBezTo>
                      <a:pt x="0" y="5"/>
                      <a:pt x="0" y="5"/>
                      <a:pt x="0" y="4"/>
                    </a:cubicBezTo>
                    <a:cubicBezTo>
                      <a:pt x="0" y="4"/>
                      <a:pt x="0" y="4"/>
                      <a:pt x="0" y="3"/>
                    </a:cubicBezTo>
                    <a:cubicBezTo>
                      <a:pt x="0" y="3"/>
                      <a:pt x="0" y="2"/>
                      <a:pt x="0" y="2"/>
                    </a:cubicBezTo>
                    <a:cubicBezTo>
                      <a:pt x="0" y="1"/>
                      <a:pt x="1" y="1"/>
                      <a:pt x="1" y="1"/>
                    </a:cubicBezTo>
                    <a:cubicBezTo>
                      <a:pt x="1" y="0"/>
                      <a:pt x="2" y="0"/>
                      <a:pt x="2" y="0"/>
                    </a:cubicBezTo>
                    <a:cubicBezTo>
                      <a:pt x="3" y="0"/>
                      <a:pt x="4" y="1"/>
                      <a:pt x="5" y="1"/>
                    </a:cubicBezTo>
                    <a:cubicBezTo>
                      <a:pt x="6" y="2"/>
                      <a:pt x="6" y="4"/>
                      <a:pt x="7" y="6"/>
                    </a:cubicBezTo>
                    <a:cubicBezTo>
                      <a:pt x="7" y="6"/>
                      <a:pt x="7" y="6"/>
                      <a:pt x="7" y="6"/>
                    </a:cubicBezTo>
                    <a:cubicBezTo>
                      <a:pt x="7" y="7"/>
                      <a:pt x="7" y="7"/>
                      <a:pt x="7" y="7"/>
                    </a:cubicBezTo>
                    <a:cubicBezTo>
                      <a:pt x="7" y="8"/>
                      <a:pt x="7" y="8"/>
                      <a:pt x="7" y="8"/>
                    </a:cubicBezTo>
                    <a:cubicBezTo>
                      <a:pt x="7" y="8"/>
                      <a:pt x="7" y="8"/>
                      <a:pt x="7" y="8"/>
                    </a:cubicBezTo>
                    <a:cubicBezTo>
                      <a:pt x="7" y="8"/>
                      <a:pt x="7" y="8"/>
                      <a:pt x="7" y="8"/>
                    </a:cubicBezTo>
                    <a:cubicBezTo>
                      <a:pt x="6" y="8"/>
                      <a:pt x="6" y="8"/>
                      <a:pt x="6" y="8"/>
                    </a:cubicBezTo>
                    <a:cubicBezTo>
                      <a:pt x="6" y="8"/>
                      <a:pt x="6" y="8"/>
                      <a:pt x="6" y="8"/>
                    </a:cubicBezTo>
                    <a:cubicBezTo>
                      <a:pt x="6" y="8"/>
                      <a:pt x="6" y="8"/>
                      <a:pt x="6" y="8"/>
                    </a:cubicBezTo>
                    <a:cubicBezTo>
                      <a:pt x="6" y="8"/>
                      <a:pt x="6" y="8"/>
                      <a:pt x="6" y="8"/>
                    </a:cubicBezTo>
                    <a:cubicBezTo>
                      <a:pt x="5" y="9"/>
                      <a:pt x="5" y="9"/>
                      <a:pt x="5" y="10"/>
                    </a:cubicBezTo>
                    <a:cubicBezTo>
                      <a:pt x="4" y="11"/>
                      <a:pt x="5" y="12"/>
                      <a:pt x="5" y="12"/>
                    </a:cubicBezTo>
                    <a:cubicBezTo>
                      <a:pt x="6" y="14"/>
                      <a:pt x="8" y="14"/>
                      <a:pt x="8"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58"/>
              <p:cNvSpPr>
                <a:spLocks/>
              </p:cNvSpPr>
              <p:nvPr/>
            </p:nvSpPr>
            <p:spPr bwMode="auto">
              <a:xfrm>
                <a:off x="14720888" y="8107363"/>
                <a:ext cx="134937" cy="234950"/>
              </a:xfrm>
              <a:custGeom>
                <a:avLst/>
                <a:gdLst>
                  <a:gd name="T0" fmla="*/ 0 w 12"/>
                  <a:gd name="T1" fmla="*/ 0 h 21"/>
                  <a:gd name="T2" fmla="*/ 5 w 12"/>
                  <a:gd name="T3" fmla="*/ 3 h 21"/>
                  <a:gd name="T4" fmla="*/ 8 w 12"/>
                  <a:gd name="T5" fmla="*/ 7 h 21"/>
                  <a:gd name="T6" fmla="*/ 12 w 12"/>
                  <a:gd name="T7" fmla="*/ 12 h 21"/>
                  <a:gd name="T8" fmla="*/ 12 w 12"/>
                  <a:gd name="T9" fmla="*/ 16 h 21"/>
                  <a:gd name="T10" fmla="*/ 11 w 12"/>
                  <a:gd name="T11" fmla="*/ 19 h 21"/>
                  <a:gd name="T12" fmla="*/ 8 w 12"/>
                  <a:gd name="T13" fmla="*/ 20 h 21"/>
                  <a:gd name="T14" fmla="*/ 6 w 12"/>
                  <a:gd name="T15" fmla="*/ 21 h 21"/>
                  <a:gd name="T16" fmla="*/ 5 w 12"/>
                  <a:gd name="T17" fmla="*/ 21 h 21"/>
                  <a:gd name="T18" fmla="*/ 4 w 12"/>
                  <a:gd name="T19" fmla="*/ 21 h 21"/>
                  <a:gd name="T20" fmla="*/ 3 w 12"/>
                  <a:gd name="T21" fmla="*/ 21 h 21"/>
                  <a:gd name="T22" fmla="*/ 1 w 12"/>
                  <a:gd name="T23" fmla="*/ 21 h 21"/>
                  <a:gd name="T24" fmla="*/ 0 w 12"/>
                  <a:gd name="T25" fmla="*/ 20 h 21"/>
                  <a:gd name="T26" fmla="*/ 1 w 12"/>
                  <a:gd name="T27" fmla="*/ 20 h 21"/>
                  <a:gd name="T28" fmla="*/ 3 w 12"/>
                  <a:gd name="T29" fmla="*/ 20 h 21"/>
                  <a:gd name="T30" fmla="*/ 5 w 12"/>
                  <a:gd name="T31" fmla="*/ 19 h 21"/>
                  <a:gd name="T32" fmla="*/ 6 w 12"/>
                  <a:gd name="T33" fmla="*/ 19 h 21"/>
                  <a:gd name="T34" fmla="*/ 7 w 12"/>
                  <a:gd name="T35" fmla="*/ 18 h 21"/>
                  <a:gd name="T36" fmla="*/ 9 w 12"/>
                  <a:gd name="T37" fmla="*/ 17 h 21"/>
                  <a:gd name="T38" fmla="*/ 9 w 12"/>
                  <a:gd name="T39" fmla="*/ 15 h 21"/>
                  <a:gd name="T40" fmla="*/ 9 w 12"/>
                  <a:gd name="T41" fmla="*/ 13 h 21"/>
                  <a:gd name="T42" fmla="*/ 6 w 12"/>
                  <a:gd name="T43" fmla="*/ 8 h 21"/>
                  <a:gd name="T44" fmla="*/ 3 w 12"/>
                  <a:gd name="T45" fmla="*/ 4 h 21"/>
                  <a:gd name="T46" fmla="*/ 0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0" y="0"/>
                    </a:moveTo>
                    <a:cubicBezTo>
                      <a:pt x="0" y="0"/>
                      <a:pt x="2" y="1"/>
                      <a:pt x="5" y="3"/>
                    </a:cubicBezTo>
                    <a:cubicBezTo>
                      <a:pt x="6" y="4"/>
                      <a:pt x="7" y="5"/>
                      <a:pt x="8" y="7"/>
                    </a:cubicBezTo>
                    <a:cubicBezTo>
                      <a:pt x="9" y="8"/>
                      <a:pt x="11" y="10"/>
                      <a:pt x="12" y="12"/>
                    </a:cubicBezTo>
                    <a:cubicBezTo>
                      <a:pt x="12" y="13"/>
                      <a:pt x="12" y="14"/>
                      <a:pt x="12" y="16"/>
                    </a:cubicBezTo>
                    <a:cubicBezTo>
                      <a:pt x="12" y="17"/>
                      <a:pt x="11" y="18"/>
                      <a:pt x="11" y="19"/>
                    </a:cubicBezTo>
                    <a:cubicBezTo>
                      <a:pt x="10" y="20"/>
                      <a:pt x="9" y="20"/>
                      <a:pt x="8" y="20"/>
                    </a:cubicBezTo>
                    <a:cubicBezTo>
                      <a:pt x="7" y="21"/>
                      <a:pt x="7" y="21"/>
                      <a:pt x="6" y="21"/>
                    </a:cubicBezTo>
                    <a:cubicBezTo>
                      <a:pt x="6" y="21"/>
                      <a:pt x="5" y="21"/>
                      <a:pt x="5" y="21"/>
                    </a:cubicBezTo>
                    <a:cubicBezTo>
                      <a:pt x="5" y="21"/>
                      <a:pt x="4" y="21"/>
                      <a:pt x="4" y="21"/>
                    </a:cubicBezTo>
                    <a:cubicBezTo>
                      <a:pt x="4" y="21"/>
                      <a:pt x="3" y="21"/>
                      <a:pt x="3" y="21"/>
                    </a:cubicBezTo>
                    <a:cubicBezTo>
                      <a:pt x="2" y="21"/>
                      <a:pt x="2" y="21"/>
                      <a:pt x="1" y="21"/>
                    </a:cubicBezTo>
                    <a:cubicBezTo>
                      <a:pt x="0" y="20"/>
                      <a:pt x="0" y="20"/>
                      <a:pt x="0" y="20"/>
                    </a:cubicBezTo>
                    <a:cubicBezTo>
                      <a:pt x="0" y="20"/>
                      <a:pt x="0" y="20"/>
                      <a:pt x="1" y="20"/>
                    </a:cubicBezTo>
                    <a:cubicBezTo>
                      <a:pt x="2" y="20"/>
                      <a:pt x="2" y="20"/>
                      <a:pt x="3" y="20"/>
                    </a:cubicBezTo>
                    <a:cubicBezTo>
                      <a:pt x="3" y="20"/>
                      <a:pt x="4" y="19"/>
                      <a:pt x="5" y="19"/>
                    </a:cubicBezTo>
                    <a:cubicBezTo>
                      <a:pt x="5" y="19"/>
                      <a:pt x="5" y="19"/>
                      <a:pt x="6" y="19"/>
                    </a:cubicBezTo>
                    <a:cubicBezTo>
                      <a:pt x="6" y="19"/>
                      <a:pt x="7" y="19"/>
                      <a:pt x="7" y="18"/>
                    </a:cubicBezTo>
                    <a:cubicBezTo>
                      <a:pt x="8" y="18"/>
                      <a:pt x="8" y="18"/>
                      <a:pt x="9" y="17"/>
                    </a:cubicBezTo>
                    <a:cubicBezTo>
                      <a:pt x="9" y="17"/>
                      <a:pt x="9" y="16"/>
                      <a:pt x="9" y="15"/>
                    </a:cubicBezTo>
                    <a:cubicBezTo>
                      <a:pt x="9" y="15"/>
                      <a:pt x="9" y="14"/>
                      <a:pt x="9" y="13"/>
                    </a:cubicBezTo>
                    <a:cubicBezTo>
                      <a:pt x="8" y="11"/>
                      <a:pt x="7" y="10"/>
                      <a:pt x="6" y="8"/>
                    </a:cubicBezTo>
                    <a:cubicBezTo>
                      <a:pt x="5" y="7"/>
                      <a:pt x="4" y="5"/>
                      <a:pt x="3" y="4"/>
                    </a:cubicBezTo>
                    <a:cubicBezTo>
                      <a:pt x="2" y="2"/>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259"/>
              <p:cNvSpPr>
                <a:spLocks/>
              </p:cNvSpPr>
              <p:nvPr/>
            </p:nvSpPr>
            <p:spPr bwMode="auto">
              <a:xfrm>
                <a:off x="14090650" y="7183438"/>
                <a:ext cx="1204912" cy="1035050"/>
              </a:xfrm>
              <a:custGeom>
                <a:avLst/>
                <a:gdLst>
                  <a:gd name="T0" fmla="*/ 107 w 107"/>
                  <a:gd name="T1" fmla="*/ 27 h 92"/>
                  <a:gd name="T2" fmla="*/ 94 w 107"/>
                  <a:gd name="T3" fmla="*/ 14 h 92"/>
                  <a:gd name="T4" fmla="*/ 89 w 107"/>
                  <a:gd name="T5" fmla="*/ 15 h 92"/>
                  <a:gd name="T6" fmla="*/ 76 w 107"/>
                  <a:gd name="T7" fmla="*/ 4 h 92"/>
                  <a:gd name="T8" fmla="*/ 66 w 107"/>
                  <a:gd name="T9" fmla="*/ 9 h 92"/>
                  <a:gd name="T10" fmla="*/ 56 w 107"/>
                  <a:gd name="T11" fmla="*/ 6 h 92"/>
                  <a:gd name="T12" fmla="*/ 51 w 107"/>
                  <a:gd name="T13" fmla="*/ 7 h 92"/>
                  <a:gd name="T14" fmla="*/ 36 w 107"/>
                  <a:gd name="T15" fmla="*/ 0 h 92"/>
                  <a:gd name="T16" fmla="*/ 17 w 107"/>
                  <a:gd name="T17" fmla="*/ 15 h 92"/>
                  <a:gd name="T18" fmla="*/ 7 w 107"/>
                  <a:gd name="T19" fmla="*/ 28 h 92"/>
                  <a:gd name="T20" fmla="*/ 8 w 107"/>
                  <a:gd name="T21" fmla="*/ 34 h 92"/>
                  <a:gd name="T22" fmla="*/ 0 w 107"/>
                  <a:gd name="T23" fmla="*/ 46 h 92"/>
                  <a:gd name="T24" fmla="*/ 5 w 107"/>
                  <a:gd name="T25" fmla="*/ 56 h 92"/>
                  <a:gd name="T26" fmla="*/ 4 w 107"/>
                  <a:gd name="T27" fmla="*/ 60 h 92"/>
                  <a:gd name="T28" fmla="*/ 11 w 107"/>
                  <a:gd name="T29" fmla="*/ 68 h 92"/>
                  <a:gd name="T30" fmla="*/ 15 w 107"/>
                  <a:gd name="T31" fmla="*/ 76 h 92"/>
                  <a:gd name="T32" fmla="*/ 19 w 107"/>
                  <a:gd name="T33" fmla="*/ 91 h 92"/>
                  <a:gd name="T34" fmla="*/ 23 w 107"/>
                  <a:gd name="T35" fmla="*/ 91 h 92"/>
                  <a:gd name="T36" fmla="*/ 21 w 107"/>
                  <a:gd name="T37" fmla="*/ 75 h 92"/>
                  <a:gd name="T38" fmla="*/ 23 w 107"/>
                  <a:gd name="T39" fmla="*/ 67 h 92"/>
                  <a:gd name="T40" fmla="*/ 25 w 107"/>
                  <a:gd name="T41" fmla="*/ 59 h 92"/>
                  <a:gd name="T42" fmla="*/ 29 w 107"/>
                  <a:gd name="T43" fmla="*/ 51 h 92"/>
                  <a:gd name="T44" fmla="*/ 27 w 107"/>
                  <a:gd name="T45" fmla="*/ 44 h 92"/>
                  <a:gd name="T46" fmla="*/ 58 w 107"/>
                  <a:gd name="T47" fmla="*/ 46 h 92"/>
                  <a:gd name="T48" fmla="*/ 68 w 107"/>
                  <a:gd name="T49" fmla="*/ 50 h 92"/>
                  <a:gd name="T50" fmla="*/ 80 w 107"/>
                  <a:gd name="T51" fmla="*/ 42 h 92"/>
                  <a:gd name="T52" fmla="*/ 87 w 107"/>
                  <a:gd name="T53" fmla="*/ 38 h 92"/>
                  <a:gd name="T54" fmla="*/ 92 w 107"/>
                  <a:gd name="T55" fmla="*/ 39 h 92"/>
                  <a:gd name="T56" fmla="*/ 92 w 107"/>
                  <a:gd name="T57" fmla="*/ 40 h 92"/>
                  <a:gd name="T58" fmla="*/ 95 w 107"/>
                  <a:gd name="T59" fmla="*/ 44 h 92"/>
                  <a:gd name="T60" fmla="*/ 94 w 107"/>
                  <a:gd name="T61" fmla="*/ 48 h 92"/>
                  <a:gd name="T62" fmla="*/ 97 w 107"/>
                  <a:gd name="T63" fmla="*/ 54 h 92"/>
                  <a:gd name="T64" fmla="*/ 102 w 107"/>
                  <a:gd name="T65" fmla="*/ 49 h 92"/>
                  <a:gd name="T66" fmla="*/ 99 w 107"/>
                  <a:gd name="T67" fmla="*/ 43 h 92"/>
                  <a:gd name="T68" fmla="*/ 101 w 107"/>
                  <a:gd name="T69" fmla="*/ 40 h 92"/>
                  <a:gd name="T70" fmla="*/ 101 w 107"/>
                  <a:gd name="T71" fmla="*/ 38 h 92"/>
                  <a:gd name="T72" fmla="*/ 107 w 107"/>
                  <a:gd name="T73"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 h="92">
                    <a:moveTo>
                      <a:pt x="107" y="27"/>
                    </a:moveTo>
                    <a:cubicBezTo>
                      <a:pt x="107" y="19"/>
                      <a:pt x="101" y="14"/>
                      <a:pt x="94" y="14"/>
                    </a:cubicBezTo>
                    <a:cubicBezTo>
                      <a:pt x="92" y="14"/>
                      <a:pt x="90" y="14"/>
                      <a:pt x="89" y="15"/>
                    </a:cubicBezTo>
                    <a:cubicBezTo>
                      <a:pt x="88" y="9"/>
                      <a:pt x="82" y="4"/>
                      <a:pt x="76" y="4"/>
                    </a:cubicBezTo>
                    <a:cubicBezTo>
                      <a:pt x="72" y="4"/>
                      <a:pt x="68" y="6"/>
                      <a:pt x="66" y="9"/>
                    </a:cubicBezTo>
                    <a:cubicBezTo>
                      <a:pt x="63" y="7"/>
                      <a:pt x="60" y="6"/>
                      <a:pt x="56" y="6"/>
                    </a:cubicBezTo>
                    <a:cubicBezTo>
                      <a:pt x="54" y="6"/>
                      <a:pt x="52" y="6"/>
                      <a:pt x="51" y="7"/>
                    </a:cubicBezTo>
                    <a:cubicBezTo>
                      <a:pt x="47" y="3"/>
                      <a:pt x="42" y="0"/>
                      <a:pt x="36" y="0"/>
                    </a:cubicBezTo>
                    <a:cubicBezTo>
                      <a:pt x="27" y="0"/>
                      <a:pt x="19" y="7"/>
                      <a:pt x="17" y="15"/>
                    </a:cubicBezTo>
                    <a:cubicBezTo>
                      <a:pt x="11" y="16"/>
                      <a:pt x="7" y="21"/>
                      <a:pt x="7" y="28"/>
                    </a:cubicBezTo>
                    <a:cubicBezTo>
                      <a:pt x="7" y="30"/>
                      <a:pt x="7" y="32"/>
                      <a:pt x="8" y="34"/>
                    </a:cubicBezTo>
                    <a:cubicBezTo>
                      <a:pt x="3" y="36"/>
                      <a:pt x="0" y="40"/>
                      <a:pt x="0" y="46"/>
                    </a:cubicBezTo>
                    <a:cubicBezTo>
                      <a:pt x="0" y="50"/>
                      <a:pt x="2" y="54"/>
                      <a:pt x="5" y="56"/>
                    </a:cubicBezTo>
                    <a:cubicBezTo>
                      <a:pt x="5" y="57"/>
                      <a:pt x="4" y="59"/>
                      <a:pt x="4" y="60"/>
                    </a:cubicBezTo>
                    <a:cubicBezTo>
                      <a:pt x="4" y="64"/>
                      <a:pt x="7" y="68"/>
                      <a:pt x="11" y="68"/>
                    </a:cubicBezTo>
                    <a:cubicBezTo>
                      <a:pt x="13" y="72"/>
                      <a:pt x="14" y="75"/>
                      <a:pt x="15" y="76"/>
                    </a:cubicBezTo>
                    <a:cubicBezTo>
                      <a:pt x="17" y="80"/>
                      <a:pt x="19" y="91"/>
                      <a:pt x="19" y="91"/>
                    </a:cubicBezTo>
                    <a:cubicBezTo>
                      <a:pt x="19" y="91"/>
                      <a:pt x="22" y="92"/>
                      <a:pt x="23" y="91"/>
                    </a:cubicBezTo>
                    <a:cubicBezTo>
                      <a:pt x="24" y="90"/>
                      <a:pt x="23" y="80"/>
                      <a:pt x="21" y="75"/>
                    </a:cubicBezTo>
                    <a:cubicBezTo>
                      <a:pt x="21" y="73"/>
                      <a:pt x="22" y="70"/>
                      <a:pt x="23" y="67"/>
                    </a:cubicBezTo>
                    <a:cubicBezTo>
                      <a:pt x="23" y="66"/>
                      <a:pt x="24" y="63"/>
                      <a:pt x="25" y="59"/>
                    </a:cubicBezTo>
                    <a:cubicBezTo>
                      <a:pt x="27" y="57"/>
                      <a:pt x="29" y="54"/>
                      <a:pt x="29" y="51"/>
                    </a:cubicBezTo>
                    <a:cubicBezTo>
                      <a:pt x="29" y="48"/>
                      <a:pt x="28" y="46"/>
                      <a:pt x="27" y="44"/>
                    </a:cubicBezTo>
                    <a:cubicBezTo>
                      <a:pt x="36" y="47"/>
                      <a:pt x="50" y="50"/>
                      <a:pt x="58" y="46"/>
                    </a:cubicBezTo>
                    <a:cubicBezTo>
                      <a:pt x="60" y="49"/>
                      <a:pt x="64" y="50"/>
                      <a:pt x="68" y="50"/>
                    </a:cubicBezTo>
                    <a:cubicBezTo>
                      <a:pt x="73" y="50"/>
                      <a:pt x="78" y="47"/>
                      <a:pt x="80" y="42"/>
                    </a:cubicBezTo>
                    <a:cubicBezTo>
                      <a:pt x="82" y="41"/>
                      <a:pt x="85" y="40"/>
                      <a:pt x="87" y="38"/>
                    </a:cubicBezTo>
                    <a:cubicBezTo>
                      <a:pt x="89" y="38"/>
                      <a:pt x="90" y="39"/>
                      <a:pt x="92" y="39"/>
                    </a:cubicBezTo>
                    <a:cubicBezTo>
                      <a:pt x="92" y="40"/>
                      <a:pt x="92" y="40"/>
                      <a:pt x="92" y="40"/>
                    </a:cubicBezTo>
                    <a:cubicBezTo>
                      <a:pt x="92" y="42"/>
                      <a:pt x="93" y="44"/>
                      <a:pt x="95" y="44"/>
                    </a:cubicBezTo>
                    <a:cubicBezTo>
                      <a:pt x="94" y="45"/>
                      <a:pt x="94" y="46"/>
                      <a:pt x="94" y="48"/>
                    </a:cubicBezTo>
                    <a:cubicBezTo>
                      <a:pt x="93" y="51"/>
                      <a:pt x="95" y="54"/>
                      <a:pt x="97" y="54"/>
                    </a:cubicBezTo>
                    <a:cubicBezTo>
                      <a:pt x="100" y="54"/>
                      <a:pt x="102" y="52"/>
                      <a:pt x="102" y="49"/>
                    </a:cubicBezTo>
                    <a:cubicBezTo>
                      <a:pt x="103" y="46"/>
                      <a:pt x="101" y="44"/>
                      <a:pt x="99" y="43"/>
                    </a:cubicBezTo>
                    <a:cubicBezTo>
                      <a:pt x="100" y="42"/>
                      <a:pt x="101" y="41"/>
                      <a:pt x="101" y="40"/>
                    </a:cubicBezTo>
                    <a:cubicBezTo>
                      <a:pt x="101" y="39"/>
                      <a:pt x="101" y="38"/>
                      <a:pt x="101" y="38"/>
                    </a:cubicBezTo>
                    <a:cubicBezTo>
                      <a:pt x="105" y="36"/>
                      <a:pt x="107" y="31"/>
                      <a:pt x="107" y="27"/>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260"/>
              <p:cNvSpPr>
                <a:spLocks/>
              </p:cNvSpPr>
              <p:nvPr/>
            </p:nvSpPr>
            <p:spPr bwMode="auto">
              <a:xfrm>
                <a:off x="14766925" y="8523288"/>
                <a:ext cx="146050" cy="101600"/>
              </a:xfrm>
              <a:custGeom>
                <a:avLst/>
                <a:gdLst>
                  <a:gd name="T0" fmla="*/ 8 w 13"/>
                  <a:gd name="T1" fmla="*/ 2 h 9"/>
                  <a:gd name="T2" fmla="*/ 1 w 13"/>
                  <a:gd name="T3" fmla="*/ 4 h 9"/>
                  <a:gd name="T4" fmla="*/ 13 w 13"/>
                  <a:gd name="T5" fmla="*/ 0 h 9"/>
                  <a:gd name="T6" fmla="*/ 8 w 13"/>
                  <a:gd name="T7" fmla="*/ 2 h 9"/>
                </a:gdLst>
                <a:ahLst/>
                <a:cxnLst>
                  <a:cxn ang="0">
                    <a:pos x="T0" y="T1"/>
                  </a:cxn>
                  <a:cxn ang="0">
                    <a:pos x="T2" y="T3"/>
                  </a:cxn>
                  <a:cxn ang="0">
                    <a:pos x="T4" y="T5"/>
                  </a:cxn>
                  <a:cxn ang="0">
                    <a:pos x="T6" y="T7"/>
                  </a:cxn>
                </a:cxnLst>
                <a:rect l="0" t="0" r="r" b="b"/>
                <a:pathLst>
                  <a:path w="13" h="9">
                    <a:moveTo>
                      <a:pt x="8" y="2"/>
                    </a:moveTo>
                    <a:cubicBezTo>
                      <a:pt x="4" y="4"/>
                      <a:pt x="0" y="3"/>
                      <a:pt x="1" y="4"/>
                    </a:cubicBezTo>
                    <a:cubicBezTo>
                      <a:pt x="7" y="9"/>
                      <a:pt x="13" y="2"/>
                      <a:pt x="13" y="0"/>
                    </a:cubicBezTo>
                    <a:cubicBezTo>
                      <a:pt x="13" y="0"/>
                      <a:pt x="11" y="0"/>
                      <a:pt x="8" y="2"/>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261"/>
              <p:cNvSpPr>
                <a:spLocks/>
              </p:cNvSpPr>
              <p:nvPr/>
            </p:nvSpPr>
            <p:spPr bwMode="auto">
              <a:xfrm>
                <a:off x="14585950" y="8410576"/>
                <a:ext cx="349250" cy="157163"/>
              </a:xfrm>
              <a:custGeom>
                <a:avLst/>
                <a:gdLst>
                  <a:gd name="T0" fmla="*/ 2 w 31"/>
                  <a:gd name="T1" fmla="*/ 1 h 14"/>
                  <a:gd name="T2" fmla="*/ 29 w 31"/>
                  <a:gd name="T3" fmla="*/ 7 h 14"/>
                  <a:gd name="T4" fmla="*/ 28 w 31"/>
                  <a:gd name="T5" fmla="*/ 0 h 14"/>
                  <a:gd name="T6" fmla="*/ 2 w 31"/>
                  <a:gd name="T7" fmla="*/ 1 h 14"/>
                </a:gdLst>
                <a:ahLst/>
                <a:cxnLst>
                  <a:cxn ang="0">
                    <a:pos x="T0" y="T1"/>
                  </a:cxn>
                  <a:cxn ang="0">
                    <a:pos x="T2" y="T3"/>
                  </a:cxn>
                  <a:cxn ang="0">
                    <a:pos x="T4" y="T5"/>
                  </a:cxn>
                  <a:cxn ang="0">
                    <a:pos x="T6" y="T7"/>
                  </a:cxn>
                </a:cxnLst>
                <a:rect l="0" t="0" r="r" b="b"/>
                <a:pathLst>
                  <a:path w="31" h="14">
                    <a:moveTo>
                      <a:pt x="2" y="1"/>
                    </a:moveTo>
                    <a:cubicBezTo>
                      <a:pt x="0" y="11"/>
                      <a:pt x="12" y="14"/>
                      <a:pt x="29" y="7"/>
                    </a:cubicBezTo>
                    <a:cubicBezTo>
                      <a:pt x="31" y="6"/>
                      <a:pt x="27" y="2"/>
                      <a:pt x="28" y="0"/>
                    </a:cubicBezTo>
                    <a:cubicBezTo>
                      <a:pt x="20" y="1"/>
                      <a:pt x="8" y="3"/>
                      <a:pt x="2" y="1"/>
                    </a:cubicBezTo>
                    <a:close/>
                  </a:path>
                </a:pathLst>
              </a:custGeom>
              <a:solidFill>
                <a:srgbClr val="0C0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262"/>
              <p:cNvSpPr>
                <a:spLocks/>
              </p:cNvSpPr>
              <p:nvPr/>
            </p:nvSpPr>
            <p:spPr bwMode="auto">
              <a:xfrm>
                <a:off x="14608175" y="8410576"/>
                <a:ext cx="315912" cy="101600"/>
              </a:xfrm>
              <a:custGeom>
                <a:avLst/>
                <a:gdLst>
                  <a:gd name="T0" fmla="*/ 11 w 28"/>
                  <a:gd name="T1" fmla="*/ 3 h 9"/>
                  <a:gd name="T2" fmla="*/ 0 w 28"/>
                  <a:gd name="T3" fmla="*/ 2 h 9"/>
                  <a:gd name="T4" fmla="*/ 28 w 28"/>
                  <a:gd name="T5" fmla="*/ 2 h 9"/>
                  <a:gd name="T6" fmla="*/ 28 w 28"/>
                  <a:gd name="T7" fmla="*/ 0 h 9"/>
                  <a:gd name="T8" fmla="*/ 11 w 28"/>
                  <a:gd name="T9" fmla="*/ 3 h 9"/>
                </a:gdLst>
                <a:ahLst/>
                <a:cxnLst>
                  <a:cxn ang="0">
                    <a:pos x="T0" y="T1"/>
                  </a:cxn>
                  <a:cxn ang="0">
                    <a:pos x="T2" y="T3"/>
                  </a:cxn>
                  <a:cxn ang="0">
                    <a:pos x="T4" y="T5"/>
                  </a:cxn>
                  <a:cxn ang="0">
                    <a:pos x="T6" y="T7"/>
                  </a:cxn>
                  <a:cxn ang="0">
                    <a:pos x="T8" y="T9"/>
                  </a:cxn>
                </a:cxnLst>
                <a:rect l="0" t="0" r="r" b="b"/>
                <a:pathLst>
                  <a:path w="28" h="9">
                    <a:moveTo>
                      <a:pt x="11" y="3"/>
                    </a:moveTo>
                    <a:cubicBezTo>
                      <a:pt x="0" y="2"/>
                      <a:pt x="0" y="2"/>
                      <a:pt x="0" y="2"/>
                    </a:cubicBezTo>
                    <a:cubicBezTo>
                      <a:pt x="1" y="9"/>
                      <a:pt x="28" y="4"/>
                      <a:pt x="28" y="2"/>
                    </a:cubicBezTo>
                    <a:cubicBezTo>
                      <a:pt x="28" y="1"/>
                      <a:pt x="28" y="2"/>
                      <a:pt x="28" y="0"/>
                    </a:cubicBezTo>
                    <a:lnTo>
                      <a:pt x="11" y="3"/>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263"/>
              <p:cNvSpPr>
                <a:spLocks/>
              </p:cNvSpPr>
              <p:nvPr/>
            </p:nvSpPr>
            <p:spPr bwMode="auto">
              <a:xfrm>
                <a:off x="14563725" y="8320088"/>
                <a:ext cx="371475" cy="134938"/>
              </a:xfrm>
              <a:custGeom>
                <a:avLst/>
                <a:gdLst>
                  <a:gd name="T0" fmla="*/ 32 w 33"/>
                  <a:gd name="T1" fmla="*/ 8 h 12"/>
                  <a:gd name="T2" fmla="*/ 19 w 33"/>
                  <a:gd name="T3" fmla="*/ 11 h 12"/>
                  <a:gd name="T4" fmla="*/ 11 w 33"/>
                  <a:gd name="T5" fmla="*/ 12 h 12"/>
                  <a:gd name="T6" fmla="*/ 8 w 33"/>
                  <a:gd name="T7" fmla="*/ 11 h 12"/>
                  <a:gd name="T8" fmla="*/ 5 w 33"/>
                  <a:gd name="T9" fmla="*/ 11 h 12"/>
                  <a:gd name="T10" fmla="*/ 1 w 33"/>
                  <a:gd name="T11" fmla="*/ 8 h 12"/>
                  <a:gd name="T12" fmla="*/ 0 w 33"/>
                  <a:gd name="T13" fmla="*/ 3 h 12"/>
                  <a:gd name="T14" fmla="*/ 0 w 33"/>
                  <a:gd name="T15" fmla="*/ 1 h 12"/>
                  <a:gd name="T16" fmla="*/ 0 w 33"/>
                  <a:gd name="T17" fmla="*/ 0 h 12"/>
                  <a:gd name="T18" fmla="*/ 1 w 33"/>
                  <a:gd name="T19" fmla="*/ 1 h 12"/>
                  <a:gd name="T20" fmla="*/ 2 w 33"/>
                  <a:gd name="T21" fmla="*/ 2 h 12"/>
                  <a:gd name="T22" fmla="*/ 3 w 33"/>
                  <a:gd name="T23" fmla="*/ 7 h 12"/>
                  <a:gd name="T24" fmla="*/ 6 w 33"/>
                  <a:gd name="T25" fmla="*/ 9 h 12"/>
                  <a:gd name="T26" fmla="*/ 8 w 33"/>
                  <a:gd name="T27" fmla="*/ 10 h 12"/>
                  <a:gd name="T28" fmla="*/ 19 w 33"/>
                  <a:gd name="T29" fmla="*/ 9 h 12"/>
                  <a:gd name="T30" fmla="*/ 31 w 33"/>
                  <a:gd name="T31" fmla="*/ 6 h 12"/>
                  <a:gd name="T32" fmla="*/ 33 w 33"/>
                  <a:gd name="T33" fmla="*/ 7 h 12"/>
                  <a:gd name="T34" fmla="*/ 32 w 33"/>
                  <a:gd name="T3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2">
                    <a:moveTo>
                      <a:pt x="32" y="8"/>
                    </a:moveTo>
                    <a:cubicBezTo>
                      <a:pt x="28" y="10"/>
                      <a:pt x="23" y="11"/>
                      <a:pt x="19" y="11"/>
                    </a:cubicBezTo>
                    <a:cubicBezTo>
                      <a:pt x="16" y="12"/>
                      <a:pt x="13" y="12"/>
                      <a:pt x="11" y="12"/>
                    </a:cubicBezTo>
                    <a:cubicBezTo>
                      <a:pt x="10" y="12"/>
                      <a:pt x="8" y="11"/>
                      <a:pt x="8" y="11"/>
                    </a:cubicBezTo>
                    <a:cubicBezTo>
                      <a:pt x="7" y="11"/>
                      <a:pt x="6" y="11"/>
                      <a:pt x="5" y="11"/>
                    </a:cubicBezTo>
                    <a:cubicBezTo>
                      <a:pt x="4" y="10"/>
                      <a:pt x="2" y="9"/>
                      <a:pt x="1" y="8"/>
                    </a:cubicBezTo>
                    <a:cubicBezTo>
                      <a:pt x="0" y="6"/>
                      <a:pt x="0" y="5"/>
                      <a:pt x="0" y="3"/>
                    </a:cubicBezTo>
                    <a:cubicBezTo>
                      <a:pt x="0" y="2"/>
                      <a:pt x="0" y="1"/>
                      <a:pt x="0" y="1"/>
                    </a:cubicBezTo>
                    <a:cubicBezTo>
                      <a:pt x="0" y="0"/>
                      <a:pt x="0" y="0"/>
                      <a:pt x="0" y="0"/>
                    </a:cubicBezTo>
                    <a:cubicBezTo>
                      <a:pt x="1" y="0"/>
                      <a:pt x="1" y="0"/>
                      <a:pt x="1" y="1"/>
                    </a:cubicBezTo>
                    <a:cubicBezTo>
                      <a:pt x="1" y="1"/>
                      <a:pt x="1" y="2"/>
                      <a:pt x="2" y="2"/>
                    </a:cubicBezTo>
                    <a:cubicBezTo>
                      <a:pt x="2" y="4"/>
                      <a:pt x="2" y="5"/>
                      <a:pt x="3" y="7"/>
                    </a:cubicBezTo>
                    <a:cubicBezTo>
                      <a:pt x="4" y="8"/>
                      <a:pt x="5" y="9"/>
                      <a:pt x="6" y="9"/>
                    </a:cubicBezTo>
                    <a:cubicBezTo>
                      <a:pt x="6" y="9"/>
                      <a:pt x="7" y="9"/>
                      <a:pt x="8" y="10"/>
                    </a:cubicBezTo>
                    <a:cubicBezTo>
                      <a:pt x="10" y="10"/>
                      <a:pt x="14" y="10"/>
                      <a:pt x="19" y="9"/>
                    </a:cubicBezTo>
                    <a:cubicBezTo>
                      <a:pt x="23" y="9"/>
                      <a:pt x="28" y="8"/>
                      <a:pt x="31" y="6"/>
                    </a:cubicBezTo>
                    <a:cubicBezTo>
                      <a:pt x="32" y="6"/>
                      <a:pt x="32" y="6"/>
                      <a:pt x="33" y="7"/>
                    </a:cubicBezTo>
                    <a:cubicBezTo>
                      <a:pt x="33" y="7"/>
                      <a:pt x="33" y="8"/>
                      <a:pt x="32" y="8"/>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264"/>
              <p:cNvSpPr>
                <a:spLocks/>
              </p:cNvSpPr>
              <p:nvPr/>
            </p:nvSpPr>
            <p:spPr bwMode="auto">
              <a:xfrm>
                <a:off x="14508163" y="8005763"/>
                <a:ext cx="146050" cy="123825"/>
              </a:xfrm>
              <a:custGeom>
                <a:avLst/>
                <a:gdLst>
                  <a:gd name="T0" fmla="*/ 0 w 13"/>
                  <a:gd name="T1" fmla="*/ 11 h 11"/>
                  <a:gd name="T2" fmla="*/ 0 w 13"/>
                  <a:gd name="T3" fmla="*/ 7 h 11"/>
                  <a:gd name="T4" fmla="*/ 2 w 13"/>
                  <a:gd name="T5" fmla="*/ 4 h 11"/>
                  <a:gd name="T6" fmla="*/ 6 w 13"/>
                  <a:gd name="T7" fmla="*/ 1 h 11"/>
                  <a:gd name="T8" fmla="*/ 9 w 13"/>
                  <a:gd name="T9" fmla="*/ 1 h 11"/>
                  <a:gd name="T10" fmla="*/ 12 w 13"/>
                  <a:gd name="T11" fmla="*/ 3 h 11"/>
                  <a:gd name="T12" fmla="*/ 13 w 13"/>
                  <a:gd name="T13" fmla="*/ 7 h 11"/>
                  <a:gd name="T14" fmla="*/ 11 w 13"/>
                  <a:gd name="T15" fmla="*/ 10 h 11"/>
                  <a:gd name="T16" fmla="*/ 10 w 13"/>
                  <a:gd name="T17" fmla="*/ 7 h 11"/>
                  <a:gd name="T18" fmla="*/ 9 w 13"/>
                  <a:gd name="T19" fmla="*/ 5 h 11"/>
                  <a:gd name="T20" fmla="*/ 8 w 13"/>
                  <a:gd name="T21" fmla="*/ 4 h 11"/>
                  <a:gd name="T22" fmla="*/ 7 w 13"/>
                  <a:gd name="T23" fmla="*/ 4 h 11"/>
                  <a:gd name="T24" fmla="*/ 5 w 13"/>
                  <a:gd name="T25" fmla="*/ 6 h 11"/>
                  <a:gd name="T26" fmla="*/ 3 w 13"/>
                  <a:gd name="T27" fmla="*/ 9 h 11"/>
                  <a:gd name="T28" fmla="*/ 0 w 13"/>
                  <a:gd name="T2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1">
                    <a:moveTo>
                      <a:pt x="0" y="11"/>
                    </a:moveTo>
                    <a:cubicBezTo>
                      <a:pt x="0" y="11"/>
                      <a:pt x="0" y="9"/>
                      <a:pt x="0" y="7"/>
                    </a:cubicBezTo>
                    <a:cubicBezTo>
                      <a:pt x="1" y="6"/>
                      <a:pt x="1" y="5"/>
                      <a:pt x="2" y="4"/>
                    </a:cubicBezTo>
                    <a:cubicBezTo>
                      <a:pt x="3" y="3"/>
                      <a:pt x="4" y="2"/>
                      <a:pt x="6" y="1"/>
                    </a:cubicBezTo>
                    <a:cubicBezTo>
                      <a:pt x="7" y="1"/>
                      <a:pt x="8" y="0"/>
                      <a:pt x="9" y="1"/>
                    </a:cubicBezTo>
                    <a:cubicBezTo>
                      <a:pt x="10" y="1"/>
                      <a:pt x="11" y="2"/>
                      <a:pt x="12" y="3"/>
                    </a:cubicBezTo>
                    <a:cubicBezTo>
                      <a:pt x="12" y="4"/>
                      <a:pt x="13" y="6"/>
                      <a:pt x="13" y="7"/>
                    </a:cubicBezTo>
                    <a:cubicBezTo>
                      <a:pt x="13" y="9"/>
                      <a:pt x="12" y="10"/>
                      <a:pt x="11" y="10"/>
                    </a:cubicBezTo>
                    <a:cubicBezTo>
                      <a:pt x="11" y="10"/>
                      <a:pt x="11" y="9"/>
                      <a:pt x="10" y="7"/>
                    </a:cubicBezTo>
                    <a:cubicBezTo>
                      <a:pt x="10" y="6"/>
                      <a:pt x="9" y="5"/>
                      <a:pt x="9" y="5"/>
                    </a:cubicBezTo>
                    <a:cubicBezTo>
                      <a:pt x="9" y="4"/>
                      <a:pt x="8" y="4"/>
                      <a:pt x="8" y="4"/>
                    </a:cubicBezTo>
                    <a:cubicBezTo>
                      <a:pt x="8" y="4"/>
                      <a:pt x="8" y="4"/>
                      <a:pt x="7" y="4"/>
                    </a:cubicBezTo>
                    <a:cubicBezTo>
                      <a:pt x="6" y="5"/>
                      <a:pt x="6" y="5"/>
                      <a:pt x="5" y="6"/>
                    </a:cubicBezTo>
                    <a:cubicBezTo>
                      <a:pt x="4" y="7"/>
                      <a:pt x="3" y="8"/>
                      <a:pt x="3" y="9"/>
                    </a:cubicBezTo>
                    <a:cubicBezTo>
                      <a:pt x="1" y="10"/>
                      <a:pt x="0" y="11"/>
                      <a:pt x="0" y="1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265"/>
              <p:cNvSpPr>
                <a:spLocks/>
              </p:cNvSpPr>
              <p:nvPr/>
            </p:nvSpPr>
            <p:spPr bwMode="auto">
              <a:xfrm>
                <a:off x="14855825" y="7994651"/>
                <a:ext cx="146050" cy="112713"/>
              </a:xfrm>
              <a:custGeom>
                <a:avLst/>
                <a:gdLst>
                  <a:gd name="T0" fmla="*/ 0 w 13"/>
                  <a:gd name="T1" fmla="*/ 9 h 10"/>
                  <a:gd name="T2" fmla="*/ 1 w 13"/>
                  <a:gd name="T3" fmla="*/ 6 h 10"/>
                  <a:gd name="T4" fmla="*/ 3 w 13"/>
                  <a:gd name="T5" fmla="*/ 3 h 10"/>
                  <a:gd name="T6" fmla="*/ 7 w 13"/>
                  <a:gd name="T7" fmla="*/ 0 h 10"/>
                  <a:gd name="T8" fmla="*/ 11 w 13"/>
                  <a:gd name="T9" fmla="*/ 0 h 10"/>
                  <a:gd name="T10" fmla="*/ 13 w 13"/>
                  <a:gd name="T11" fmla="*/ 2 h 10"/>
                  <a:gd name="T12" fmla="*/ 13 w 13"/>
                  <a:gd name="T13" fmla="*/ 6 h 10"/>
                  <a:gd name="T14" fmla="*/ 12 w 13"/>
                  <a:gd name="T15" fmla="*/ 10 h 10"/>
                  <a:gd name="T16" fmla="*/ 11 w 13"/>
                  <a:gd name="T17" fmla="*/ 7 h 10"/>
                  <a:gd name="T18" fmla="*/ 10 w 13"/>
                  <a:gd name="T19" fmla="*/ 4 h 10"/>
                  <a:gd name="T20" fmla="*/ 9 w 13"/>
                  <a:gd name="T21" fmla="*/ 4 h 10"/>
                  <a:gd name="T22" fmla="*/ 8 w 13"/>
                  <a:gd name="T23" fmla="*/ 4 h 10"/>
                  <a:gd name="T24" fmla="*/ 6 w 13"/>
                  <a:gd name="T25" fmla="*/ 5 h 10"/>
                  <a:gd name="T26" fmla="*/ 3 w 13"/>
                  <a:gd name="T27" fmla="*/ 8 h 10"/>
                  <a:gd name="T28" fmla="*/ 0 w 13"/>
                  <a:gd name="T2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0">
                    <a:moveTo>
                      <a:pt x="0" y="9"/>
                    </a:moveTo>
                    <a:cubicBezTo>
                      <a:pt x="0" y="9"/>
                      <a:pt x="0" y="8"/>
                      <a:pt x="1" y="6"/>
                    </a:cubicBezTo>
                    <a:cubicBezTo>
                      <a:pt x="2" y="5"/>
                      <a:pt x="2" y="4"/>
                      <a:pt x="3" y="3"/>
                    </a:cubicBezTo>
                    <a:cubicBezTo>
                      <a:pt x="4" y="2"/>
                      <a:pt x="5" y="1"/>
                      <a:pt x="7" y="0"/>
                    </a:cubicBezTo>
                    <a:cubicBezTo>
                      <a:pt x="8" y="0"/>
                      <a:pt x="9" y="0"/>
                      <a:pt x="11" y="0"/>
                    </a:cubicBezTo>
                    <a:cubicBezTo>
                      <a:pt x="12" y="1"/>
                      <a:pt x="12" y="2"/>
                      <a:pt x="13" y="2"/>
                    </a:cubicBezTo>
                    <a:cubicBezTo>
                      <a:pt x="13" y="4"/>
                      <a:pt x="13" y="5"/>
                      <a:pt x="13" y="6"/>
                    </a:cubicBezTo>
                    <a:cubicBezTo>
                      <a:pt x="13" y="9"/>
                      <a:pt x="12" y="10"/>
                      <a:pt x="12" y="10"/>
                    </a:cubicBezTo>
                    <a:cubicBezTo>
                      <a:pt x="11" y="10"/>
                      <a:pt x="11" y="8"/>
                      <a:pt x="11" y="7"/>
                    </a:cubicBezTo>
                    <a:cubicBezTo>
                      <a:pt x="11" y="6"/>
                      <a:pt x="10" y="5"/>
                      <a:pt x="10" y="4"/>
                    </a:cubicBezTo>
                    <a:cubicBezTo>
                      <a:pt x="10" y="4"/>
                      <a:pt x="9" y="4"/>
                      <a:pt x="9" y="4"/>
                    </a:cubicBezTo>
                    <a:cubicBezTo>
                      <a:pt x="9" y="3"/>
                      <a:pt x="9" y="3"/>
                      <a:pt x="8" y="4"/>
                    </a:cubicBezTo>
                    <a:cubicBezTo>
                      <a:pt x="7" y="4"/>
                      <a:pt x="6" y="5"/>
                      <a:pt x="6" y="5"/>
                    </a:cubicBezTo>
                    <a:cubicBezTo>
                      <a:pt x="5" y="6"/>
                      <a:pt x="4" y="7"/>
                      <a:pt x="3" y="8"/>
                    </a:cubicBezTo>
                    <a:cubicBezTo>
                      <a:pt x="2" y="9"/>
                      <a:pt x="1" y="10"/>
                      <a:pt x="0" y="9"/>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266"/>
              <p:cNvSpPr>
                <a:spLocks/>
              </p:cNvSpPr>
              <p:nvPr/>
            </p:nvSpPr>
            <p:spPr bwMode="auto">
              <a:xfrm>
                <a:off x="13776325" y="9153526"/>
                <a:ext cx="517525" cy="1012825"/>
              </a:xfrm>
              <a:custGeom>
                <a:avLst/>
                <a:gdLst>
                  <a:gd name="T0" fmla="*/ 40 w 46"/>
                  <a:gd name="T1" fmla="*/ 0 h 90"/>
                  <a:gd name="T2" fmla="*/ 25 w 46"/>
                  <a:gd name="T3" fmla="*/ 18 h 90"/>
                  <a:gd name="T4" fmla="*/ 4 w 46"/>
                  <a:gd name="T5" fmla="*/ 90 h 90"/>
                  <a:gd name="T6" fmla="*/ 36 w 46"/>
                  <a:gd name="T7" fmla="*/ 73 h 90"/>
                  <a:gd name="T8" fmla="*/ 40 w 46"/>
                  <a:gd name="T9" fmla="*/ 0 h 90"/>
                </a:gdLst>
                <a:ahLst/>
                <a:cxnLst>
                  <a:cxn ang="0">
                    <a:pos x="T0" y="T1"/>
                  </a:cxn>
                  <a:cxn ang="0">
                    <a:pos x="T2" y="T3"/>
                  </a:cxn>
                  <a:cxn ang="0">
                    <a:pos x="T4" y="T5"/>
                  </a:cxn>
                  <a:cxn ang="0">
                    <a:pos x="T6" y="T7"/>
                  </a:cxn>
                  <a:cxn ang="0">
                    <a:pos x="T8" y="T9"/>
                  </a:cxn>
                </a:cxnLst>
                <a:rect l="0" t="0" r="r" b="b"/>
                <a:pathLst>
                  <a:path w="46" h="90">
                    <a:moveTo>
                      <a:pt x="40" y="0"/>
                    </a:moveTo>
                    <a:cubicBezTo>
                      <a:pt x="39" y="3"/>
                      <a:pt x="32" y="5"/>
                      <a:pt x="25" y="18"/>
                    </a:cubicBezTo>
                    <a:cubicBezTo>
                      <a:pt x="14" y="42"/>
                      <a:pt x="0" y="83"/>
                      <a:pt x="4" y="90"/>
                    </a:cubicBezTo>
                    <a:cubicBezTo>
                      <a:pt x="18" y="90"/>
                      <a:pt x="36" y="73"/>
                      <a:pt x="36" y="73"/>
                    </a:cubicBezTo>
                    <a:cubicBezTo>
                      <a:pt x="36" y="73"/>
                      <a:pt x="46" y="0"/>
                      <a:pt x="40"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Freeform 267"/>
              <p:cNvSpPr>
                <a:spLocks/>
              </p:cNvSpPr>
              <p:nvPr/>
            </p:nvSpPr>
            <p:spPr bwMode="auto">
              <a:xfrm>
                <a:off x="14935200" y="9704388"/>
                <a:ext cx="550862" cy="303213"/>
              </a:xfrm>
              <a:custGeom>
                <a:avLst/>
                <a:gdLst>
                  <a:gd name="T0" fmla="*/ 0 w 49"/>
                  <a:gd name="T1" fmla="*/ 9 h 27"/>
                  <a:gd name="T2" fmla="*/ 25 w 49"/>
                  <a:gd name="T3" fmla="*/ 2 h 27"/>
                  <a:gd name="T4" fmla="*/ 42 w 49"/>
                  <a:gd name="T5" fmla="*/ 2 h 27"/>
                  <a:gd name="T6" fmla="*/ 43 w 49"/>
                  <a:gd name="T7" fmla="*/ 22 h 27"/>
                  <a:gd name="T8" fmla="*/ 3 w 49"/>
                  <a:gd name="T9" fmla="*/ 27 h 27"/>
                  <a:gd name="T10" fmla="*/ 0 w 49"/>
                  <a:gd name="T11" fmla="*/ 9 h 27"/>
                </a:gdLst>
                <a:ahLst/>
                <a:cxnLst>
                  <a:cxn ang="0">
                    <a:pos x="T0" y="T1"/>
                  </a:cxn>
                  <a:cxn ang="0">
                    <a:pos x="T2" y="T3"/>
                  </a:cxn>
                  <a:cxn ang="0">
                    <a:pos x="T4" y="T5"/>
                  </a:cxn>
                  <a:cxn ang="0">
                    <a:pos x="T6" y="T7"/>
                  </a:cxn>
                  <a:cxn ang="0">
                    <a:pos x="T8" y="T9"/>
                  </a:cxn>
                  <a:cxn ang="0">
                    <a:pos x="T10" y="T11"/>
                  </a:cxn>
                </a:cxnLst>
                <a:rect l="0" t="0" r="r" b="b"/>
                <a:pathLst>
                  <a:path w="49" h="27">
                    <a:moveTo>
                      <a:pt x="0" y="9"/>
                    </a:moveTo>
                    <a:cubicBezTo>
                      <a:pt x="7" y="6"/>
                      <a:pt x="18" y="3"/>
                      <a:pt x="25" y="2"/>
                    </a:cubicBezTo>
                    <a:cubicBezTo>
                      <a:pt x="32" y="1"/>
                      <a:pt x="40" y="0"/>
                      <a:pt x="42" y="2"/>
                    </a:cubicBezTo>
                    <a:cubicBezTo>
                      <a:pt x="45" y="5"/>
                      <a:pt x="49" y="18"/>
                      <a:pt x="43" y="22"/>
                    </a:cubicBezTo>
                    <a:cubicBezTo>
                      <a:pt x="36" y="26"/>
                      <a:pt x="8" y="23"/>
                      <a:pt x="3" y="27"/>
                    </a:cubicBezTo>
                    <a:cubicBezTo>
                      <a:pt x="0" y="26"/>
                      <a:pt x="0" y="9"/>
                      <a:pt x="0" y="9"/>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268"/>
              <p:cNvSpPr>
                <a:spLocks/>
              </p:cNvSpPr>
              <p:nvPr/>
            </p:nvSpPr>
            <p:spPr bwMode="auto">
              <a:xfrm>
                <a:off x="15271750" y="9715501"/>
                <a:ext cx="180975" cy="258763"/>
              </a:xfrm>
              <a:custGeom>
                <a:avLst/>
                <a:gdLst>
                  <a:gd name="T0" fmla="*/ 7 w 16"/>
                  <a:gd name="T1" fmla="*/ 0 h 23"/>
                  <a:gd name="T2" fmla="*/ 0 w 16"/>
                  <a:gd name="T3" fmla="*/ 1 h 23"/>
                  <a:gd name="T4" fmla="*/ 3 w 16"/>
                  <a:gd name="T5" fmla="*/ 23 h 23"/>
                  <a:gd name="T6" fmla="*/ 13 w 16"/>
                  <a:gd name="T7" fmla="*/ 21 h 23"/>
                  <a:gd name="T8" fmla="*/ 16 w 16"/>
                  <a:gd name="T9" fmla="*/ 14 h 23"/>
                  <a:gd name="T10" fmla="*/ 12 w 16"/>
                  <a:gd name="T11" fmla="*/ 1 h 23"/>
                  <a:gd name="T12" fmla="*/ 12 w 16"/>
                  <a:gd name="T13" fmla="*/ 1 h 23"/>
                  <a:gd name="T14" fmla="*/ 7 w 16"/>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3">
                    <a:moveTo>
                      <a:pt x="7" y="0"/>
                    </a:moveTo>
                    <a:cubicBezTo>
                      <a:pt x="5" y="0"/>
                      <a:pt x="3" y="0"/>
                      <a:pt x="0" y="1"/>
                    </a:cubicBezTo>
                    <a:cubicBezTo>
                      <a:pt x="2" y="12"/>
                      <a:pt x="3" y="21"/>
                      <a:pt x="3" y="23"/>
                    </a:cubicBezTo>
                    <a:cubicBezTo>
                      <a:pt x="7" y="23"/>
                      <a:pt x="11" y="22"/>
                      <a:pt x="13" y="21"/>
                    </a:cubicBezTo>
                    <a:cubicBezTo>
                      <a:pt x="15" y="20"/>
                      <a:pt x="16" y="17"/>
                      <a:pt x="16" y="14"/>
                    </a:cubicBezTo>
                    <a:cubicBezTo>
                      <a:pt x="16" y="9"/>
                      <a:pt x="14" y="3"/>
                      <a:pt x="12" y="1"/>
                    </a:cubicBezTo>
                    <a:cubicBezTo>
                      <a:pt x="12" y="1"/>
                      <a:pt x="12" y="1"/>
                      <a:pt x="12" y="1"/>
                    </a:cubicBezTo>
                    <a:cubicBezTo>
                      <a:pt x="11" y="0"/>
                      <a:pt x="10" y="0"/>
                      <a:pt x="7"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269"/>
              <p:cNvSpPr>
                <a:spLocks/>
              </p:cNvSpPr>
              <p:nvPr/>
            </p:nvSpPr>
            <p:spPr bwMode="auto">
              <a:xfrm>
                <a:off x="15160625" y="9759951"/>
                <a:ext cx="280987" cy="46038"/>
              </a:xfrm>
              <a:custGeom>
                <a:avLst/>
                <a:gdLst>
                  <a:gd name="T0" fmla="*/ 1 w 25"/>
                  <a:gd name="T1" fmla="*/ 3 h 4"/>
                  <a:gd name="T2" fmla="*/ 12 w 25"/>
                  <a:gd name="T3" fmla="*/ 1 h 4"/>
                  <a:gd name="T4" fmla="*/ 21 w 25"/>
                  <a:gd name="T5" fmla="*/ 0 h 4"/>
                  <a:gd name="T6" fmla="*/ 25 w 25"/>
                  <a:gd name="T7" fmla="*/ 1 h 4"/>
                  <a:gd name="T8" fmla="*/ 21 w 25"/>
                  <a:gd name="T9" fmla="*/ 2 h 4"/>
                  <a:gd name="T10" fmla="*/ 13 w 25"/>
                  <a:gd name="T11" fmla="*/ 3 h 4"/>
                  <a:gd name="T12" fmla="*/ 1 w 2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5" h="4">
                    <a:moveTo>
                      <a:pt x="1" y="3"/>
                    </a:moveTo>
                    <a:cubicBezTo>
                      <a:pt x="0" y="3"/>
                      <a:pt x="6" y="2"/>
                      <a:pt x="12" y="1"/>
                    </a:cubicBezTo>
                    <a:cubicBezTo>
                      <a:pt x="16" y="1"/>
                      <a:pt x="19" y="0"/>
                      <a:pt x="21" y="0"/>
                    </a:cubicBezTo>
                    <a:cubicBezTo>
                      <a:pt x="23" y="0"/>
                      <a:pt x="25" y="1"/>
                      <a:pt x="25" y="1"/>
                    </a:cubicBezTo>
                    <a:cubicBezTo>
                      <a:pt x="25" y="1"/>
                      <a:pt x="23" y="1"/>
                      <a:pt x="21" y="2"/>
                    </a:cubicBezTo>
                    <a:cubicBezTo>
                      <a:pt x="19" y="2"/>
                      <a:pt x="16" y="2"/>
                      <a:pt x="13" y="3"/>
                    </a:cubicBezTo>
                    <a:cubicBezTo>
                      <a:pt x="6" y="4"/>
                      <a:pt x="1" y="4"/>
                      <a:pt x="1"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270"/>
              <p:cNvSpPr>
                <a:spLocks/>
              </p:cNvSpPr>
              <p:nvPr/>
            </p:nvSpPr>
            <p:spPr bwMode="auto">
              <a:xfrm>
                <a:off x="15205075" y="9817101"/>
                <a:ext cx="247650" cy="22225"/>
              </a:xfrm>
              <a:custGeom>
                <a:avLst/>
                <a:gdLst>
                  <a:gd name="T0" fmla="*/ 0 w 22"/>
                  <a:gd name="T1" fmla="*/ 1 h 2"/>
                  <a:gd name="T2" fmla="*/ 11 w 22"/>
                  <a:gd name="T3" fmla="*/ 0 h 2"/>
                  <a:gd name="T4" fmla="*/ 22 w 22"/>
                  <a:gd name="T5" fmla="*/ 2 h 2"/>
                  <a:gd name="T6" fmla="*/ 19 w 22"/>
                  <a:gd name="T7" fmla="*/ 2 h 2"/>
                  <a:gd name="T8" fmla="*/ 11 w 22"/>
                  <a:gd name="T9" fmla="*/ 2 h 2"/>
                  <a:gd name="T10" fmla="*/ 0 w 22"/>
                  <a:gd name="T11" fmla="*/ 1 h 2"/>
                </a:gdLst>
                <a:ahLst/>
                <a:cxnLst>
                  <a:cxn ang="0">
                    <a:pos x="T0" y="T1"/>
                  </a:cxn>
                  <a:cxn ang="0">
                    <a:pos x="T2" y="T3"/>
                  </a:cxn>
                  <a:cxn ang="0">
                    <a:pos x="T4" y="T5"/>
                  </a:cxn>
                  <a:cxn ang="0">
                    <a:pos x="T6" y="T7"/>
                  </a:cxn>
                  <a:cxn ang="0">
                    <a:pos x="T8" y="T9"/>
                  </a:cxn>
                  <a:cxn ang="0">
                    <a:pos x="T10" y="T11"/>
                  </a:cxn>
                </a:cxnLst>
                <a:rect l="0" t="0" r="r" b="b"/>
                <a:pathLst>
                  <a:path w="22" h="2">
                    <a:moveTo>
                      <a:pt x="0" y="1"/>
                    </a:moveTo>
                    <a:cubicBezTo>
                      <a:pt x="0" y="1"/>
                      <a:pt x="5" y="0"/>
                      <a:pt x="11" y="0"/>
                    </a:cubicBezTo>
                    <a:cubicBezTo>
                      <a:pt x="17" y="0"/>
                      <a:pt x="22" y="1"/>
                      <a:pt x="22" y="2"/>
                    </a:cubicBezTo>
                    <a:cubicBezTo>
                      <a:pt x="22" y="2"/>
                      <a:pt x="21" y="2"/>
                      <a:pt x="19" y="2"/>
                    </a:cubicBezTo>
                    <a:cubicBezTo>
                      <a:pt x="17" y="2"/>
                      <a:pt x="14" y="2"/>
                      <a:pt x="11" y="2"/>
                    </a:cubicBezTo>
                    <a:cubicBezTo>
                      <a:pt x="5" y="2"/>
                      <a:pt x="0" y="2"/>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271"/>
              <p:cNvSpPr>
                <a:spLocks/>
              </p:cNvSpPr>
              <p:nvPr/>
            </p:nvSpPr>
            <p:spPr bwMode="auto">
              <a:xfrm>
                <a:off x="15238413" y="9872663"/>
                <a:ext cx="214312" cy="34925"/>
              </a:xfrm>
              <a:custGeom>
                <a:avLst/>
                <a:gdLst>
                  <a:gd name="T0" fmla="*/ 0 w 19"/>
                  <a:gd name="T1" fmla="*/ 1 h 3"/>
                  <a:gd name="T2" fmla="*/ 9 w 19"/>
                  <a:gd name="T3" fmla="*/ 1 h 3"/>
                  <a:gd name="T4" fmla="*/ 16 w 19"/>
                  <a:gd name="T5" fmla="*/ 2 h 3"/>
                  <a:gd name="T6" fmla="*/ 18 w 19"/>
                  <a:gd name="T7" fmla="*/ 2 h 3"/>
                  <a:gd name="T8" fmla="*/ 19 w 19"/>
                  <a:gd name="T9" fmla="*/ 3 h 3"/>
                  <a:gd name="T10" fmla="*/ 18 w 19"/>
                  <a:gd name="T11" fmla="*/ 3 h 3"/>
                  <a:gd name="T12" fmla="*/ 16 w 19"/>
                  <a:gd name="T13" fmla="*/ 3 h 3"/>
                  <a:gd name="T14" fmla="*/ 9 w 19"/>
                  <a:gd name="T15" fmla="*/ 2 h 3"/>
                  <a:gd name="T16" fmla="*/ 0 w 19"/>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
                    <a:moveTo>
                      <a:pt x="0" y="1"/>
                    </a:moveTo>
                    <a:cubicBezTo>
                      <a:pt x="0" y="0"/>
                      <a:pt x="4" y="0"/>
                      <a:pt x="9" y="1"/>
                    </a:cubicBezTo>
                    <a:cubicBezTo>
                      <a:pt x="12" y="1"/>
                      <a:pt x="14" y="1"/>
                      <a:pt x="16" y="2"/>
                    </a:cubicBezTo>
                    <a:cubicBezTo>
                      <a:pt x="17" y="2"/>
                      <a:pt x="18" y="2"/>
                      <a:pt x="18" y="2"/>
                    </a:cubicBezTo>
                    <a:cubicBezTo>
                      <a:pt x="18" y="3"/>
                      <a:pt x="19" y="3"/>
                      <a:pt x="19" y="3"/>
                    </a:cubicBezTo>
                    <a:cubicBezTo>
                      <a:pt x="18" y="3"/>
                      <a:pt x="18" y="3"/>
                      <a:pt x="18" y="3"/>
                    </a:cubicBezTo>
                    <a:cubicBezTo>
                      <a:pt x="17" y="3"/>
                      <a:pt x="17" y="3"/>
                      <a:pt x="16" y="3"/>
                    </a:cubicBezTo>
                    <a:cubicBezTo>
                      <a:pt x="14" y="3"/>
                      <a:pt x="12" y="3"/>
                      <a:pt x="9" y="2"/>
                    </a:cubicBezTo>
                    <a:cubicBezTo>
                      <a:pt x="4" y="2"/>
                      <a:pt x="0" y="1"/>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272"/>
              <p:cNvSpPr>
                <a:spLocks/>
              </p:cNvSpPr>
              <p:nvPr/>
            </p:nvSpPr>
            <p:spPr bwMode="auto">
              <a:xfrm>
                <a:off x="13798550" y="9794876"/>
                <a:ext cx="1282700" cy="595313"/>
              </a:xfrm>
              <a:custGeom>
                <a:avLst/>
                <a:gdLst>
                  <a:gd name="T0" fmla="*/ 105 w 114"/>
                  <a:gd name="T1" fmla="*/ 0 h 53"/>
                  <a:gd name="T2" fmla="*/ 111 w 114"/>
                  <a:gd name="T3" fmla="*/ 17 h 53"/>
                  <a:gd name="T4" fmla="*/ 4 w 114"/>
                  <a:gd name="T5" fmla="*/ 43 h 53"/>
                  <a:gd name="T6" fmla="*/ 5 w 114"/>
                  <a:gd name="T7" fmla="*/ 21 h 53"/>
                  <a:gd name="T8" fmla="*/ 105 w 114"/>
                  <a:gd name="T9" fmla="*/ 0 h 53"/>
                </a:gdLst>
                <a:ahLst/>
                <a:cxnLst>
                  <a:cxn ang="0">
                    <a:pos x="T0" y="T1"/>
                  </a:cxn>
                  <a:cxn ang="0">
                    <a:pos x="T2" y="T3"/>
                  </a:cxn>
                  <a:cxn ang="0">
                    <a:pos x="T4" y="T5"/>
                  </a:cxn>
                  <a:cxn ang="0">
                    <a:pos x="T6" y="T7"/>
                  </a:cxn>
                  <a:cxn ang="0">
                    <a:pos x="T8" y="T9"/>
                  </a:cxn>
                </a:cxnLst>
                <a:rect l="0" t="0" r="r" b="b"/>
                <a:pathLst>
                  <a:path w="114" h="53">
                    <a:moveTo>
                      <a:pt x="105" y="0"/>
                    </a:moveTo>
                    <a:cubicBezTo>
                      <a:pt x="114" y="2"/>
                      <a:pt x="111" y="17"/>
                      <a:pt x="111" y="17"/>
                    </a:cubicBezTo>
                    <a:cubicBezTo>
                      <a:pt x="98" y="29"/>
                      <a:pt x="24" y="53"/>
                      <a:pt x="4" y="43"/>
                    </a:cubicBezTo>
                    <a:cubicBezTo>
                      <a:pt x="0" y="35"/>
                      <a:pt x="0" y="29"/>
                      <a:pt x="5" y="21"/>
                    </a:cubicBezTo>
                    <a:cubicBezTo>
                      <a:pt x="10" y="13"/>
                      <a:pt x="55" y="7"/>
                      <a:pt x="105"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274"/>
              <p:cNvSpPr>
                <a:spLocks/>
              </p:cNvSpPr>
              <p:nvPr/>
            </p:nvSpPr>
            <p:spPr bwMode="auto">
              <a:xfrm>
                <a:off x="13911263" y="9659938"/>
                <a:ext cx="561975" cy="336550"/>
              </a:xfrm>
              <a:custGeom>
                <a:avLst/>
                <a:gdLst>
                  <a:gd name="T0" fmla="*/ 50 w 50"/>
                  <a:gd name="T1" fmla="*/ 13 h 30"/>
                  <a:gd name="T2" fmla="*/ 26 w 50"/>
                  <a:gd name="T3" fmla="*/ 4 h 30"/>
                  <a:gd name="T4" fmla="*/ 9 w 50"/>
                  <a:gd name="T5" fmla="*/ 2 h 30"/>
                  <a:gd name="T6" fmla="*/ 6 w 50"/>
                  <a:gd name="T7" fmla="*/ 22 h 30"/>
                  <a:gd name="T8" fmla="*/ 45 w 50"/>
                  <a:gd name="T9" fmla="*/ 30 h 30"/>
                  <a:gd name="T10" fmla="*/ 50 w 50"/>
                  <a:gd name="T11" fmla="*/ 13 h 30"/>
                </a:gdLst>
                <a:ahLst/>
                <a:cxnLst>
                  <a:cxn ang="0">
                    <a:pos x="T0" y="T1"/>
                  </a:cxn>
                  <a:cxn ang="0">
                    <a:pos x="T2" y="T3"/>
                  </a:cxn>
                  <a:cxn ang="0">
                    <a:pos x="T4" y="T5"/>
                  </a:cxn>
                  <a:cxn ang="0">
                    <a:pos x="T6" y="T7"/>
                  </a:cxn>
                  <a:cxn ang="0">
                    <a:pos x="T8" y="T9"/>
                  </a:cxn>
                  <a:cxn ang="0">
                    <a:pos x="T10" y="T11"/>
                  </a:cxn>
                </a:cxnLst>
                <a:rect l="0" t="0" r="r" b="b"/>
                <a:pathLst>
                  <a:path w="50" h="30">
                    <a:moveTo>
                      <a:pt x="50" y="13"/>
                    </a:moveTo>
                    <a:cubicBezTo>
                      <a:pt x="43" y="9"/>
                      <a:pt x="33" y="5"/>
                      <a:pt x="26" y="4"/>
                    </a:cubicBezTo>
                    <a:cubicBezTo>
                      <a:pt x="19" y="2"/>
                      <a:pt x="11" y="0"/>
                      <a:pt x="9" y="2"/>
                    </a:cubicBezTo>
                    <a:cubicBezTo>
                      <a:pt x="6" y="5"/>
                      <a:pt x="0" y="17"/>
                      <a:pt x="6" y="22"/>
                    </a:cubicBezTo>
                    <a:cubicBezTo>
                      <a:pt x="13" y="26"/>
                      <a:pt x="40" y="26"/>
                      <a:pt x="45" y="30"/>
                    </a:cubicBezTo>
                    <a:cubicBezTo>
                      <a:pt x="49" y="29"/>
                      <a:pt x="50" y="13"/>
                      <a:pt x="50" y="13"/>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275"/>
              <p:cNvSpPr>
                <a:spLocks/>
              </p:cNvSpPr>
              <p:nvPr/>
            </p:nvSpPr>
            <p:spPr bwMode="auto">
              <a:xfrm>
                <a:off x="14473238" y="98059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5C4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276"/>
              <p:cNvSpPr>
                <a:spLocks/>
              </p:cNvSpPr>
              <p:nvPr/>
            </p:nvSpPr>
            <p:spPr bwMode="auto">
              <a:xfrm>
                <a:off x="13944600" y="9805988"/>
                <a:ext cx="528637" cy="190500"/>
              </a:xfrm>
              <a:custGeom>
                <a:avLst/>
                <a:gdLst>
                  <a:gd name="T0" fmla="*/ 46 w 47"/>
                  <a:gd name="T1" fmla="*/ 0 h 17"/>
                  <a:gd name="T2" fmla="*/ 42 w 47"/>
                  <a:gd name="T3" fmla="*/ 13 h 17"/>
                  <a:gd name="T4" fmla="*/ 3 w 47"/>
                  <a:gd name="T5" fmla="*/ 5 h 17"/>
                  <a:gd name="T6" fmla="*/ 0 w 47"/>
                  <a:gd name="T7" fmla="*/ 2 h 17"/>
                  <a:gd name="T8" fmla="*/ 3 w 47"/>
                  <a:gd name="T9" fmla="*/ 9 h 17"/>
                  <a:gd name="T10" fmla="*/ 42 w 47"/>
                  <a:gd name="T11" fmla="*/ 17 h 17"/>
                  <a:gd name="T12" fmla="*/ 47 w 47"/>
                  <a:gd name="T13" fmla="*/ 0 h 17"/>
                  <a:gd name="T14" fmla="*/ 47 w 47"/>
                  <a:gd name="T15" fmla="*/ 0 h 17"/>
                  <a:gd name="T16" fmla="*/ 46 w 4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7">
                    <a:moveTo>
                      <a:pt x="46" y="0"/>
                    </a:moveTo>
                    <a:cubicBezTo>
                      <a:pt x="45" y="4"/>
                      <a:pt x="44" y="13"/>
                      <a:pt x="42" y="13"/>
                    </a:cubicBezTo>
                    <a:cubicBezTo>
                      <a:pt x="37" y="10"/>
                      <a:pt x="9" y="10"/>
                      <a:pt x="3" y="5"/>
                    </a:cubicBezTo>
                    <a:cubicBezTo>
                      <a:pt x="2" y="4"/>
                      <a:pt x="1" y="3"/>
                      <a:pt x="0" y="2"/>
                    </a:cubicBezTo>
                    <a:cubicBezTo>
                      <a:pt x="0" y="5"/>
                      <a:pt x="1" y="7"/>
                      <a:pt x="3" y="9"/>
                    </a:cubicBezTo>
                    <a:cubicBezTo>
                      <a:pt x="10" y="13"/>
                      <a:pt x="37" y="13"/>
                      <a:pt x="42" y="17"/>
                    </a:cubicBezTo>
                    <a:cubicBezTo>
                      <a:pt x="46" y="16"/>
                      <a:pt x="47" y="0"/>
                      <a:pt x="47" y="0"/>
                    </a:cubicBezTo>
                    <a:cubicBezTo>
                      <a:pt x="47" y="0"/>
                      <a:pt x="47" y="0"/>
                      <a:pt x="47" y="0"/>
                    </a:cubicBezTo>
                    <a:cubicBezTo>
                      <a:pt x="46" y="0"/>
                      <a:pt x="46" y="0"/>
                      <a:pt x="46"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277"/>
              <p:cNvSpPr>
                <a:spLocks/>
              </p:cNvSpPr>
              <p:nvPr/>
            </p:nvSpPr>
            <p:spPr bwMode="auto">
              <a:xfrm>
                <a:off x="13977938" y="9715501"/>
                <a:ext cx="271462" cy="68263"/>
              </a:xfrm>
              <a:custGeom>
                <a:avLst/>
                <a:gdLst>
                  <a:gd name="T0" fmla="*/ 24 w 24"/>
                  <a:gd name="T1" fmla="*/ 5 h 6"/>
                  <a:gd name="T2" fmla="*/ 12 w 24"/>
                  <a:gd name="T3" fmla="*/ 4 h 6"/>
                  <a:gd name="T4" fmla="*/ 3 w 24"/>
                  <a:gd name="T5" fmla="*/ 2 h 6"/>
                  <a:gd name="T6" fmla="*/ 0 w 24"/>
                  <a:gd name="T7" fmla="*/ 1 h 6"/>
                  <a:gd name="T8" fmla="*/ 3 w 24"/>
                  <a:gd name="T9" fmla="*/ 0 h 6"/>
                  <a:gd name="T10" fmla="*/ 12 w 24"/>
                  <a:gd name="T11" fmla="*/ 2 h 6"/>
                  <a:gd name="T12" fmla="*/ 24 w 2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4" h="6">
                    <a:moveTo>
                      <a:pt x="24" y="5"/>
                    </a:moveTo>
                    <a:cubicBezTo>
                      <a:pt x="24" y="6"/>
                      <a:pt x="18" y="5"/>
                      <a:pt x="12" y="4"/>
                    </a:cubicBezTo>
                    <a:cubicBezTo>
                      <a:pt x="8" y="3"/>
                      <a:pt x="5" y="2"/>
                      <a:pt x="3" y="2"/>
                    </a:cubicBezTo>
                    <a:cubicBezTo>
                      <a:pt x="1" y="1"/>
                      <a:pt x="0" y="1"/>
                      <a:pt x="0" y="1"/>
                    </a:cubicBezTo>
                    <a:cubicBezTo>
                      <a:pt x="0" y="0"/>
                      <a:pt x="1" y="0"/>
                      <a:pt x="3" y="0"/>
                    </a:cubicBezTo>
                    <a:cubicBezTo>
                      <a:pt x="6" y="1"/>
                      <a:pt x="9" y="1"/>
                      <a:pt x="12" y="2"/>
                    </a:cubicBezTo>
                    <a:cubicBezTo>
                      <a:pt x="19" y="3"/>
                      <a:pt x="24" y="5"/>
                      <a:pt x="24" y="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278"/>
              <p:cNvSpPr>
                <a:spLocks/>
              </p:cNvSpPr>
              <p:nvPr/>
            </p:nvSpPr>
            <p:spPr bwMode="auto">
              <a:xfrm>
                <a:off x="13955713" y="9771063"/>
                <a:ext cx="247650" cy="34925"/>
              </a:xfrm>
              <a:custGeom>
                <a:avLst/>
                <a:gdLst>
                  <a:gd name="T0" fmla="*/ 22 w 22"/>
                  <a:gd name="T1" fmla="*/ 3 h 3"/>
                  <a:gd name="T2" fmla="*/ 11 w 22"/>
                  <a:gd name="T3" fmla="*/ 3 h 3"/>
                  <a:gd name="T4" fmla="*/ 3 w 22"/>
                  <a:gd name="T5" fmla="*/ 2 h 3"/>
                  <a:gd name="T6" fmla="*/ 0 w 22"/>
                  <a:gd name="T7" fmla="*/ 1 h 3"/>
                  <a:gd name="T8" fmla="*/ 11 w 22"/>
                  <a:gd name="T9" fmla="*/ 1 h 3"/>
                  <a:gd name="T10" fmla="*/ 22 w 22"/>
                  <a:gd name="T11" fmla="*/ 3 h 3"/>
                </a:gdLst>
                <a:ahLst/>
                <a:cxnLst>
                  <a:cxn ang="0">
                    <a:pos x="T0" y="T1"/>
                  </a:cxn>
                  <a:cxn ang="0">
                    <a:pos x="T2" y="T3"/>
                  </a:cxn>
                  <a:cxn ang="0">
                    <a:pos x="T4" y="T5"/>
                  </a:cxn>
                  <a:cxn ang="0">
                    <a:pos x="T6" y="T7"/>
                  </a:cxn>
                  <a:cxn ang="0">
                    <a:pos x="T8" y="T9"/>
                  </a:cxn>
                  <a:cxn ang="0">
                    <a:pos x="T10" y="T11"/>
                  </a:cxn>
                </a:cxnLst>
                <a:rect l="0" t="0" r="r" b="b"/>
                <a:pathLst>
                  <a:path w="22" h="3">
                    <a:moveTo>
                      <a:pt x="22" y="3"/>
                    </a:moveTo>
                    <a:cubicBezTo>
                      <a:pt x="22" y="3"/>
                      <a:pt x="17" y="3"/>
                      <a:pt x="11" y="3"/>
                    </a:cubicBezTo>
                    <a:cubicBezTo>
                      <a:pt x="8" y="3"/>
                      <a:pt x="5" y="2"/>
                      <a:pt x="3" y="2"/>
                    </a:cubicBezTo>
                    <a:cubicBezTo>
                      <a:pt x="1" y="2"/>
                      <a:pt x="0" y="1"/>
                      <a:pt x="0" y="1"/>
                    </a:cubicBezTo>
                    <a:cubicBezTo>
                      <a:pt x="0" y="1"/>
                      <a:pt x="5" y="0"/>
                      <a:pt x="11" y="1"/>
                    </a:cubicBezTo>
                    <a:cubicBezTo>
                      <a:pt x="17" y="2"/>
                      <a:pt x="22" y="2"/>
                      <a:pt x="22"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279"/>
              <p:cNvSpPr>
                <a:spLocks/>
              </p:cNvSpPr>
              <p:nvPr/>
            </p:nvSpPr>
            <p:spPr bwMode="auto">
              <a:xfrm>
                <a:off x="13955713" y="9839326"/>
                <a:ext cx="214312" cy="22225"/>
              </a:xfrm>
              <a:custGeom>
                <a:avLst/>
                <a:gdLst>
                  <a:gd name="T0" fmla="*/ 19 w 19"/>
                  <a:gd name="T1" fmla="*/ 1 h 2"/>
                  <a:gd name="T2" fmla="*/ 9 w 19"/>
                  <a:gd name="T3" fmla="*/ 2 h 2"/>
                  <a:gd name="T4" fmla="*/ 3 w 19"/>
                  <a:gd name="T5" fmla="*/ 2 h 2"/>
                  <a:gd name="T6" fmla="*/ 1 w 19"/>
                  <a:gd name="T7" fmla="*/ 2 h 2"/>
                  <a:gd name="T8" fmla="*/ 0 w 19"/>
                  <a:gd name="T9" fmla="*/ 2 h 2"/>
                  <a:gd name="T10" fmla="*/ 0 w 19"/>
                  <a:gd name="T11" fmla="*/ 1 h 2"/>
                  <a:gd name="T12" fmla="*/ 3 w 19"/>
                  <a:gd name="T13" fmla="*/ 1 h 2"/>
                  <a:gd name="T14" fmla="*/ 9 w 19"/>
                  <a:gd name="T15" fmla="*/ 0 h 2"/>
                  <a:gd name="T16" fmla="*/ 19 w 19"/>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
                    <a:moveTo>
                      <a:pt x="19" y="1"/>
                    </a:moveTo>
                    <a:cubicBezTo>
                      <a:pt x="19" y="2"/>
                      <a:pt x="14" y="2"/>
                      <a:pt x="9" y="2"/>
                    </a:cubicBezTo>
                    <a:cubicBezTo>
                      <a:pt x="7" y="2"/>
                      <a:pt x="4" y="2"/>
                      <a:pt x="3" y="2"/>
                    </a:cubicBezTo>
                    <a:cubicBezTo>
                      <a:pt x="2" y="2"/>
                      <a:pt x="1" y="2"/>
                      <a:pt x="1" y="2"/>
                    </a:cubicBezTo>
                    <a:cubicBezTo>
                      <a:pt x="0" y="2"/>
                      <a:pt x="0" y="2"/>
                      <a:pt x="0" y="2"/>
                    </a:cubicBezTo>
                    <a:cubicBezTo>
                      <a:pt x="0" y="2"/>
                      <a:pt x="0" y="1"/>
                      <a:pt x="0" y="1"/>
                    </a:cubicBezTo>
                    <a:cubicBezTo>
                      <a:pt x="1" y="1"/>
                      <a:pt x="2" y="1"/>
                      <a:pt x="3" y="1"/>
                    </a:cubicBezTo>
                    <a:cubicBezTo>
                      <a:pt x="4" y="0"/>
                      <a:pt x="7" y="0"/>
                      <a:pt x="9" y="0"/>
                    </a:cubicBezTo>
                    <a:cubicBezTo>
                      <a:pt x="14" y="0"/>
                      <a:pt x="19" y="1"/>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280"/>
              <p:cNvSpPr>
                <a:spLocks/>
              </p:cNvSpPr>
              <p:nvPr/>
            </p:nvSpPr>
            <p:spPr bwMode="auto">
              <a:xfrm>
                <a:off x="14373225" y="9794876"/>
                <a:ext cx="1281112" cy="595313"/>
              </a:xfrm>
              <a:custGeom>
                <a:avLst/>
                <a:gdLst>
                  <a:gd name="T0" fmla="*/ 9 w 114"/>
                  <a:gd name="T1" fmla="*/ 0 h 53"/>
                  <a:gd name="T2" fmla="*/ 2 w 114"/>
                  <a:gd name="T3" fmla="*/ 17 h 53"/>
                  <a:gd name="T4" fmla="*/ 109 w 114"/>
                  <a:gd name="T5" fmla="*/ 43 h 53"/>
                  <a:gd name="T6" fmla="*/ 108 w 114"/>
                  <a:gd name="T7" fmla="*/ 21 h 53"/>
                  <a:gd name="T8" fmla="*/ 9 w 114"/>
                  <a:gd name="T9" fmla="*/ 0 h 53"/>
                </a:gdLst>
                <a:ahLst/>
                <a:cxnLst>
                  <a:cxn ang="0">
                    <a:pos x="T0" y="T1"/>
                  </a:cxn>
                  <a:cxn ang="0">
                    <a:pos x="T2" y="T3"/>
                  </a:cxn>
                  <a:cxn ang="0">
                    <a:pos x="T4" y="T5"/>
                  </a:cxn>
                  <a:cxn ang="0">
                    <a:pos x="T6" y="T7"/>
                  </a:cxn>
                  <a:cxn ang="0">
                    <a:pos x="T8" y="T9"/>
                  </a:cxn>
                </a:cxnLst>
                <a:rect l="0" t="0" r="r" b="b"/>
                <a:pathLst>
                  <a:path w="114" h="53">
                    <a:moveTo>
                      <a:pt x="9" y="0"/>
                    </a:moveTo>
                    <a:cubicBezTo>
                      <a:pt x="0" y="2"/>
                      <a:pt x="2" y="17"/>
                      <a:pt x="2" y="17"/>
                    </a:cubicBezTo>
                    <a:cubicBezTo>
                      <a:pt x="16" y="29"/>
                      <a:pt x="90" y="53"/>
                      <a:pt x="109" y="43"/>
                    </a:cubicBezTo>
                    <a:cubicBezTo>
                      <a:pt x="114" y="36"/>
                      <a:pt x="114" y="29"/>
                      <a:pt x="108" y="21"/>
                    </a:cubicBezTo>
                    <a:cubicBezTo>
                      <a:pt x="102" y="13"/>
                      <a:pt x="58" y="7"/>
                      <a:pt x="9"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281"/>
              <p:cNvSpPr>
                <a:spLocks/>
              </p:cNvSpPr>
              <p:nvPr/>
            </p:nvSpPr>
            <p:spPr bwMode="auto">
              <a:xfrm>
                <a:off x="13911263" y="9929813"/>
                <a:ext cx="225425" cy="157163"/>
              </a:xfrm>
              <a:custGeom>
                <a:avLst/>
                <a:gdLst>
                  <a:gd name="T0" fmla="*/ 17 w 20"/>
                  <a:gd name="T1" fmla="*/ 1 h 14"/>
                  <a:gd name="T2" fmla="*/ 8 w 20"/>
                  <a:gd name="T3" fmla="*/ 4 h 14"/>
                  <a:gd name="T4" fmla="*/ 4 w 20"/>
                  <a:gd name="T5" fmla="*/ 7 h 14"/>
                  <a:gd name="T6" fmla="*/ 2 w 20"/>
                  <a:gd name="T7" fmla="*/ 10 h 14"/>
                  <a:gd name="T8" fmla="*/ 1 w 20"/>
                  <a:gd name="T9" fmla="*/ 14 h 14"/>
                  <a:gd name="T10" fmla="*/ 3 w 20"/>
                  <a:gd name="T11" fmla="*/ 11 h 14"/>
                  <a:gd name="T12" fmla="*/ 5 w 20"/>
                  <a:gd name="T13" fmla="*/ 8 h 14"/>
                  <a:gd name="T14" fmla="*/ 9 w 20"/>
                  <a:gd name="T15" fmla="*/ 6 h 14"/>
                  <a:gd name="T16" fmla="*/ 17 w 20"/>
                  <a:gd name="T17" fmla="*/ 2 h 14"/>
                  <a:gd name="T18" fmla="*/ 20 w 20"/>
                  <a:gd name="T19" fmla="*/ 1 h 14"/>
                  <a:gd name="T20" fmla="*/ 17 w 20"/>
                  <a:gd name="T2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4">
                    <a:moveTo>
                      <a:pt x="17" y="1"/>
                    </a:moveTo>
                    <a:cubicBezTo>
                      <a:pt x="14" y="1"/>
                      <a:pt x="11" y="2"/>
                      <a:pt x="8" y="4"/>
                    </a:cubicBezTo>
                    <a:cubicBezTo>
                      <a:pt x="7" y="5"/>
                      <a:pt x="5" y="6"/>
                      <a:pt x="4" y="7"/>
                    </a:cubicBezTo>
                    <a:cubicBezTo>
                      <a:pt x="3" y="8"/>
                      <a:pt x="2" y="9"/>
                      <a:pt x="2" y="10"/>
                    </a:cubicBezTo>
                    <a:cubicBezTo>
                      <a:pt x="1" y="12"/>
                      <a:pt x="0" y="14"/>
                      <a:pt x="1" y="14"/>
                    </a:cubicBezTo>
                    <a:cubicBezTo>
                      <a:pt x="1" y="14"/>
                      <a:pt x="2" y="13"/>
                      <a:pt x="3" y="11"/>
                    </a:cubicBezTo>
                    <a:cubicBezTo>
                      <a:pt x="4" y="10"/>
                      <a:pt x="4" y="9"/>
                      <a:pt x="5" y="8"/>
                    </a:cubicBezTo>
                    <a:cubicBezTo>
                      <a:pt x="7" y="7"/>
                      <a:pt x="8" y="6"/>
                      <a:pt x="9" y="6"/>
                    </a:cubicBezTo>
                    <a:cubicBezTo>
                      <a:pt x="12" y="4"/>
                      <a:pt x="15" y="3"/>
                      <a:pt x="17" y="2"/>
                    </a:cubicBezTo>
                    <a:cubicBezTo>
                      <a:pt x="19" y="1"/>
                      <a:pt x="20" y="1"/>
                      <a:pt x="20" y="1"/>
                    </a:cubicBezTo>
                    <a:cubicBezTo>
                      <a:pt x="20" y="1"/>
                      <a:pt x="19" y="0"/>
                      <a:pt x="17" y="1"/>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282"/>
              <p:cNvSpPr>
                <a:spLocks/>
              </p:cNvSpPr>
              <p:nvPr/>
            </p:nvSpPr>
            <p:spPr bwMode="auto">
              <a:xfrm>
                <a:off x="15317788" y="9929813"/>
                <a:ext cx="225425" cy="146050"/>
              </a:xfrm>
              <a:custGeom>
                <a:avLst/>
                <a:gdLst>
                  <a:gd name="T0" fmla="*/ 18 w 20"/>
                  <a:gd name="T1" fmla="*/ 9 h 13"/>
                  <a:gd name="T2" fmla="*/ 16 w 20"/>
                  <a:gd name="T3" fmla="*/ 6 h 13"/>
                  <a:gd name="T4" fmla="*/ 12 w 20"/>
                  <a:gd name="T5" fmla="*/ 3 h 13"/>
                  <a:gd name="T6" fmla="*/ 4 w 20"/>
                  <a:gd name="T7" fmla="*/ 0 h 13"/>
                  <a:gd name="T8" fmla="*/ 0 w 20"/>
                  <a:gd name="T9" fmla="*/ 0 h 13"/>
                  <a:gd name="T10" fmla="*/ 3 w 20"/>
                  <a:gd name="T11" fmla="*/ 1 h 13"/>
                  <a:gd name="T12" fmla="*/ 11 w 20"/>
                  <a:gd name="T13" fmla="*/ 5 h 13"/>
                  <a:gd name="T14" fmla="*/ 15 w 20"/>
                  <a:gd name="T15" fmla="*/ 7 h 13"/>
                  <a:gd name="T16" fmla="*/ 17 w 20"/>
                  <a:gd name="T17" fmla="*/ 10 h 13"/>
                  <a:gd name="T18" fmla="*/ 19 w 20"/>
                  <a:gd name="T19" fmla="*/ 13 h 13"/>
                  <a:gd name="T20" fmla="*/ 18 w 20"/>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3">
                    <a:moveTo>
                      <a:pt x="18" y="9"/>
                    </a:moveTo>
                    <a:cubicBezTo>
                      <a:pt x="18" y="8"/>
                      <a:pt x="17" y="7"/>
                      <a:pt x="16" y="6"/>
                    </a:cubicBezTo>
                    <a:cubicBezTo>
                      <a:pt x="15" y="5"/>
                      <a:pt x="13" y="4"/>
                      <a:pt x="12" y="3"/>
                    </a:cubicBezTo>
                    <a:cubicBezTo>
                      <a:pt x="9" y="1"/>
                      <a:pt x="6" y="0"/>
                      <a:pt x="4" y="0"/>
                    </a:cubicBezTo>
                    <a:cubicBezTo>
                      <a:pt x="1" y="0"/>
                      <a:pt x="0" y="0"/>
                      <a:pt x="0" y="0"/>
                    </a:cubicBezTo>
                    <a:cubicBezTo>
                      <a:pt x="0" y="0"/>
                      <a:pt x="1" y="1"/>
                      <a:pt x="3" y="1"/>
                    </a:cubicBezTo>
                    <a:cubicBezTo>
                      <a:pt x="5" y="2"/>
                      <a:pt x="8" y="3"/>
                      <a:pt x="11" y="5"/>
                    </a:cubicBezTo>
                    <a:cubicBezTo>
                      <a:pt x="12" y="6"/>
                      <a:pt x="14" y="6"/>
                      <a:pt x="15" y="7"/>
                    </a:cubicBezTo>
                    <a:cubicBezTo>
                      <a:pt x="16" y="8"/>
                      <a:pt x="17" y="9"/>
                      <a:pt x="17" y="10"/>
                    </a:cubicBezTo>
                    <a:cubicBezTo>
                      <a:pt x="19" y="12"/>
                      <a:pt x="19" y="13"/>
                      <a:pt x="19" y="13"/>
                    </a:cubicBezTo>
                    <a:cubicBezTo>
                      <a:pt x="20" y="13"/>
                      <a:pt x="19" y="11"/>
                      <a:pt x="18" y="9"/>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6398209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 name="กลุ่ม 234"/>
          <p:cNvGrpSpPr/>
          <p:nvPr/>
        </p:nvGrpSpPr>
        <p:grpSpPr>
          <a:xfrm>
            <a:off x="13838237" y="5029200"/>
            <a:ext cx="1541964" cy="1541965"/>
            <a:chOff x="3094037" y="4417833"/>
            <a:chExt cx="1541964" cy="1541965"/>
          </a:xfrm>
        </p:grpSpPr>
        <p:sp>
          <p:nvSpPr>
            <p:cNvPr id="168" name="Oval 14"/>
            <p:cNvSpPr>
              <a:spLocks noChangeArrowheads="1"/>
            </p:cNvSpPr>
            <p:nvPr/>
          </p:nvSpPr>
          <p:spPr bwMode="auto">
            <a:xfrm>
              <a:off x="3094037" y="4417833"/>
              <a:ext cx="1541964" cy="154196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69" name="กลุ่ม 236"/>
            <p:cNvGrpSpPr/>
            <p:nvPr/>
          </p:nvGrpSpPr>
          <p:grpSpPr>
            <a:xfrm>
              <a:off x="3402243" y="4744771"/>
              <a:ext cx="885884" cy="888088"/>
              <a:chOff x="17129509" y="11525195"/>
              <a:chExt cx="638175" cy="639763"/>
            </a:xfrm>
            <a:solidFill>
              <a:schemeClr val="bg1"/>
            </a:solidFill>
          </p:grpSpPr>
          <p:sp>
            <p:nvSpPr>
              <p:cNvPr id="17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77" name="TextBox 176"/>
          <p:cNvSpPr txBox="1"/>
          <p:nvPr/>
        </p:nvSpPr>
        <p:spPr bwMode="auto">
          <a:xfrm>
            <a:off x="16463755" y="5083113"/>
            <a:ext cx="1503938"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6"/>
                </a:solidFill>
                <a:latin typeface="Lato" pitchFamily="34" charset="0"/>
                <a:ea typeface="Lato" pitchFamily="34" charset="0"/>
                <a:cs typeface="Lato" pitchFamily="34" charset="0"/>
              </a:rPr>
              <a:t>Event</a:t>
            </a:r>
            <a:endParaRPr lang="id-ID" sz="4000" b="1" dirty="0">
              <a:solidFill>
                <a:schemeClr val="accent6"/>
              </a:solidFill>
              <a:latin typeface="Lato" pitchFamily="34" charset="0"/>
              <a:ea typeface="Lato" pitchFamily="34" charset="0"/>
              <a:cs typeface="Lato" pitchFamily="34" charset="0"/>
            </a:endParaRPr>
          </a:p>
        </p:txBody>
      </p:sp>
      <p:sp>
        <p:nvSpPr>
          <p:cNvPr id="178" name="TextBox 177"/>
          <p:cNvSpPr txBox="1"/>
          <p:nvPr/>
        </p:nvSpPr>
        <p:spPr>
          <a:xfrm>
            <a:off x="16361379" y="5562600"/>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79" name="กลุ่ม 247"/>
          <p:cNvGrpSpPr/>
          <p:nvPr/>
        </p:nvGrpSpPr>
        <p:grpSpPr>
          <a:xfrm>
            <a:off x="13838237" y="6836757"/>
            <a:ext cx="1541964" cy="1541965"/>
            <a:chOff x="3094037" y="6225390"/>
            <a:chExt cx="1541964" cy="1541965"/>
          </a:xfrm>
        </p:grpSpPr>
        <p:sp>
          <p:nvSpPr>
            <p:cNvPr id="180" name="Oval 15"/>
            <p:cNvSpPr>
              <a:spLocks noChangeArrowheads="1"/>
            </p:cNvSpPr>
            <p:nvPr/>
          </p:nvSpPr>
          <p:spPr bwMode="auto">
            <a:xfrm>
              <a:off x="3094037" y="6225390"/>
              <a:ext cx="1541964" cy="154196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81" name="Freeform 134"/>
            <p:cNvSpPr>
              <a:spLocks noEditPoints="1"/>
            </p:cNvSpPr>
            <p:nvPr/>
          </p:nvSpPr>
          <p:spPr bwMode="auto">
            <a:xfrm>
              <a:off x="3441910" y="6568739"/>
              <a:ext cx="846217" cy="846217"/>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82" name="TextBox 181"/>
          <p:cNvSpPr txBox="1"/>
          <p:nvPr/>
        </p:nvSpPr>
        <p:spPr bwMode="auto">
          <a:xfrm>
            <a:off x="16443418" y="7010400"/>
            <a:ext cx="1659429"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5"/>
                </a:solidFill>
                <a:latin typeface="Lato" pitchFamily="34" charset="0"/>
                <a:ea typeface="Lato" pitchFamily="34" charset="0"/>
                <a:cs typeface="Lato" pitchFamily="34" charset="0"/>
              </a:rPr>
              <a:t>Global</a:t>
            </a:r>
            <a:endParaRPr lang="id-ID" sz="4000" b="1" dirty="0">
              <a:solidFill>
                <a:schemeClr val="accent5"/>
              </a:solidFill>
              <a:latin typeface="Lato" pitchFamily="34" charset="0"/>
              <a:ea typeface="Lato" pitchFamily="34" charset="0"/>
              <a:cs typeface="Lato" pitchFamily="34" charset="0"/>
            </a:endParaRPr>
          </a:p>
        </p:txBody>
      </p:sp>
      <p:sp>
        <p:nvSpPr>
          <p:cNvPr id="183" name="TextBox 182"/>
          <p:cNvSpPr txBox="1"/>
          <p:nvPr/>
        </p:nvSpPr>
        <p:spPr>
          <a:xfrm>
            <a:off x="16341042" y="7489887"/>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84" name="กลุ่ม 253"/>
          <p:cNvGrpSpPr/>
          <p:nvPr/>
        </p:nvGrpSpPr>
        <p:grpSpPr>
          <a:xfrm>
            <a:off x="13838237" y="8682529"/>
            <a:ext cx="1541964" cy="1541965"/>
            <a:chOff x="3094037" y="8071162"/>
            <a:chExt cx="1541964" cy="1541965"/>
          </a:xfrm>
        </p:grpSpPr>
        <p:sp>
          <p:nvSpPr>
            <p:cNvPr id="185" name="Oval 16"/>
            <p:cNvSpPr>
              <a:spLocks noChangeArrowheads="1"/>
            </p:cNvSpPr>
            <p:nvPr/>
          </p:nvSpPr>
          <p:spPr bwMode="auto">
            <a:xfrm>
              <a:off x="3094037" y="8071162"/>
              <a:ext cx="1541964" cy="154196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86" name="กลุ่ม 255"/>
            <p:cNvGrpSpPr/>
            <p:nvPr/>
          </p:nvGrpSpPr>
          <p:grpSpPr>
            <a:xfrm>
              <a:off x="3501410" y="8445479"/>
              <a:ext cx="727218" cy="793329"/>
              <a:chOff x="16724313" y="7705725"/>
              <a:chExt cx="523875" cy="571500"/>
            </a:xfrm>
            <a:solidFill>
              <a:schemeClr val="bg1"/>
            </a:solidFill>
          </p:grpSpPr>
          <p:sp>
            <p:nvSpPr>
              <p:cNvPr id="187"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93" name="TextBox 192"/>
          <p:cNvSpPr txBox="1"/>
          <p:nvPr/>
        </p:nvSpPr>
        <p:spPr bwMode="auto">
          <a:xfrm>
            <a:off x="16539955" y="8901199"/>
            <a:ext cx="2335896"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1"/>
                </a:solidFill>
                <a:latin typeface="Lato" pitchFamily="34" charset="0"/>
                <a:ea typeface="Lato" pitchFamily="34" charset="0"/>
                <a:cs typeface="Lato" pitchFamily="34" charset="0"/>
              </a:rPr>
              <a:t>Database</a:t>
            </a:r>
            <a:endParaRPr lang="id-ID" sz="4000" b="1" dirty="0">
              <a:solidFill>
                <a:schemeClr val="accent1"/>
              </a:solidFill>
              <a:latin typeface="Lato" pitchFamily="34" charset="0"/>
              <a:ea typeface="Lato" pitchFamily="34" charset="0"/>
              <a:cs typeface="Lato" pitchFamily="34" charset="0"/>
            </a:endParaRPr>
          </a:p>
        </p:txBody>
      </p:sp>
      <p:sp>
        <p:nvSpPr>
          <p:cNvPr id="194" name="TextBox 193"/>
          <p:cNvSpPr txBox="1"/>
          <p:nvPr/>
        </p:nvSpPr>
        <p:spPr>
          <a:xfrm>
            <a:off x="16437579" y="9380686"/>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95" name="กลุ่ม 265"/>
          <p:cNvGrpSpPr/>
          <p:nvPr/>
        </p:nvGrpSpPr>
        <p:grpSpPr>
          <a:xfrm>
            <a:off x="13838237" y="10490086"/>
            <a:ext cx="1541964" cy="1561072"/>
            <a:chOff x="3094037" y="9878719"/>
            <a:chExt cx="1541964" cy="1561072"/>
          </a:xfrm>
        </p:grpSpPr>
        <p:sp>
          <p:nvSpPr>
            <p:cNvPr id="196" name="Oval 17"/>
            <p:cNvSpPr>
              <a:spLocks noChangeArrowheads="1"/>
            </p:cNvSpPr>
            <p:nvPr/>
          </p:nvSpPr>
          <p:spPr bwMode="auto">
            <a:xfrm>
              <a:off x="3094037" y="9878719"/>
              <a:ext cx="1541964" cy="1561072"/>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97" name="กลุ่ม 267"/>
            <p:cNvGrpSpPr/>
            <p:nvPr/>
          </p:nvGrpSpPr>
          <p:grpSpPr>
            <a:xfrm>
              <a:off x="3534464" y="10211184"/>
              <a:ext cx="661107" cy="821977"/>
              <a:chOff x="14409738" y="2870200"/>
              <a:chExt cx="476250" cy="592138"/>
            </a:xfrm>
            <a:solidFill>
              <a:schemeClr val="bg1"/>
            </a:solidFill>
          </p:grpSpPr>
          <p:sp>
            <p:nvSpPr>
              <p:cNvPr id="198" name="Freeform 42"/>
              <p:cNvSpPr>
                <a:spLocks/>
              </p:cNvSpPr>
              <p:nvPr/>
            </p:nvSpPr>
            <p:spPr bwMode="auto">
              <a:xfrm>
                <a:off x="14409738" y="2927350"/>
                <a:ext cx="476250" cy="534988"/>
              </a:xfrm>
              <a:custGeom>
                <a:avLst/>
                <a:gdLst>
                  <a:gd name="T0" fmla="*/ 44 w 50"/>
                  <a:gd name="T1" fmla="*/ 0 h 56"/>
                  <a:gd name="T2" fmla="*/ 41 w 50"/>
                  <a:gd name="T3" fmla="*/ 0 h 56"/>
                  <a:gd name="T4" fmla="*/ 39 w 50"/>
                  <a:gd name="T5" fmla="*/ 1 h 56"/>
                  <a:gd name="T6" fmla="*/ 41 w 50"/>
                  <a:gd name="T7" fmla="*/ 3 h 56"/>
                  <a:gd name="T8" fmla="*/ 44 w 50"/>
                  <a:gd name="T9" fmla="*/ 3 h 56"/>
                  <a:gd name="T10" fmla="*/ 47 w 50"/>
                  <a:gd name="T11" fmla="*/ 6 h 56"/>
                  <a:gd name="T12" fmla="*/ 47 w 50"/>
                  <a:gd name="T13" fmla="*/ 50 h 56"/>
                  <a:gd name="T14" fmla="*/ 44 w 50"/>
                  <a:gd name="T15" fmla="*/ 54 h 56"/>
                  <a:gd name="T16" fmla="*/ 6 w 50"/>
                  <a:gd name="T17" fmla="*/ 54 h 56"/>
                  <a:gd name="T18" fmla="*/ 3 w 50"/>
                  <a:gd name="T19" fmla="*/ 50 h 56"/>
                  <a:gd name="T20" fmla="*/ 3 w 50"/>
                  <a:gd name="T21" fmla="*/ 6 h 56"/>
                  <a:gd name="T22" fmla="*/ 6 w 50"/>
                  <a:gd name="T23" fmla="*/ 3 h 56"/>
                  <a:gd name="T24" fmla="*/ 10 w 50"/>
                  <a:gd name="T25" fmla="*/ 3 h 56"/>
                  <a:gd name="T26" fmla="*/ 11 w 50"/>
                  <a:gd name="T27" fmla="*/ 1 h 56"/>
                  <a:gd name="T28" fmla="*/ 10 w 50"/>
                  <a:gd name="T29" fmla="*/ 0 h 56"/>
                  <a:gd name="T30" fmla="*/ 6 w 50"/>
                  <a:gd name="T31" fmla="*/ 0 h 56"/>
                  <a:gd name="T32" fmla="*/ 0 w 50"/>
                  <a:gd name="T33" fmla="*/ 6 h 56"/>
                  <a:gd name="T34" fmla="*/ 0 w 50"/>
                  <a:gd name="T35" fmla="*/ 50 h 56"/>
                  <a:gd name="T36" fmla="*/ 6 w 50"/>
                  <a:gd name="T37" fmla="*/ 56 h 56"/>
                  <a:gd name="T38" fmla="*/ 44 w 50"/>
                  <a:gd name="T39" fmla="*/ 56 h 56"/>
                  <a:gd name="T40" fmla="*/ 50 w 50"/>
                  <a:gd name="T41" fmla="*/ 50 h 56"/>
                  <a:gd name="T42" fmla="*/ 50 w 50"/>
                  <a:gd name="T43" fmla="*/ 6 h 56"/>
                  <a:gd name="T44" fmla="*/ 44 w 50"/>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6">
                    <a:moveTo>
                      <a:pt x="44" y="0"/>
                    </a:moveTo>
                    <a:cubicBezTo>
                      <a:pt x="41" y="0"/>
                      <a:pt x="41" y="0"/>
                      <a:pt x="41" y="0"/>
                    </a:cubicBezTo>
                    <a:cubicBezTo>
                      <a:pt x="40" y="0"/>
                      <a:pt x="39" y="1"/>
                      <a:pt x="39" y="1"/>
                    </a:cubicBezTo>
                    <a:cubicBezTo>
                      <a:pt x="39" y="2"/>
                      <a:pt x="40" y="3"/>
                      <a:pt x="41" y="3"/>
                    </a:cubicBezTo>
                    <a:cubicBezTo>
                      <a:pt x="44" y="3"/>
                      <a:pt x="44" y="3"/>
                      <a:pt x="44" y="3"/>
                    </a:cubicBezTo>
                    <a:cubicBezTo>
                      <a:pt x="46" y="3"/>
                      <a:pt x="47" y="4"/>
                      <a:pt x="47" y="6"/>
                    </a:cubicBezTo>
                    <a:cubicBezTo>
                      <a:pt x="47" y="50"/>
                      <a:pt x="47" y="50"/>
                      <a:pt x="47" y="50"/>
                    </a:cubicBezTo>
                    <a:cubicBezTo>
                      <a:pt x="47" y="52"/>
                      <a:pt x="46" y="54"/>
                      <a:pt x="44" y="54"/>
                    </a:cubicBezTo>
                    <a:cubicBezTo>
                      <a:pt x="6" y="54"/>
                      <a:pt x="6" y="54"/>
                      <a:pt x="6" y="54"/>
                    </a:cubicBezTo>
                    <a:cubicBezTo>
                      <a:pt x="4" y="54"/>
                      <a:pt x="3" y="52"/>
                      <a:pt x="3" y="50"/>
                    </a:cubicBezTo>
                    <a:cubicBezTo>
                      <a:pt x="3" y="6"/>
                      <a:pt x="3" y="6"/>
                      <a:pt x="3" y="6"/>
                    </a:cubicBezTo>
                    <a:cubicBezTo>
                      <a:pt x="3" y="4"/>
                      <a:pt x="4" y="3"/>
                      <a:pt x="6" y="3"/>
                    </a:cubicBezTo>
                    <a:cubicBezTo>
                      <a:pt x="10" y="3"/>
                      <a:pt x="10" y="3"/>
                      <a:pt x="10" y="3"/>
                    </a:cubicBezTo>
                    <a:cubicBezTo>
                      <a:pt x="10" y="3"/>
                      <a:pt x="11" y="2"/>
                      <a:pt x="11" y="1"/>
                    </a:cubicBezTo>
                    <a:cubicBezTo>
                      <a:pt x="11" y="1"/>
                      <a:pt x="10" y="0"/>
                      <a:pt x="10" y="0"/>
                    </a:cubicBezTo>
                    <a:cubicBezTo>
                      <a:pt x="6" y="0"/>
                      <a:pt x="6" y="0"/>
                      <a:pt x="6" y="0"/>
                    </a:cubicBezTo>
                    <a:cubicBezTo>
                      <a:pt x="3" y="0"/>
                      <a:pt x="0" y="3"/>
                      <a:pt x="0" y="6"/>
                    </a:cubicBezTo>
                    <a:cubicBezTo>
                      <a:pt x="0" y="50"/>
                      <a:pt x="0" y="50"/>
                      <a:pt x="0" y="50"/>
                    </a:cubicBezTo>
                    <a:cubicBezTo>
                      <a:pt x="0" y="54"/>
                      <a:pt x="3" y="56"/>
                      <a:pt x="6" y="56"/>
                    </a:cubicBezTo>
                    <a:cubicBezTo>
                      <a:pt x="44" y="56"/>
                      <a:pt x="44" y="56"/>
                      <a:pt x="44" y="56"/>
                    </a:cubicBezTo>
                    <a:cubicBezTo>
                      <a:pt x="47" y="56"/>
                      <a:pt x="50" y="54"/>
                      <a:pt x="50" y="50"/>
                    </a:cubicBezTo>
                    <a:cubicBezTo>
                      <a:pt x="50" y="6"/>
                      <a:pt x="50" y="6"/>
                      <a:pt x="50" y="6"/>
                    </a:cubicBezTo>
                    <a:cubicBezTo>
                      <a:pt x="50" y="3"/>
                      <a:pt x="47"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3"/>
              <p:cNvSpPr>
                <a:spLocks noEditPoints="1"/>
              </p:cNvSpPr>
              <p:nvPr/>
            </p:nvSpPr>
            <p:spPr bwMode="auto">
              <a:xfrm>
                <a:off x="14533563" y="2870200"/>
                <a:ext cx="238125" cy="142875"/>
              </a:xfrm>
              <a:custGeom>
                <a:avLst/>
                <a:gdLst>
                  <a:gd name="T0" fmla="*/ 4 w 25"/>
                  <a:gd name="T1" fmla="*/ 15 h 15"/>
                  <a:gd name="T2" fmla="*/ 21 w 25"/>
                  <a:gd name="T3" fmla="*/ 15 h 15"/>
                  <a:gd name="T4" fmla="*/ 25 w 25"/>
                  <a:gd name="T5" fmla="*/ 11 h 15"/>
                  <a:gd name="T6" fmla="*/ 25 w 25"/>
                  <a:gd name="T7" fmla="*/ 4 h 15"/>
                  <a:gd name="T8" fmla="*/ 21 w 25"/>
                  <a:gd name="T9" fmla="*/ 0 h 15"/>
                  <a:gd name="T10" fmla="*/ 4 w 25"/>
                  <a:gd name="T11" fmla="*/ 0 h 15"/>
                  <a:gd name="T12" fmla="*/ 0 w 25"/>
                  <a:gd name="T13" fmla="*/ 4 h 15"/>
                  <a:gd name="T14" fmla="*/ 0 w 25"/>
                  <a:gd name="T15" fmla="*/ 11 h 15"/>
                  <a:gd name="T16" fmla="*/ 4 w 25"/>
                  <a:gd name="T17" fmla="*/ 15 h 15"/>
                  <a:gd name="T18" fmla="*/ 2 w 25"/>
                  <a:gd name="T19" fmla="*/ 4 h 15"/>
                  <a:gd name="T20" fmla="*/ 4 w 25"/>
                  <a:gd name="T21" fmla="*/ 3 h 15"/>
                  <a:gd name="T22" fmla="*/ 21 w 25"/>
                  <a:gd name="T23" fmla="*/ 3 h 15"/>
                  <a:gd name="T24" fmla="*/ 22 w 25"/>
                  <a:gd name="T25" fmla="*/ 4 h 15"/>
                  <a:gd name="T26" fmla="*/ 22 w 25"/>
                  <a:gd name="T27" fmla="*/ 11 h 15"/>
                  <a:gd name="T28" fmla="*/ 21 w 25"/>
                  <a:gd name="T29" fmla="*/ 12 h 15"/>
                  <a:gd name="T30" fmla="*/ 4 w 25"/>
                  <a:gd name="T31" fmla="*/ 12 h 15"/>
                  <a:gd name="T32" fmla="*/ 2 w 25"/>
                  <a:gd name="T33" fmla="*/ 11 h 15"/>
                  <a:gd name="T34" fmla="*/ 2 w 2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5">
                    <a:moveTo>
                      <a:pt x="4" y="15"/>
                    </a:moveTo>
                    <a:cubicBezTo>
                      <a:pt x="21" y="15"/>
                      <a:pt x="21" y="15"/>
                      <a:pt x="21" y="15"/>
                    </a:cubicBezTo>
                    <a:cubicBezTo>
                      <a:pt x="23" y="15"/>
                      <a:pt x="25" y="13"/>
                      <a:pt x="25" y="11"/>
                    </a:cubicBezTo>
                    <a:cubicBezTo>
                      <a:pt x="25" y="4"/>
                      <a:pt x="25" y="4"/>
                      <a:pt x="25" y="4"/>
                    </a:cubicBezTo>
                    <a:cubicBezTo>
                      <a:pt x="25" y="2"/>
                      <a:pt x="23" y="0"/>
                      <a:pt x="21" y="0"/>
                    </a:cubicBezTo>
                    <a:cubicBezTo>
                      <a:pt x="4" y="0"/>
                      <a:pt x="4" y="0"/>
                      <a:pt x="4" y="0"/>
                    </a:cubicBezTo>
                    <a:cubicBezTo>
                      <a:pt x="1" y="0"/>
                      <a:pt x="0" y="2"/>
                      <a:pt x="0" y="4"/>
                    </a:cubicBezTo>
                    <a:cubicBezTo>
                      <a:pt x="0" y="11"/>
                      <a:pt x="0" y="11"/>
                      <a:pt x="0" y="11"/>
                    </a:cubicBezTo>
                    <a:cubicBezTo>
                      <a:pt x="0" y="13"/>
                      <a:pt x="1" y="15"/>
                      <a:pt x="4" y="15"/>
                    </a:cubicBezTo>
                    <a:close/>
                    <a:moveTo>
                      <a:pt x="2" y="4"/>
                    </a:moveTo>
                    <a:cubicBezTo>
                      <a:pt x="2" y="3"/>
                      <a:pt x="3" y="3"/>
                      <a:pt x="4" y="3"/>
                    </a:cubicBezTo>
                    <a:cubicBezTo>
                      <a:pt x="21" y="3"/>
                      <a:pt x="21" y="3"/>
                      <a:pt x="21" y="3"/>
                    </a:cubicBezTo>
                    <a:cubicBezTo>
                      <a:pt x="21" y="3"/>
                      <a:pt x="22" y="3"/>
                      <a:pt x="22" y="4"/>
                    </a:cubicBezTo>
                    <a:cubicBezTo>
                      <a:pt x="22" y="11"/>
                      <a:pt x="22" y="11"/>
                      <a:pt x="22" y="11"/>
                    </a:cubicBezTo>
                    <a:cubicBezTo>
                      <a:pt x="22" y="12"/>
                      <a:pt x="21" y="12"/>
                      <a:pt x="21" y="12"/>
                    </a:cubicBezTo>
                    <a:cubicBezTo>
                      <a:pt x="4" y="12"/>
                      <a:pt x="4" y="12"/>
                      <a:pt x="4" y="12"/>
                    </a:cubicBezTo>
                    <a:cubicBezTo>
                      <a:pt x="3" y="12"/>
                      <a:pt x="2" y="12"/>
                      <a:pt x="2" y="11"/>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
              <p:cNvSpPr>
                <a:spLocks/>
              </p:cNvSpPr>
              <p:nvPr/>
            </p:nvSpPr>
            <p:spPr bwMode="auto">
              <a:xfrm>
                <a:off x="14495463" y="30892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5"/>
              <p:cNvSpPr>
                <a:spLocks/>
              </p:cNvSpPr>
              <p:nvPr/>
            </p:nvSpPr>
            <p:spPr bwMode="auto">
              <a:xfrm>
                <a:off x="14495463" y="315595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6"/>
              <p:cNvSpPr>
                <a:spLocks/>
              </p:cNvSpPr>
              <p:nvPr/>
            </p:nvSpPr>
            <p:spPr bwMode="auto">
              <a:xfrm>
                <a:off x="14495463" y="322262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47"/>
              <p:cNvSpPr>
                <a:spLocks/>
              </p:cNvSpPr>
              <p:nvPr/>
            </p:nvSpPr>
            <p:spPr bwMode="auto">
              <a:xfrm>
                <a:off x="14495463" y="328930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8"/>
              <p:cNvSpPr>
                <a:spLocks/>
              </p:cNvSpPr>
              <p:nvPr/>
            </p:nvSpPr>
            <p:spPr bwMode="auto">
              <a:xfrm>
                <a:off x="14495463" y="33559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05" name="TextBox 204"/>
          <p:cNvSpPr txBox="1"/>
          <p:nvPr/>
        </p:nvSpPr>
        <p:spPr bwMode="auto">
          <a:xfrm>
            <a:off x="16519618" y="10828486"/>
            <a:ext cx="2274982"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3"/>
                </a:solidFill>
                <a:latin typeface="Lato" pitchFamily="34" charset="0"/>
                <a:ea typeface="Lato" pitchFamily="34" charset="0"/>
                <a:cs typeface="Lato" pitchFamily="34" charset="0"/>
              </a:rPr>
              <a:t>Research</a:t>
            </a:r>
            <a:endParaRPr lang="id-ID" sz="4000" b="1" dirty="0">
              <a:solidFill>
                <a:schemeClr val="accent3"/>
              </a:solidFill>
              <a:latin typeface="Lato" pitchFamily="34" charset="0"/>
              <a:ea typeface="Lato" pitchFamily="34" charset="0"/>
              <a:cs typeface="Lato" pitchFamily="34" charset="0"/>
            </a:endParaRPr>
          </a:p>
        </p:txBody>
      </p:sp>
      <p:sp>
        <p:nvSpPr>
          <p:cNvPr id="206" name="TextBox 205"/>
          <p:cNvSpPr txBox="1"/>
          <p:nvPr/>
        </p:nvSpPr>
        <p:spPr>
          <a:xfrm>
            <a:off x="16417242" y="11307973"/>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8" name="กลุ่ม 54"/>
          <p:cNvGrpSpPr/>
          <p:nvPr/>
        </p:nvGrpSpPr>
        <p:grpSpPr>
          <a:xfrm>
            <a:off x="14936324" y="2336173"/>
            <a:ext cx="7664913" cy="2074896"/>
            <a:chOff x="13443218" y="3074132"/>
            <a:chExt cx="7137377" cy="1838891"/>
          </a:xfrm>
        </p:grpSpPr>
        <p:sp>
          <p:nvSpPr>
            <p:cNvPr id="209" name="TextBox 208"/>
            <p:cNvSpPr txBox="1"/>
            <p:nvPr/>
          </p:nvSpPr>
          <p:spPr>
            <a:xfrm>
              <a:off x="13443218" y="3734693"/>
              <a:ext cx="7137377" cy="117833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10" name="TextBox 209"/>
            <p:cNvSpPr txBox="1"/>
            <p:nvPr/>
          </p:nvSpPr>
          <p:spPr>
            <a:xfrm>
              <a:off x="13443218" y="3074132"/>
              <a:ext cx="6016224" cy="789820"/>
            </a:xfrm>
            <a:prstGeom prst="rect">
              <a:avLst/>
            </a:prstGeom>
            <a:noFill/>
          </p:spPr>
          <p:txBody>
            <a:bodyPr wrap="square" lIns="182843" tIns="91422" rIns="182843" bIns="91422" rtlCol="0">
              <a:spAutoFit/>
            </a:bodyPr>
            <a:lstStyle/>
            <a:p>
              <a:r>
                <a:rPr lang="en-US" sz="4500" b="1" dirty="0" smtClean="0">
                  <a:solidFill>
                    <a:schemeClr val="accent2"/>
                  </a:solidFill>
                  <a:latin typeface="Lato Black" pitchFamily="34" charset="0"/>
                  <a:ea typeface="Lato Black" pitchFamily="34" charset="0"/>
                  <a:cs typeface="Lato Black" pitchFamily="34" charset="0"/>
                </a:rPr>
                <a:t>BUSINESS</a:t>
              </a:r>
              <a:endParaRPr lang="id-ID" sz="4500" b="1" dirty="0">
                <a:solidFill>
                  <a:schemeClr val="accent2"/>
                </a:solidFill>
                <a:latin typeface="Lato Black" pitchFamily="34" charset="0"/>
                <a:ea typeface="Lato Black" pitchFamily="34" charset="0"/>
                <a:cs typeface="Lato Black" pitchFamily="34" charset="0"/>
              </a:endParaRPr>
            </a:p>
          </p:txBody>
        </p:sp>
      </p:grpSp>
      <p:grpSp>
        <p:nvGrpSpPr>
          <p:cNvPr id="102" name="กลุ่ม 54"/>
          <p:cNvGrpSpPr/>
          <p:nvPr/>
        </p:nvGrpSpPr>
        <p:grpSpPr>
          <a:xfrm>
            <a:off x="8428037" y="307847"/>
            <a:ext cx="7466409" cy="1212182"/>
            <a:chOff x="13443218" y="3285880"/>
            <a:chExt cx="7572494" cy="1212182"/>
          </a:xfrm>
        </p:grpSpPr>
        <p:sp>
          <p:nvSpPr>
            <p:cNvPr id="103" name="TextBox 1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4" name="TextBox 1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05" name="กลุ่ม 145"/>
          <p:cNvGrpSpPr/>
          <p:nvPr/>
        </p:nvGrpSpPr>
        <p:grpSpPr>
          <a:xfrm>
            <a:off x="-14923" y="1082534"/>
            <a:ext cx="12781675" cy="11719066"/>
            <a:chOff x="-1222841" y="5195581"/>
            <a:chExt cx="8107334" cy="7433328"/>
          </a:xfrm>
        </p:grpSpPr>
        <p:sp>
          <p:nvSpPr>
            <p:cNvPr id="106" name="Freeform 294"/>
            <p:cNvSpPr>
              <a:spLocks/>
            </p:cNvSpPr>
            <p:nvPr/>
          </p:nvSpPr>
          <p:spPr bwMode="auto">
            <a:xfrm>
              <a:off x="1165067" y="6912693"/>
              <a:ext cx="5199477" cy="3225603"/>
            </a:xfrm>
            <a:custGeom>
              <a:avLst/>
              <a:gdLst>
                <a:gd name="T0" fmla="*/ 270 w 270"/>
                <a:gd name="T1" fmla="*/ 17 h 167"/>
                <a:gd name="T2" fmla="*/ 252 w 270"/>
                <a:gd name="T3" fmla="*/ 0 h 167"/>
                <a:gd name="T4" fmla="*/ 18 w 270"/>
                <a:gd name="T5" fmla="*/ 0 h 167"/>
                <a:gd name="T6" fmla="*/ 0 w 270"/>
                <a:gd name="T7" fmla="*/ 17 h 167"/>
                <a:gd name="T8" fmla="*/ 0 w 270"/>
                <a:gd name="T9" fmla="*/ 167 h 167"/>
                <a:gd name="T10" fmla="*/ 270 w 270"/>
                <a:gd name="T11" fmla="*/ 167 h 167"/>
                <a:gd name="T12" fmla="*/ 270 w 270"/>
                <a:gd name="T13" fmla="*/ 17 h 167"/>
              </a:gdLst>
              <a:ahLst/>
              <a:cxnLst>
                <a:cxn ang="0">
                  <a:pos x="T0" y="T1"/>
                </a:cxn>
                <a:cxn ang="0">
                  <a:pos x="T2" y="T3"/>
                </a:cxn>
                <a:cxn ang="0">
                  <a:pos x="T4" y="T5"/>
                </a:cxn>
                <a:cxn ang="0">
                  <a:pos x="T6" y="T7"/>
                </a:cxn>
                <a:cxn ang="0">
                  <a:pos x="T8" y="T9"/>
                </a:cxn>
                <a:cxn ang="0">
                  <a:pos x="T10" y="T11"/>
                </a:cxn>
                <a:cxn ang="0">
                  <a:pos x="T12" y="T13"/>
                </a:cxn>
              </a:cxnLst>
              <a:rect l="0" t="0" r="r" b="b"/>
              <a:pathLst>
                <a:path w="270" h="167">
                  <a:moveTo>
                    <a:pt x="270" y="17"/>
                  </a:moveTo>
                  <a:cubicBezTo>
                    <a:pt x="270" y="8"/>
                    <a:pt x="262" y="0"/>
                    <a:pt x="252" y="0"/>
                  </a:cubicBezTo>
                  <a:cubicBezTo>
                    <a:pt x="18" y="0"/>
                    <a:pt x="18" y="0"/>
                    <a:pt x="18" y="0"/>
                  </a:cubicBezTo>
                  <a:cubicBezTo>
                    <a:pt x="8" y="0"/>
                    <a:pt x="0" y="8"/>
                    <a:pt x="0" y="17"/>
                  </a:cubicBezTo>
                  <a:cubicBezTo>
                    <a:pt x="0" y="167"/>
                    <a:pt x="0" y="167"/>
                    <a:pt x="0" y="167"/>
                  </a:cubicBezTo>
                  <a:cubicBezTo>
                    <a:pt x="270" y="167"/>
                    <a:pt x="270" y="167"/>
                    <a:pt x="270" y="167"/>
                  </a:cubicBezTo>
                  <a:cubicBezTo>
                    <a:pt x="270" y="17"/>
                    <a:pt x="270" y="17"/>
                    <a:pt x="270" y="17"/>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295"/>
            <p:cNvSpPr>
              <a:spLocks noChangeArrowheads="1"/>
            </p:cNvSpPr>
            <p:nvPr/>
          </p:nvSpPr>
          <p:spPr bwMode="auto">
            <a:xfrm>
              <a:off x="1492442" y="7224019"/>
              <a:ext cx="4544728" cy="260615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296"/>
            <p:cNvSpPr>
              <a:spLocks/>
            </p:cNvSpPr>
            <p:nvPr/>
          </p:nvSpPr>
          <p:spPr bwMode="auto">
            <a:xfrm>
              <a:off x="837693" y="10080521"/>
              <a:ext cx="5854226" cy="462176"/>
            </a:xfrm>
            <a:custGeom>
              <a:avLst/>
              <a:gdLst>
                <a:gd name="T0" fmla="*/ 304 w 304"/>
                <a:gd name="T1" fmla="*/ 0 h 24"/>
                <a:gd name="T2" fmla="*/ 280 w 304"/>
                <a:gd name="T3" fmla="*/ 24 h 24"/>
                <a:gd name="T4" fmla="*/ 24 w 304"/>
                <a:gd name="T5" fmla="*/ 24 h 24"/>
                <a:gd name="T6" fmla="*/ 0 w 304"/>
                <a:gd name="T7" fmla="*/ 0 h 24"/>
                <a:gd name="T8" fmla="*/ 304 w 304"/>
                <a:gd name="T9" fmla="*/ 0 h 24"/>
              </a:gdLst>
              <a:ahLst/>
              <a:cxnLst>
                <a:cxn ang="0">
                  <a:pos x="T0" y="T1"/>
                </a:cxn>
                <a:cxn ang="0">
                  <a:pos x="T2" y="T3"/>
                </a:cxn>
                <a:cxn ang="0">
                  <a:pos x="T4" y="T5"/>
                </a:cxn>
                <a:cxn ang="0">
                  <a:pos x="T6" y="T7"/>
                </a:cxn>
                <a:cxn ang="0">
                  <a:pos x="T8" y="T9"/>
                </a:cxn>
              </a:cxnLst>
              <a:rect l="0" t="0" r="r" b="b"/>
              <a:pathLst>
                <a:path w="304" h="24">
                  <a:moveTo>
                    <a:pt x="304" y="0"/>
                  </a:moveTo>
                  <a:cubicBezTo>
                    <a:pt x="304" y="13"/>
                    <a:pt x="293" y="24"/>
                    <a:pt x="280" y="24"/>
                  </a:cubicBezTo>
                  <a:cubicBezTo>
                    <a:pt x="24" y="24"/>
                    <a:pt x="24" y="24"/>
                    <a:pt x="24" y="24"/>
                  </a:cubicBezTo>
                  <a:cubicBezTo>
                    <a:pt x="11" y="24"/>
                    <a:pt x="0" y="13"/>
                    <a:pt x="0" y="0"/>
                  </a:cubicBezTo>
                  <a:lnTo>
                    <a:pt x="3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97"/>
            <p:cNvSpPr>
              <a:spLocks/>
            </p:cNvSpPr>
            <p:nvPr/>
          </p:nvSpPr>
          <p:spPr bwMode="auto">
            <a:xfrm>
              <a:off x="4400298" y="9114447"/>
              <a:ext cx="2484195" cy="2586900"/>
            </a:xfrm>
            <a:custGeom>
              <a:avLst/>
              <a:gdLst>
                <a:gd name="T0" fmla="*/ 5 w 129"/>
                <a:gd name="T1" fmla="*/ 134 h 134"/>
                <a:gd name="T2" fmla="*/ 0 w 129"/>
                <a:gd name="T3" fmla="*/ 134 h 134"/>
                <a:gd name="T4" fmla="*/ 0 w 129"/>
                <a:gd name="T5" fmla="*/ 111 h 134"/>
                <a:gd name="T6" fmla="*/ 14 w 129"/>
                <a:gd name="T7" fmla="*/ 97 h 134"/>
                <a:gd name="T8" fmla="*/ 116 w 129"/>
                <a:gd name="T9" fmla="*/ 97 h 134"/>
                <a:gd name="T10" fmla="*/ 125 w 129"/>
                <a:gd name="T11" fmla="*/ 88 h 134"/>
                <a:gd name="T12" fmla="*/ 125 w 129"/>
                <a:gd name="T13" fmla="*/ 13 h 134"/>
                <a:gd name="T14" fmla="*/ 116 w 129"/>
                <a:gd name="T15" fmla="*/ 4 h 134"/>
                <a:gd name="T16" fmla="*/ 91 w 129"/>
                <a:gd name="T17" fmla="*/ 4 h 134"/>
                <a:gd name="T18" fmla="*/ 91 w 129"/>
                <a:gd name="T19" fmla="*/ 0 h 134"/>
                <a:gd name="T20" fmla="*/ 116 w 129"/>
                <a:gd name="T21" fmla="*/ 0 h 134"/>
                <a:gd name="T22" fmla="*/ 129 w 129"/>
                <a:gd name="T23" fmla="*/ 13 h 134"/>
                <a:gd name="T24" fmla="*/ 129 w 129"/>
                <a:gd name="T25" fmla="*/ 88 h 134"/>
                <a:gd name="T26" fmla="*/ 116 w 129"/>
                <a:gd name="T27" fmla="*/ 102 h 134"/>
                <a:gd name="T28" fmla="*/ 14 w 129"/>
                <a:gd name="T29" fmla="*/ 102 h 134"/>
                <a:gd name="T30" fmla="*/ 5 w 129"/>
                <a:gd name="T31" fmla="*/ 111 h 134"/>
                <a:gd name="T32" fmla="*/ 5 w 129"/>
                <a:gd name="T33"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34">
                  <a:moveTo>
                    <a:pt x="5" y="134"/>
                  </a:moveTo>
                  <a:cubicBezTo>
                    <a:pt x="0" y="134"/>
                    <a:pt x="0" y="134"/>
                    <a:pt x="0" y="134"/>
                  </a:cubicBezTo>
                  <a:cubicBezTo>
                    <a:pt x="0" y="111"/>
                    <a:pt x="0" y="111"/>
                    <a:pt x="0" y="111"/>
                  </a:cubicBezTo>
                  <a:cubicBezTo>
                    <a:pt x="0" y="103"/>
                    <a:pt x="6" y="97"/>
                    <a:pt x="14" y="97"/>
                  </a:cubicBezTo>
                  <a:cubicBezTo>
                    <a:pt x="116" y="97"/>
                    <a:pt x="116" y="97"/>
                    <a:pt x="116" y="97"/>
                  </a:cubicBezTo>
                  <a:cubicBezTo>
                    <a:pt x="121" y="97"/>
                    <a:pt x="125" y="93"/>
                    <a:pt x="125" y="88"/>
                  </a:cubicBezTo>
                  <a:cubicBezTo>
                    <a:pt x="125" y="13"/>
                    <a:pt x="125" y="13"/>
                    <a:pt x="125" y="13"/>
                  </a:cubicBezTo>
                  <a:cubicBezTo>
                    <a:pt x="125" y="8"/>
                    <a:pt x="121" y="4"/>
                    <a:pt x="116" y="4"/>
                  </a:cubicBezTo>
                  <a:cubicBezTo>
                    <a:pt x="91" y="4"/>
                    <a:pt x="91" y="4"/>
                    <a:pt x="91" y="4"/>
                  </a:cubicBezTo>
                  <a:cubicBezTo>
                    <a:pt x="91" y="0"/>
                    <a:pt x="91" y="0"/>
                    <a:pt x="91" y="0"/>
                  </a:cubicBezTo>
                  <a:cubicBezTo>
                    <a:pt x="116" y="0"/>
                    <a:pt x="116" y="0"/>
                    <a:pt x="116" y="0"/>
                  </a:cubicBezTo>
                  <a:cubicBezTo>
                    <a:pt x="123" y="0"/>
                    <a:pt x="129" y="6"/>
                    <a:pt x="129" y="13"/>
                  </a:cubicBezTo>
                  <a:cubicBezTo>
                    <a:pt x="129" y="88"/>
                    <a:pt x="129" y="88"/>
                    <a:pt x="129" y="88"/>
                  </a:cubicBezTo>
                  <a:cubicBezTo>
                    <a:pt x="129" y="96"/>
                    <a:pt x="123" y="102"/>
                    <a:pt x="116" y="102"/>
                  </a:cubicBezTo>
                  <a:cubicBezTo>
                    <a:pt x="14" y="102"/>
                    <a:pt x="14" y="102"/>
                    <a:pt x="14" y="102"/>
                  </a:cubicBezTo>
                  <a:cubicBezTo>
                    <a:pt x="9" y="102"/>
                    <a:pt x="5" y="106"/>
                    <a:pt x="5" y="111"/>
                  </a:cubicBezTo>
                  <a:lnTo>
                    <a:pt x="5" y="13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98"/>
            <p:cNvSpPr>
              <a:spLocks/>
            </p:cNvSpPr>
            <p:nvPr/>
          </p:nvSpPr>
          <p:spPr bwMode="auto">
            <a:xfrm>
              <a:off x="4034409" y="11547288"/>
              <a:ext cx="828065" cy="1081621"/>
            </a:xfrm>
            <a:custGeom>
              <a:avLst/>
              <a:gdLst>
                <a:gd name="T0" fmla="*/ 43 w 43"/>
                <a:gd name="T1" fmla="*/ 14 h 56"/>
                <a:gd name="T2" fmla="*/ 29 w 43"/>
                <a:gd name="T3" fmla="*/ 0 h 56"/>
                <a:gd name="T4" fmla="*/ 14 w 43"/>
                <a:gd name="T5" fmla="*/ 0 h 56"/>
                <a:gd name="T6" fmla="*/ 0 w 43"/>
                <a:gd name="T7" fmla="*/ 14 h 56"/>
                <a:gd name="T8" fmla="*/ 0 w 43"/>
                <a:gd name="T9" fmla="*/ 34 h 56"/>
                <a:gd name="T10" fmla="*/ 22 w 43"/>
                <a:gd name="T11" fmla="*/ 56 h 56"/>
                <a:gd name="T12" fmla="*/ 43 w 43"/>
                <a:gd name="T13" fmla="*/ 34 h 56"/>
                <a:gd name="T14" fmla="*/ 43 w 43"/>
                <a:gd name="T15" fmla="*/ 14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6">
                  <a:moveTo>
                    <a:pt x="43" y="14"/>
                  </a:moveTo>
                  <a:cubicBezTo>
                    <a:pt x="43" y="6"/>
                    <a:pt x="37" y="0"/>
                    <a:pt x="29" y="0"/>
                  </a:cubicBezTo>
                  <a:cubicBezTo>
                    <a:pt x="14" y="0"/>
                    <a:pt x="14" y="0"/>
                    <a:pt x="14" y="0"/>
                  </a:cubicBezTo>
                  <a:cubicBezTo>
                    <a:pt x="6" y="0"/>
                    <a:pt x="0" y="6"/>
                    <a:pt x="0" y="14"/>
                  </a:cubicBezTo>
                  <a:cubicBezTo>
                    <a:pt x="0" y="34"/>
                    <a:pt x="0" y="34"/>
                    <a:pt x="0" y="34"/>
                  </a:cubicBezTo>
                  <a:cubicBezTo>
                    <a:pt x="0" y="46"/>
                    <a:pt x="10" y="56"/>
                    <a:pt x="22" y="56"/>
                  </a:cubicBezTo>
                  <a:cubicBezTo>
                    <a:pt x="33" y="56"/>
                    <a:pt x="43" y="46"/>
                    <a:pt x="43" y="34"/>
                  </a:cubicBezTo>
                  <a:lnTo>
                    <a:pt x="43" y="1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299"/>
            <p:cNvSpPr>
              <a:spLocks noChangeArrowheads="1"/>
            </p:cNvSpPr>
            <p:nvPr/>
          </p:nvSpPr>
          <p:spPr bwMode="auto">
            <a:xfrm>
              <a:off x="4400298" y="11547288"/>
              <a:ext cx="96287" cy="577720"/>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Freeform 300"/>
            <p:cNvSpPr>
              <a:spLocks/>
            </p:cNvSpPr>
            <p:nvPr/>
          </p:nvSpPr>
          <p:spPr bwMode="auto">
            <a:xfrm>
              <a:off x="4361783" y="11643575"/>
              <a:ext cx="173316" cy="327374"/>
            </a:xfrm>
            <a:custGeom>
              <a:avLst/>
              <a:gdLst>
                <a:gd name="T0" fmla="*/ 5 w 9"/>
                <a:gd name="T1" fmla="*/ 17 h 17"/>
                <a:gd name="T2" fmla="*/ 0 w 9"/>
                <a:gd name="T3" fmla="*/ 13 h 17"/>
                <a:gd name="T4" fmla="*/ 0 w 9"/>
                <a:gd name="T5" fmla="*/ 4 h 17"/>
                <a:gd name="T6" fmla="*/ 5 w 9"/>
                <a:gd name="T7" fmla="*/ 0 h 17"/>
                <a:gd name="T8" fmla="*/ 9 w 9"/>
                <a:gd name="T9" fmla="*/ 4 h 17"/>
                <a:gd name="T10" fmla="*/ 9 w 9"/>
                <a:gd name="T11" fmla="*/ 13 h 17"/>
                <a:gd name="T12" fmla="*/ 5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5" y="17"/>
                  </a:moveTo>
                  <a:cubicBezTo>
                    <a:pt x="2" y="17"/>
                    <a:pt x="0" y="15"/>
                    <a:pt x="0" y="13"/>
                  </a:cubicBezTo>
                  <a:cubicBezTo>
                    <a:pt x="0" y="4"/>
                    <a:pt x="0" y="4"/>
                    <a:pt x="0" y="4"/>
                  </a:cubicBezTo>
                  <a:cubicBezTo>
                    <a:pt x="0" y="2"/>
                    <a:pt x="2" y="0"/>
                    <a:pt x="5" y="0"/>
                  </a:cubicBezTo>
                  <a:cubicBezTo>
                    <a:pt x="7" y="0"/>
                    <a:pt x="9" y="2"/>
                    <a:pt x="9" y="4"/>
                  </a:cubicBezTo>
                  <a:cubicBezTo>
                    <a:pt x="9" y="13"/>
                    <a:pt x="9" y="13"/>
                    <a:pt x="9" y="13"/>
                  </a:cubicBezTo>
                  <a:cubicBezTo>
                    <a:pt x="9" y="15"/>
                    <a:pt x="7" y="17"/>
                    <a:pt x="5" y="17"/>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301"/>
            <p:cNvSpPr>
              <a:spLocks noChangeArrowheads="1"/>
            </p:cNvSpPr>
            <p:nvPr/>
          </p:nvSpPr>
          <p:spPr bwMode="auto">
            <a:xfrm>
              <a:off x="3283373" y="8652271"/>
              <a:ext cx="1463557"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302"/>
            <p:cNvSpPr>
              <a:spLocks noChangeArrowheads="1"/>
            </p:cNvSpPr>
            <p:nvPr/>
          </p:nvSpPr>
          <p:spPr bwMode="auto">
            <a:xfrm>
              <a:off x="3283373" y="8767815"/>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303"/>
            <p:cNvSpPr>
              <a:spLocks noChangeArrowheads="1"/>
            </p:cNvSpPr>
            <p:nvPr/>
          </p:nvSpPr>
          <p:spPr bwMode="auto">
            <a:xfrm>
              <a:off x="3283373" y="8902616"/>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304"/>
            <p:cNvSpPr>
              <a:spLocks noChangeArrowheads="1"/>
            </p:cNvSpPr>
            <p:nvPr/>
          </p:nvSpPr>
          <p:spPr bwMode="auto">
            <a:xfrm>
              <a:off x="3283373" y="9037417"/>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305"/>
            <p:cNvSpPr>
              <a:spLocks noChangeArrowheads="1"/>
            </p:cNvSpPr>
            <p:nvPr/>
          </p:nvSpPr>
          <p:spPr bwMode="auto">
            <a:xfrm>
              <a:off x="3745549" y="8652271"/>
              <a:ext cx="539205"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306"/>
            <p:cNvSpPr>
              <a:spLocks noChangeArrowheads="1"/>
            </p:cNvSpPr>
            <p:nvPr/>
          </p:nvSpPr>
          <p:spPr bwMode="auto">
            <a:xfrm>
              <a:off x="4207724"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307"/>
            <p:cNvSpPr>
              <a:spLocks noChangeArrowheads="1"/>
            </p:cNvSpPr>
            <p:nvPr/>
          </p:nvSpPr>
          <p:spPr bwMode="auto">
            <a:xfrm>
              <a:off x="2686396" y="7570650"/>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308"/>
            <p:cNvSpPr>
              <a:spLocks noChangeArrowheads="1"/>
            </p:cNvSpPr>
            <p:nvPr/>
          </p:nvSpPr>
          <p:spPr bwMode="auto">
            <a:xfrm>
              <a:off x="2686396" y="7705452"/>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309"/>
            <p:cNvSpPr>
              <a:spLocks noChangeArrowheads="1"/>
            </p:cNvSpPr>
            <p:nvPr/>
          </p:nvSpPr>
          <p:spPr bwMode="auto">
            <a:xfrm>
              <a:off x="2686396" y="7840253"/>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310"/>
            <p:cNvSpPr>
              <a:spLocks noChangeArrowheads="1"/>
            </p:cNvSpPr>
            <p:nvPr/>
          </p:nvSpPr>
          <p:spPr bwMode="auto">
            <a:xfrm>
              <a:off x="2686396" y="7975054"/>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311"/>
            <p:cNvSpPr>
              <a:spLocks noChangeArrowheads="1"/>
            </p:cNvSpPr>
            <p:nvPr/>
          </p:nvSpPr>
          <p:spPr bwMode="auto">
            <a:xfrm>
              <a:off x="3167829" y="7570650"/>
              <a:ext cx="519948" cy="53920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312"/>
            <p:cNvSpPr>
              <a:spLocks noChangeArrowheads="1"/>
            </p:cNvSpPr>
            <p:nvPr/>
          </p:nvSpPr>
          <p:spPr bwMode="auto">
            <a:xfrm>
              <a:off x="3610747" y="7570650"/>
              <a:ext cx="77029" cy="53920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313"/>
            <p:cNvSpPr>
              <a:spLocks noChangeArrowheads="1"/>
            </p:cNvSpPr>
            <p:nvPr/>
          </p:nvSpPr>
          <p:spPr bwMode="auto">
            <a:xfrm>
              <a:off x="3110057" y="8109855"/>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314"/>
            <p:cNvSpPr>
              <a:spLocks noChangeArrowheads="1"/>
            </p:cNvSpPr>
            <p:nvPr/>
          </p:nvSpPr>
          <p:spPr bwMode="auto">
            <a:xfrm>
              <a:off x="3110057" y="8244657"/>
              <a:ext cx="1482814"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315"/>
            <p:cNvSpPr>
              <a:spLocks noChangeArrowheads="1"/>
            </p:cNvSpPr>
            <p:nvPr/>
          </p:nvSpPr>
          <p:spPr bwMode="auto">
            <a:xfrm>
              <a:off x="3110057" y="8382668"/>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316"/>
            <p:cNvSpPr>
              <a:spLocks noChangeArrowheads="1"/>
            </p:cNvSpPr>
            <p:nvPr/>
          </p:nvSpPr>
          <p:spPr bwMode="auto">
            <a:xfrm>
              <a:off x="3110057" y="8517470"/>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317"/>
            <p:cNvSpPr>
              <a:spLocks noChangeArrowheads="1"/>
            </p:cNvSpPr>
            <p:nvPr/>
          </p:nvSpPr>
          <p:spPr bwMode="auto">
            <a:xfrm>
              <a:off x="3591490" y="8109855"/>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318"/>
            <p:cNvSpPr>
              <a:spLocks noChangeArrowheads="1"/>
            </p:cNvSpPr>
            <p:nvPr/>
          </p:nvSpPr>
          <p:spPr bwMode="auto">
            <a:xfrm>
              <a:off x="4034409"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319"/>
            <p:cNvSpPr>
              <a:spLocks noChangeArrowheads="1"/>
            </p:cNvSpPr>
            <p:nvPr/>
          </p:nvSpPr>
          <p:spPr bwMode="auto">
            <a:xfrm>
              <a:off x="1800559" y="8652271"/>
              <a:ext cx="1482814"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320"/>
            <p:cNvSpPr>
              <a:spLocks noChangeArrowheads="1"/>
            </p:cNvSpPr>
            <p:nvPr/>
          </p:nvSpPr>
          <p:spPr bwMode="auto">
            <a:xfrm>
              <a:off x="1800559" y="8767815"/>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321"/>
            <p:cNvSpPr>
              <a:spLocks noChangeArrowheads="1"/>
            </p:cNvSpPr>
            <p:nvPr/>
          </p:nvSpPr>
          <p:spPr bwMode="auto">
            <a:xfrm>
              <a:off x="1800559" y="8902616"/>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Rectangle 322"/>
            <p:cNvSpPr>
              <a:spLocks noChangeArrowheads="1"/>
            </p:cNvSpPr>
            <p:nvPr/>
          </p:nvSpPr>
          <p:spPr bwMode="auto">
            <a:xfrm>
              <a:off x="1800559" y="9037417"/>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Rectangle 323"/>
            <p:cNvSpPr>
              <a:spLocks noChangeArrowheads="1"/>
            </p:cNvSpPr>
            <p:nvPr/>
          </p:nvSpPr>
          <p:spPr bwMode="auto">
            <a:xfrm>
              <a:off x="2281992" y="8652271"/>
              <a:ext cx="519948"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324"/>
            <p:cNvSpPr>
              <a:spLocks noChangeArrowheads="1"/>
            </p:cNvSpPr>
            <p:nvPr/>
          </p:nvSpPr>
          <p:spPr bwMode="auto">
            <a:xfrm>
              <a:off x="2724911"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325"/>
            <p:cNvSpPr>
              <a:spLocks noChangeArrowheads="1"/>
            </p:cNvSpPr>
            <p:nvPr/>
          </p:nvSpPr>
          <p:spPr bwMode="auto">
            <a:xfrm>
              <a:off x="1646500" y="8109855"/>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Rectangle 326"/>
            <p:cNvSpPr>
              <a:spLocks noChangeArrowheads="1"/>
            </p:cNvSpPr>
            <p:nvPr/>
          </p:nvSpPr>
          <p:spPr bwMode="auto">
            <a:xfrm>
              <a:off x="1646500" y="8244657"/>
              <a:ext cx="1463557"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327"/>
            <p:cNvSpPr>
              <a:spLocks noChangeArrowheads="1"/>
            </p:cNvSpPr>
            <p:nvPr/>
          </p:nvSpPr>
          <p:spPr bwMode="auto">
            <a:xfrm>
              <a:off x="1646500" y="8382668"/>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328"/>
            <p:cNvSpPr>
              <a:spLocks noChangeArrowheads="1"/>
            </p:cNvSpPr>
            <p:nvPr/>
          </p:nvSpPr>
          <p:spPr bwMode="auto">
            <a:xfrm>
              <a:off x="1646500" y="8517470"/>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Rectangle 329"/>
            <p:cNvSpPr>
              <a:spLocks noChangeArrowheads="1"/>
            </p:cNvSpPr>
            <p:nvPr/>
          </p:nvSpPr>
          <p:spPr bwMode="auto">
            <a:xfrm>
              <a:off x="2108676" y="8109855"/>
              <a:ext cx="539205"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Rectangle 330"/>
            <p:cNvSpPr>
              <a:spLocks noChangeArrowheads="1"/>
            </p:cNvSpPr>
            <p:nvPr/>
          </p:nvSpPr>
          <p:spPr bwMode="auto">
            <a:xfrm>
              <a:off x="2570852"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Rectangle 331"/>
            <p:cNvSpPr>
              <a:spLocks noChangeArrowheads="1"/>
            </p:cNvSpPr>
            <p:nvPr/>
          </p:nvSpPr>
          <p:spPr bwMode="auto">
            <a:xfrm>
              <a:off x="1685015" y="9152961"/>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Rectangle 332"/>
            <p:cNvSpPr>
              <a:spLocks noChangeArrowheads="1"/>
            </p:cNvSpPr>
            <p:nvPr/>
          </p:nvSpPr>
          <p:spPr bwMode="auto">
            <a:xfrm>
              <a:off x="1685015" y="9287763"/>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Rectangle 333"/>
            <p:cNvSpPr>
              <a:spLocks noChangeArrowheads="1"/>
            </p:cNvSpPr>
            <p:nvPr/>
          </p:nvSpPr>
          <p:spPr bwMode="auto">
            <a:xfrm>
              <a:off x="1685015" y="9422564"/>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Rectangle 334"/>
            <p:cNvSpPr>
              <a:spLocks noChangeArrowheads="1"/>
            </p:cNvSpPr>
            <p:nvPr/>
          </p:nvSpPr>
          <p:spPr bwMode="auto">
            <a:xfrm>
              <a:off x="1685015" y="9557365"/>
              <a:ext cx="1463557" cy="118754"/>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335"/>
            <p:cNvSpPr>
              <a:spLocks noChangeArrowheads="1"/>
            </p:cNvSpPr>
            <p:nvPr/>
          </p:nvSpPr>
          <p:spPr bwMode="auto">
            <a:xfrm>
              <a:off x="2147191" y="9152961"/>
              <a:ext cx="539205" cy="52315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336"/>
            <p:cNvSpPr>
              <a:spLocks noChangeArrowheads="1"/>
            </p:cNvSpPr>
            <p:nvPr/>
          </p:nvSpPr>
          <p:spPr bwMode="auto">
            <a:xfrm>
              <a:off x="2609367" y="9152961"/>
              <a:ext cx="77029" cy="52315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337"/>
            <p:cNvSpPr>
              <a:spLocks noChangeArrowheads="1"/>
            </p:cNvSpPr>
            <p:nvPr/>
          </p:nvSpPr>
          <p:spPr bwMode="auto">
            <a:xfrm>
              <a:off x="3148572" y="9152961"/>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338"/>
            <p:cNvSpPr>
              <a:spLocks noChangeArrowheads="1"/>
            </p:cNvSpPr>
            <p:nvPr/>
          </p:nvSpPr>
          <p:spPr bwMode="auto">
            <a:xfrm>
              <a:off x="3148572" y="9287763"/>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339"/>
            <p:cNvSpPr>
              <a:spLocks noChangeArrowheads="1"/>
            </p:cNvSpPr>
            <p:nvPr/>
          </p:nvSpPr>
          <p:spPr bwMode="auto">
            <a:xfrm>
              <a:off x="3148572" y="9422564"/>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340"/>
            <p:cNvSpPr>
              <a:spLocks noChangeArrowheads="1"/>
            </p:cNvSpPr>
            <p:nvPr/>
          </p:nvSpPr>
          <p:spPr bwMode="auto">
            <a:xfrm>
              <a:off x="3148572" y="9557365"/>
              <a:ext cx="1482814" cy="13801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Rectangle 341"/>
            <p:cNvSpPr>
              <a:spLocks noChangeArrowheads="1"/>
            </p:cNvSpPr>
            <p:nvPr/>
          </p:nvSpPr>
          <p:spPr bwMode="auto">
            <a:xfrm>
              <a:off x="3630005" y="9152961"/>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Rectangle 342"/>
            <p:cNvSpPr>
              <a:spLocks noChangeArrowheads="1"/>
            </p:cNvSpPr>
            <p:nvPr/>
          </p:nvSpPr>
          <p:spPr bwMode="auto">
            <a:xfrm>
              <a:off x="4072923" y="9152961"/>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43"/>
            <p:cNvSpPr>
              <a:spLocks/>
            </p:cNvSpPr>
            <p:nvPr/>
          </p:nvSpPr>
          <p:spPr bwMode="auto">
            <a:xfrm>
              <a:off x="4573614" y="9229991"/>
              <a:ext cx="1097667" cy="426872"/>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44"/>
            <p:cNvSpPr>
              <a:spLocks/>
            </p:cNvSpPr>
            <p:nvPr/>
          </p:nvSpPr>
          <p:spPr bwMode="auto">
            <a:xfrm>
              <a:off x="4573614" y="9364792"/>
              <a:ext cx="1097667" cy="311328"/>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Oval 345"/>
            <p:cNvSpPr>
              <a:spLocks noChangeArrowheads="1"/>
            </p:cNvSpPr>
            <p:nvPr/>
          </p:nvSpPr>
          <p:spPr bwMode="auto">
            <a:xfrm>
              <a:off x="4573614" y="9172219"/>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46"/>
            <p:cNvSpPr>
              <a:spLocks noChangeArrowheads="1"/>
            </p:cNvSpPr>
            <p:nvPr/>
          </p:nvSpPr>
          <p:spPr bwMode="auto">
            <a:xfrm>
              <a:off x="4727672" y="9210733"/>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47"/>
            <p:cNvSpPr>
              <a:spLocks noChangeArrowheads="1"/>
            </p:cNvSpPr>
            <p:nvPr/>
          </p:nvSpPr>
          <p:spPr bwMode="auto">
            <a:xfrm>
              <a:off x="4746929" y="9249248"/>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48"/>
            <p:cNvSpPr>
              <a:spLocks/>
            </p:cNvSpPr>
            <p:nvPr/>
          </p:nvSpPr>
          <p:spPr bwMode="auto">
            <a:xfrm>
              <a:off x="4573614" y="9095189"/>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49"/>
            <p:cNvSpPr>
              <a:spLocks/>
            </p:cNvSpPr>
            <p:nvPr/>
          </p:nvSpPr>
          <p:spPr bwMode="auto">
            <a:xfrm>
              <a:off x="4573614" y="9229991"/>
              <a:ext cx="1097667" cy="308117"/>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Oval 350"/>
            <p:cNvSpPr>
              <a:spLocks noChangeArrowheads="1"/>
            </p:cNvSpPr>
            <p:nvPr/>
          </p:nvSpPr>
          <p:spPr bwMode="auto">
            <a:xfrm>
              <a:off x="4573614" y="903741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51"/>
            <p:cNvSpPr>
              <a:spLocks noChangeArrowheads="1"/>
            </p:cNvSpPr>
            <p:nvPr/>
          </p:nvSpPr>
          <p:spPr bwMode="auto">
            <a:xfrm>
              <a:off x="4727672" y="9095189"/>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52"/>
            <p:cNvSpPr>
              <a:spLocks noChangeArrowheads="1"/>
            </p:cNvSpPr>
            <p:nvPr/>
          </p:nvSpPr>
          <p:spPr bwMode="auto">
            <a:xfrm>
              <a:off x="4746929" y="9114447"/>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53"/>
            <p:cNvSpPr>
              <a:spLocks/>
            </p:cNvSpPr>
            <p:nvPr/>
          </p:nvSpPr>
          <p:spPr bwMode="auto">
            <a:xfrm>
              <a:off x="4573614" y="8960388"/>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54"/>
            <p:cNvSpPr>
              <a:spLocks/>
            </p:cNvSpPr>
            <p:nvPr/>
          </p:nvSpPr>
          <p:spPr bwMode="auto">
            <a:xfrm>
              <a:off x="4573614" y="9095189"/>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55"/>
            <p:cNvSpPr>
              <a:spLocks noChangeArrowheads="1"/>
            </p:cNvSpPr>
            <p:nvPr/>
          </p:nvSpPr>
          <p:spPr bwMode="auto">
            <a:xfrm>
              <a:off x="4573614" y="8902616"/>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356"/>
            <p:cNvSpPr>
              <a:spLocks noChangeArrowheads="1"/>
            </p:cNvSpPr>
            <p:nvPr/>
          </p:nvSpPr>
          <p:spPr bwMode="auto">
            <a:xfrm>
              <a:off x="4727672" y="8960388"/>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357"/>
            <p:cNvSpPr>
              <a:spLocks noChangeArrowheads="1"/>
            </p:cNvSpPr>
            <p:nvPr/>
          </p:nvSpPr>
          <p:spPr bwMode="auto">
            <a:xfrm>
              <a:off x="4746929" y="8979645"/>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358"/>
            <p:cNvSpPr>
              <a:spLocks/>
            </p:cNvSpPr>
            <p:nvPr/>
          </p:nvSpPr>
          <p:spPr bwMode="auto">
            <a:xfrm>
              <a:off x="4573614" y="8825587"/>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359"/>
            <p:cNvSpPr>
              <a:spLocks/>
            </p:cNvSpPr>
            <p:nvPr/>
          </p:nvSpPr>
          <p:spPr bwMode="auto">
            <a:xfrm>
              <a:off x="4573614" y="896038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360"/>
            <p:cNvSpPr>
              <a:spLocks noChangeArrowheads="1"/>
            </p:cNvSpPr>
            <p:nvPr/>
          </p:nvSpPr>
          <p:spPr bwMode="auto">
            <a:xfrm>
              <a:off x="4573614" y="8767815"/>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361"/>
            <p:cNvSpPr>
              <a:spLocks noChangeArrowheads="1"/>
            </p:cNvSpPr>
            <p:nvPr/>
          </p:nvSpPr>
          <p:spPr bwMode="auto">
            <a:xfrm>
              <a:off x="4727672" y="8825587"/>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362"/>
            <p:cNvSpPr>
              <a:spLocks noChangeArrowheads="1"/>
            </p:cNvSpPr>
            <p:nvPr/>
          </p:nvSpPr>
          <p:spPr bwMode="auto">
            <a:xfrm>
              <a:off x="4746929" y="8844844"/>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363"/>
            <p:cNvSpPr>
              <a:spLocks/>
            </p:cNvSpPr>
            <p:nvPr/>
          </p:nvSpPr>
          <p:spPr bwMode="auto">
            <a:xfrm>
              <a:off x="4573614" y="8690786"/>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364"/>
            <p:cNvSpPr>
              <a:spLocks/>
            </p:cNvSpPr>
            <p:nvPr/>
          </p:nvSpPr>
          <p:spPr bwMode="auto">
            <a:xfrm>
              <a:off x="4573614" y="8825587"/>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365"/>
            <p:cNvSpPr>
              <a:spLocks noChangeArrowheads="1"/>
            </p:cNvSpPr>
            <p:nvPr/>
          </p:nvSpPr>
          <p:spPr bwMode="auto">
            <a:xfrm>
              <a:off x="4573614" y="8633014"/>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366"/>
            <p:cNvSpPr>
              <a:spLocks noChangeArrowheads="1"/>
            </p:cNvSpPr>
            <p:nvPr/>
          </p:nvSpPr>
          <p:spPr bwMode="auto">
            <a:xfrm>
              <a:off x="4727672" y="8690786"/>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367"/>
            <p:cNvSpPr>
              <a:spLocks noChangeArrowheads="1"/>
            </p:cNvSpPr>
            <p:nvPr/>
          </p:nvSpPr>
          <p:spPr bwMode="auto">
            <a:xfrm>
              <a:off x="4746929" y="8710043"/>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368"/>
            <p:cNvSpPr>
              <a:spLocks/>
            </p:cNvSpPr>
            <p:nvPr/>
          </p:nvSpPr>
          <p:spPr bwMode="auto">
            <a:xfrm>
              <a:off x="4573614" y="8555984"/>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369"/>
            <p:cNvSpPr>
              <a:spLocks/>
            </p:cNvSpPr>
            <p:nvPr/>
          </p:nvSpPr>
          <p:spPr bwMode="auto">
            <a:xfrm>
              <a:off x="4573614" y="869078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370"/>
            <p:cNvSpPr>
              <a:spLocks noChangeArrowheads="1"/>
            </p:cNvSpPr>
            <p:nvPr/>
          </p:nvSpPr>
          <p:spPr bwMode="auto">
            <a:xfrm>
              <a:off x="4573614" y="8498212"/>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371"/>
            <p:cNvSpPr>
              <a:spLocks noChangeArrowheads="1"/>
            </p:cNvSpPr>
            <p:nvPr/>
          </p:nvSpPr>
          <p:spPr bwMode="auto">
            <a:xfrm>
              <a:off x="4727672" y="8555984"/>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372"/>
            <p:cNvSpPr>
              <a:spLocks noChangeArrowheads="1"/>
            </p:cNvSpPr>
            <p:nvPr/>
          </p:nvSpPr>
          <p:spPr bwMode="auto">
            <a:xfrm>
              <a:off x="4746929" y="8575242"/>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373"/>
            <p:cNvSpPr>
              <a:spLocks/>
            </p:cNvSpPr>
            <p:nvPr/>
          </p:nvSpPr>
          <p:spPr bwMode="auto">
            <a:xfrm>
              <a:off x="4573614" y="8421183"/>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374"/>
            <p:cNvSpPr>
              <a:spLocks/>
            </p:cNvSpPr>
            <p:nvPr/>
          </p:nvSpPr>
          <p:spPr bwMode="auto">
            <a:xfrm>
              <a:off x="4573614" y="8555984"/>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375"/>
            <p:cNvSpPr>
              <a:spLocks noChangeArrowheads="1"/>
            </p:cNvSpPr>
            <p:nvPr/>
          </p:nvSpPr>
          <p:spPr bwMode="auto">
            <a:xfrm>
              <a:off x="4573614" y="8363411"/>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376"/>
            <p:cNvSpPr>
              <a:spLocks noChangeArrowheads="1"/>
            </p:cNvSpPr>
            <p:nvPr/>
          </p:nvSpPr>
          <p:spPr bwMode="auto">
            <a:xfrm>
              <a:off x="4727672" y="8421183"/>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377"/>
            <p:cNvSpPr>
              <a:spLocks noChangeArrowheads="1"/>
            </p:cNvSpPr>
            <p:nvPr/>
          </p:nvSpPr>
          <p:spPr bwMode="auto">
            <a:xfrm>
              <a:off x="4746929" y="8440440"/>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378"/>
            <p:cNvSpPr>
              <a:spLocks/>
            </p:cNvSpPr>
            <p:nvPr/>
          </p:nvSpPr>
          <p:spPr bwMode="auto">
            <a:xfrm>
              <a:off x="4573614" y="8283171"/>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379"/>
            <p:cNvSpPr>
              <a:spLocks/>
            </p:cNvSpPr>
            <p:nvPr/>
          </p:nvSpPr>
          <p:spPr bwMode="auto">
            <a:xfrm>
              <a:off x="4573614" y="8421183"/>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380"/>
            <p:cNvSpPr>
              <a:spLocks noChangeArrowheads="1"/>
            </p:cNvSpPr>
            <p:nvPr/>
          </p:nvSpPr>
          <p:spPr bwMode="auto">
            <a:xfrm>
              <a:off x="4573614" y="8225399"/>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381"/>
            <p:cNvSpPr>
              <a:spLocks noChangeArrowheads="1"/>
            </p:cNvSpPr>
            <p:nvPr/>
          </p:nvSpPr>
          <p:spPr bwMode="auto">
            <a:xfrm>
              <a:off x="4727672" y="8283171"/>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Oval 382"/>
            <p:cNvSpPr>
              <a:spLocks noChangeArrowheads="1"/>
            </p:cNvSpPr>
            <p:nvPr/>
          </p:nvSpPr>
          <p:spPr bwMode="auto">
            <a:xfrm>
              <a:off x="4746929" y="8305639"/>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383"/>
            <p:cNvSpPr>
              <a:spLocks/>
            </p:cNvSpPr>
            <p:nvPr/>
          </p:nvSpPr>
          <p:spPr bwMode="auto">
            <a:xfrm>
              <a:off x="4573614" y="8148370"/>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384"/>
            <p:cNvSpPr>
              <a:spLocks/>
            </p:cNvSpPr>
            <p:nvPr/>
          </p:nvSpPr>
          <p:spPr bwMode="auto">
            <a:xfrm>
              <a:off x="4573614" y="8283171"/>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385"/>
            <p:cNvSpPr>
              <a:spLocks noChangeArrowheads="1"/>
            </p:cNvSpPr>
            <p:nvPr/>
          </p:nvSpPr>
          <p:spPr bwMode="auto">
            <a:xfrm>
              <a:off x="4573614" y="8090598"/>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386"/>
            <p:cNvSpPr>
              <a:spLocks noChangeArrowheads="1"/>
            </p:cNvSpPr>
            <p:nvPr/>
          </p:nvSpPr>
          <p:spPr bwMode="auto">
            <a:xfrm>
              <a:off x="4727672" y="8148370"/>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387"/>
            <p:cNvSpPr>
              <a:spLocks noChangeArrowheads="1"/>
            </p:cNvSpPr>
            <p:nvPr/>
          </p:nvSpPr>
          <p:spPr bwMode="auto">
            <a:xfrm>
              <a:off x="4746929" y="8167627"/>
              <a:ext cx="73177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388"/>
            <p:cNvSpPr>
              <a:spLocks/>
            </p:cNvSpPr>
            <p:nvPr/>
          </p:nvSpPr>
          <p:spPr bwMode="auto">
            <a:xfrm>
              <a:off x="4573614" y="8013569"/>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389"/>
            <p:cNvSpPr>
              <a:spLocks/>
            </p:cNvSpPr>
            <p:nvPr/>
          </p:nvSpPr>
          <p:spPr bwMode="auto">
            <a:xfrm>
              <a:off x="4573614" y="8148370"/>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390"/>
            <p:cNvSpPr>
              <a:spLocks noChangeArrowheads="1"/>
            </p:cNvSpPr>
            <p:nvPr/>
          </p:nvSpPr>
          <p:spPr bwMode="auto">
            <a:xfrm>
              <a:off x="4573614" y="795579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391"/>
            <p:cNvSpPr>
              <a:spLocks noChangeArrowheads="1"/>
            </p:cNvSpPr>
            <p:nvPr/>
          </p:nvSpPr>
          <p:spPr bwMode="auto">
            <a:xfrm>
              <a:off x="4727672" y="8013569"/>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392"/>
            <p:cNvSpPr>
              <a:spLocks noChangeArrowheads="1"/>
            </p:cNvSpPr>
            <p:nvPr/>
          </p:nvSpPr>
          <p:spPr bwMode="auto">
            <a:xfrm>
              <a:off x="4746929" y="8032826"/>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393"/>
            <p:cNvSpPr>
              <a:spLocks/>
            </p:cNvSpPr>
            <p:nvPr/>
          </p:nvSpPr>
          <p:spPr bwMode="auto">
            <a:xfrm>
              <a:off x="4573614" y="7878768"/>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394"/>
            <p:cNvSpPr>
              <a:spLocks/>
            </p:cNvSpPr>
            <p:nvPr/>
          </p:nvSpPr>
          <p:spPr bwMode="auto">
            <a:xfrm>
              <a:off x="4573614" y="8013569"/>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Oval 395"/>
            <p:cNvSpPr>
              <a:spLocks noChangeArrowheads="1"/>
            </p:cNvSpPr>
            <p:nvPr/>
          </p:nvSpPr>
          <p:spPr bwMode="auto">
            <a:xfrm>
              <a:off x="4573614" y="7840253"/>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Oval 396"/>
            <p:cNvSpPr>
              <a:spLocks noChangeArrowheads="1"/>
            </p:cNvSpPr>
            <p:nvPr/>
          </p:nvSpPr>
          <p:spPr bwMode="auto">
            <a:xfrm>
              <a:off x="4727672" y="7878768"/>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Oval 397"/>
            <p:cNvSpPr>
              <a:spLocks noChangeArrowheads="1"/>
            </p:cNvSpPr>
            <p:nvPr/>
          </p:nvSpPr>
          <p:spPr bwMode="auto">
            <a:xfrm>
              <a:off x="4746929" y="7898025"/>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398"/>
            <p:cNvSpPr>
              <a:spLocks/>
            </p:cNvSpPr>
            <p:nvPr/>
          </p:nvSpPr>
          <p:spPr bwMode="auto">
            <a:xfrm>
              <a:off x="4573614" y="7743966"/>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399"/>
            <p:cNvSpPr>
              <a:spLocks/>
            </p:cNvSpPr>
            <p:nvPr/>
          </p:nvSpPr>
          <p:spPr bwMode="auto">
            <a:xfrm>
              <a:off x="4573614" y="787876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400"/>
            <p:cNvSpPr>
              <a:spLocks noChangeArrowheads="1"/>
            </p:cNvSpPr>
            <p:nvPr/>
          </p:nvSpPr>
          <p:spPr bwMode="auto">
            <a:xfrm>
              <a:off x="4573614" y="7705452"/>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Oval 401"/>
            <p:cNvSpPr>
              <a:spLocks noChangeArrowheads="1"/>
            </p:cNvSpPr>
            <p:nvPr/>
          </p:nvSpPr>
          <p:spPr bwMode="auto">
            <a:xfrm>
              <a:off x="4727672" y="7743966"/>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Oval 402"/>
            <p:cNvSpPr>
              <a:spLocks noChangeArrowheads="1"/>
            </p:cNvSpPr>
            <p:nvPr/>
          </p:nvSpPr>
          <p:spPr bwMode="auto">
            <a:xfrm>
              <a:off x="4746929" y="7763224"/>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403"/>
            <p:cNvSpPr>
              <a:spLocks/>
            </p:cNvSpPr>
            <p:nvPr/>
          </p:nvSpPr>
          <p:spPr bwMode="auto">
            <a:xfrm>
              <a:off x="4573614" y="7628422"/>
              <a:ext cx="1097667" cy="404404"/>
            </a:xfrm>
            <a:custGeom>
              <a:avLst/>
              <a:gdLst>
                <a:gd name="T0" fmla="*/ 57 w 57"/>
                <a:gd name="T1" fmla="*/ 8 h 21"/>
                <a:gd name="T2" fmla="*/ 0 w 57"/>
                <a:gd name="T3" fmla="*/ 8 h 21"/>
                <a:gd name="T4" fmla="*/ 0 w 57"/>
                <a:gd name="T5" fmla="*/ 5 h 21"/>
                <a:gd name="T6" fmla="*/ 28 w 57"/>
                <a:gd name="T7" fmla="*/ 0 h 21"/>
                <a:gd name="T8" fmla="*/ 57 w 57"/>
                <a:gd name="T9" fmla="*/ 5 h 21"/>
                <a:gd name="T10" fmla="*/ 57 w 57"/>
                <a:gd name="T11" fmla="*/ 8 h 21"/>
              </a:gdLst>
              <a:ahLst/>
              <a:cxnLst>
                <a:cxn ang="0">
                  <a:pos x="T0" y="T1"/>
                </a:cxn>
                <a:cxn ang="0">
                  <a:pos x="T2" y="T3"/>
                </a:cxn>
                <a:cxn ang="0">
                  <a:pos x="T4" y="T5"/>
                </a:cxn>
                <a:cxn ang="0">
                  <a:pos x="T6" y="T7"/>
                </a:cxn>
                <a:cxn ang="0">
                  <a:pos x="T8" y="T9"/>
                </a:cxn>
                <a:cxn ang="0">
                  <a:pos x="T10" y="T11"/>
                </a:cxn>
              </a:cxnLst>
              <a:rect l="0" t="0" r="r" b="b"/>
              <a:pathLst>
                <a:path w="57" h="21">
                  <a:moveTo>
                    <a:pt x="57" y="8"/>
                  </a:moveTo>
                  <a:cubicBezTo>
                    <a:pt x="57" y="21"/>
                    <a:pt x="0" y="21"/>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404"/>
            <p:cNvSpPr>
              <a:spLocks/>
            </p:cNvSpPr>
            <p:nvPr/>
          </p:nvSpPr>
          <p:spPr bwMode="auto">
            <a:xfrm>
              <a:off x="4573614" y="774396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Oval 405"/>
            <p:cNvSpPr>
              <a:spLocks noChangeArrowheads="1"/>
            </p:cNvSpPr>
            <p:nvPr/>
          </p:nvSpPr>
          <p:spPr bwMode="auto">
            <a:xfrm>
              <a:off x="4573614" y="7570650"/>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Oval 406"/>
            <p:cNvSpPr>
              <a:spLocks noChangeArrowheads="1"/>
            </p:cNvSpPr>
            <p:nvPr/>
          </p:nvSpPr>
          <p:spPr bwMode="auto">
            <a:xfrm>
              <a:off x="4727672" y="7609165"/>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Oval 408"/>
            <p:cNvSpPr>
              <a:spLocks noChangeArrowheads="1"/>
            </p:cNvSpPr>
            <p:nvPr/>
          </p:nvSpPr>
          <p:spPr bwMode="auto">
            <a:xfrm>
              <a:off x="4746929" y="7628422"/>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409"/>
            <p:cNvSpPr>
              <a:spLocks/>
            </p:cNvSpPr>
            <p:nvPr/>
          </p:nvSpPr>
          <p:spPr bwMode="auto">
            <a:xfrm>
              <a:off x="4785444" y="9480336"/>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410"/>
            <p:cNvSpPr>
              <a:spLocks/>
            </p:cNvSpPr>
            <p:nvPr/>
          </p:nvSpPr>
          <p:spPr bwMode="auto">
            <a:xfrm>
              <a:off x="4785444" y="961834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Oval 411"/>
            <p:cNvSpPr>
              <a:spLocks noChangeArrowheads="1"/>
            </p:cNvSpPr>
            <p:nvPr/>
          </p:nvSpPr>
          <p:spPr bwMode="auto">
            <a:xfrm>
              <a:off x="4785444" y="9422564"/>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Oval 412"/>
            <p:cNvSpPr>
              <a:spLocks noChangeArrowheads="1"/>
            </p:cNvSpPr>
            <p:nvPr/>
          </p:nvSpPr>
          <p:spPr bwMode="auto">
            <a:xfrm>
              <a:off x="4958760" y="9461079"/>
              <a:ext cx="866580"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413"/>
            <p:cNvSpPr>
              <a:spLocks noChangeArrowheads="1"/>
            </p:cNvSpPr>
            <p:nvPr/>
          </p:nvSpPr>
          <p:spPr bwMode="auto">
            <a:xfrm>
              <a:off x="4997275" y="9499593"/>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414"/>
            <p:cNvSpPr>
              <a:spLocks/>
            </p:cNvSpPr>
            <p:nvPr/>
          </p:nvSpPr>
          <p:spPr bwMode="auto">
            <a:xfrm>
              <a:off x="4785444" y="9326277"/>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415"/>
            <p:cNvSpPr>
              <a:spLocks/>
            </p:cNvSpPr>
            <p:nvPr/>
          </p:nvSpPr>
          <p:spPr bwMode="auto">
            <a:xfrm>
              <a:off x="4785444" y="9461079"/>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Oval 416"/>
            <p:cNvSpPr>
              <a:spLocks noChangeArrowheads="1"/>
            </p:cNvSpPr>
            <p:nvPr/>
          </p:nvSpPr>
          <p:spPr bwMode="auto">
            <a:xfrm>
              <a:off x="4785444" y="9268505"/>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Oval 417"/>
            <p:cNvSpPr>
              <a:spLocks noChangeArrowheads="1"/>
            </p:cNvSpPr>
            <p:nvPr/>
          </p:nvSpPr>
          <p:spPr bwMode="auto">
            <a:xfrm>
              <a:off x="4958760" y="930702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418"/>
            <p:cNvSpPr>
              <a:spLocks noChangeArrowheads="1"/>
            </p:cNvSpPr>
            <p:nvPr/>
          </p:nvSpPr>
          <p:spPr bwMode="auto">
            <a:xfrm>
              <a:off x="4997275" y="934553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419"/>
            <p:cNvSpPr>
              <a:spLocks/>
            </p:cNvSpPr>
            <p:nvPr/>
          </p:nvSpPr>
          <p:spPr bwMode="auto">
            <a:xfrm>
              <a:off x="4785444" y="9191476"/>
              <a:ext cx="1213211" cy="446129"/>
            </a:xfrm>
            <a:custGeom>
              <a:avLst/>
              <a:gdLst>
                <a:gd name="T0" fmla="*/ 63 w 63"/>
                <a:gd name="T1" fmla="*/ 9 h 23"/>
                <a:gd name="T2" fmla="*/ 0 w 63"/>
                <a:gd name="T3" fmla="*/ 9 h 23"/>
                <a:gd name="T4" fmla="*/ 0 w 63"/>
                <a:gd name="T5" fmla="*/ 5 h 23"/>
                <a:gd name="T6" fmla="*/ 32 w 63"/>
                <a:gd name="T7" fmla="*/ 0 h 23"/>
                <a:gd name="T8" fmla="*/ 63 w 63"/>
                <a:gd name="T9" fmla="*/ 5 h 23"/>
                <a:gd name="T10" fmla="*/ 63 w 63"/>
                <a:gd name="T11" fmla="*/ 9 h 23"/>
              </a:gdLst>
              <a:ahLst/>
              <a:cxnLst>
                <a:cxn ang="0">
                  <a:pos x="T0" y="T1"/>
                </a:cxn>
                <a:cxn ang="0">
                  <a:pos x="T2" y="T3"/>
                </a:cxn>
                <a:cxn ang="0">
                  <a:pos x="T4" y="T5"/>
                </a:cxn>
                <a:cxn ang="0">
                  <a:pos x="T6" y="T7"/>
                </a:cxn>
                <a:cxn ang="0">
                  <a:pos x="T8" y="T9"/>
                </a:cxn>
                <a:cxn ang="0">
                  <a:pos x="T10" y="T11"/>
                </a:cxn>
              </a:cxnLst>
              <a:rect l="0" t="0" r="r" b="b"/>
              <a:pathLst>
                <a:path w="63" h="23">
                  <a:moveTo>
                    <a:pt x="63" y="9"/>
                  </a:moveTo>
                  <a:cubicBezTo>
                    <a:pt x="63" y="23"/>
                    <a:pt x="0" y="23"/>
                    <a:pt x="0" y="9"/>
                  </a:cubicBezTo>
                  <a:cubicBezTo>
                    <a:pt x="0" y="5"/>
                    <a:pt x="0" y="5"/>
                    <a:pt x="0" y="5"/>
                  </a:cubicBezTo>
                  <a:cubicBezTo>
                    <a:pt x="32" y="0"/>
                    <a:pt x="32" y="0"/>
                    <a:pt x="32" y="0"/>
                  </a:cubicBezTo>
                  <a:cubicBezTo>
                    <a:pt x="63" y="5"/>
                    <a:pt x="63" y="5"/>
                    <a:pt x="63" y="5"/>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420"/>
            <p:cNvSpPr>
              <a:spLocks/>
            </p:cNvSpPr>
            <p:nvPr/>
          </p:nvSpPr>
          <p:spPr bwMode="auto">
            <a:xfrm>
              <a:off x="4785444" y="9326277"/>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Oval 421"/>
            <p:cNvSpPr>
              <a:spLocks noChangeArrowheads="1"/>
            </p:cNvSpPr>
            <p:nvPr/>
          </p:nvSpPr>
          <p:spPr bwMode="auto">
            <a:xfrm>
              <a:off x="4785444" y="9114447"/>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Oval 422"/>
            <p:cNvSpPr>
              <a:spLocks noChangeArrowheads="1"/>
            </p:cNvSpPr>
            <p:nvPr/>
          </p:nvSpPr>
          <p:spPr bwMode="auto">
            <a:xfrm>
              <a:off x="4958760" y="9172219"/>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423"/>
            <p:cNvSpPr>
              <a:spLocks noChangeArrowheads="1"/>
            </p:cNvSpPr>
            <p:nvPr/>
          </p:nvSpPr>
          <p:spPr bwMode="auto">
            <a:xfrm>
              <a:off x="4997275" y="9191476"/>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424"/>
            <p:cNvSpPr>
              <a:spLocks/>
            </p:cNvSpPr>
            <p:nvPr/>
          </p:nvSpPr>
          <p:spPr bwMode="auto">
            <a:xfrm>
              <a:off x="4785444" y="9037417"/>
              <a:ext cx="1213211" cy="46217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425"/>
            <p:cNvSpPr>
              <a:spLocks/>
            </p:cNvSpPr>
            <p:nvPr/>
          </p:nvSpPr>
          <p:spPr bwMode="auto">
            <a:xfrm>
              <a:off x="4785444" y="9172219"/>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Oval 426"/>
            <p:cNvSpPr>
              <a:spLocks noChangeArrowheads="1"/>
            </p:cNvSpPr>
            <p:nvPr/>
          </p:nvSpPr>
          <p:spPr bwMode="auto">
            <a:xfrm>
              <a:off x="4785444" y="8979645"/>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Oval 427"/>
            <p:cNvSpPr>
              <a:spLocks noChangeArrowheads="1"/>
            </p:cNvSpPr>
            <p:nvPr/>
          </p:nvSpPr>
          <p:spPr bwMode="auto">
            <a:xfrm>
              <a:off x="4958760" y="901816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428"/>
            <p:cNvSpPr>
              <a:spLocks noChangeArrowheads="1"/>
            </p:cNvSpPr>
            <p:nvPr/>
          </p:nvSpPr>
          <p:spPr bwMode="auto">
            <a:xfrm>
              <a:off x="4997275" y="905667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429"/>
            <p:cNvSpPr>
              <a:spLocks/>
            </p:cNvSpPr>
            <p:nvPr/>
          </p:nvSpPr>
          <p:spPr bwMode="auto">
            <a:xfrm>
              <a:off x="2436051" y="9345535"/>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430"/>
            <p:cNvSpPr>
              <a:spLocks/>
            </p:cNvSpPr>
            <p:nvPr/>
          </p:nvSpPr>
          <p:spPr bwMode="auto">
            <a:xfrm>
              <a:off x="2436051" y="9480336"/>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431"/>
            <p:cNvSpPr>
              <a:spLocks noChangeArrowheads="1"/>
            </p:cNvSpPr>
            <p:nvPr/>
          </p:nvSpPr>
          <p:spPr bwMode="auto">
            <a:xfrm>
              <a:off x="2436051" y="9287763"/>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432"/>
            <p:cNvSpPr>
              <a:spLocks noChangeArrowheads="1"/>
            </p:cNvSpPr>
            <p:nvPr/>
          </p:nvSpPr>
          <p:spPr bwMode="auto">
            <a:xfrm>
              <a:off x="2609367" y="9345535"/>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433"/>
            <p:cNvSpPr>
              <a:spLocks noChangeArrowheads="1"/>
            </p:cNvSpPr>
            <p:nvPr/>
          </p:nvSpPr>
          <p:spPr bwMode="auto">
            <a:xfrm>
              <a:off x="2628624" y="936479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434"/>
            <p:cNvSpPr>
              <a:spLocks/>
            </p:cNvSpPr>
            <p:nvPr/>
          </p:nvSpPr>
          <p:spPr bwMode="auto">
            <a:xfrm>
              <a:off x="2436051" y="921073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435"/>
            <p:cNvSpPr>
              <a:spLocks/>
            </p:cNvSpPr>
            <p:nvPr/>
          </p:nvSpPr>
          <p:spPr bwMode="auto">
            <a:xfrm>
              <a:off x="2436051" y="9345535"/>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Oval 436"/>
            <p:cNvSpPr>
              <a:spLocks noChangeArrowheads="1"/>
            </p:cNvSpPr>
            <p:nvPr/>
          </p:nvSpPr>
          <p:spPr bwMode="auto">
            <a:xfrm>
              <a:off x="2436051" y="9133704"/>
              <a:ext cx="1213211" cy="36588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Oval 437"/>
            <p:cNvSpPr>
              <a:spLocks noChangeArrowheads="1"/>
            </p:cNvSpPr>
            <p:nvPr/>
          </p:nvSpPr>
          <p:spPr bwMode="auto">
            <a:xfrm>
              <a:off x="2609367" y="9191476"/>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438"/>
            <p:cNvSpPr>
              <a:spLocks noChangeArrowheads="1"/>
            </p:cNvSpPr>
            <p:nvPr/>
          </p:nvSpPr>
          <p:spPr bwMode="auto">
            <a:xfrm>
              <a:off x="2628624" y="9210733"/>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39"/>
            <p:cNvSpPr>
              <a:spLocks/>
            </p:cNvSpPr>
            <p:nvPr/>
          </p:nvSpPr>
          <p:spPr bwMode="auto">
            <a:xfrm>
              <a:off x="2436051" y="9056675"/>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40"/>
            <p:cNvSpPr>
              <a:spLocks/>
            </p:cNvSpPr>
            <p:nvPr/>
          </p:nvSpPr>
          <p:spPr bwMode="auto">
            <a:xfrm>
              <a:off x="2436051" y="919147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Oval 441"/>
            <p:cNvSpPr>
              <a:spLocks noChangeArrowheads="1"/>
            </p:cNvSpPr>
            <p:nvPr/>
          </p:nvSpPr>
          <p:spPr bwMode="auto">
            <a:xfrm>
              <a:off x="2436051" y="8998903"/>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Oval 442"/>
            <p:cNvSpPr>
              <a:spLocks noChangeArrowheads="1"/>
            </p:cNvSpPr>
            <p:nvPr/>
          </p:nvSpPr>
          <p:spPr bwMode="auto">
            <a:xfrm>
              <a:off x="2609367" y="9037417"/>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443"/>
            <p:cNvSpPr>
              <a:spLocks noChangeArrowheads="1"/>
            </p:cNvSpPr>
            <p:nvPr/>
          </p:nvSpPr>
          <p:spPr bwMode="auto">
            <a:xfrm>
              <a:off x="2628624" y="907593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Freeform 444"/>
            <p:cNvSpPr>
              <a:spLocks/>
            </p:cNvSpPr>
            <p:nvPr/>
          </p:nvSpPr>
          <p:spPr bwMode="auto">
            <a:xfrm>
              <a:off x="2436051" y="8902616"/>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Freeform 445"/>
            <p:cNvSpPr>
              <a:spLocks/>
            </p:cNvSpPr>
            <p:nvPr/>
          </p:nvSpPr>
          <p:spPr bwMode="auto">
            <a:xfrm>
              <a:off x="2436051" y="9037417"/>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446"/>
            <p:cNvSpPr>
              <a:spLocks noChangeArrowheads="1"/>
            </p:cNvSpPr>
            <p:nvPr/>
          </p:nvSpPr>
          <p:spPr bwMode="auto">
            <a:xfrm>
              <a:off x="2436051" y="8844844"/>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447"/>
            <p:cNvSpPr>
              <a:spLocks noChangeArrowheads="1"/>
            </p:cNvSpPr>
            <p:nvPr/>
          </p:nvSpPr>
          <p:spPr bwMode="auto">
            <a:xfrm>
              <a:off x="2609367" y="8902616"/>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448"/>
            <p:cNvSpPr>
              <a:spLocks noChangeArrowheads="1"/>
            </p:cNvSpPr>
            <p:nvPr/>
          </p:nvSpPr>
          <p:spPr bwMode="auto">
            <a:xfrm>
              <a:off x="2628624" y="8921873"/>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449"/>
            <p:cNvSpPr>
              <a:spLocks/>
            </p:cNvSpPr>
            <p:nvPr/>
          </p:nvSpPr>
          <p:spPr bwMode="auto">
            <a:xfrm>
              <a:off x="1396155" y="9461079"/>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450"/>
            <p:cNvSpPr>
              <a:spLocks/>
            </p:cNvSpPr>
            <p:nvPr/>
          </p:nvSpPr>
          <p:spPr bwMode="auto">
            <a:xfrm>
              <a:off x="1396155" y="9595880"/>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451"/>
            <p:cNvSpPr>
              <a:spLocks noChangeArrowheads="1"/>
            </p:cNvSpPr>
            <p:nvPr/>
          </p:nvSpPr>
          <p:spPr bwMode="auto">
            <a:xfrm>
              <a:off x="1396155" y="9403307"/>
              <a:ext cx="1232469"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Oval 452"/>
            <p:cNvSpPr>
              <a:spLocks noChangeArrowheads="1"/>
            </p:cNvSpPr>
            <p:nvPr/>
          </p:nvSpPr>
          <p:spPr bwMode="auto">
            <a:xfrm>
              <a:off x="1569471" y="9441821"/>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453"/>
            <p:cNvSpPr>
              <a:spLocks noChangeArrowheads="1"/>
            </p:cNvSpPr>
            <p:nvPr/>
          </p:nvSpPr>
          <p:spPr bwMode="auto">
            <a:xfrm>
              <a:off x="1607986" y="9480336"/>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454"/>
            <p:cNvSpPr>
              <a:spLocks/>
            </p:cNvSpPr>
            <p:nvPr/>
          </p:nvSpPr>
          <p:spPr bwMode="auto">
            <a:xfrm>
              <a:off x="1396155" y="9307020"/>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455"/>
            <p:cNvSpPr>
              <a:spLocks/>
            </p:cNvSpPr>
            <p:nvPr/>
          </p:nvSpPr>
          <p:spPr bwMode="auto">
            <a:xfrm>
              <a:off x="1396155" y="9441821"/>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Oval 456"/>
            <p:cNvSpPr>
              <a:spLocks noChangeArrowheads="1"/>
            </p:cNvSpPr>
            <p:nvPr/>
          </p:nvSpPr>
          <p:spPr bwMode="auto">
            <a:xfrm>
              <a:off x="1396155" y="9249248"/>
              <a:ext cx="1232469"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Oval 457"/>
            <p:cNvSpPr>
              <a:spLocks noChangeArrowheads="1"/>
            </p:cNvSpPr>
            <p:nvPr/>
          </p:nvSpPr>
          <p:spPr bwMode="auto">
            <a:xfrm>
              <a:off x="1569471" y="928776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458"/>
            <p:cNvSpPr>
              <a:spLocks noChangeArrowheads="1"/>
            </p:cNvSpPr>
            <p:nvPr/>
          </p:nvSpPr>
          <p:spPr bwMode="auto">
            <a:xfrm>
              <a:off x="1607986" y="9326277"/>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459"/>
            <p:cNvSpPr>
              <a:spLocks/>
            </p:cNvSpPr>
            <p:nvPr/>
          </p:nvSpPr>
          <p:spPr bwMode="auto">
            <a:xfrm>
              <a:off x="2436051" y="8729300"/>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460"/>
            <p:cNvSpPr>
              <a:spLocks/>
            </p:cNvSpPr>
            <p:nvPr/>
          </p:nvSpPr>
          <p:spPr bwMode="auto">
            <a:xfrm>
              <a:off x="2436051" y="8864102"/>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Oval 461"/>
            <p:cNvSpPr>
              <a:spLocks noChangeArrowheads="1"/>
            </p:cNvSpPr>
            <p:nvPr/>
          </p:nvSpPr>
          <p:spPr bwMode="auto">
            <a:xfrm>
              <a:off x="2436051" y="8671528"/>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Oval 462"/>
            <p:cNvSpPr>
              <a:spLocks noChangeArrowheads="1"/>
            </p:cNvSpPr>
            <p:nvPr/>
          </p:nvSpPr>
          <p:spPr bwMode="auto">
            <a:xfrm>
              <a:off x="2590109" y="871004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463"/>
            <p:cNvSpPr>
              <a:spLocks noChangeArrowheads="1"/>
            </p:cNvSpPr>
            <p:nvPr/>
          </p:nvSpPr>
          <p:spPr bwMode="auto">
            <a:xfrm>
              <a:off x="2628624" y="8748558"/>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464"/>
            <p:cNvSpPr>
              <a:spLocks/>
            </p:cNvSpPr>
            <p:nvPr/>
          </p:nvSpPr>
          <p:spPr bwMode="auto">
            <a:xfrm>
              <a:off x="2436051" y="8575242"/>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465"/>
            <p:cNvSpPr>
              <a:spLocks/>
            </p:cNvSpPr>
            <p:nvPr/>
          </p:nvSpPr>
          <p:spPr bwMode="auto">
            <a:xfrm>
              <a:off x="2436051" y="8710043"/>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Oval 466"/>
            <p:cNvSpPr>
              <a:spLocks noChangeArrowheads="1"/>
            </p:cNvSpPr>
            <p:nvPr/>
          </p:nvSpPr>
          <p:spPr bwMode="auto">
            <a:xfrm>
              <a:off x="2436051" y="8517470"/>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467"/>
            <p:cNvSpPr>
              <a:spLocks noChangeArrowheads="1"/>
            </p:cNvSpPr>
            <p:nvPr/>
          </p:nvSpPr>
          <p:spPr bwMode="auto">
            <a:xfrm>
              <a:off x="2590109" y="855598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468"/>
            <p:cNvSpPr>
              <a:spLocks noChangeArrowheads="1"/>
            </p:cNvSpPr>
            <p:nvPr/>
          </p:nvSpPr>
          <p:spPr bwMode="auto">
            <a:xfrm>
              <a:off x="2628624" y="859449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469"/>
            <p:cNvSpPr>
              <a:spLocks/>
            </p:cNvSpPr>
            <p:nvPr/>
          </p:nvSpPr>
          <p:spPr bwMode="auto">
            <a:xfrm>
              <a:off x="2436051" y="8421183"/>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470"/>
            <p:cNvSpPr>
              <a:spLocks/>
            </p:cNvSpPr>
            <p:nvPr/>
          </p:nvSpPr>
          <p:spPr bwMode="auto">
            <a:xfrm>
              <a:off x="2436051" y="8575242"/>
              <a:ext cx="1213211" cy="327374"/>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Oval 471"/>
            <p:cNvSpPr>
              <a:spLocks noChangeArrowheads="1"/>
            </p:cNvSpPr>
            <p:nvPr/>
          </p:nvSpPr>
          <p:spPr bwMode="auto">
            <a:xfrm>
              <a:off x="2436051" y="836341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Oval 472"/>
            <p:cNvSpPr>
              <a:spLocks noChangeArrowheads="1"/>
            </p:cNvSpPr>
            <p:nvPr/>
          </p:nvSpPr>
          <p:spPr bwMode="auto">
            <a:xfrm>
              <a:off x="2590109" y="842118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473"/>
            <p:cNvSpPr>
              <a:spLocks noChangeArrowheads="1"/>
            </p:cNvSpPr>
            <p:nvPr/>
          </p:nvSpPr>
          <p:spPr bwMode="auto">
            <a:xfrm>
              <a:off x="2628624" y="8440440"/>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474"/>
            <p:cNvSpPr>
              <a:spLocks/>
            </p:cNvSpPr>
            <p:nvPr/>
          </p:nvSpPr>
          <p:spPr bwMode="auto">
            <a:xfrm>
              <a:off x="2436051" y="8283171"/>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475"/>
            <p:cNvSpPr>
              <a:spLocks/>
            </p:cNvSpPr>
            <p:nvPr/>
          </p:nvSpPr>
          <p:spPr bwMode="auto">
            <a:xfrm>
              <a:off x="2436051" y="8421183"/>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Oval 476"/>
            <p:cNvSpPr>
              <a:spLocks noChangeArrowheads="1"/>
            </p:cNvSpPr>
            <p:nvPr/>
          </p:nvSpPr>
          <p:spPr bwMode="auto">
            <a:xfrm>
              <a:off x="2436051" y="8225399"/>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Oval 477"/>
            <p:cNvSpPr>
              <a:spLocks noChangeArrowheads="1"/>
            </p:cNvSpPr>
            <p:nvPr/>
          </p:nvSpPr>
          <p:spPr bwMode="auto">
            <a:xfrm>
              <a:off x="2590109" y="8263914"/>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478"/>
            <p:cNvSpPr>
              <a:spLocks noChangeArrowheads="1"/>
            </p:cNvSpPr>
            <p:nvPr/>
          </p:nvSpPr>
          <p:spPr bwMode="auto">
            <a:xfrm>
              <a:off x="2628624" y="830563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479"/>
            <p:cNvSpPr>
              <a:spLocks/>
            </p:cNvSpPr>
            <p:nvPr/>
          </p:nvSpPr>
          <p:spPr bwMode="auto">
            <a:xfrm>
              <a:off x="2436051" y="812911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480"/>
            <p:cNvSpPr>
              <a:spLocks/>
            </p:cNvSpPr>
            <p:nvPr/>
          </p:nvSpPr>
          <p:spPr bwMode="auto">
            <a:xfrm>
              <a:off x="2436051" y="8263914"/>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481"/>
            <p:cNvSpPr>
              <a:spLocks noChangeArrowheads="1"/>
            </p:cNvSpPr>
            <p:nvPr/>
          </p:nvSpPr>
          <p:spPr bwMode="auto">
            <a:xfrm>
              <a:off x="2436051" y="8071341"/>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Oval 482"/>
            <p:cNvSpPr>
              <a:spLocks noChangeArrowheads="1"/>
            </p:cNvSpPr>
            <p:nvPr/>
          </p:nvSpPr>
          <p:spPr bwMode="auto">
            <a:xfrm>
              <a:off x="2590109" y="8109855"/>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483"/>
            <p:cNvSpPr>
              <a:spLocks noChangeArrowheads="1"/>
            </p:cNvSpPr>
            <p:nvPr/>
          </p:nvSpPr>
          <p:spPr bwMode="auto">
            <a:xfrm>
              <a:off x="2628624" y="8148370"/>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484"/>
            <p:cNvSpPr>
              <a:spLocks/>
            </p:cNvSpPr>
            <p:nvPr/>
          </p:nvSpPr>
          <p:spPr bwMode="auto">
            <a:xfrm>
              <a:off x="2436051" y="7975054"/>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485"/>
            <p:cNvSpPr>
              <a:spLocks/>
            </p:cNvSpPr>
            <p:nvPr/>
          </p:nvSpPr>
          <p:spPr bwMode="auto">
            <a:xfrm>
              <a:off x="2436051" y="8129113"/>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Oval 486"/>
            <p:cNvSpPr>
              <a:spLocks noChangeArrowheads="1"/>
            </p:cNvSpPr>
            <p:nvPr/>
          </p:nvSpPr>
          <p:spPr bwMode="auto">
            <a:xfrm>
              <a:off x="2436051" y="791728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Oval 487"/>
            <p:cNvSpPr>
              <a:spLocks noChangeArrowheads="1"/>
            </p:cNvSpPr>
            <p:nvPr/>
          </p:nvSpPr>
          <p:spPr bwMode="auto">
            <a:xfrm>
              <a:off x="2590109" y="797505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488"/>
            <p:cNvSpPr>
              <a:spLocks noChangeArrowheads="1"/>
            </p:cNvSpPr>
            <p:nvPr/>
          </p:nvSpPr>
          <p:spPr bwMode="auto">
            <a:xfrm>
              <a:off x="2628624" y="7994311"/>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489"/>
            <p:cNvSpPr>
              <a:spLocks/>
            </p:cNvSpPr>
            <p:nvPr/>
          </p:nvSpPr>
          <p:spPr bwMode="auto">
            <a:xfrm>
              <a:off x="2436051" y="784025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490"/>
            <p:cNvSpPr>
              <a:spLocks/>
            </p:cNvSpPr>
            <p:nvPr/>
          </p:nvSpPr>
          <p:spPr bwMode="auto">
            <a:xfrm>
              <a:off x="2436051" y="7975054"/>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Oval 491"/>
            <p:cNvSpPr>
              <a:spLocks noChangeArrowheads="1"/>
            </p:cNvSpPr>
            <p:nvPr/>
          </p:nvSpPr>
          <p:spPr bwMode="auto">
            <a:xfrm>
              <a:off x="2436051" y="778248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Oval 492"/>
            <p:cNvSpPr>
              <a:spLocks noChangeArrowheads="1"/>
            </p:cNvSpPr>
            <p:nvPr/>
          </p:nvSpPr>
          <p:spPr bwMode="auto">
            <a:xfrm>
              <a:off x="2590109" y="7820996"/>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493"/>
            <p:cNvSpPr>
              <a:spLocks noChangeArrowheads="1"/>
            </p:cNvSpPr>
            <p:nvPr/>
          </p:nvSpPr>
          <p:spPr bwMode="auto">
            <a:xfrm>
              <a:off x="2628624" y="7859510"/>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494"/>
            <p:cNvSpPr>
              <a:spLocks/>
            </p:cNvSpPr>
            <p:nvPr/>
          </p:nvSpPr>
          <p:spPr bwMode="auto">
            <a:xfrm>
              <a:off x="2436051" y="7686194"/>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495"/>
            <p:cNvSpPr>
              <a:spLocks/>
            </p:cNvSpPr>
            <p:nvPr/>
          </p:nvSpPr>
          <p:spPr bwMode="auto">
            <a:xfrm>
              <a:off x="2436051" y="7820996"/>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Oval 496"/>
            <p:cNvSpPr>
              <a:spLocks noChangeArrowheads="1"/>
            </p:cNvSpPr>
            <p:nvPr/>
          </p:nvSpPr>
          <p:spPr bwMode="auto">
            <a:xfrm>
              <a:off x="2436051" y="762842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Oval 497"/>
            <p:cNvSpPr>
              <a:spLocks noChangeArrowheads="1"/>
            </p:cNvSpPr>
            <p:nvPr/>
          </p:nvSpPr>
          <p:spPr bwMode="auto">
            <a:xfrm>
              <a:off x="2590109" y="7666937"/>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498"/>
            <p:cNvSpPr>
              <a:spLocks noChangeArrowheads="1"/>
            </p:cNvSpPr>
            <p:nvPr/>
          </p:nvSpPr>
          <p:spPr bwMode="auto">
            <a:xfrm>
              <a:off x="2628624" y="770545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499"/>
            <p:cNvSpPr>
              <a:spLocks/>
            </p:cNvSpPr>
            <p:nvPr/>
          </p:nvSpPr>
          <p:spPr bwMode="auto">
            <a:xfrm>
              <a:off x="1858331" y="6450517"/>
              <a:ext cx="596977" cy="423661"/>
            </a:xfrm>
            <a:custGeom>
              <a:avLst/>
              <a:gdLst>
                <a:gd name="T0" fmla="*/ 19 w 31"/>
                <a:gd name="T1" fmla="*/ 1 h 22"/>
                <a:gd name="T2" fmla="*/ 7 w 31"/>
                <a:gd name="T3" fmla="*/ 5 h 22"/>
                <a:gd name="T4" fmla="*/ 2 w 31"/>
                <a:gd name="T5" fmla="*/ 9 h 22"/>
                <a:gd name="T6" fmla="*/ 1 w 31"/>
                <a:gd name="T7" fmla="*/ 15 h 22"/>
                <a:gd name="T8" fmla="*/ 2 w 31"/>
                <a:gd name="T9" fmla="*/ 16 h 22"/>
                <a:gd name="T10" fmla="*/ 11 w 31"/>
                <a:gd name="T11" fmla="*/ 21 h 22"/>
                <a:gd name="T12" fmla="*/ 24 w 31"/>
                <a:gd name="T13" fmla="*/ 17 h 22"/>
                <a:gd name="T14" fmla="*/ 29 w 31"/>
                <a:gd name="T15" fmla="*/ 7 h 22"/>
                <a:gd name="T16" fmla="*/ 29 w 31"/>
                <a:gd name="T17" fmla="*/ 6 h 22"/>
                <a:gd name="T18" fmla="*/ 19 w 31"/>
                <a:gd name="T1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19" y="1"/>
                  </a:moveTo>
                  <a:cubicBezTo>
                    <a:pt x="7" y="5"/>
                    <a:pt x="7" y="5"/>
                    <a:pt x="7" y="5"/>
                  </a:cubicBezTo>
                  <a:cubicBezTo>
                    <a:pt x="5" y="5"/>
                    <a:pt x="3" y="7"/>
                    <a:pt x="2" y="9"/>
                  </a:cubicBezTo>
                  <a:cubicBezTo>
                    <a:pt x="1" y="11"/>
                    <a:pt x="0" y="13"/>
                    <a:pt x="1" y="15"/>
                  </a:cubicBezTo>
                  <a:cubicBezTo>
                    <a:pt x="1" y="15"/>
                    <a:pt x="1" y="16"/>
                    <a:pt x="2" y="16"/>
                  </a:cubicBezTo>
                  <a:cubicBezTo>
                    <a:pt x="3" y="20"/>
                    <a:pt x="7" y="22"/>
                    <a:pt x="11" y="21"/>
                  </a:cubicBezTo>
                  <a:cubicBezTo>
                    <a:pt x="24" y="17"/>
                    <a:pt x="24" y="17"/>
                    <a:pt x="24" y="17"/>
                  </a:cubicBezTo>
                  <a:cubicBezTo>
                    <a:pt x="28" y="16"/>
                    <a:pt x="31" y="11"/>
                    <a:pt x="29" y="7"/>
                  </a:cubicBezTo>
                  <a:cubicBezTo>
                    <a:pt x="29" y="7"/>
                    <a:pt x="29" y="6"/>
                    <a:pt x="29" y="6"/>
                  </a:cubicBezTo>
                  <a:cubicBezTo>
                    <a:pt x="27" y="2"/>
                    <a:pt x="23" y="0"/>
                    <a:pt x="19" y="1"/>
                  </a:cubicBez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Freeform 500"/>
            <p:cNvSpPr>
              <a:spLocks/>
            </p:cNvSpPr>
            <p:nvPr/>
          </p:nvSpPr>
          <p:spPr bwMode="auto">
            <a:xfrm>
              <a:off x="1896846" y="5542212"/>
              <a:ext cx="1482814" cy="1043106"/>
            </a:xfrm>
            <a:custGeom>
              <a:avLst/>
              <a:gdLst>
                <a:gd name="T0" fmla="*/ 66 w 462"/>
                <a:gd name="T1" fmla="*/ 24 h 325"/>
                <a:gd name="T2" fmla="*/ 0 w 462"/>
                <a:gd name="T3" fmla="*/ 253 h 325"/>
                <a:gd name="T4" fmla="*/ 420 w 462"/>
                <a:gd name="T5" fmla="*/ 325 h 325"/>
                <a:gd name="T6" fmla="*/ 462 w 462"/>
                <a:gd name="T7" fmla="*/ 0 h 325"/>
                <a:gd name="T8" fmla="*/ 66 w 462"/>
                <a:gd name="T9" fmla="*/ 24 h 325"/>
              </a:gdLst>
              <a:ahLst/>
              <a:cxnLst>
                <a:cxn ang="0">
                  <a:pos x="T0" y="T1"/>
                </a:cxn>
                <a:cxn ang="0">
                  <a:pos x="T2" y="T3"/>
                </a:cxn>
                <a:cxn ang="0">
                  <a:pos x="T4" y="T5"/>
                </a:cxn>
                <a:cxn ang="0">
                  <a:pos x="T6" y="T7"/>
                </a:cxn>
                <a:cxn ang="0">
                  <a:pos x="T8" y="T9"/>
                </a:cxn>
              </a:cxnLst>
              <a:rect l="0" t="0" r="r" b="b"/>
              <a:pathLst>
                <a:path w="462" h="325">
                  <a:moveTo>
                    <a:pt x="66" y="24"/>
                  </a:moveTo>
                  <a:lnTo>
                    <a:pt x="0" y="253"/>
                  </a:lnTo>
                  <a:lnTo>
                    <a:pt x="420" y="325"/>
                  </a:lnTo>
                  <a:lnTo>
                    <a:pt x="462" y="0"/>
                  </a:lnTo>
                  <a:lnTo>
                    <a:pt x="66" y="24"/>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501"/>
            <p:cNvSpPr>
              <a:spLocks/>
            </p:cNvSpPr>
            <p:nvPr/>
          </p:nvSpPr>
          <p:spPr bwMode="auto">
            <a:xfrm>
              <a:off x="2243477" y="6566061"/>
              <a:ext cx="616234" cy="426872"/>
            </a:xfrm>
            <a:custGeom>
              <a:avLst/>
              <a:gdLst>
                <a:gd name="T0" fmla="*/ 24 w 32"/>
                <a:gd name="T1" fmla="*/ 18 h 22"/>
                <a:gd name="T2" fmla="*/ 30 w 32"/>
                <a:gd name="T3" fmla="*/ 7 h 22"/>
                <a:gd name="T4" fmla="*/ 20 w 32"/>
                <a:gd name="T5" fmla="*/ 1 h 22"/>
                <a:gd name="T6" fmla="*/ 7 w 32"/>
                <a:gd name="T7" fmla="*/ 4 h 22"/>
                <a:gd name="T8" fmla="*/ 1 w 32"/>
                <a:gd name="T9" fmla="*/ 15 h 22"/>
                <a:gd name="T10" fmla="*/ 12 w 32"/>
                <a:gd name="T11" fmla="*/ 21 h 22"/>
                <a:gd name="T12" fmla="*/ 24 w 32"/>
                <a:gd name="T13" fmla="*/ 18 h 22"/>
              </a:gdLst>
              <a:ahLst/>
              <a:cxnLst>
                <a:cxn ang="0">
                  <a:pos x="T0" y="T1"/>
                </a:cxn>
                <a:cxn ang="0">
                  <a:pos x="T2" y="T3"/>
                </a:cxn>
                <a:cxn ang="0">
                  <a:pos x="T4" y="T5"/>
                </a:cxn>
                <a:cxn ang="0">
                  <a:pos x="T6" y="T7"/>
                </a:cxn>
                <a:cxn ang="0">
                  <a:pos x="T8" y="T9"/>
                </a:cxn>
                <a:cxn ang="0">
                  <a:pos x="T10" y="T11"/>
                </a:cxn>
                <a:cxn ang="0">
                  <a:pos x="T12" y="T13"/>
                </a:cxn>
              </a:cxnLst>
              <a:rect l="0" t="0" r="r" b="b"/>
              <a:pathLst>
                <a:path w="32" h="22">
                  <a:moveTo>
                    <a:pt x="24" y="18"/>
                  </a:moveTo>
                  <a:cubicBezTo>
                    <a:pt x="29" y="16"/>
                    <a:pt x="32" y="12"/>
                    <a:pt x="30" y="7"/>
                  </a:cubicBezTo>
                  <a:cubicBezTo>
                    <a:pt x="29" y="2"/>
                    <a:pt x="24" y="0"/>
                    <a:pt x="20" y="1"/>
                  </a:cubicBezTo>
                  <a:cubicBezTo>
                    <a:pt x="7" y="4"/>
                    <a:pt x="7" y="4"/>
                    <a:pt x="7" y="4"/>
                  </a:cubicBezTo>
                  <a:cubicBezTo>
                    <a:pt x="2" y="6"/>
                    <a:pt x="0" y="10"/>
                    <a:pt x="1" y="15"/>
                  </a:cubicBezTo>
                  <a:cubicBezTo>
                    <a:pt x="2" y="20"/>
                    <a:pt x="7" y="22"/>
                    <a:pt x="12" y="21"/>
                  </a:cubicBezTo>
                  <a:lnTo>
                    <a:pt x="24" y="18"/>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502"/>
            <p:cNvSpPr>
              <a:spLocks/>
            </p:cNvSpPr>
            <p:nvPr/>
          </p:nvSpPr>
          <p:spPr bwMode="auto">
            <a:xfrm>
              <a:off x="2647881" y="6508289"/>
              <a:ext cx="577720" cy="542416"/>
            </a:xfrm>
            <a:custGeom>
              <a:avLst/>
              <a:gdLst>
                <a:gd name="T0" fmla="*/ 26 w 30"/>
                <a:gd name="T1" fmla="*/ 17 h 28"/>
                <a:gd name="T2" fmla="*/ 27 w 30"/>
                <a:gd name="T3" fmla="*/ 4 h 28"/>
                <a:gd name="T4" fmla="*/ 15 w 30"/>
                <a:gd name="T5" fmla="*/ 3 h 28"/>
                <a:gd name="T6" fmla="*/ 5 w 30"/>
                <a:gd name="T7" fmla="*/ 11 h 28"/>
                <a:gd name="T8" fmla="*/ 3 w 30"/>
                <a:gd name="T9" fmla="*/ 23 h 28"/>
                <a:gd name="T10" fmla="*/ 15 w 30"/>
                <a:gd name="T11" fmla="*/ 25 h 28"/>
                <a:gd name="T12" fmla="*/ 26 w 30"/>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30" h="28">
                  <a:moveTo>
                    <a:pt x="26" y="17"/>
                  </a:moveTo>
                  <a:cubicBezTo>
                    <a:pt x="30" y="14"/>
                    <a:pt x="30" y="8"/>
                    <a:pt x="27" y="4"/>
                  </a:cubicBezTo>
                  <a:cubicBezTo>
                    <a:pt x="24" y="0"/>
                    <a:pt x="19" y="0"/>
                    <a:pt x="15" y="3"/>
                  </a:cubicBezTo>
                  <a:cubicBezTo>
                    <a:pt x="5" y="11"/>
                    <a:pt x="5" y="11"/>
                    <a:pt x="5" y="11"/>
                  </a:cubicBezTo>
                  <a:cubicBezTo>
                    <a:pt x="1" y="14"/>
                    <a:pt x="0" y="19"/>
                    <a:pt x="3" y="23"/>
                  </a:cubicBezTo>
                  <a:cubicBezTo>
                    <a:pt x="6" y="27"/>
                    <a:pt x="12" y="28"/>
                    <a:pt x="15" y="25"/>
                  </a:cubicBezTo>
                  <a:lnTo>
                    <a:pt x="26" y="17"/>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Freeform 503"/>
            <p:cNvSpPr>
              <a:spLocks/>
            </p:cNvSpPr>
            <p:nvPr/>
          </p:nvSpPr>
          <p:spPr bwMode="auto">
            <a:xfrm>
              <a:off x="722149" y="5195581"/>
              <a:ext cx="2984885" cy="1601568"/>
            </a:xfrm>
            <a:custGeom>
              <a:avLst/>
              <a:gdLst>
                <a:gd name="T0" fmla="*/ 112 w 155"/>
                <a:gd name="T1" fmla="*/ 9 h 83"/>
                <a:gd name="T2" fmla="*/ 154 w 155"/>
                <a:gd name="T3" fmla="*/ 23 h 83"/>
                <a:gd name="T4" fmla="*/ 153 w 155"/>
                <a:gd name="T5" fmla="*/ 59 h 83"/>
                <a:gd name="T6" fmla="*/ 144 w 155"/>
                <a:gd name="T7" fmla="*/ 66 h 83"/>
                <a:gd name="T8" fmla="*/ 139 w 155"/>
                <a:gd name="T9" fmla="*/ 57 h 83"/>
                <a:gd name="T10" fmla="*/ 139 w 155"/>
                <a:gd name="T11" fmla="*/ 34 h 83"/>
                <a:gd name="T12" fmla="*/ 133 w 155"/>
                <a:gd name="T13" fmla="*/ 33 h 83"/>
                <a:gd name="T14" fmla="*/ 131 w 155"/>
                <a:gd name="T15" fmla="*/ 33 h 83"/>
                <a:gd name="T16" fmla="*/ 131 w 155"/>
                <a:gd name="T17" fmla="*/ 33 h 83"/>
                <a:gd name="T18" fmla="*/ 92 w 155"/>
                <a:gd name="T19" fmla="*/ 30 h 83"/>
                <a:gd name="T20" fmla="*/ 87 w 155"/>
                <a:gd name="T21" fmla="*/ 57 h 83"/>
                <a:gd name="T22" fmla="*/ 101 w 155"/>
                <a:gd name="T23" fmla="*/ 60 h 83"/>
                <a:gd name="T24" fmla="*/ 128 w 155"/>
                <a:gd name="T25" fmla="*/ 66 h 83"/>
                <a:gd name="T26" fmla="*/ 136 w 155"/>
                <a:gd name="T27" fmla="*/ 75 h 83"/>
                <a:gd name="T28" fmla="*/ 126 w 155"/>
                <a:gd name="T29" fmla="*/ 83 h 83"/>
                <a:gd name="T30" fmla="*/ 91 w 155"/>
                <a:gd name="T31" fmla="*/ 79 h 83"/>
                <a:gd name="T32" fmla="*/ 53 w 155"/>
                <a:gd name="T33" fmla="*/ 81 h 83"/>
                <a:gd name="T34" fmla="*/ 17 w 155"/>
                <a:gd name="T35" fmla="*/ 66 h 83"/>
                <a:gd name="T36" fmla="*/ 12 w 155"/>
                <a:gd name="T37" fmla="*/ 47 h 83"/>
                <a:gd name="T38" fmla="*/ 9 w 155"/>
                <a:gd name="T39" fmla="*/ 27 h 83"/>
                <a:gd name="T40" fmla="*/ 37 w 155"/>
                <a:gd name="T41" fmla="*/ 27 h 83"/>
                <a:gd name="T42" fmla="*/ 112 w 155"/>
                <a:gd name="T43" fmla="*/ 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83">
                  <a:moveTo>
                    <a:pt x="112" y="9"/>
                  </a:moveTo>
                  <a:cubicBezTo>
                    <a:pt x="112" y="9"/>
                    <a:pt x="155" y="19"/>
                    <a:pt x="154" y="23"/>
                  </a:cubicBezTo>
                  <a:cubicBezTo>
                    <a:pt x="154" y="24"/>
                    <a:pt x="153" y="59"/>
                    <a:pt x="153" y="59"/>
                  </a:cubicBezTo>
                  <a:cubicBezTo>
                    <a:pt x="152" y="63"/>
                    <a:pt x="149" y="67"/>
                    <a:pt x="144" y="66"/>
                  </a:cubicBezTo>
                  <a:cubicBezTo>
                    <a:pt x="140" y="66"/>
                    <a:pt x="138" y="62"/>
                    <a:pt x="139" y="57"/>
                  </a:cubicBezTo>
                  <a:cubicBezTo>
                    <a:pt x="139" y="34"/>
                    <a:pt x="139" y="34"/>
                    <a:pt x="139" y="34"/>
                  </a:cubicBezTo>
                  <a:cubicBezTo>
                    <a:pt x="133" y="33"/>
                    <a:pt x="133" y="33"/>
                    <a:pt x="133" y="33"/>
                  </a:cubicBezTo>
                  <a:cubicBezTo>
                    <a:pt x="131" y="33"/>
                    <a:pt x="131" y="33"/>
                    <a:pt x="131" y="33"/>
                  </a:cubicBezTo>
                  <a:cubicBezTo>
                    <a:pt x="131" y="33"/>
                    <a:pt x="131" y="33"/>
                    <a:pt x="131" y="33"/>
                  </a:cubicBezTo>
                  <a:cubicBezTo>
                    <a:pt x="92" y="30"/>
                    <a:pt x="92" y="30"/>
                    <a:pt x="92" y="30"/>
                  </a:cubicBezTo>
                  <a:cubicBezTo>
                    <a:pt x="89" y="35"/>
                    <a:pt x="82" y="38"/>
                    <a:pt x="87" y="57"/>
                  </a:cubicBezTo>
                  <a:cubicBezTo>
                    <a:pt x="86" y="58"/>
                    <a:pt x="92" y="58"/>
                    <a:pt x="101" y="60"/>
                  </a:cubicBezTo>
                  <a:cubicBezTo>
                    <a:pt x="128" y="66"/>
                    <a:pt x="128" y="66"/>
                    <a:pt x="128" y="66"/>
                  </a:cubicBezTo>
                  <a:cubicBezTo>
                    <a:pt x="133" y="67"/>
                    <a:pt x="136" y="70"/>
                    <a:pt x="136" y="75"/>
                  </a:cubicBezTo>
                  <a:cubicBezTo>
                    <a:pt x="135" y="80"/>
                    <a:pt x="131" y="83"/>
                    <a:pt x="126" y="83"/>
                  </a:cubicBezTo>
                  <a:cubicBezTo>
                    <a:pt x="91" y="79"/>
                    <a:pt x="91" y="79"/>
                    <a:pt x="91" y="79"/>
                  </a:cubicBezTo>
                  <a:cubicBezTo>
                    <a:pt x="73" y="80"/>
                    <a:pt x="55" y="80"/>
                    <a:pt x="53" y="81"/>
                  </a:cubicBezTo>
                  <a:cubicBezTo>
                    <a:pt x="53" y="81"/>
                    <a:pt x="0" y="77"/>
                    <a:pt x="17" y="66"/>
                  </a:cubicBezTo>
                  <a:cubicBezTo>
                    <a:pt x="12" y="47"/>
                    <a:pt x="12" y="47"/>
                    <a:pt x="12" y="47"/>
                  </a:cubicBezTo>
                  <a:cubicBezTo>
                    <a:pt x="10" y="39"/>
                    <a:pt x="1" y="29"/>
                    <a:pt x="9" y="27"/>
                  </a:cubicBezTo>
                  <a:cubicBezTo>
                    <a:pt x="37" y="27"/>
                    <a:pt x="37" y="27"/>
                    <a:pt x="37" y="27"/>
                  </a:cubicBezTo>
                  <a:cubicBezTo>
                    <a:pt x="54" y="18"/>
                    <a:pt x="110" y="0"/>
                    <a:pt x="112" y="9"/>
                  </a:cubicBezTo>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Freeform 504"/>
            <p:cNvSpPr>
              <a:spLocks/>
            </p:cNvSpPr>
            <p:nvPr/>
          </p:nvSpPr>
          <p:spPr bwMode="auto">
            <a:xfrm>
              <a:off x="1126553" y="5619242"/>
              <a:ext cx="192573" cy="1158650"/>
            </a:xfrm>
            <a:custGeom>
              <a:avLst/>
              <a:gdLst>
                <a:gd name="T0" fmla="*/ 0 w 60"/>
                <a:gd name="T1" fmla="*/ 0 h 361"/>
                <a:gd name="T2" fmla="*/ 6 w 60"/>
                <a:gd name="T3" fmla="*/ 361 h 361"/>
                <a:gd name="T4" fmla="*/ 60 w 60"/>
                <a:gd name="T5" fmla="*/ 361 h 361"/>
                <a:gd name="T6" fmla="*/ 54 w 60"/>
                <a:gd name="T7" fmla="*/ 0 h 361"/>
                <a:gd name="T8" fmla="*/ 0 w 60"/>
                <a:gd name="T9" fmla="*/ 0 h 361"/>
              </a:gdLst>
              <a:ahLst/>
              <a:cxnLst>
                <a:cxn ang="0">
                  <a:pos x="T0" y="T1"/>
                </a:cxn>
                <a:cxn ang="0">
                  <a:pos x="T2" y="T3"/>
                </a:cxn>
                <a:cxn ang="0">
                  <a:pos x="T4" y="T5"/>
                </a:cxn>
                <a:cxn ang="0">
                  <a:pos x="T6" y="T7"/>
                </a:cxn>
                <a:cxn ang="0">
                  <a:pos x="T8" y="T9"/>
                </a:cxn>
              </a:cxnLst>
              <a:rect l="0" t="0" r="r" b="b"/>
              <a:pathLst>
                <a:path w="60" h="361">
                  <a:moveTo>
                    <a:pt x="0" y="0"/>
                  </a:moveTo>
                  <a:lnTo>
                    <a:pt x="6" y="361"/>
                  </a:lnTo>
                  <a:lnTo>
                    <a:pt x="60" y="361"/>
                  </a:lnTo>
                  <a:lnTo>
                    <a:pt x="5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Freeform 505"/>
            <p:cNvSpPr>
              <a:spLocks/>
            </p:cNvSpPr>
            <p:nvPr/>
          </p:nvSpPr>
          <p:spPr bwMode="auto">
            <a:xfrm>
              <a:off x="-1222841" y="5619242"/>
              <a:ext cx="2426423" cy="1177907"/>
            </a:xfrm>
            <a:custGeom>
              <a:avLst/>
              <a:gdLst>
                <a:gd name="T0" fmla="*/ 0 w 750"/>
                <a:gd name="T1" fmla="*/ 0 h 361"/>
                <a:gd name="T2" fmla="*/ 744 w 750"/>
                <a:gd name="T3" fmla="*/ 0 h 361"/>
                <a:gd name="T4" fmla="*/ 750 w 750"/>
                <a:gd name="T5" fmla="*/ 361 h 361"/>
                <a:gd name="T6" fmla="*/ 0 w 750"/>
                <a:gd name="T7" fmla="*/ 355 h 361"/>
                <a:gd name="T8" fmla="*/ 0 w 750"/>
                <a:gd name="T9" fmla="*/ 0 h 361"/>
              </a:gdLst>
              <a:ahLst/>
              <a:cxnLst>
                <a:cxn ang="0">
                  <a:pos x="T0" y="T1"/>
                </a:cxn>
                <a:cxn ang="0">
                  <a:pos x="T2" y="T3"/>
                </a:cxn>
                <a:cxn ang="0">
                  <a:pos x="T4" y="T5"/>
                </a:cxn>
                <a:cxn ang="0">
                  <a:pos x="T6" y="T7"/>
                </a:cxn>
                <a:cxn ang="0">
                  <a:pos x="T8" y="T9"/>
                </a:cxn>
              </a:cxnLst>
              <a:rect l="0" t="0" r="r" b="b"/>
              <a:pathLst>
                <a:path w="750" h="361">
                  <a:moveTo>
                    <a:pt x="0" y="0"/>
                  </a:moveTo>
                  <a:lnTo>
                    <a:pt x="744" y="0"/>
                  </a:lnTo>
                  <a:lnTo>
                    <a:pt x="750" y="361"/>
                  </a:lnTo>
                  <a:lnTo>
                    <a:pt x="0" y="355"/>
                  </a:lnTo>
                  <a:lnTo>
                    <a:pt x="0" y="0"/>
                  </a:lnTo>
                  <a:close/>
                </a:path>
              </a:pathLst>
            </a:custGeom>
            <a:solidFill>
              <a:srgbClr val="4A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506"/>
            <p:cNvSpPr>
              <a:spLocks/>
            </p:cNvSpPr>
            <p:nvPr/>
          </p:nvSpPr>
          <p:spPr bwMode="auto">
            <a:xfrm>
              <a:off x="-1222841" y="5619242"/>
              <a:ext cx="2387908" cy="580930"/>
            </a:xfrm>
            <a:custGeom>
              <a:avLst/>
              <a:gdLst>
                <a:gd name="T0" fmla="*/ 0 w 744"/>
                <a:gd name="T1" fmla="*/ 0 h 181"/>
                <a:gd name="T2" fmla="*/ 738 w 744"/>
                <a:gd name="T3" fmla="*/ 0 h 181"/>
                <a:gd name="T4" fmla="*/ 744 w 744"/>
                <a:gd name="T5" fmla="*/ 181 h 181"/>
                <a:gd name="T6" fmla="*/ 0 w 744"/>
                <a:gd name="T7" fmla="*/ 181 h 181"/>
                <a:gd name="T8" fmla="*/ 0 w 744"/>
                <a:gd name="T9" fmla="*/ 0 h 181"/>
              </a:gdLst>
              <a:ahLst/>
              <a:cxnLst>
                <a:cxn ang="0">
                  <a:pos x="T0" y="T1"/>
                </a:cxn>
                <a:cxn ang="0">
                  <a:pos x="T2" y="T3"/>
                </a:cxn>
                <a:cxn ang="0">
                  <a:pos x="T4" y="T5"/>
                </a:cxn>
                <a:cxn ang="0">
                  <a:pos x="T6" y="T7"/>
                </a:cxn>
                <a:cxn ang="0">
                  <a:pos x="T8" y="T9"/>
                </a:cxn>
              </a:cxnLst>
              <a:rect l="0" t="0" r="r" b="b"/>
              <a:pathLst>
                <a:path w="744" h="181">
                  <a:moveTo>
                    <a:pt x="0" y="0"/>
                  </a:moveTo>
                  <a:lnTo>
                    <a:pt x="738" y="0"/>
                  </a:lnTo>
                  <a:lnTo>
                    <a:pt x="744" y="181"/>
                  </a:lnTo>
                  <a:lnTo>
                    <a:pt x="0" y="181"/>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507"/>
            <p:cNvSpPr>
              <a:spLocks/>
            </p:cNvSpPr>
            <p:nvPr/>
          </p:nvSpPr>
          <p:spPr bwMode="auto">
            <a:xfrm>
              <a:off x="856950" y="5718739"/>
              <a:ext cx="134801" cy="134801"/>
            </a:xfrm>
            <a:custGeom>
              <a:avLst/>
              <a:gdLst>
                <a:gd name="T0" fmla="*/ 3 w 7"/>
                <a:gd name="T1" fmla="*/ 6 h 7"/>
                <a:gd name="T2" fmla="*/ 0 w 7"/>
                <a:gd name="T3" fmla="*/ 3 h 7"/>
                <a:gd name="T4" fmla="*/ 3 w 7"/>
                <a:gd name="T5" fmla="*/ 0 h 7"/>
                <a:gd name="T6" fmla="*/ 7 w 7"/>
                <a:gd name="T7" fmla="*/ 3 h 7"/>
                <a:gd name="T8" fmla="*/ 3 w 7"/>
                <a:gd name="T9" fmla="*/ 6 h 7"/>
              </a:gdLst>
              <a:ahLst/>
              <a:cxnLst>
                <a:cxn ang="0">
                  <a:pos x="T0" y="T1"/>
                </a:cxn>
                <a:cxn ang="0">
                  <a:pos x="T2" y="T3"/>
                </a:cxn>
                <a:cxn ang="0">
                  <a:pos x="T4" y="T5"/>
                </a:cxn>
                <a:cxn ang="0">
                  <a:pos x="T6" y="T7"/>
                </a:cxn>
                <a:cxn ang="0">
                  <a:pos x="T8" y="T9"/>
                </a:cxn>
              </a:cxnLst>
              <a:rect l="0" t="0" r="r" b="b"/>
              <a:pathLst>
                <a:path w="7" h="7">
                  <a:moveTo>
                    <a:pt x="3" y="6"/>
                  </a:moveTo>
                  <a:cubicBezTo>
                    <a:pt x="2" y="7"/>
                    <a:pt x="0" y="5"/>
                    <a:pt x="0" y="3"/>
                  </a:cubicBezTo>
                  <a:cubicBezTo>
                    <a:pt x="0" y="1"/>
                    <a:pt x="1" y="0"/>
                    <a:pt x="3" y="0"/>
                  </a:cubicBezTo>
                  <a:cubicBezTo>
                    <a:pt x="5" y="0"/>
                    <a:pt x="7" y="1"/>
                    <a:pt x="7" y="3"/>
                  </a:cubicBezTo>
                  <a:cubicBezTo>
                    <a:pt x="7" y="5"/>
                    <a:pt x="5" y="6"/>
                    <a:pt x="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508"/>
            <p:cNvSpPr>
              <a:spLocks/>
            </p:cNvSpPr>
            <p:nvPr/>
          </p:nvSpPr>
          <p:spPr bwMode="auto">
            <a:xfrm>
              <a:off x="3244858" y="6161657"/>
              <a:ext cx="1078410" cy="1081621"/>
            </a:xfrm>
            <a:custGeom>
              <a:avLst/>
              <a:gdLst>
                <a:gd name="T0" fmla="*/ 55 w 56"/>
                <a:gd name="T1" fmla="*/ 27 h 56"/>
                <a:gd name="T2" fmla="*/ 27 w 56"/>
                <a:gd name="T3" fmla="*/ 1 h 56"/>
                <a:gd name="T4" fmla="*/ 1 w 56"/>
                <a:gd name="T5" fmla="*/ 29 h 56"/>
                <a:gd name="T6" fmla="*/ 29 w 56"/>
                <a:gd name="T7" fmla="*/ 55 h 56"/>
                <a:gd name="T8" fmla="*/ 55 w 56"/>
                <a:gd name="T9" fmla="*/ 27 h 56"/>
              </a:gdLst>
              <a:ahLst/>
              <a:cxnLst>
                <a:cxn ang="0">
                  <a:pos x="T0" y="T1"/>
                </a:cxn>
                <a:cxn ang="0">
                  <a:pos x="T2" y="T3"/>
                </a:cxn>
                <a:cxn ang="0">
                  <a:pos x="T4" y="T5"/>
                </a:cxn>
                <a:cxn ang="0">
                  <a:pos x="T6" y="T7"/>
                </a:cxn>
                <a:cxn ang="0">
                  <a:pos x="T8" y="T9"/>
                </a:cxn>
              </a:cxnLst>
              <a:rect l="0" t="0" r="r" b="b"/>
              <a:pathLst>
                <a:path w="56" h="56">
                  <a:moveTo>
                    <a:pt x="55" y="27"/>
                  </a:moveTo>
                  <a:cubicBezTo>
                    <a:pt x="54" y="12"/>
                    <a:pt x="42" y="0"/>
                    <a:pt x="27" y="1"/>
                  </a:cubicBezTo>
                  <a:cubicBezTo>
                    <a:pt x="12" y="2"/>
                    <a:pt x="0" y="14"/>
                    <a:pt x="1" y="29"/>
                  </a:cubicBezTo>
                  <a:cubicBezTo>
                    <a:pt x="2" y="44"/>
                    <a:pt x="14" y="56"/>
                    <a:pt x="29" y="55"/>
                  </a:cubicBezTo>
                  <a:cubicBezTo>
                    <a:pt x="44" y="54"/>
                    <a:pt x="56" y="42"/>
                    <a:pt x="55" y="2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Freeform 509"/>
            <p:cNvSpPr>
              <a:spLocks noEditPoints="1"/>
            </p:cNvSpPr>
            <p:nvPr/>
          </p:nvSpPr>
          <p:spPr bwMode="auto">
            <a:xfrm>
              <a:off x="3360402" y="6277201"/>
              <a:ext cx="847322" cy="869790"/>
            </a:xfrm>
            <a:custGeom>
              <a:avLst/>
              <a:gdLst>
                <a:gd name="T0" fmla="*/ 44 w 44"/>
                <a:gd name="T1" fmla="*/ 21 h 45"/>
                <a:gd name="T2" fmla="*/ 23 w 44"/>
                <a:gd name="T3" fmla="*/ 44 h 45"/>
                <a:gd name="T4" fmla="*/ 0 w 44"/>
                <a:gd name="T5" fmla="*/ 23 h 45"/>
                <a:gd name="T6" fmla="*/ 21 w 44"/>
                <a:gd name="T7" fmla="*/ 0 h 45"/>
                <a:gd name="T8" fmla="*/ 44 w 44"/>
                <a:gd name="T9" fmla="*/ 21 h 45"/>
                <a:gd name="T10" fmla="*/ 40 w 44"/>
                <a:gd name="T11" fmla="*/ 21 h 45"/>
                <a:gd name="T12" fmla="*/ 21 w 44"/>
                <a:gd name="T13" fmla="*/ 4 h 45"/>
                <a:gd name="T14" fmla="*/ 4 w 44"/>
                <a:gd name="T15" fmla="*/ 23 h 45"/>
                <a:gd name="T16" fmla="*/ 23 w 44"/>
                <a:gd name="T17" fmla="*/ 41 h 45"/>
                <a:gd name="T18" fmla="*/ 40 w 44"/>
                <a:gd name="T1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5">
                  <a:moveTo>
                    <a:pt x="44" y="21"/>
                  </a:moveTo>
                  <a:cubicBezTo>
                    <a:pt x="44" y="33"/>
                    <a:pt x="35" y="43"/>
                    <a:pt x="23" y="44"/>
                  </a:cubicBezTo>
                  <a:cubicBezTo>
                    <a:pt x="11" y="45"/>
                    <a:pt x="1" y="35"/>
                    <a:pt x="0" y="23"/>
                  </a:cubicBezTo>
                  <a:cubicBezTo>
                    <a:pt x="0" y="11"/>
                    <a:pt x="9" y="1"/>
                    <a:pt x="21" y="0"/>
                  </a:cubicBezTo>
                  <a:cubicBezTo>
                    <a:pt x="33" y="0"/>
                    <a:pt x="43" y="9"/>
                    <a:pt x="44" y="21"/>
                  </a:cubicBezTo>
                  <a:moveTo>
                    <a:pt x="40" y="21"/>
                  </a:moveTo>
                  <a:cubicBezTo>
                    <a:pt x="40" y="11"/>
                    <a:pt x="31" y="3"/>
                    <a:pt x="21" y="4"/>
                  </a:cubicBezTo>
                  <a:cubicBezTo>
                    <a:pt x="11" y="4"/>
                    <a:pt x="3" y="13"/>
                    <a:pt x="4" y="23"/>
                  </a:cubicBezTo>
                  <a:cubicBezTo>
                    <a:pt x="4" y="33"/>
                    <a:pt x="13" y="41"/>
                    <a:pt x="23" y="41"/>
                  </a:cubicBezTo>
                  <a:cubicBezTo>
                    <a:pt x="33" y="40"/>
                    <a:pt x="41" y="31"/>
                    <a:pt x="40" y="21"/>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Freeform 510"/>
            <p:cNvSpPr>
              <a:spLocks/>
            </p:cNvSpPr>
            <p:nvPr/>
          </p:nvSpPr>
          <p:spPr bwMode="auto">
            <a:xfrm>
              <a:off x="3418174" y="6354230"/>
              <a:ext cx="731778" cy="715731"/>
            </a:xfrm>
            <a:custGeom>
              <a:avLst/>
              <a:gdLst>
                <a:gd name="T0" fmla="*/ 19 w 38"/>
                <a:gd name="T1" fmla="*/ 0 h 37"/>
                <a:gd name="T2" fmla="*/ 18 w 38"/>
                <a:gd name="T3" fmla="*/ 0 h 37"/>
                <a:gd name="T4" fmla="*/ 1 w 38"/>
                <a:gd name="T5" fmla="*/ 18 h 37"/>
                <a:gd name="T6" fmla="*/ 1 w 38"/>
                <a:gd name="T7" fmla="*/ 19 h 37"/>
                <a:gd name="T8" fmla="*/ 1 w 38"/>
                <a:gd name="T9" fmla="*/ 19 h 37"/>
                <a:gd name="T10" fmla="*/ 19 w 38"/>
                <a:gd name="T11" fmla="*/ 37 h 37"/>
                <a:gd name="T12" fmla="*/ 20 w 38"/>
                <a:gd name="T13" fmla="*/ 37 h 37"/>
                <a:gd name="T14" fmla="*/ 20 w 38"/>
                <a:gd name="T15" fmla="*/ 37 h 37"/>
                <a:gd name="T16" fmla="*/ 20 w 38"/>
                <a:gd name="T17" fmla="*/ 37 h 37"/>
                <a:gd name="T18" fmla="*/ 37 w 38"/>
                <a:gd name="T19" fmla="*/ 17 h 37"/>
                <a:gd name="T20" fmla="*/ 37 w 38"/>
                <a:gd name="T21" fmla="*/ 17 h 37"/>
                <a:gd name="T22" fmla="*/ 37 w 38"/>
                <a:gd name="T23" fmla="*/ 16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cubicBezTo>
                    <a:pt x="19" y="0"/>
                    <a:pt x="18" y="0"/>
                    <a:pt x="18" y="0"/>
                  </a:cubicBezTo>
                  <a:cubicBezTo>
                    <a:pt x="8" y="0"/>
                    <a:pt x="0" y="8"/>
                    <a:pt x="1" y="18"/>
                  </a:cubicBezTo>
                  <a:cubicBezTo>
                    <a:pt x="1" y="19"/>
                    <a:pt x="1" y="19"/>
                    <a:pt x="1" y="19"/>
                  </a:cubicBezTo>
                  <a:cubicBezTo>
                    <a:pt x="1" y="19"/>
                    <a:pt x="1" y="19"/>
                    <a:pt x="1" y="19"/>
                  </a:cubicBezTo>
                  <a:cubicBezTo>
                    <a:pt x="1" y="29"/>
                    <a:pt x="9" y="37"/>
                    <a:pt x="19" y="37"/>
                  </a:cubicBezTo>
                  <a:cubicBezTo>
                    <a:pt x="19" y="37"/>
                    <a:pt x="20" y="37"/>
                    <a:pt x="20" y="37"/>
                  </a:cubicBezTo>
                  <a:cubicBezTo>
                    <a:pt x="20" y="37"/>
                    <a:pt x="20" y="37"/>
                    <a:pt x="20" y="37"/>
                  </a:cubicBezTo>
                  <a:cubicBezTo>
                    <a:pt x="20" y="37"/>
                    <a:pt x="20" y="37"/>
                    <a:pt x="20" y="37"/>
                  </a:cubicBezTo>
                  <a:cubicBezTo>
                    <a:pt x="30" y="36"/>
                    <a:pt x="38" y="27"/>
                    <a:pt x="37" y="17"/>
                  </a:cubicBezTo>
                  <a:cubicBezTo>
                    <a:pt x="37" y="17"/>
                    <a:pt x="37" y="17"/>
                    <a:pt x="37" y="17"/>
                  </a:cubicBezTo>
                  <a:cubicBezTo>
                    <a:pt x="37" y="17"/>
                    <a:pt x="37" y="17"/>
                    <a:pt x="37" y="16"/>
                  </a:cubicBezTo>
                  <a:cubicBezTo>
                    <a:pt x="36" y="7"/>
                    <a:pt x="28"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511"/>
            <p:cNvSpPr>
              <a:spLocks noEditPoints="1"/>
            </p:cNvSpPr>
            <p:nvPr/>
          </p:nvSpPr>
          <p:spPr bwMode="auto">
            <a:xfrm>
              <a:off x="3418174" y="6354230"/>
              <a:ext cx="731778" cy="715731"/>
            </a:xfrm>
            <a:custGeom>
              <a:avLst/>
              <a:gdLst>
                <a:gd name="T0" fmla="*/ 1 w 38"/>
                <a:gd name="T1" fmla="*/ 19 h 37"/>
                <a:gd name="T2" fmla="*/ 19 w 38"/>
                <a:gd name="T3" fmla="*/ 37 h 37"/>
                <a:gd name="T4" fmla="*/ 20 w 38"/>
                <a:gd name="T5" fmla="*/ 37 h 37"/>
                <a:gd name="T6" fmla="*/ 19 w 38"/>
                <a:gd name="T7" fmla="*/ 37 h 37"/>
                <a:gd name="T8" fmla="*/ 1 w 38"/>
                <a:gd name="T9" fmla="*/ 19 h 37"/>
                <a:gd name="T10" fmla="*/ 37 w 38"/>
                <a:gd name="T11" fmla="*/ 17 h 37"/>
                <a:gd name="T12" fmla="*/ 37 w 38"/>
                <a:gd name="T13" fmla="*/ 17 h 37"/>
                <a:gd name="T14" fmla="*/ 20 w 38"/>
                <a:gd name="T15" fmla="*/ 37 h 37"/>
                <a:gd name="T16" fmla="*/ 37 w 38"/>
                <a:gd name="T17" fmla="*/ 17 h 37"/>
                <a:gd name="T18" fmla="*/ 37 w 38"/>
                <a:gd name="T19" fmla="*/ 17 h 37"/>
                <a:gd name="T20" fmla="*/ 19 w 38"/>
                <a:gd name="T21" fmla="*/ 0 h 37"/>
                <a:gd name="T22" fmla="*/ 18 w 38"/>
                <a:gd name="T23" fmla="*/ 0 h 37"/>
                <a:gd name="T24" fmla="*/ 1 w 38"/>
                <a:gd name="T25" fmla="*/ 18 h 37"/>
                <a:gd name="T26" fmla="*/ 18 w 38"/>
                <a:gd name="T27" fmla="*/ 0 h 37"/>
                <a:gd name="T28" fmla="*/ 19 w 38"/>
                <a:gd name="T29" fmla="*/ 0 h 37"/>
                <a:gd name="T30" fmla="*/ 37 w 38"/>
                <a:gd name="T31" fmla="*/ 16 h 37"/>
                <a:gd name="T32" fmla="*/ 19 w 38"/>
                <a:gd name="T3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7">
                  <a:moveTo>
                    <a:pt x="1" y="19"/>
                  </a:moveTo>
                  <a:cubicBezTo>
                    <a:pt x="1" y="29"/>
                    <a:pt x="9" y="37"/>
                    <a:pt x="19" y="37"/>
                  </a:cubicBezTo>
                  <a:cubicBezTo>
                    <a:pt x="19" y="37"/>
                    <a:pt x="20" y="37"/>
                    <a:pt x="20" y="37"/>
                  </a:cubicBezTo>
                  <a:cubicBezTo>
                    <a:pt x="20" y="37"/>
                    <a:pt x="19" y="37"/>
                    <a:pt x="19" y="37"/>
                  </a:cubicBezTo>
                  <a:cubicBezTo>
                    <a:pt x="9" y="37"/>
                    <a:pt x="1" y="29"/>
                    <a:pt x="1" y="19"/>
                  </a:cubicBezTo>
                  <a:moveTo>
                    <a:pt x="37" y="17"/>
                  </a:moveTo>
                  <a:cubicBezTo>
                    <a:pt x="37" y="17"/>
                    <a:pt x="37" y="17"/>
                    <a:pt x="37" y="17"/>
                  </a:cubicBezTo>
                  <a:cubicBezTo>
                    <a:pt x="38" y="27"/>
                    <a:pt x="30" y="36"/>
                    <a:pt x="20" y="37"/>
                  </a:cubicBezTo>
                  <a:cubicBezTo>
                    <a:pt x="30" y="36"/>
                    <a:pt x="38" y="27"/>
                    <a:pt x="37" y="17"/>
                  </a:cubicBezTo>
                  <a:cubicBezTo>
                    <a:pt x="37" y="17"/>
                    <a:pt x="37" y="17"/>
                    <a:pt x="37" y="17"/>
                  </a:cubicBezTo>
                  <a:moveTo>
                    <a:pt x="19" y="0"/>
                  </a:moveTo>
                  <a:cubicBezTo>
                    <a:pt x="19" y="0"/>
                    <a:pt x="18" y="0"/>
                    <a:pt x="18" y="0"/>
                  </a:cubicBezTo>
                  <a:cubicBezTo>
                    <a:pt x="8" y="0"/>
                    <a:pt x="0" y="8"/>
                    <a:pt x="1" y="18"/>
                  </a:cubicBezTo>
                  <a:cubicBezTo>
                    <a:pt x="0" y="8"/>
                    <a:pt x="8" y="0"/>
                    <a:pt x="18" y="0"/>
                  </a:cubicBezTo>
                  <a:cubicBezTo>
                    <a:pt x="18" y="0"/>
                    <a:pt x="19" y="0"/>
                    <a:pt x="19" y="0"/>
                  </a:cubicBezTo>
                  <a:cubicBezTo>
                    <a:pt x="28" y="0"/>
                    <a:pt x="36" y="7"/>
                    <a:pt x="37" y="16"/>
                  </a:cubicBezTo>
                  <a:cubicBezTo>
                    <a:pt x="36" y="7"/>
                    <a:pt x="28"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512"/>
            <p:cNvSpPr>
              <a:spLocks/>
            </p:cNvSpPr>
            <p:nvPr/>
          </p:nvSpPr>
          <p:spPr bwMode="auto">
            <a:xfrm flipH="1">
              <a:off x="3647448" y="6474235"/>
              <a:ext cx="269603" cy="519948"/>
            </a:xfrm>
            <a:custGeom>
              <a:avLst/>
              <a:gdLst>
                <a:gd name="T0" fmla="*/ 14 w 14"/>
                <a:gd name="T1" fmla="*/ 19 h 27"/>
                <a:gd name="T2" fmla="*/ 13 w 14"/>
                <a:gd name="T3" fmla="*/ 23 h 27"/>
                <a:gd name="T4" fmla="*/ 9 w 14"/>
                <a:gd name="T5" fmla="*/ 25 h 27"/>
                <a:gd name="T6" fmla="*/ 9 w 14"/>
                <a:gd name="T7" fmla="*/ 26 h 27"/>
                <a:gd name="T8" fmla="*/ 6 w 14"/>
                <a:gd name="T9" fmla="*/ 27 h 27"/>
                <a:gd name="T10" fmla="*/ 6 w 14"/>
                <a:gd name="T11" fmla="*/ 25 h 27"/>
                <a:gd name="T12" fmla="*/ 2 w 14"/>
                <a:gd name="T13" fmla="*/ 23 h 27"/>
                <a:gd name="T14" fmla="*/ 0 w 14"/>
                <a:gd name="T15" fmla="*/ 19 h 27"/>
                <a:gd name="T16" fmla="*/ 1 w 14"/>
                <a:gd name="T17" fmla="*/ 16 h 27"/>
                <a:gd name="T18" fmla="*/ 2 w 14"/>
                <a:gd name="T19" fmla="*/ 14 h 27"/>
                <a:gd name="T20" fmla="*/ 6 w 14"/>
                <a:gd name="T21" fmla="*/ 11 h 27"/>
                <a:gd name="T22" fmla="*/ 7 w 14"/>
                <a:gd name="T23" fmla="*/ 9 h 27"/>
                <a:gd name="T24" fmla="*/ 7 w 14"/>
                <a:gd name="T25" fmla="*/ 7 h 27"/>
                <a:gd name="T26" fmla="*/ 7 w 14"/>
                <a:gd name="T27" fmla="*/ 6 h 27"/>
                <a:gd name="T28" fmla="*/ 6 w 14"/>
                <a:gd name="T29" fmla="*/ 5 h 27"/>
                <a:gd name="T30" fmla="*/ 5 w 14"/>
                <a:gd name="T31" fmla="*/ 6 h 27"/>
                <a:gd name="T32" fmla="*/ 5 w 14"/>
                <a:gd name="T33" fmla="*/ 9 h 27"/>
                <a:gd name="T34" fmla="*/ 5 w 14"/>
                <a:gd name="T35" fmla="*/ 10 h 27"/>
                <a:gd name="T36" fmla="*/ 0 w 14"/>
                <a:gd name="T37" fmla="*/ 10 h 27"/>
                <a:gd name="T38" fmla="*/ 0 w 14"/>
                <a:gd name="T39" fmla="*/ 9 h 27"/>
                <a:gd name="T40" fmla="*/ 1 w 14"/>
                <a:gd name="T41" fmla="*/ 4 h 27"/>
                <a:gd name="T42" fmla="*/ 5 w 14"/>
                <a:gd name="T43" fmla="*/ 2 h 27"/>
                <a:gd name="T44" fmla="*/ 5 w 14"/>
                <a:gd name="T45" fmla="*/ 0 h 27"/>
                <a:gd name="T46" fmla="*/ 8 w 14"/>
                <a:gd name="T47" fmla="*/ 0 h 27"/>
                <a:gd name="T48" fmla="*/ 8 w 14"/>
                <a:gd name="T49" fmla="*/ 2 h 27"/>
                <a:gd name="T50" fmla="*/ 12 w 14"/>
                <a:gd name="T51" fmla="*/ 4 h 27"/>
                <a:gd name="T52" fmla="*/ 14 w 14"/>
                <a:gd name="T53" fmla="*/ 8 h 27"/>
                <a:gd name="T54" fmla="*/ 13 w 14"/>
                <a:gd name="T55" fmla="*/ 12 h 27"/>
                <a:gd name="T56" fmla="*/ 12 w 14"/>
                <a:gd name="T57" fmla="*/ 14 h 27"/>
                <a:gd name="T58" fmla="*/ 9 w 14"/>
                <a:gd name="T59" fmla="*/ 16 h 27"/>
                <a:gd name="T60" fmla="*/ 6 w 14"/>
                <a:gd name="T61" fmla="*/ 18 h 27"/>
                <a:gd name="T62" fmla="*/ 6 w 14"/>
                <a:gd name="T63" fmla="*/ 20 h 27"/>
                <a:gd name="T64" fmla="*/ 6 w 14"/>
                <a:gd name="T65" fmla="*/ 21 h 27"/>
                <a:gd name="T66" fmla="*/ 7 w 14"/>
                <a:gd name="T67" fmla="*/ 21 h 27"/>
                <a:gd name="T68" fmla="*/ 8 w 14"/>
                <a:gd name="T69" fmla="*/ 21 h 27"/>
                <a:gd name="T70" fmla="*/ 8 w 14"/>
                <a:gd name="T71" fmla="*/ 19 h 27"/>
                <a:gd name="T72" fmla="*/ 8 w 14"/>
                <a:gd name="T73" fmla="*/ 18 h 27"/>
                <a:gd name="T74" fmla="*/ 14 w 14"/>
                <a:gd name="T75" fmla="*/ 18 h 27"/>
                <a:gd name="T76" fmla="*/ 14 w 14"/>
                <a:gd name="T7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7">
                  <a:moveTo>
                    <a:pt x="14" y="19"/>
                  </a:moveTo>
                  <a:cubicBezTo>
                    <a:pt x="14" y="20"/>
                    <a:pt x="13" y="22"/>
                    <a:pt x="13" y="23"/>
                  </a:cubicBezTo>
                  <a:cubicBezTo>
                    <a:pt x="12" y="24"/>
                    <a:pt x="10" y="24"/>
                    <a:pt x="9" y="25"/>
                  </a:cubicBezTo>
                  <a:cubicBezTo>
                    <a:pt x="9" y="26"/>
                    <a:pt x="9" y="26"/>
                    <a:pt x="9" y="26"/>
                  </a:cubicBezTo>
                  <a:cubicBezTo>
                    <a:pt x="6" y="27"/>
                    <a:pt x="6" y="27"/>
                    <a:pt x="6" y="27"/>
                  </a:cubicBezTo>
                  <a:cubicBezTo>
                    <a:pt x="6" y="25"/>
                    <a:pt x="6" y="25"/>
                    <a:pt x="6" y="25"/>
                  </a:cubicBezTo>
                  <a:cubicBezTo>
                    <a:pt x="4" y="25"/>
                    <a:pt x="3" y="24"/>
                    <a:pt x="2" y="23"/>
                  </a:cubicBezTo>
                  <a:cubicBezTo>
                    <a:pt x="1" y="22"/>
                    <a:pt x="0" y="21"/>
                    <a:pt x="0" y="19"/>
                  </a:cubicBezTo>
                  <a:cubicBezTo>
                    <a:pt x="0" y="18"/>
                    <a:pt x="0" y="17"/>
                    <a:pt x="1" y="16"/>
                  </a:cubicBezTo>
                  <a:cubicBezTo>
                    <a:pt x="1" y="15"/>
                    <a:pt x="2" y="14"/>
                    <a:pt x="2" y="14"/>
                  </a:cubicBezTo>
                  <a:cubicBezTo>
                    <a:pt x="3" y="13"/>
                    <a:pt x="4" y="13"/>
                    <a:pt x="6" y="11"/>
                  </a:cubicBezTo>
                  <a:cubicBezTo>
                    <a:pt x="7" y="11"/>
                    <a:pt x="7" y="10"/>
                    <a:pt x="7" y="9"/>
                  </a:cubicBezTo>
                  <a:cubicBezTo>
                    <a:pt x="8" y="9"/>
                    <a:pt x="8" y="8"/>
                    <a:pt x="7" y="7"/>
                  </a:cubicBezTo>
                  <a:cubicBezTo>
                    <a:pt x="7" y="6"/>
                    <a:pt x="7" y="6"/>
                    <a:pt x="7" y="6"/>
                  </a:cubicBezTo>
                  <a:cubicBezTo>
                    <a:pt x="7" y="5"/>
                    <a:pt x="7" y="5"/>
                    <a:pt x="6" y="5"/>
                  </a:cubicBezTo>
                  <a:cubicBezTo>
                    <a:pt x="6" y="5"/>
                    <a:pt x="6" y="5"/>
                    <a:pt x="5" y="6"/>
                  </a:cubicBezTo>
                  <a:cubicBezTo>
                    <a:pt x="5" y="6"/>
                    <a:pt x="5" y="7"/>
                    <a:pt x="5" y="9"/>
                  </a:cubicBezTo>
                  <a:cubicBezTo>
                    <a:pt x="5" y="10"/>
                    <a:pt x="5" y="10"/>
                    <a:pt x="5" y="10"/>
                  </a:cubicBezTo>
                  <a:cubicBezTo>
                    <a:pt x="0" y="10"/>
                    <a:pt x="0" y="10"/>
                    <a:pt x="0" y="10"/>
                  </a:cubicBezTo>
                  <a:cubicBezTo>
                    <a:pt x="0" y="9"/>
                    <a:pt x="0" y="9"/>
                    <a:pt x="0" y="9"/>
                  </a:cubicBezTo>
                  <a:cubicBezTo>
                    <a:pt x="0" y="7"/>
                    <a:pt x="0" y="5"/>
                    <a:pt x="1" y="4"/>
                  </a:cubicBezTo>
                  <a:cubicBezTo>
                    <a:pt x="2" y="3"/>
                    <a:pt x="4" y="2"/>
                    <a:pt x="5" y="2"/>
                  </a:cubicBezTo>
                  <a:cubicBezTo>
                    <a:pt x="5" y="0"/>
                    <a:pt x="5" y="0"/>
                    <a:pt x="5" y="0"/>
                  </a:cubicBezTo>
                  <a:cubicBezTo>
                    <a:pt x="8" y="0"/>
                    <a:pt x="8" y="0"/>
                    <a:pt x="8" y="0"/>
                  </a:cubicBezTo>
                  <a:cubicBezTo>
                    <a:pt x="8" y="2"/>
                    <a:pt x="8" y="2"/>
                    <a:pt x="8" y="2"/>
                  </a:cubicBezTo>
                  <a:cubicBezTo>
                    <a:pt x="10" y="2"/>
                    <a:pt x="11" y="3"/>
                    <a:pt x="12" y="4"/>
                  </a:cubicBezTo>
                  <a:cubicBezTo>
                    <a:pt x="13" y="5"/>
                    <a:pt x="14" y="6"/>
                    <a:pt x="14" y="8"/>
                  </a:cubicBezTo>
                  <a:cubicBezTo>
                    <a:pt x="14" y="10"/>
                    <a:pt x="14" y="11"/>
                    <a:pt x="13" y="12"/>
                  </a:cubicBezTo>
                  <a:cubicBezTo>
                    <a:pt x="13" y="12"/>
                    <a:pt x="13" y="13"/>
                    <a:pt x="12" y="14"/>
                  </a:cubicBezTo>
                  <a:cubicBezTo>
                    <a:pt x="12" y="14"/>
                    <a:pt x="11" y="15"/>
                    <a:pt x="9" y="16"/>
                  </a:cubicBezTo>
                  <a:cubicBezTo>
                    <a:pt x="8" y="17"/>
                    <a:pt x="7" y="18"/>
                    <a:pt x="6" y="18"/>
                  </a:cubicBezTo>
                  <a:cubicBezTo>
                    <a:pt x="6" y="18"/>
                    <a:pt x="6" y="19"/>
                    <a:pt x="6" y="20"/>
                  </a:cubicBezTo>
                  <a:cubicBezTo>
                    <a:pt x="6" y="20"/>
                    <a:pt x="6" y="21"/>
                    <a:pt x="6" y="21"/>
                  </a:cubicBezTo>
                  <a:cubicBezTo>
                    <a:pt x="6" y="21"/>
                    <a:pt x="7" y="21"/>
                    <a:pt x="7" y="21"/>
                  </a:cubicBezTo>
                  <a:cubicBezTo>
                    <a:pt x="8" y="21"/>
                    <a:pt x="8" y="21"/>
                    <a:pt x="8" y="21"/>
                  </a:cubicBezTo>
                  <a:cubicBezTo>
                    <a:pt x="8" y="21"/>
                    <a:pt x="8" y="20"/>
                    <a:pt x="8" y="19"/>
                  </a:cubicBezTo>
                  <a:cubicBezTo>
                    <a:pt x="8" y="18"/>
                    <a:pt x="8" y="18"/>
                    <a:pt x="8" y="18"/>
                  </a:cubicBezTo>
                  <a:cubicBezTo>
                    <a:pt x="14" y="18"/>
                    <a:pt x="14" y="18"/>
                    <a:pt x="14" y="18"/>
                  </a:cubicBezTo>
                  <a:cubicBezTo>
                    <a:pt x="14" y="18"/>
                    <a:pt x="14" y="18"/>
                    <a:pt x="14"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513"/>
            <p:cNvSpPr>
              <a:spLocks/>
            </p:cNvSpPr>
            <p:nvPr/>
          </p:nvSpPr>
          <p:spPr bwMode="auto">
            <a:xfrm>
              <a:off x="3110057" y="6450517"/>
              <a:ext cx="231088" cy="308117"/>
            </a:xfrm>
            <a:custGeom>
              <a:avLst/>
              <a:gdLst>
                <a:gd name="T0" fmla="*/ 0 w 12"/>
                <a:gd name="T1" fmla="*/ 0 h 16"/>
                <a:gd name="T2" fmla="*/ 4 w 12"/>
                <a:gd name="T3" fmla="*/ 1 h 16"/>
                <a:gd name="T4" fmla="*/ 12 w 12"/>
                <a:gd name="T5" fmla="*/ 10 h 16"/>
                <a:gd name="T6" fmla="*/ 5 w 12"/>
                <a:gd name="T7" fmla="*/ 16 h 16"/>
                <a:gd name="T8" fmla="*/ 0 w 12"/>
                <a:gd name="T9" fmla="*/ 0 h 16"/>
              </a:gdLst>
              <a:ahLst/>
              <a:cxnLst>
                <a:cxn ang="0">
                  <a:pos x="T0" y="T1"/>
                </a:cxn>
                <a:cxn ang="0">
                  <a:pos x="T2" y="T3"/>
                </a:cxn>
                <a:cxn ang="0">
                  <a:pos x="T4" y="T5"/>
                </a:cxn>
                <a:cxn ang="0">
                  <a:pos x="T6" y="T7"/>
                </a:cxn>
                <a:cxn ang="0">
                  <a:pos x="T8" y="T9"/>
                </a:cxn>
              </a:cxnLst>
              <a:rect l="0" t="0" r="r" b="b"/>
              <a:pathLst>
                <a:path w="12" h="16">
                  <a:moveTo>
                    <a:pt x="0" y="0"/>
                  </a:moveTo>
                  <a:cubicBezTo>
                    <a:pt x="4" y="1"/>
                    <a:pt x="4" y="1"/>
                    <a:pt x="4" y="1"/>
                  </a:cubicBezTo>
                  <a:cubicBezTo>
                    <a:pt x="9" y="3"/>
                    <a:pt x="12" y="5"/>
                    <a:pt x="12" y="10"/>
                  </a:cubicBezTo>
                  <a:cubicBezTo>
                    <a:pt x="11" y="14"/>
                    <a:pt x="8" y="15"/>
                    <a:pt x="5" y="16"/>
                  </a:cubicBez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0757196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3" name="Group 362"/>
          <p:cNvGrpSpPr/>
          <p:nvPr/>
        </p:nvGrpSpPr>
        <p:grpSpPr>
          <a:xfrm>
            <a:off x="14676437" y="7543800"/>
            <a:ext cx="8053388" cy="2054225"/>
            <a:chOff x="16511298" y="6145947"/>
            <a:chExt cx="8053388" cy="2054225"/>
          </a:xfrm>
        </p:grpSpPr>
        <p:sp>
          <p:nvSpPr>
            <p:cNvPr id="364"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365"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66" name="Picture 3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67" name="Group 366"/>
          <p:cNvGrpSpPr/>
          <p:nvPr/>
        </p:nvGrpSpPr>
        <p:grpSpPr>
          <a:xfrm rot="10800000">
            <a:off x="1441449" y="7394575"/>
            <a:ext cx="8053388" cy="2054225"/>
            <a:chOff x="16511298" y="6145947"/>
            <a:chExt cx="8053388" cy="2054225"/>
          </a:xfrm>
        </p:grpSpPr>
        <p:sp>
          <p:nvSpPr>
            <p:cNvPr id="368"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69"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0" name="Picture 3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71" name="TextBox 370"/>
          <p:cNvSpPr txBox="1"/>
          <p:nvPr/>
        </p:nvSpPr>
        <p:spPr>
          <a:xfrm>
            <a:off x="16235777" y="80010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2" name="TextBox 371"/>
          <p:cNvSpPr txBox="1"/>
          <p:nvPr/>
        </p:nvSpPr>
        <p:spPr>
          <a:xfrm>
            <a:off x="3675016" y="7906252"/>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3" name="TextBox 372"/>
          <p:cNvSpPr txBox="1"/>
          <p:nvPr/>
        </p:nvSpPr>
        <p:spPr bwMode="auto">
          <a:xfrm>
            <a:off x="21102387" y="822966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a:solidFill>
                  <a:schemeClr val="accent1"/>
                </a:solidFill>
                <a:latin typeface="Lato Black" pitchFamily="34" charset="0"/>
                <a:ea typeface="Lato Black" pitchFamily="34" charset="0"/>
                <a:cs typeface="Lato Black" pitchFamily="34" charset="0"/>
              </a:rPr>
              <a:t>4</a:t>
            </a:r>
            <a:r>
              <a:rPr lang="en-US" sz="4000" b="1" dirty="0" smtClean="0">
                <a:solidFill>
                  <a:schemeClr val="accent1"/>
                </a:solidFill>
                <a:latin typeface="Lato Black" pitchFamily="34" charset="0"/>
                <a:ea typeface="Lato Black" pitchFamily="34" charset="0"/>
                <a:cs typeface="Lato Black" pitchFamily="34" charset="0"/>
              </a:rPr>
              <a:t>5%</a:t>
            </a:r>
            <a:endParaRPr lang="id-ID" sz="4000" b="1" dirty="0">
              <a:solidFill>
                <a:schemeClr val="accent1"/>
              </a:solidFill>
              <a:latin typeface="Lato Black" pitchFamily="34" charset="0"/>
              <a:ea typeface="Lato Black" pitchFamily="34" charset="0"/>
              <a:cs typeface="Lato Black" pitchFamily="34" charset="0"/>
            </a:endParaRPr>
          </a:p>
        </p:txBody>
      </p:sp>
      <p:sp>
        <p:nvSpPr>
          <p:cNvPr id="374" name="TextBox 373"/>
          <p:cNvSpPr txBox="1"/>
          <p:nvPr/>
        </p:nvSpPr>
        <p:spPr bwMode="auto">
          <a:xfrm>
            <a:off x="1898648" y="8040269"/>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2"/>
                </a:solidFill>
                <a:latin typeface="Lato Black" pitchFamily="34" charset="0"/>
                <a:ea typeface="Lato Black" pitchFamily="34" charset="0"/>
                <a:cs typeface="Lato Black" pitchFamily="34" charset="0"/>
              </a:rPr>
              <a:t>75%</a:t>
            </a:r>
            <a:endParaRPr lang="id-ID" sz="4000" b="1" dirty="0">
              <a:solidFill>
                <a:schemeClr val="accent2"/>
              </a:solidFill>
              <a:latin typeface="Lato Black" pitchFamily="34" charset="0"/>
              <a:ea typeface="Lato Black" pitchFamily="34" charset="0"/>
              <a:cs typeface="Lato Black" pitchFamily="34" charset="0"/>
            </a:endParaRPr>
          </a:p>
        </p:txBody>
      </p:sp>
      <p:grpSp>
        <p:nvGrpSpPr>
          <p:cNvPr id="375" name="Group 374"/>
          <p:cNvGrpSpPr/>
          <p:nvPr/>
        </p:nvGrpSpPr>
        <p:grpSpPr>
          <a:xfrm>
            <a:off x="15161405" y="4406830"/>
            <a:ext cx="8053388" cy="2054225"/>
            <a:chOff x="16511298" y="6145947"/>
            <a:chExt cx="8053388" cy="2054225"/>
          </a:xfrm>
        </p:grpSpPr>
        <p:sp>
          <p:nvSpPr>
            <p:cNvPr id="376"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77"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8" name="Picture 3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79" name="Group 378"/>
          <p:cNvGrpSpPr/>
          <p:nvPr/>
        </p:nvGrpSpPr>
        <p:grpSpPr>
          <a:xfrm rot="10800000">
            <a:off x="1570037" y="4346574"/>
            <a:ext cx="8053388" cy="2054225"/>
            <a:chOff x="16511298" y="6145947"/>
            <a:chExt cx="8053388" cy="2054225"/>
          </a:xfrm>
        </p:grpSpPr>
        <p:sp>
          <p:nvSpPr>
            <p:cNvPr id="380"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381"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82" name="Picture 3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83" name="TextBox 382"/>
          <p:cNvSpPr txBox="1"/>
          <p:nvPr/>
        </p:nvSpPr>
        <p:spPr>
          <a:xfrm>
            <a:off x="16720745" y="48768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4" name="TextBox 383"/>
          <p:cNvSpPr txBox="1"/>
          <p:nvPr/>
        </p:nvSpPr>
        <p:spPr>
          <a:xfrm>
            <a:off x="3803604" y="4858251"/>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5" name="TextBox 384"/>
          <p:cNvSpPr txBox="1"/>
          <p:nvPr/>
        </p:nvSpPr>
        <p:spPr bwMode="auto">
          <a:xfrm>
            <a:off x="21587355" y="509269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accent6"/>
                </a:solidFill>
                <a:latin typeface="Lato Black" pitchFamily="34" charset="0"/>
                <a:ea typeface="Lato Black" pitchFamily="34" charset="0"/>
                <a:cs typeface="Lato Black" pitchFamily="34" charset="0"/>
              </a:rPr>
              <a:t>62%</a:t>
            </a:r>
            <a:endParaRPr lang="id-ID" sz="4000" b="1" dirty="0">
              <a:solidFill>
                <a:schemeClr val="accent6"/>
              </a:solidFill>
              <a:latin typeface="Lato Black" pitchFamily="34" charset="0"/>
              <a:ea typeface="Lato Black" pitchFamily="34" charset="0"/>
              <a:cs typeface="Lato Black" pitchFamily="34" charset="0"/>
            </a:endParaRPr>
          </a:p>
        </p:txBody>
      </p:sp>
      <p:sp>
        <p:nvSpPr>
          <p:cNvPr id="386" name="TextBox 385"/>
          <p:cNvSpPr txBox="1"/>
          <p:nvPr/>
        </p:nvSpPr>
        <p:spPr bwMode="auto">
          <a:xfrm>
            <a:off x="2027236" y="4992268"/>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5"/>
                </a:solidFill>
                <a:latin typeface="Lato Black" pitchFamily="34" charset="0"/>
                <a:ea typeface="Lato Black" pitchFamily="34" charset="0"/>
                <a:cs typeface="Lato Black" pitchFamily="34" charset="0"/>
              </a:rPr>
              <a:t>43%</a:t>
            </a:r>
            <a:endParaRPr lang="id-ID" sz="4000" b="1" dirty="0">
              <a:solidFill>
                <a:schemeClr val="accent5"/>
              </a:solidFill>
              <a:latin typeface="Lato Black" pitchFamily="34" charset="0"/>
              <a:ea typeface="Lato Black" pitchFamily="34" charset="0"/>
              <a:cs typeface="Lato Black" pitchFamily="34" charset="0"/>
            </a:endParaRPr>
          </a:p>
        </p:txBody>
      </p:sp>
      <p:grpSp>
        <p:nvGrpSpPr>
          <p:cNvPr id="680" name="กลุ่ม 60"/>
          <p:cNvGrpSpPr/>
          <p:nvPr/>
        </p:nvGrpSpPr>
        <p:grpSpPr>
          <a:xfrm>
            <a:off x="2378076" y="10200949"/>
            <a:ext cx="4648199" cy="1066801"/>
            <a:chOff x="1057779" y="20942"/>
            <a:chExt cx="5552824" cy="1274420"/>
          </a:xfrm>
        </p:grpSpPr>
        <p:sp>
          <p:nvSpPr>
            <p:cNvPr id="681" name="TextBox 68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2" name="กลุ่ม 62"/>
            <p:cNvGrpSpPr/>
            <p:nvPr/>
          </p:nvGrpSpPr>
          <p:grpSpPr>
            <a:xfrm>
              <a:off x="1057779" y="368058"/>
              <a:ext cx="927304" cy="927304"/>
              <a:chOff x="1055139" y="-1026071"/>
              <a:chExt cx="1371600" cy="1371600"/>
            </a:xfrm>
          </p:grpSpPr>
          <p:sp>
            <p:nvSpPr>
              <p:cNvPr id="683"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85" name="กลุ่ม 65"/>
          <p:cNvGrpSpPr/>
          <p:nvPr/>
        </p:nvGrpSpPr>
        <p:grpSpPr>
          <a:xfrm>
            <a:off x="2364867" y="11425066"/>
            <a:ext cx="4648199" cy="1066801"/>
            <a:chOff x="1057779" y="20942"/>
            <a:chExt cx="5552824" cy="1274420"/>
          </a:xfrm>
        </p:grpSpPr>
        <p:sp>
          <p:nvSpPr>
            <p:cNvPr id="686" name="TextBox 68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7" name="กลุ่ม 67"/>
            <p:cNvGrpSpPr/>
            <p:nvPr/>
          </p:nvGrpSpPr>
          <p:grpSpPr>
            <a:xfrm>
              <a:off x="1057779" y="368058"/>
              <a:ext cx="927304" cy="927304"/>
              <a:chOff x="1055139" y="-1026071"/>
              <a:chExt cx="1371600" cy="1371600"/>
            </a:xfrm>
          </p:grpSpPr>
          <p:sp>
            <p:nvSpPr>
              <p:cNvPr id="688"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0" name="กลุ่ม 70"/>
          <p:cNvGrpSpPr/>
          <p:nvPr/>
        </p:nvGrpSpPr>
        <p:grpSpPr>
          <a:xfrm>
            <a:off x="16774088" y="10363200"/>
            <a:ext cx="4648199" cy="1066801"/>
            <a:chOff x="1057779" y="20942"/>
            <a:chExt cx="5552824" cy="1274420"/>
          </a:xfrm>
        </p:grpSpPr>
        <p:sp>
          <p:nvSpPr>
            <p:cNvPr id="691" name="TextBox 69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2" name="กลุ่ม 72"/>
            <p:cNvGrpSpPr/>
            <p:nvPr/>
          </p:nvGrpSpPr>
          <p:grpSpPr>
            <a:xfrm>
              <a:off x="1057779" y="368058"/>
              <a:ext cx="927304" cy="927304"/>
              <a:chOff x="1055139" y="-1026071"/>
              <a:chExt cx="1371600" cy="1371600"/>
            </a:xfrm>
          </p:grpSpPr>
          <p:sp>
            <p:nvSpPr>
              <p:cNvPr id="693"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5" name="กลุ่ม 75"/>
          <p:cNvGrpSpPr/>
          <p:nvPr/>
        </p:nvGrpSpPr>
        <p:grpSpPr>
          <a:xfrm>
            <a:off x="16810038" y="11582400"/>
            <a:ext cx="4648199" cy="1066801"/>
            <a:chOff x="1057779" y="20942"/>
            <a:chExt cx="5552824" cy="1274420"/>
          </a:xfrm>
        </p:grpSpPr>
        <p:sp>
          <p:nvSpPr>
            <p:cNvPr id="696" name="TextBox 69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7" name="กลุ่ม 77"/>
            <p:cNvGrpSpPr/>
            <p:nvPr/>
          </p:nvGrpSpPr>
          <p:grpSpPr>
            <a:xfrm>
              <a:off x="1057779" y="368058"/>
              <a:ext cx="927304" cy="927304"/>
              <a:chOff x="1055139" y="-1026071"/>
              <a:chExt cx="1371600" cy="1371600"/>
            </a:xfrm>
          </p:grpSpPr>
          <p:sp>
            <p:nvSpPr>
              <p:cNvPr id="698"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8" name="กลุ่ม 54"/>
          <p:cNvGrpSpPr/>
          <p:nvPr/>
        </p:nvGrpSpPr>
        <p:grpSpPr>
          <a:xfrm>
            <a:off x="8428037" y="307847"/>
            <a:ext cx="7466409" cy="1212182"/>
            <a:chOff x="13443218" y="3285880"/>
            <a:chExt cx="7572494" cy="1212182"/>
          </a:xfrm>
        </p:grpSpPr>
        <p:sp>
          <p:nvSpPr>
            <p:cNvPr id="119" name="TextBox 11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20" name="TextBox 11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87" name="Group 186"/>
          <p:cNvGrpSpPr/>
          <p:nvPr/>
        </p:nvGrpSpPr>
        <p:grpSpPr>
          <a:xfrm>
            <a:off x="7818414" y="1866263"/>
            <a:ext cx="10203726" cy="11849737"/>
            <a:chOff x="7818414" y="1866263"/>
            <a:chExt cx="10203726" cy="11849737"/>
          </a:xfrm>
        </p:grpSpPr>
        <p:sp>
          <p:nvSpPr>
            <p:cNvPr id="188" name="Freeform 178"/>
            <p:cNvSpPr>
              <a:spLocks/>
            </p:cNvSpPr>
            <p:nvPr/>
          </p:nvSpPr>
          <p:spPr bwMode="auto">
            <a:xfrm>
              <a:off x="7818414" y="2133600"/>
              <a:ext cx="8839223" cy="8878701"/>
            </a:xfrm>
            <a:custGeom>
              <a:avLst/>
              <a:gdLst>
                <a:gd name="T0" fmla="*/ 342 w 373"/>
                <a:gd name="T1" fmla="*/ 131 h 373"/>
                <a:gd name="T2" fmla="*/ 131 w 373"/>
                <a:gd name="T3" fmla="*/ 30 h 373"/>
                <a:gd name="T4" fmla="*/ 30 w 373"/>
                <a:gd name="T5" fmla="*/ 241 h 373"/>
                <a:gd name="T6" fmla="*/ 241 w 373"/>
                <a:gd name="T7" fmla="*/ 342 h 373"/>
                <a:gd name="T8" fmla="*/ 342 w 373"/>
                <a:gd name="T9" fmla="*/ 131 h 373"/>
              </a:gdLst>
              <a:ahLst/>
              <a:cxnLst>
                <a:cxn ang="0">
                  <a:pos x="T0" y="T1"/>
                </a:cxn>
                <a:cxn ang="0">
                  <a:pos x="T2" y="T3"/>
                </a:cxn>
                <a:cxn ang="0">
                  <a:pos x="T4" y="T5"/>
                </a:cxn>
                <a:cxn ang="0">
                  <a:pos x="T6" y="T7"/>
                </a:cxn>
                <a:cxn ang="0">
                  <a:pos x="T8" y="T9"/>
                </a:cxn>
              </a:cxnLst>
              <a:rect l="0" t="0" r="r" b="b"/>
              <a:pathLst>
                <a:path w="373" h="373">
                  <a:moveTo>
                    <a:pt x="342" y="131"/>
                  </a:moveTo>
                  <a:cubicBezTo>
                    <a:pt x="312" y="45"/>
                    <a:pt x="217" y="0"/>
                    <a:pt x="131" y="30"/>
                  </a:cubicBezTo>
                  <a:cubicBezTo>
                    <a:pt x="45" y="61"/>
                    <a:pt x="0" y="155"/>
                    <a:pt x="30" y="241"/>
                  </a:cubicBezTo>
                  <a:cubicBezTo>
                    <a:pt x="61" y="327"/>
                    <a:pt x="155" y="373"/>
                    <a:pt x="241" y="342"/>
                  </a:cubicBezTo>
                  <a:cubicBezTo>
                    <a:pt x="328" y="312"/>
                    <a:pt x="373" y="217"/>
                    <a:pt x="342" y="131"/>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79"/>
            <p:cNvSpPr>
              <a:spLocks/>
            </p:cNvSpPr>
            <p:nvPr/>
          </p:nvSpPr>
          <p:spPr bwMode="auto">
            <a:xfrm>
              <a:off x="8694836" y="3013970"/>
              <a:ext cx="7058744" cy="7094277"/>
            </a:xfrm>
            <a:custGeom>
              <a:avLst/>
              <a:gdLst>
                <a:gd name="T0" fmla="*/ 193 w 298"/>
                <a:gd name="T1" fmla="*/ 274 h 298"/>
                <a:gd name="T2" fmla="*/ 24 w 298"/>
                <a:gd name="T3" fmla="*/ 193 h 298"/>
                <a:gd name="T4" fmla="*/ 105 w 298"/>
                <a:gd name="T5" fmla="*/ 24 h 298"/>
                <a:gd name="T6" fmla="*/ 274 w 298"/>
                <a:gd name="T7" fmla="*/ 105 h 298"/>
                <a:gd name="T8" fmla="*/ 193 w 298"/>
                <a:gd name="T9" fmla="*/ 274 h 298"/>
              </a:gdLst>
              <a:ahLst/>
              <a:cxnLst>
                <a:cxn ang="0">
                  <a:pos x="T0" y="T1"/>
                </a:cxn>
                <a:cxn ang="0">
                  <a:pos x="T2" y="T3"/>
                </a:cxn>
                <a:cxn ang="0">
                  <a:pos x="T4" y="T5"/>
                </a:cxn>
                <a:cxn ang="0">
                  <a:pos x="T6" y="T7"/>
                </a:cxn>
                <a:cxn ang="0">
                  <a:pos x="T8" y="T9"/>
                </a:cxn>
              </a:cxnLst>
              <a:rect l="0" t="0" r="r" b="b"/>
              <a:pathLst>
                <a:path w="298" h="298">
                  <a:moveTo>
                    <a:pt x="193" y="274"/>
                  </a:moveTo>
                  <a:cubicBezTo>
                    <a:pt x="125" y="298"/>
                    <a:pt x="49" y="262"/>
                    <a:pt x="24" y="193"/>
                  </a:cubicBezTo>
                  <a:cubicBezTo>
                    <a:pt x="0" y="125"/>
                    <a:pt x="36" y="49"/>
                    <a:pt x="105" y="24"/>
                  </a:cubicBezTo>
                  <a:cubicBezTo>
                    <a:pt x="174" y="0"/>
                    <a:pt x="250" y="36"/>
                    <a:pt x="274" y="105"/>
                  </a:cubicBezTo>
                  <a:cubicBezTo>
                    <a:pt x="298" y="174"/>
                    <a:pt x="262" y="250"/>
                    <a:pt x="193" y="274"/>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180"/>
            <p:cNvSpPr>
              <a:spLocks/>
            </p:cNvSpPr>
            <p:nvPr/>
          </p:nvSpPr>
          <p:spPr bwMode="auto">
            <a:xfrm>
              <a:off x="9571257" y="3894339"/>
              <a:ext cx="5305902" cy="5333538"/>
            </a:xfrm>
            <a:custGeom>
              <a:avLst/>
              <a:gdLst>
                <a:gd name="T0" fmla="*/ 145 w 224"/>
                <a:gd name="T1" fmla="*/ 206 h 224"/>
                <a:gd name="T2" fmla="*/ 19 w 224"/>
                <a:gd name="T3" fmla="*/ 145 h 224"/>
                <a:gd name="T4" fmla="*/ 79 w 224"/>
                <a:gd name="T5" fmla="*/ 19 h 224"/>
                <a:gd name="T6" fmla="*/ 206 w 224"/>
                <a:gd name="T7" fmla="*/ 79 h 224"/>
                <a:gd name="T8" fmla="*/ 145 w 224"/>
                <a:gd name="T9" fmla="*/ 206 h 224"/>
              </a:gdLst>
              <a:ahLst/>
              <a:cxnLst>
                <a:cxn ang="0">
                  <a:pos x="T0" y="T1"/>
                </a:cxn>
                <a:cxn ang="0">
                  <a:pos x="T2" y="T3"/>
                </a:cxn>
                <a:cxn ang="0">
                  <a:pos x="T4" y="T5"/>
                </a:cxn>
                <a:cxn ang="0">
                  <a:pos x="T6" y="T7"/>
                </a:cxn>
                <a:cxn ang="0">
                  <a:pos x="T8" y="T9"/>
                </a:cxn>
              </a:cxnLst>
              <a:rect l="0" t="0" r="r" b="b"/>
              <a:pathLst>
                <a:path w="224" h="224">
                  <a:moveTo>
                    <a:pt x="145" y="206"/>
                  </a:moveTo>
                  <a:cubicBezTo>
                    <a:pt x="94" y="224"/>
                    <a:pt x="37" y="197"/>
                    <a:pt x="19" y="145"/>
                  </a:cubicBezTo>
                  <a:cubicBezTo>
                    <a:pt x="0" y="94"/>
                    <a:pt x="28" y="37"/>
                    <a:pt x="79" y="19"/>
                  </a:cubicBezTo>
                  <a:cubicBezTo>
                    <a:pt x="131" y="0"/>
                    <a:pt x="188" y="28"/>
                    <a:pt x="206" y="79"/>
                  </a:cubicBezTo>
                  <a:cubicBezTo>
                    <a:pt x="224" y="131"/>
                    <a:pt x="197" y="187"/>
                    <a:pt x="145" y="20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81"/>
            <p:cNvSpPr>
              <a:spLocks/>
            </p:cNvSpPr>
            <p:nvPr/>
          </p:nvSpPr>
          <p:spPr bwMode="auto">
            <a:xfrm>
              <a:off x="10471365" y="4798397"/>
              <a:ext cx="3529371" cy="3545163"/>
            </a:xfrm>
            <a:custGeom>
              <a:avLst/>
              <a:gdLst>
                <a:gd name="T0" fmla="*/ 96 w 149"/>
                <a:gd name="T1" fmla="*/ 136 h 149"/>
                <a:gd name="T2" fmla="*/ 12 w 149"/>
                <a:gd name="T3" fmla="*/ 96 h 149"/>
                <a:gd name="T4" fmla="*/ 52 w 149"/>
                <a:gd name="T5" fmla="*/ 12 h 149"/>
                <a:gd name="T6" fmla="*/ 137 w 149"/>
                <a:gd name="T7" fmla="*/ 52 h 149"/>
                <a:gd name="T8" fmla="*/ 96 w 149"/>
                <a:gd name="T9" fmla="*/ 136 h 149"/>
              </a:gdLst>
              <a:ahLst/>
              <a:cxnLst>
                <a:cxn ang="0">
                  <a:pos x="T0" y="T1"/>
                </a:cxn>
                <a:cxn ang="0">
                  <a:pos x="T2" y="T3"/>
                </a:cxn>
                <a:cxn ang="0">
                  <a:pos x="T4" y="T5"/>
                </a:cxn>
                <a:cxn ang="0">
                  <a:pos x="T6" y="T7"/>
                </a:cxn>
                <a:cxn ang="0">
                  <a:pos x="T8" y="T9"/>
                </a:cxn>
              </a:cxnLst>
              <a:rect l="0" t="0" r="r" b="b"/>
              <a:pathLst>
                <a:path w="149" h="149">
                  <a:moveTo>
                    <a:pt x="96" y="136"/>
                  </a:moveTo>
                  <a:cubicBezTo>
                    <a:pt x="62" y="149"/>
                    <a:pt x="24" y="131"/>
                    <a:pt x="12" y="96"/>
                  </a:cubicBezTo>
                  <a:cubicBezTo>
                    <a:pt x="0" y="62"/>
                    <a:pt x="18" y="24"/>
                    <a:pt x="52" y="12"/>
                  </a:cubicBezTo>
                  <a:cubicBezTo>
                    <a:pt x="87" y="0"/>
                    <a:pt x="124" y="18"/>
                    <a:pt x="137" y="52"/>
                  </a:cubicBezTo>
                  <a:cubicBezTo>
                    <a:pt x="149" y="86"/>
                    <a:pt x="131" y="124"/>
                    <a:pt x="96" y="13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82"/>
            <p:cNvSpPr>
              <a:spLocks/>
            </p:cNvSpPr>
            <p:nvPr/>
          </p:nvSpPr>
          <p:spPr bwMode="auto">
            <a:xfrm>
              <a:off x="11347786" y="5678763"/>
              <a:ext cx="1752843" cy="1760739"/>
            </a:xfrm>
            <a:custGeom>
              <a:avLst/>
              <a:gdLst>
                <a:gd name="T0" fmla="*/ 68 w 74"/>
                <a:gd name="T1" fmla="*/ 26 h 74"/>
                <a:gd name="T2" fmla="*/ 48 w 74"/>
                <a:gd name="T3" fmla="*/ 68 h 74"/>
                <a:gd name="T4" fmla="*/ 6 w 74"/>
                <a:gd name="T5" fmla="*/ 48 h 74"/>
                <a:gd name="T6" fmla="*/ 26 w 74"/>
                <a:gd name="T7" fmla="*/ 6 h 74"/>
                <a:gd name="T8" fmla="*/ 68 w 74"/>
                <a:gd name="T9" fmla="*/ 26 h 74"/>
              </a:gdLst>
              <a:ahLst/>
              <a:cxnLst>
                <a:cxn ang="0">
                  <a:pos x="T0" y="T1"/>
                </a:cxn>
                <a:cxn ang="0">
                  <a:pos x="T2" y="T3"/>
                </a:cxn>
                <a:cxn ang="0">
                  <a:pos x="T4" y="T5"/>
                </a:cxn>
                <a:cxn ang="0">
                  <a:pos x="T6" y="T7"/>
                </a:cxn>
                <a:cxn ang="0">
                  <a:pos x="T8" y="T9"/>
                </a:cxn>
              </a:cxnLst>
              <a:rect l="0" t="0" r="r" b="b"/>
              <a:pathLst>
                <a:path w="74" h="74">
                  <a:moveTo>
                    <a:pt x="68" y="26"/>
                  </a:moveTo>
                  <a:cubicBezTo>
                    <a:pt x="74" y="43"/>
                    <a:pt x="65" y="62"/>
                    <a:pt x="48" y="68"/>
                  </a:cubicBezTo>
                  <a:cubicBezTo>
                    <a:pt x="31" y="74"/>
                    <a:pt x="12" y="65"/>
                    <a:pt x="6" y="48"/>
                  </a:cubicBezTo>
                  <a:cubicBezTo>
                    <a:pt x="0" y="31"/>
                    <a:pt x="9" y="12"/>
                    <a:pt x="26" y="6"/>
                  </a:cubicBezTo>
                  <a:cubicBezTo>
                    <a:pt x="43" y="0"/>
                    <a:pt x="62" y="9"/>
                    <a:pt x="68" y="2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204"/>
            <p:cNvSpPr>
              <a:spLocks/>
            </p:cNvSpPr>
            <p:nvPr/>
          </p:nvSpPr>
          <p:spPr bwMode="auto">
            <a:xfrm>
              <a:off x="8623776" y="4703649"/>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4" y="6"/>
                    <a:pt x="0" y="13"/>
                  </a:cubicBezTo>
                  <a:cubicBezTo>
                    <a:pt x="30" y="27"/>
                    <a:pt x="30" y="27"/>
                    <a:pt x="30" y="27"/>
                  </a:cubicBezTo>
                  <a:cubicBezTo>
                    <a:pt x="32" y="22"/>
                    <a:pt x="34" y="18"/>
                    <a:pt x="37" y="14"/>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205"/>
            <p:cNvSpPr>
              <a:spLocks/>
            </p:cNvSpPr>
            <p:nvPr/>
          </p:nvSpPr>
          <p:spPr bwMode="auto">
            <a:xfrm>
              <a:off x="9334386" y="5035268"/>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2" y="8"/>
                    <a:pt x="0" y="13"/>
                  </a:cubicBezTo>
                  <a:cubicBezTo>
                    <a:pt x="30" y="27"/>
                    <a:pt x="30" y="27"/>
                    <a:pt x="30" y="27"/>
                  </a:cubicBezTo>
                  <a:cubicBezTo>
                    <a:pt x="32" y="23"/>
                    <a:pt x="34" y="18"/>
                    <a:pt x="37" y="14"/>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207"/>
            <p:cNvSpPr>
              <a:spLocks/>
            </p:cNvSpPr>
            <p:nvPr/>
          </p:nvSpPr>
          <p:spPr bwMode="auto">
            <a:xfrm>
              <a:off x="10044998" y="5370833"/>
              <a:ext cx="876421" cy="667187"/>
            </a:xfrm>
            <a:custGeom>
              <a:avLst/>
              <a:gdLst>
                <a:gd name="T0" fmla="*/ 7 w 37"/>
                <a:gd name="T1" fmla="*/ 0 h 28"/>
                <a:gd name="T2" fmla="*/ 0 w 37"/>
                <a:gd name="T3" fmla="*/ 13 h 28"/>
                <a:gd name="T4" fmla="*/ 30 w 37"/>
                <a:gd name="T5" fmla="*/ 28 h 28"/>
                <a:gd name="T6" fmla="*/ 37 w 37"/>
                <a:gd name="T7" fmla="*/ 15 h 28"/>
                <a:gd name="T8" fmla="*/ 7 w 37"/>
                <a:gd name="T9" fmla="*/ 0 h 28"/>
              </a:gdLst>
              <a:ahLst/>
              <a:cxnLst>
                <a:cxn ang="0">
                  <a:pos x="T0" y="T1"/>
                </a:cxn>
                <a:cxn ang="0">
                  <a:pos x="T2" y="T3"/>
                </a:cxn>
                <a:cxn ang="0">
                  <a:pos x="T4" y="T5"/>
                </a:cxn>
                <a:cxn ang="0">
                  <a:pos x="T6" y="T7"/>
                </a:cxn>
                <a:cxn ang="0">
                  <a:pos x="T8" y="T9"/>
                </a:cxn>
              </a:cxnLst>
              <a:rect l="0" t="0" r="r" b="b"/>
              <a:pathLst>
                <a:path w="37" h="28">
                  <a:moveTo>
                    <a:pt x="7" y="0"/>
                  </a:moveTo>
                  <a:cubicBezTo>
                    <a:pt x="4" y="4"/>
                    <a:pt x="2" y="9"/>
                    <a:pt x="0" y="13"/>
                  </a:cubicBezTo>
                  <a:cubicBezTo>
                    <a:pt x="30" y="28"/>
                    <a:pt x="30" y="28"/>
                    <a:pt x="30" y="28"/>
                  </a:cubicBezTo>
                  <a:cubicBezTo>
                    <a:pt x="32" y="23"/>
                    <a:pt x="34" y="19"/>
                    <a:pt x="37" y="15"/>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08"/>
            <p:cNvSpPr>
              <a:spLocks/>
            </p:cNvSpPr>
            <p:nvPr/>
          </p:nvSpPr>
          <p:spPr bwMode="auto">
            <a:xfrm>
              <a:off x="10755611" y="5726139"/>
              <a:ext cx="757985" cy="643499"/>
            </a:xfrm>
            <a:custGeom>
              <a:avLst/>
              <a:gdLst>
                <a:gd name="T0" fmla="*/ 7 w 32"/>
                <a:gd name="T1" fmla="*/ 0 h 27"/>
                <a:gd name="T2" fmla="*/ 0 w 32"/>
                <a:gd name="T3" fmla="*/ 13 h 27"/>
                <a:gd name="T4" fmla="*/ 30 w 32"/>
                <a:gd name="T5" fmla="*/ 27 h 27"/>
                <a:gd name="T6" fmla="*/ 32 w 32"/>
                <a:gd name="T7" fmla="*/ 23 h 27"/>
                <a:gd name="T8" fmla="*/ 32 w 32"/>
                <a:gd name="T9" fmla="*/ 12 h 27"/>
                <a:gd name="T10" fmla="*/ 7 w 32"/>
                <a:gd name="T11" fmla="*/ 0 h 27"/>
              </a:gdLst>
              <a:ahLst/>
              <a:cxnLst>
                <a:cxn ang="0">
                  <a:pos x="T0" y="T1"/>
                </a:cxn>
                <a:cxn ang="0">
                  <a:pos x="T2" y="T3"/>
                </a:cxn>
                <a:cxn ang="0">
                  <a:pos x="T4" y="T5"/>
                </a:cxn>
                <a:cxn ang="0">
                  <a:pos x="T6" y="T7"/>
                </a:cxn>
                <a:cxn ang="0">
                  <a:pos x="T8" y="T9"/>
                </a:cxn>
                <a:cxn ang="0">
                  <a:pos x="T10" y="T11"/>
                </a:cxn>
              </a:cxnLst>
              <a:rect l="0" t="0" r="r" b="b"/>
              <a:pathLst>
                <a:path w="32" h="27">
                  <a:moveTo>
                    <a:pt x="7" y="0"/>
                  </a:moveTo>
                  <a:cubicBezTo>
                    <a:pt x="4" y="4"/>
                    <a:pt x="2" y="8"/>
                    <a:pt x="0" y="13"/>
                  </a:cubicBezTo>
                  <a:cubicBezTo>
                    <a:pt x="30" y="27"/>
                    <a:pt x="30" y="27"/>
                    <a:pt x="30" y="27"/>
                  </a:cubicBezTo>
                  <a:cubicBezTo>
                    <a:pt x="31" y="26"/>
                    <a:pt x="31" y="24"/>
                    <a:pt x="32" y="23"/>
                  </a:cubicBezTo>
                  <a:cubicBezTo>
                    <a:pt x="32" y="12"/>
                    <a:pt x="32" y="12"/>
                    <a:pt x="32" y="12"/>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97" name="Group 196"/>
            <p:cNvGrpSpPr/>
            <p:nvPr/>
          </p:nvGrpSpPr>
          <p:grpSpPr>
            <a:xfrm rot="20437318">
              <a:off x="12025364" y="1866263"/>
              <a:ext cx="5996776" cy="3403042"/>
              <a:chOff x="12058420" y="5074170"/>
              <a:chExt cx="5996776" cy="3403042"/>
            </a:xfrm>
          </p:grpSpPr>
          <p:sp>
            <p:nvSpPr>
              <p:cNvPr id="228" name="Freeform 183"/>
              <p:cNvSpPr>
                <a:spLocks/>
              </p:cNvSpPr>
              <p:nvPr/>
            </p:nvSpPr>
            <p:spPr bwMode="auto">
              <a:xfrm>
                <a:off x="16108908" y="6242731"/>
                <a:ext cx="1946288" cy="951432"/>
              </a:xfrm>
              <a:custGeom>
                <a:avLst/>
                <a:gdLst>
                  <a:gd name="T0" fmla="*/ 0 w 493"/>
                  <a:gd name="T1" fmla="*/ 114 h 241"/>
                  <a:gd name="T2" fmla="*/ 205 w 493"/>
                  <a:gd name="T3" fmla="*/ 241 h 241"/>
                  <a:gd name="T4" fmla="*/ 493 w 493"/>
                  <a:gd name="T5" fmla="*/ 114 h 241"/>
                  <a:gd name="T6" fmla="*/ 271 w 493"/>
                  <a:gd name="T7" fmla="*/ 0 h 241"/>
                  <a:gd name="T8" fmla="*/ 0 w 493"/>
                  <a:gd name="T9" fmla="*/ 114 h 241"/>
                </a:gdLst>
                <a:ahLst/>
                <a:cxnLst>
                  <a:cxn ang="0">
                    <a:pos x="T0" y="T1"/>
                  </a:cxn>
                  <a:cxn ang="0">
                    <a:pos x="T2" y="T3"/>
                  </a:cxn>
                  <a:cxn ang="0">
                    <a:pos x="T4" y="T5"/>
                  </a:cxn>
                  <a:cxn ang="0">
                    <a:pos x="T6" y="T7"/>
                  </a:cxn>
                  <a:cxn ang="0">
                    <a:pos x="T8" y="T9"/>
                  </a:cxn>
                </a:cxnLst>
                <a:rect l="0" t="0" r="r" b="b"/>
                <a:pathLst>
                  <a:path w="493" h="241">
                    <a:moveTo>
                      <a:pt x="0" y="114"/>
                    </a:moveTo>
                    <a:lnTo>
                      <a:pt x="205" y="241"/>
                    </a:lnTo>
                    <a:lnTo>
                      <a:pt x="493" y="114"/>
                    </a:lnTo>
                    <a:lnTo>
                      <a:pt x="271" y="0"/>
                    </a:lnTo>
                    <a:lnTo>
                      <a:pt x="0" y="11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7"/>
              <p:cNvSpPr>
                <a:spLocks/>
              </p:cNvSpPr>
              <p:nvPr/>
            </p:nvSpPr>
            <p:spPr bwMode="auto">
              <a:xfrm>
                <a:off x="16847155" y="6384855"/>
                <a:ext cx="852733" cy="473742"/>
              </a:xfrm>
              <a:custGeom>
                <a:avLst/>
                <a:gdLst>
                  <a:gd name="T0" fmla="*/ 12 w 216"/>
                  <a:gd name="T1" fmla="*/ 0 h 120"/>
                  <a:gd name="T2" fmla="*/ 0 w 216"/>
                  <a:gd name="T3" fmla="*/ 6 h 120"/>
                  <a:gd name="T4" fmla="*/ 204 w 216"/>
                  <a:gd name="T5" fmla="*/ 120 h 120"/>
                  <a:gd name="T6" fmla="*/ 216 w 216"/>
                  <a:gd name="T7" fmla="*/ 120 h 120"/>
                  <a:gd name="T8" fmla="*/ 12 w 216"/>
                  <a:gd name="T9" fmla="*/ 0 h 120"/>
                </a:gdLst>
                <a:ahLst/>
                <a:cxnLst>
                  <a:cxn ang="0">
                    <a:pos x="T0" y="T1"/>
                  </a:cxn>
                  <a:cxn ang="0">
                    <a:pos x="T2" y="T3"/>
                  </a:cxn>
                  <a:cxn ang="0">
                    <a:pos x="T4" y="T5"/>
                  </a:cxn>
                  <a:cxn ang="0">
                    <a:pos x="T6" y="T7"/>
                  </a:cxn>
                  <a:cxn ang="0">
                    <a:pos x="T8" y="T9"/>
                  </a:cxn>
                </a:cxnLst>
                <a:rect l="0" t="0" r="r" b="b"/>
                <a:pathLst>
                  <a:path w="216" h="120">
                    <a:moveTo>
                      <a:pt x="12" y="0"/>
                    </a:moveTo>
                    <a:lnTo>
                      <a:pt x="0" y="6"/>
                    </a:lnTo>
                    <a:lnTo>
                      <a:pt x="204" y="120"/>
                    </a:lnTo>
                    <a:lnTo>
                      <a:pt x="216" y="120"/>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1"/>
              <p:cNvSpPr>
                <a:spLocks/>
              </p:cNvSpPr>
              <p:nvPr/>
            </p:nvSpPr>
            <p:spPr bwMode="auto">
              <a:xfrm>
                <a:off x="16444477" y="6574350"/>
                <a:ext cx="852733" cy="477691"/>
              </a:xfrm>
              <a:custGeom>
                <a:avLst/>
                <a:gdLst>
                  <a:gd name="T0" fmla="*/ 12 w 216"/>
                  <a:gd name="T1" fmla="*/ 0 h 121"/>
                  <a:gd name="T2" fmla="*/ 0 w 216"/>
                  <a:gd name="T3" fmla="*/ 6 h 121"/>
                  <a:gd name="T4" fmla="*/ 204 w 216"/>
                  <a:gd name="T5" fmla="*/ 121 h 121"/>
                  <a:gd name="T6" fmla="*/ 210 w 216"/>
                  <a:gd name="T7" fmla="*/ 115 h 121"/>
                  <a:gd name="T8" fmla="*/ 216 w 216"/>
                  <a:gd name="T9" fmla="*/ 115 h 121"/>
                  <a:gd name="T10" fmla="*/ 12 w 216"/>
                  <a:gd name="T11" fmla="*/ 0 h 121"/>
                </a:gdLst>
                <a:ahLst/>
                <a:cxnLst>
                  <a:cxn ang="0">
                    <a:pos x="T0" y="T1"/>
                  </a:cxn>
                  <a:cxn ang="0">
                    <a:pos x="T2" y="T3"/>
                  </a:cxn>
                  <a:cxn ang="0">
                    <a:pos x="T4" y="T5"/>
                  </a:cxn>
                  <a:cxn ang="0">
                    <a:pos x="T6" y="T7"/>
                  </a:cxn>
                  <a:cxn ang="0">
                    <a:pos x="T8" y="T9"/>
                  </a:cxn>
                  <a:cxn ang="0">
                    <a:pos x="T10" y="T11"/>
                  </a:cxn>
                </a:cxnLst>
                <a:rect l="0" t="0" r="r" b="b"/>
                <a:pathLst>
                  <a:path w="216" h="121">
                    <a:moveTo>
                      <a:pt x="12" y="0"/>
                    </a:moveTo>
                    <a:lnTo>
                      <a:pt x="0" y="6"/>
                    </a:lnTo>
                    <a:lnTo>
                      <a:pt x="204" y="121"/>
                    </a:lnTo>
                    <a:lnTo>
                      <a:pt x="210" y="115"/>
                    </a:lnTo>
                    <a:lnTo>
                      <a:pt x="216" y="115"/>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3"/>
              <p:cNvSpPr>
                <a:spLocks/>
              </p:cNvSpPr>
              <p:nvPr/>
            </p:nvSpPr>
            <p:spPr bwMode="auto">
              <a:xfrm>
                <a:off x="16014159" y="5074170"/>
                <a:ext cx="1306738" cy="1476493"/>
              </a:xfrm>
              <a:custGeom>
                <a:avLst/>
                <a:gdLst>
                  <a:gd name="T0" fmla="*/ 0 w 331"/>
                  <a:gd name="T1" fmla="*/ 374 h 374"/>
                  <a:gd name="T2" fmla="*/ 48 w 331"/>
                  <a:gd name="T3" fmla="*/ 133 h 374"/>
                  <a:gd name="T4" fmla="*/ 331 w 331"/>
                  <a:gd name="T5" fmla="*/ 0 h 374"/>
                  <a:gd name="T6" fmla="*/ 271 w 331"/>
                  <a:gd name="T7" fmla="*/ 241 h 374"/>
                  <a:gd name="T8" fmla="*/ 0 w 331"/>
                  <a:gd name="T9" fmla="*/ 374 h 374"/>
                </a:gdLst>
                <a:ahLst/>
                <a:cxnLst>
                  <a:cxn ang="0">
                    <a:pos x="T0" y="T1"/>
                  </a:cxn>
                  <a:cxn ang="0">
                    <a:pos x="T2" y="T3"/>
                  </a:cxn>
                  <a:cxn ang="0">
                    <a:pos x="T4" y="T5"/>
                  </a:cxn>
                  <a:cxn ang="0">
                    <a:pos x="T6" y="T7"/>
                  </a:cxn>
                  <a:cxn ang="0">
                    <a:pos x="T8" y="T9"/>
                  </a:cxn>
                </a:cxnLst>
                <a:rect l="0" t="0" r="r" b="b"/>
                <a:pathLst>
                  <a:path w="331" h="374">
                    <a:moveTo>
                      <a:pt x="0" y="374"/>
                    </a:moveTo>
                    <a:lnTo>
                      <a:pt x="48" y="133"/>
                    </a:lnTo>
                    <a:lnTo>
                      <a:pt x="331" y="0"/>
                    </a:lnTo>
                    <a:lnTo>
                      <a:pt x="271" y="241"/>
                    </a:lnTo>
                    <a:lnTo>
                      <a:pt x="0" y="37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7"/>
              <p:cNvSpPr>
                <a:spLocks/>
              </p:cNvSpPr>
              <p:nvPr/>
            </p:nvSpPr>
            <p:spPr bwMode="auto">
              <a:xfrm>
                <a:off x="16728720" y="5239981"/>
                <a:ext cx="260558" cy="908005"/>
              </a:xfrm>
              <a:custGeom>
                <a:avLst/>
                <a:gdLst>
                  <a:gd name="T0" fmla="*/ 66 w 66"/>
                  <a:gd name="T1" fmla="*/ 0 h 230"/>
                  <a:gd name="T2" fmla="*/ 54 w 66"/>
                  <a:gd name="T3" fmla="*/ 6 h 230"/>
                  <a:gd name="T4" fmla="*/ 0 w 66"/>
                  <a:gd name="T5" fmla="*/ 230 h 230"/>
                  <a:gd name="T6" fmla="*/ 18 w 66"/>
                  <a:gd name="T7" fmla="*/ 224 h 230"/>
                  <a:gd name="T8" fmla="*/ 66 w 66"/>
                  <a:gd name="T9" fmla="*/ 0 h 230"/>
                </a:gdLst>
                <a:ahLst/>
                <a:cxnLst>
                  <a:cxn ang="0">
                    <a:pos x="T0" y="T1"/>
                  </a:cxn>
                  <a:cxn ang="0">
                    <a:pos x="T2" y="T3"/>
                  </a:cxn>
                  <a:cxn ang="0">
                    <a:pos x="T4" y="T5"/>
                  </a:cxn>
                  <a:cxn ang="0">
                    <a:pos x="T6" y="T7"/>
                  </a:cxn>
                  <a:cxn ang="0">
                    <a:pos x="T8" y="T9"/>
                  </a:cxn>
                </a:cxnLst>
                <a:rect l="0" t="0" r="r" b="b"/>
                <a:pathLst>
                  <a:path w="66" h="230">
                    <a:moveTo>
                      <a:pt x="66" y="0"/>
                    </a:moveTo>
                    <a:lnTo>
                      <a:pt x="54" y="6"/>
                    </a:lnTo>
                    <a:lnTo>
                      <a:pt x="0" y="230"/>
                    </a:lnTo>
                    <a:lnTo>
                      <a:pt x="18" y="224"/>
                    </a:lnTo>
                    <a:lnTo>
                      <a:pt x="66"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201"/>
              <p:cNvSpPr>
                <a:spLocks/>
              </p:cNvSpPr>
              <p:nvPr/>
            </p:nvSpPr>
            <p:spPr bwMode="auto">
              <a:xfrm>
                <a:off x="16322090" y="5433423"/>
                <a:ext cx="264507" cy="904056"/>
              </a:xfrm>
              <a:custGeom>
                <a:avLst/>
                <a:gdLst>
                  <a:gd name="T0" fmla="*/ 67 w 67"/>
                  <a:gd name="T1" fmla="*/ 0 h 229"/>
                  <a:gd name="T2" fmla="*/ 61 w 67"/>
                  <a:gd name="T3" fmla="*/ 0 h 229"/>
                  <a:gd name="T4" fmla="*/ 55 w 67"/>
                  <a:gd name="T5" fmla="*/ 6 h 229"/>
                  <a:gd name="T6" fmla="*/ 0 w 67"/>
                  <a:gd name="T7" fmla="*/ 229 h 229"/>
                  <a:gd name="T8" fmla="*/ 18 w 67"/>
                  <a:gd name="T9" fmla="*/ 223 h 229"/>
                  <a:gd name="T10" fmla="*/ 67 w 67"/>
                  <a:gd name="T11" fmla="*/ 0 h 229"/>
                </a:gdLst>
                <a:ahLst/>
                <a:cxnLst>
                  <a:cxn ang="0">
                    <a:pos x="T0" y="T1"/>
                  </a:cxn>
                  <a:cxn ang="0">
                    <a:pos x="T2" y="T3"/>
                  </a:cxn>
                  <a:cxn ang="0">
                    <a:pos x="T4" y="T5"/>
                  </a:cxn>
                  <a:cxn ang="0">
                    <a:pos x="T6" y="T7"/>
                  </a:cxn>
                  <a:cxn ang="0">
                    <a:pos x="T8" y="T9"/>
                  </a:cxn>
                  <a:cxn ang="0">
                    <a:pos x="T10" y="T11"/>
                  </a:cxn>
                </a:cxnLst>
                <a:rect l="0" t="0" r="r" b="b"/>
                <a:pathLst>
                  <a:path w="67" h="229">
                    <a:moveTo>
                      <a:pt x="67" y="0"/>
                    </a:moveTo>
                    <a:lnTo>
                      <a:pt x="61" y="0"/>
                    </a:lnTo>
                    <a:lnTo>
                      <a:pt x="55" y="6"/>
                    </a:lnTo>
                    <a:lnTo>
                      <a:pt x="0" y="229"/>
                    </a:lnTo>
                    <a:lnTo>
                      <a:pt x="18" y="223"/>
                    </a:lnTo>
                    <a:lnTo>
                      <a:pt x="67"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203"/>
              <p:cNvSpPr>
                <a:spLocks/>
              </p:cNvSpPr>
              <p:nvPr/>
            </p:nvSpPr>
            <p:spPr bwMode="auto">
              <a:xfrm>
                <a:off x="12058420" y="6001913"/>
                <a:ext cx="5144041" cy="2475299"/>
              </a:xfrm>
              <a:custGeom>
                <a:avLst/>
                <a:gdLst>
                  <a:gd name="T0" fmla="*/ 9 w 217"/>
                  <a:gd name="T1" fmla="*/ 103 h 104"/>
                  <a:gd name="T2" fmla="*/ 4 w 217"/>
                  <a:gd name="T3" fmla="*/ 103 h 104"/>
                  <a:gd name="T4" fmla="*/ 1 w 217"/>
                  <a:gd name="T5" fmla="*/ 95 h 104"/>
                  <a:gd name="T6" fmla="*/ 4 w 217"/>
                  <a:gd name="T7" fmla="*/ 91 h 104"/>
                  <a:gd name="T8" fmla="*/ 4 w 217"/>
                  <a:gd name="T9" fmla="*/ 91 h 104"/>
                  <a:gd name="T10" fmla="*/ 212 w 217"/>
                  <a:gd name="T11" fmla="*/ 0 h 104"/>
                  <a:gd name="T12" fmla="*/ 217 w 217"/>
                  <a:gd name="T13" fmla="*/ 10 h 104"/>
                  <a:gd name="T14" fmla="*/ 9 w 217"/>
                  <a:gd name="T15" fmla="*/ 103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4">
                    <a:moveTo>
                      <a:pt x="9" y="103"/>
                    </a:moveTo>
                    <a:cubicBezTo>
                      <a:pt x="8" y="104"/>
                      <a:pt x="6" y="104"/>
                      <a:pt x="4" y="103"/>
                    </a:cubicBezTo>
                    <a:cubicBezTo>
                      <a:pt x="1" y="102"/>
                      <a:pt x="0" y="98"/>
                      <a:pt x="1" y="95"/>
                    </a:cubicBezTo>
                    <a:cubicBezTo>
                      <a:pt x="1" y="93"/>
                      <a:pt x="3" y="92"/>
                      <a:pt x="4" y="91"/>
                    </a:cubicBezTo>
                    <a:cubicBezTo>
                      <a:pt x="4" y="91"/>
                      <a:pt x="4" y="91"/>
                      <a:pt x="4" y="91"/>
                    </a:cubicBezTo>
                    <a:cubicBezTo>
                      <a:pt x="212" y="0"/>
                      <a:pt x="212" y="0"/>
                      <a:pt x="212" y="0"/>
                    </a:cubicBezTo>
                    <a:cubicBezTo>
                      <a:pt x="217" y="10"/>
                      <a:pt x="217" y="10"/>
                      <a:pt x="217" y="10"/>
                    </a:cubicBezTo>
                    <a:cubicBezTo>
                      <a:pt x="9" y="103"/>
                      <a:pt x="9" y="103"/>
                      <a:pt x="9" y="103"/>
                    </a:cubicBezTo>
                  </a:path>
                </a:pathLst>
              </a:custGeom>
              <a:solidFill>
                <a:srgbClr val="1B3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98" name="Group 197"/>
            <p:cNvGrpSpPr/>
            <p:nvPr/>
          </p:nvGrpSpPr>
          <p:grpSpPr>
            <a:xfrm>
              <a:off x="8838281" y="5678764"/>
              <a:ext cx="6828756" cy="8037236"/>
              <a:chOff x="8931729" y="6049289"/>
              <a:chExt cx="6513942" cy="7666710"/>
            </a:xfrm>
          </p:grpSpPr>
          <p:sp>
            <p:nvSpPr>
              <p:cNvPr id="199" name="Freeform 209"/>
              <p:cNvSpPr>
                <a:spLocks/>
              </p:cNvSpPr>
              <p:nvPr/>
            </p:nvSpPr>
            <p:spPr bwMode="auto">
              <a:xfrm>
                <a:off x="11466243" y="8003470"/>
                <a:ext cx="47375" cy="118435"/>
              </a:xfrm>
              <a:custGeom>
                <a:avLst/>
                <a:gdLst>
                  <a:gd name="T0" fmla="*/ 2 w 2"/>
                  <a:gd name="T1" fmla="*/ 0 h 5"/>
                  <a:gd name="T2" fmla="*/ 0 w 2"/>
                  <a:gd name="T3" fmla="*/ 4 h 5"/>
                  <a:gd name="T4" fmla="*/ 2 w 2"/>
                  <a:gd name="T5" fmla="*/ 5 h 5"/>
                  <a:gd name="T6" fmla="*/ 2 w 2"/>
                  <a:gd name="T7" fmla="*/ 3 h 5"/>
                  <a:gd name="T8" fmla="*/ 2 w 2"/>
                  <a:gd name="T9" fmla="*/ 0 h 5"/>
                </a:gdLst>
                <a:ahLst/>
                <a:cxnLst>
                  <a:cxn ang="0">
                    <a:pos x="T0" y="T1"/>
                  </a:cxn>
                  <a:cxn ang="0">
                    <a:pos x="T2" y="T3"/>
                  </a:cxn>
                  <a:cxn ang="0">
                    <a:pos x="T4" y="T5"/>
                  </a:cxn>
                  <a:cxn ang="0">
                    <a:pos x="T6" y="T7"/>
                  </a:cxn>
                  <a:cxn ang="0">
                    <a:pos x="T8" y="T9"/>
                  </a:cxn>
                </a:cxnLst>
                <a:rect l="0" t="0" r="r" b="b"/>
                <a:pathLst>
                  <a:path w="2" h="5">
                    <a:moveTo>
                      <a:pt x="2" y="0"/>
                    </a:moveTo>
                    <a:cubicBezTo>
                      <a:pt x="1" y="1"/>
                      <a:pt x="1" y="3"/>
                      <a:pt x="0" y="4"/>
                    </a:cubicBezTo>
                    <a:cubicBezTo>
                      <a:pt x="2" y="5"/>
                      <a:pt x="2" y="5"/>
                      <a:pt x="2" y="5"/>
                    </a:cubicBezTo>
                    <a:cubicBezTo>
                      <a:pt x="2" y="3"/>
                      <a:pt x="2" y="3"/>
                      <a:pt x="2" y="3"/>
                    </a:cubicBezTo>
                    <a:cubicBezTo>
                      <a:pt x="2" y="0"/>
                      <a:pt x="2" y="0"/>
                      <a:pt x="2"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210"/>
              <p:cNvSpPr>
                <a:spLocks/>
              </p:cNvSpPr>
              <p:nvPr/>
            </p:nvSpPr>
            <p:spPr bwMode="auto">
              <a:xfrm>
                <a:off x="8931729" y="9002274"/>
                <a:ext cx="3505685" cy="4713725"/>
              </a:xfrm>
              <a:custGeom>
                <a:avLst/>
                <a:gdLst>
                  <a:gd name="T0" fmla="*/ 1 w 148"/>
                  <a:gd name="T1" fmla="*/ 183 h 198"/>
                  <a:gd name="T2" fmla="*/ 6 w 148"/>
                  <a:gd name="T3" fmla="*/ 198 h 198"/>
                  <a:gd name="T4" fmla="*/ 55 w 148"/>
                  <a:gd name="T5" fmla="*/ 198 h 198"/>
                  <a:gd name="T6" fmla="*/ 53 w 148"/>
                  <a:gd name="T7" fmla="*/ 191 h 198"/>
                  <a:gd name="T8" fmla="*/ 48 w 148"/>
                  <a:gd name="T9" fmla="*/ 171 h 198"/>
                  <a:gd name="T10" fmla="*/ 47 w 148"/>
                  <a:gd name="T11" fmla="*/ 164 h 198"/>
                  <a:gd name="T12" fmla="*/ 49 w 148"/>
                  <a:gd name="T13" fmla="*/ 159 h 198"/>
                  <a:gd name="T14" fmla="*/ 67 w 148"/>
                  <a:gd name="T15" fmla="*/ 111 h 198"/>
                  <a:gd name="T16" fmla="*/ 71 w 148"/>
                  <a:gd name="T17" fmla="*/ 147 h 198"/>
                  <a:gd name="T18" fmla="*/ 70 w 148"/>
                  <a:gd name="T19" fmla="*/ 156 h 198"/>
                  <a:gd name="T20" fmla="*/ 70 w 148"/>
                  <a:gd name="T21" fmla="*/ 160 h 198"/>
                  <a:gd name="T22" fmla="*/ 66 w 148"/>
                  <a:gd name="T23" fmla="*/ 169 h 198"/>
                  <a:gd name="T24" fmla="*/ 65 w 148"/>
                  <a:gd name="T25" fmla="*/ 173 h 198"/>
                  <a:gd name="T26" fmla="*/ 61 w 148"/>
                  <a:gd name="T27" fmla="*/ 182 h 198"/>
                  <a:gd name="T28" fmla="*/ 63 w 148"/>
                  <a:gd name="T29" fmla="*/ 191 h 198"/>
                  <a:gd name="T30" fmla="*/ 62 w 148"/>
                  <a:gd name="T31" fmla="*/ 198 h 198"/>
                  <a:gd name="T32" fmla="*/ 148 w 148"/>
                  <a:gd name="T33" fmla="*/ 198 h 198"/>
                  <a:gd name="T34" fmla="*/ 127 w 148"/>
                  <a:gd name="T35" fmla="*/ 24 h 198"/>
                  <a:gd name="T36" fmla="*/ 126 w 148"/>
                  <a:gd name="T37" fmla="*/ 25 h 198"/>
                  <a:gd name="T38" fmla="*/ 117 w 148"/>
                  <a:gd name="T39" fmla="*/ 20 h 198"/>
                  <a:gd name="T40" fmla="*/ 105 w 148"/>
                  <a:gd name="T41" fmla="*/ 0 h 198"/>
                  <a:gd name="T42" fmla="*/ 38 w 148"/>
                  <a:gd name="T43" fmla="*/ 24 h 198"/>
                  <a:gd name="T44" fmla="*/ 24 w 148"/>
                  <a:gd name="T45" fmla="*/ 83 h 198"/>
                  <a:gd name="T46" fmla="*/ 14 w 148"/>
                  <a:gd name="T47" fmla="*/ 119 h 198"/>
                  <a:gd name="T48" fmla="*/ 10 w 148"/>
                  <a:gd name="T49" fmla="*/ 126 h 198"/>
                  <a:gd name="T50" fmla="*/ 10 w 148"/>
                  <a:gd name="T51" fmla="*/ 134 h 198"/>
                  <a:gd name="T52" fmla="*/ 11 w 148"/>
                  <a:gd name="T53" fmla="*/ 143 h 198"/>
                  <a:gd name="T54" fmla="*/ 4 w 148"/>
                  <a:gd name="T55" fmla="*/ 154 h 198"/>
                  <a:gd name="T56" fmla="*/ 6 w 148"/>
                  <a:gd name="T57" fmla="*/ 163 h 198"/>
                  <a:gd name="T58" fmla="*/ 1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 y="183"/>
                    </a:moveTo>
                    <a:cubicBezTo>
                      <a:pt x="2" y="184"/>
                      <a:pt x="3" y="190"/>
                      <a:pt x="6" y="198"/>
                    </a:cubicBezTo>
                    <a:cubicBezTo>
                      <a:pt x="55" y="198"/>
                      <a:pt x="55" y="198"/>
                      <a:pt x="55" y="198"/>
                    </a:cubicBezTo>
                    <a:cubicBezTo>
                      <a:pt x="54" y="196"/>
                      <a:pt x="53" y="194"/>
                      <a:pt x="53" y="191"/>
                    </a:cubicBezTo>
                    <a:cubicBezTo>
                      <a:pt x="51" y="180"/>
                      <a:pt x="48" y="174"/>
                      <a:pt x="48" y="171"/>
                    </a:cubicBezTo>
                    <a:cubicBezTo>
                      <a:pt x="47" y="169"/>
                      <a:pt x="49" y="166"/>
                      <a:pt x="47" y="164"/>
                    </a:cubicBezTo>
                    <a:cubicBezTo>
                      <a:pt x="46" y="163"/>
                      <a:pt x="51" y="162"/>
                      <a:pt x="49" y="159"/>
                    </a:cubicBezTo>
                    <a:cubicBezTo>
                      <a:pt x="48" y="155"/>
                      <a:pt x="62" y="122"/>
                      <a:pt x="67" y="111"/>
                    </a:cubicBezTo>
                    <a:cubicBezTo>
                      <a:pt x="67" y="111"/>
                      <a:pt x="71" y="141"/>
                      <a:pt x="71" y="147"/>
                    </a:cubicBezTo>
                    <a:cubicBezTo>
                      <a:pt x="71" y="153"/>
                      <a:pt x="71" y="155"/>
                      <a:pt x="70" y="156"/>
                    </a:cubicBezTo>
                    <a:cubicBezTo>
                      <a:pt x="70" y="157"/>
                      <a:pt x="70" y="160"/>
                      <a:pt x="70" y="160"/>
                    </a:cubicBezTo>
                    <a:cubicBezTo>
                      <a:pt x="70" y="160"/>
                      <a:pt x="66" y="167"/>
                      <a:pt x="66" y="169"/>
                    </a:cubicBezTo>
                    <a:cubicBezTo>
                      <a:pt x="65" y="172"/>
                      <a:pt x="66" y="171"/>
                      <a:pt x="65" y="173"/>
                    </a:cubicBezTo>
                    <a:cubicBezTo>
                      <a:pt x="64" y="175"/>
                      <a:pt x="60" y="178"/>
                      <a:pt x="61" y="182"/>
                    </a:cubicBezTo>
                    <a:cubicBezTo>
                      <a:pt x="61" y="186"/>
                      <a:pt x="63" y="186"/>
                      <a:pt x="63" y="191"/>
                    </a:cubicBezTo>
                    <a:cubicBezTo>
                      <a:pt x="63" y="193"/>
                      <a:pt x="63" y="195"/>
                      <a:pt x="62" y="198"/>
                    </a:cubicBezTo>
                    <a:cubicBezTo>
                      <a:pt x="148" y="198"/>
                      <a:pt x="148" y="198"/>
                      <a:pt x="148" y="198"/>
                    </a:cubicBezTo>
                    <a:cubicBezTo>
                      <a:pt x="127" y="24"/>
                      <a:pt x="127" y="24"/>
                      <a:pt x="127" y="24"/>
                    </a:cubicBezTo>
                    <a:cubicBezTo>
                      <a:pt x="126" y="25"/>
                      <a:pt x="126" y="25"/>
                      <a:pt x="126" y="25"/>
                    </a:cubicBezTo>
                    <a:cubicBezTo>
                      <a:pt x="126" y="25"/>
                      <a:pt x="118" y="21"/>
                      <a:pt x="117" y="20"/>
                    </a:cubicBezTo>
                    <a:cubicBezTo>
                      <a:pt x="115" y="19"/>
                      <a:pt x="105" y="2"/>
                      <a:pt x="105" y="0"/>
                    </a:cubicBezTo>
                    <a:cubicBezTo>
                      <a:pt x="105" y="0"/>
                      <a:pt x="40" y="21"/>
                      <a:pt x="38" y="24"/>
                    </a:cubicBezTo>
                    <a:cubicBezTo>
                      <a:pt x="37" y="27"/>
                      <a:pt x="28" y="63"/>
                      <a:pt x="24" y="83"/>
                    </a:cubicBezTo>
                    <a:cubicBezTo>
                      <a:pt x="19" y="102"/>
                      <a:pt x="17" y="113"/>
                      <a:pt x="14" y="119"/>
                    </a:cubicBezTo>
                    <a:cubicBezTo>
                      <a:pt x="12" y="124"/>
                      <a:pt x="7" y="122"/>
                      <a:pt x="10" y="126"/>
                    </a:cubicBezTo>
                    <a:cubicBezTo>
                      <a:pt x="13" y="131"/>
                      <a:pt x="11" y="133"/>
                      <a:pt x="10" y="134"/>
                    </a:cubicBezTo>
                    <a:cubicBezTo>
                      <a:pt x="9" y="136"/>
                      <a:pt x="12" y="142"/>
                      <a:pt x="11" y="143"/>
                    </a:cubicBezTo>
                    <a:cubicBezTo>
                      <a:pt x="10" y="144"/>
                      <a:pt x="8" y="148"/>
                      <a:pt x="4" y="154"/>
                    </a:cubicBezTo>
                    <a:cubicBezTo>
                      <a:pt x="1" y="160"/>
                      <a:pt x="7" y="162"/>
                      <a:pt x="6" y="163"/>
                    </a:cubicBezTo>
                    <a:cubicBezTo>
                      <a:pt x="5" y="164"/>
                      <a:pt x="0" y="177"/>
                      <a:pt x="1" y="183"/>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211"/>
              <p:cNvSpPr>
                <a:spLocks/>
              </p:cNvSpPr>
              <p:nvPr/>
            </p:nvSpPr>
            <p:spPr bwMode="auto">
              <a:xfrm>
                <a:off x="10045020" y="10312958"/>
                <a:ext cx="23687" cy="94748"/>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3"/>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212"/>
              <p:cNvSpPr>
                <a:spLocks/>
              </p:cNvSpPr>
              <p:nvPr/>
            </p:nvSpPr>
            <p:spPr bwMode="auto">
              <a:xfrm>
                <a:off x="9452845" y="10147149"/>
                <a:ext cx="1373848" cy="3568850"/>
              </a:xfrm>
              <a:custGeom>
                <a:avLst/>
                <a:gdLst>
                  <a:gd name="T0" fmla="*/ 19 w 58"/>
                  <a:gd name="T1" fmla="*/ 119 h 150"/>
                  <a:gd name="T2" fmla="*/ 27 w 58"/>
                  <a:gd name="T3" fmla="*/ 150 h 150"/>
                  <a:gd name="T4" fmla="*/ 33 w 58"/>
                  <a:gd name="T5" fmla="*/ 150 h 150"/>
                  <a:gd name="T6" fmla="*/ 33 w 58"/>
                  <a:gd name="T7" fmla="*/ 148 h 150"/>
                  <a:gd name="T8" fmla="*/ 26 w 58"/>
                  <a:gd name="T9" fmla="*/ 125 h 150"/>
                  <a:gd name="T10" fmla="*/ 26 w 58"/>
                  <a:gd name="T11" fmla="*/ 121 h 150"/>
                  <a:gd name="T12" fmla="*/ 26 w 58"/>
                  <a:gd name="T13" fmla="*/ 117 h 150"/>
                  <a:gd name="T14" fmla="*/ 27 w 58"/>
                  <a:gd name="T15" fmla="*/ 113 h 150"/>
                  <a:gd name="T16" fmla="*/ 28 w 58"/>
                  <a:gd name="T17" fmla="*/ 107 h 150"/>
                  <a:gd name="T18" fmla="*/ 45 w 58"/>
                  <a:gd name="T19" fmla="*/ 63 h 150"/>
                  <a:gd name="T20" fmla="*/ 49 w 58"/>
                  <a:gd name="T21" fmla="*/ 103 h 150"/>
                  <a:gd name="T22" fmla="*/ 50 w 58"/>
                  <a:gd name="T23" fmla="*/ 102 h 150"/>
                  <a:gd name="T24" fmla="*/ 50 w 58"/>
                  <a:gd name="T25" fmla="*/ 58 h 150"/>
                  <a:gd name="T26" fmla="*/ 58 w 58"/>
                  <a:gd name="T27" fmla="*/ 60 h 150"/>
                  <a:gd name="T28" fmla="*/ 48 w 58"/>
                  <a:gd name="T29" fmla="*/ 47 h 150"/>
                  <a:gd name="T30" fmla="*/ 38 w 58"/>
                  <a:gd name="T31" fmla="*/ 0 h 150"/>
                  <a:gd name="T32" fmla="*/ 34 w 58"/>
                  <a:gd name="T33" fmla="*/ 21 h 150"/>
                  <a:gd name="T34" fmla="*/ 46 w 58"/>
                  <a:gd name="T35" fmla="*/ 49 h 150"/>
                  <a:gd name="T36" fmla="*/ 26 w 58"/>
                  <a:gd name="T37" fmla="*/ 11 h 150"/>
                  <a:gd name="T38" fmla="*/ 43 w 58"/>
                  <a:gd name="T39" fmla="*/ 52 h 150"/>
                  <a:gd name="T40" fmla="*/ 35 w 58"/>
                  <a:gd name="T41" fmla="*/ 63 h 150"/>
                  <a:gd name="T42" fmla="*/ 38 w 58"/>
                  <a:gd name="T43" fmla="*/ 65 h 150"/>
                  <a:gd name="T44" fmla="*/ 29 w 58"/>
                  <a:gd name="T45" fmla="*/ 93 h 150"/>
                  <a:gd name="T46" fmla="*/ 21 w 58"/>
                  <a:gd name="T47" fmla="*/ 59 h 150"/>
                  <a:gd name="T48" fmla="*/ 24 w 58"/>
                  <a:gd name="T49" fmla="*/ 100 h 150"/>
                  <a:gd name="T50" fmla="*/ 16 w 58"/>
                  <a:gd name="T51" fmla="*/ 90 h 150"/>
                  <a:gd name="T52" fmla="*/ 20 w 58"/>
                  <a:gd name="T53" fmla="*/ 100 h 150"/>
                  <a:gd name="T54" fmla="*/ 21 w 58"/>
                  <a:gd name="T55" fmla="*/ 111 h 150"/>
                  <a:gd name="T56" fmla="*/ 5 w 58"/>
                  <a:gd name="T57" fmla="*/ 111 h 150"/>
                  <a:gd name="T58" fmla="*/ 19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19" y="119"/>
                    </a:moveTo>
                    <a:cubicBezTo>
                      <a:pt x="21" y="122"/>
                      <a:pt x="25" y="140"/>
                      <a:pt x="27" y="150"/>
                    </a:cubicBezTo>
                    <a:cubicBezTo>
                      <a:pt x="33" y="150"/>
                      <a:pt x="33" y="150"/>
                      <a:pt x="33" y="150"/>
                    </a:cubicBezTo>
                    <a:cubicBezTo>
                      <a:pt x="33" y="149"/>
                      <a:pt x="33" y="149"/>
                      <a:pt x="33" y="148"/>
                    </a:cubicBezTo>
                    <a:cubicBezTo>
                      <a:pt x="32" y="141"/>
                      <a:pt x="27" y="127"/>
                      <a:pt x="26" y="125"/>
                    </a:cubicBezTo>
                    <a:cubicBezTo>
                      <a:pt x="25" y="122"/>
                      <a:pt x="25" y="123"/>
                      <a:pt x="26" y="121"/>
                    </a:cubicBezTo>
                    <a:cubicBezTo>
                      <a:pt x="27" y="119"/>
                      <a:pt x="27" y="119"/>
                      <a:pt x="26" y="117"/>
                    </a:cubicBezTo>
                    <a:cubicBezTo>
                      <a:pt x="25" y="116"/>
                      <a:pt x="27" y="115"/>
                      <a:pt x="27" y="113"/>
                    </a:cubicBezTo>
                    <a:cubicBezTo>
                      <a:pt x="28" y="112"/>
                      <a:pt x="28" y="110"/>
                      <a:pt x="28" y="107"/>
                    </a:cubicBezTo>
                    <a:cubicBezTo>
                      <a:pt x="28" y="104"/>
                      <a:pt x="45" y="63"/>
                      <a:pt x="45" y="63"/>
                    </a:cubicBezTo>
                    <a:cubicBezTo>
                      <a:pt x="45" y="63"/>
                      <a:pt x="50" y="95"/>
                      <a:pt x="49" y="103"/>
                    </a:cubicBezTo>
                    <a:cubicBezTo>
                      <a:pt x="48" y="111"/>
                      <a:pt x="50" y="102"/>
                      <a:pt x="50" y="102"/>
                    </a:cubicBezTo>
                    <a:cubicBezTo>
                      <a:pt x="50" y="102"/>
                      <a:pt x="51" y="63"/>
                      <a:pt x="50" y="58"/>
                    </a:cubicBezTo>
                    <a:cubicBezTo>
                      <a:pt x="50" y="53"/>
                      <a:pt x="58" y="60"/>
                      <a:pt x="58" y="60"/>
                    </a:cubicBezTo>
                    <a:cubicBezTo>
                      <a:pt x="58" y="60"/>
                      <a:pt x="48" y="48"/>
                      <a:pt x="48" y="47"/>
                    </a:cubicBezTo>
                    <a:cubicBezTo>
                      <a:pt x="48" y="46"/>
                      <a:pt x="38" y="0"/>
                      <a:pt x="38" y="0"/>
                    </a:cubicBezTo>
                    <a:cubicBezTo>
                      <a:pt x="34" y="21"/>
                      <a:pt x="34" y="21"/>
                      <a:pt x="34" y="21"/>
                    </a:cubicBezTo>
                    <a:cubicBezTo>
                      <a:pt x="46" y="49"/>
                      <a:pt x="46" y="49"/>
                      <a:pt x="46" y="49"/>
                    </a:cubicBezTo>
                    <a:cubicBezTo>
                      <a:pt x="46" y="49"/>
                      <a:pt x="30" y="23"/>
                      <a:pt x="26" y="11"/>
                    </a:cubicBezTo>
                    <a:cubicBezTo>
                      <a:pt x="29" y="21"/>
                      <a:pt x="36" y="43"/>
                      <a:pt x="43" y="52"/>
                    </a:cubicBezTo>
                    <a:cubicBezTo>
                      <a:pt x="43" y="52"/>
                      <a:pt x="37" y="60"/>
                      <a:pt x="35" y="63"/>
                    </a:cubicBezTo>
                    <a:cubicBezTo>
                      <a:pt x="33" y="66"/>
                      <a:pt x="40" y="61"/>
                      <a:pt x="38" y="65"/>
                    </a:cubicBezTo>
                    <a:cubicBezTo>
                      <a:pt x="36" y="69"/>
                      <a:pt x="31" y="92"/>
                      <a:pt x="29" y="93"/>
                    </a:cubicBezTo>
                    <a:cubicBezTo>
                      <a:pt x="26" y="94"/>
                      <a:pt x="21" y="59"/>
                      <a:pt x="21" y="59"/>
                    </a:cubicBezTo>
                    <a:cubicBezTo>
                      <a:pt x="24" y="100"/>
                      <a:pt x="24" y="100"/>
                      <a:pt x="24" y="100"/>
                    </a:cubicBezTo>
                    <a:cubicBezTo>
                      <a:pt x="16" y="90"/>
                      <a:pt x="16" y="90"/>
                      <a:pt x="16" y="90"/>
                    </a:cubicBezTo>
                    <a:cubicBezTo>
                      <a:pt x="16" y="90"/>
                      <a:pt x="19" y="98"/>
                      <a:pt x="20" y="100"/>
                    </a:cubicBezTo>
                    <a:cubicBezTo>
                      <a:pt x="20" y="103"/>
                      <a:pt x="19" y="108"/>
                      <a:pt x="21" y="111"/>
                    </a:cubicBezTo>
                    <a:cubicBezTo>
                      <a:pt x="22" y="115"/>
                      <a:pt x="10" y="113"/>
                      <a:pt x="5" y="111"/>
                    </a:cubicBezTo>
                    <a:cubicBezTo>
                      <a:pt x="0" y="110"/>
                      <a:pt x="16" y="114"/>
                      <a:pt x="19"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213"/>
              <p:cNvSpPr>
                <a:spLocks/>
              </p:cNvSpPr>
              <p:nvPr/>
            </p:nvSpPr>
            <p:spPr bwMode="auto">
              <a:xfrm>
                <a:off x="14308691" y="10360332"/>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214"/>
              <p:cNvSpPr>
                <a:spLocks/>
              </p:cNvSpPr>
              <p:nvPr/>
            </p:nvSpPr>
            <p:spPr bwMode="auto">
              <a:xfrm>
                <a:off x="11939986" y="9002274"/>
                <a:ext cx="3505685" cy="4713725"/>
              </a:xfrm>
              <a:custGeom>
                <a:avLst/>
                <a:gdLst>
                  <a:gd name="T0" fmla="*/ 147 w 148"/>
                  <a:gd name="T1" fmla="*/ 183 h 198"/>
                  <a:gd name="T2" fmla="*/ 142 w 148"/>
                  <a:gd name="T3" fmla="*/ 198 h 198"/>
                  <a:gd name="T4" fmla="*/ 94 w 148"/>
                  <a:gd name="T5" fmla="*/ 198 h 198"/>
                  <a:gd name="T6" fmla="*/ 95 w 148"/>
                  <a:gd name="T7" fmla="*/ 191 h 198"/>
                  <a:gd name="T8" fmla="*/ 101 w 148"/>
                  <a:gd name="T9" fmla="*/ 171 h 198"/>
                  <a:gd name="T10" fmla="*/ 101 w 148"/>
                  <a:gd name="T11" fmla="*/ 164 h 198"/>
                  <a:gd name="T12" fmla="*/ 99 w 148"/>
                  <a:gd name="T13" fmla="*/ 159 h 198"/>
                  <a:gd name="T14" fmla="*/ 81 w 148"/>
                  <a:gd name="T15" fmla="*/ 111 h 198"/>
                  <a:gd name="T16" fmla="*/ 77 w 148"/>
                  <a:gd name="T17" fmla="*/ 147 h 198"/>
                  <a:gd name="T18" fmla="*/ 78 w 148"/>
                  <a:gd name="T19" fmla="*/ 156 h 198"/>
                  <a:gd name="T20" fmla="*/ 78 w 148"/>
                  <a:gd name="T21" fmla="*/ 160 h 198"/>
                  <a:gd name="T22" fmla="*/ 83 w 148"/>
                  <a:gd name="T23" fmla="*/ 169 h 198"/>
                  <a:gd name="T24" fmla="*/ 83 w 148"/>
                  <a:gd name="T25" fmla="*/ 173 h 198"/>
                  <a:gd name="T26" fmla="*/ 88 w 148"/>
                  <a:gd name="T27" fmla="*/ 182 h 198"/>
                  <a:gd name="T28" fmla="*/ 85 w 148"/>
                  <a:gd name="T29" fmla="*/ 191 h 198"/>
                  <a:gd name="T30" fmla="*/ 86 w 148"/>
                  <a:gd name="T31" fmla="*/ 198 h 198"/>
                  <a:gd name="T32" fmla="*/ 0 w 148"/>
                  <a:gd name="T33" fmla="*/ 198 h 198"/>
                  <a:gd name="T34" fmla="*/ 21 w 148"/>
                  <a:gd name="T35" fmla="*/ 24 h 198"/>
                  <a:gd name="T36" fmla="*/ 23 w 148"/>
                  <a:gd name="T37" fmla="*/ 25 h 198"/>
                  <a:gd name="T38" fmla="*/ 32 w 148"/>
                  <a:gd name="T39" fmla="*/ 20 h 198"/>
                  <a:gd name="T40" fmla="*/ 43 w 148"/>
                  <a:gd name="T41" fmla="*/ 0 h 198"/>
                  <a:gd name="T42" fmla="*/ 110 w 148"/>
                  <a:gd name="T43" fmla="*/ 24 h 198"/>
                  <a:gd name="T44" fmla="*/ 125 w 148"/>
                  <a:gd name="T45" fmla="*/ 83 h 198"/>
                  <a:gd name="T46" fmla="*/ 134 w 148"/>
                  <a:gd name="T47" fmla="*/ 119 h 198"/>
                  <a:gd name="T48" fmla="*/ 138 w 148"/>
                  <a:gd name="T49" fmla="*/ 126 h 198"/>
                  <a:gd name="T50" fmla="*/ 138 w 148"/>
                  <a:gd name="T51" fmla="*/ 134 h 198"/>
                  <a:gd name="T52" fmla="*/ 137 w 148"/>
                  <a:gd name="T53" fmla="*/ 143 h 198"/>
                  <a:gd name="T54" fmla="*/ 144 w 148"/>
                  <a:gd name="T55" fmla="*/ 154 h 198"/>
                  <a:gd name="T56" fmla="*/ 142 w 148"/>
                  <a:gd name="T57" fmla="*/ 163 h 198"/>
                  <a:gd name="T58" fmla="*/ 147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47" y="183"/>
                    </a:moveTo>
                    <a:cubicBezTo>
                      <a:pt x="147" y="184"/>
                      <a:pt x="145" y="190"/>
                      <a:pt x="142" y="198"/>
                    </a:cubicBezTo>
                    <a:cubicBezTo>
                      <a:pt x="94" y="198"/>
                      <a:pt x="94" y="198"/>
                      <a:pt x="94" y="198"/>
                    </a:cubicBezTo>
                    <a:cubicBezTo>
                      <a:pt x="94" y="196"/>
                      <a:pt x="95" y="194"/>
                      <a:pt x="95" y="191"/>
                    </a:cubicBezTo>
                    <a:cubicBezTo>
                      <a:pt x="97" y="180"/>
                      <a:pt x="100" y="174"/>
                      <a:pt x="101" y="171"/>
                    </a:cubicBezTo>
                    <a:cubicBezTo>
                      <a:pt x="101" y="169"/>
                      <a:pt x="99" y="166"/>
                      <a:pt x="101" y="164"/>
                    </a:cubicBezTo>
                    <a:cubicBezTo>
                      <a:pt x="103" y="163"/>
                      <a:pt x="97" y="162"/>
                      <a:pt x="99" y="159"/>
                    </a:cubicBezTo>
                    <a:cubicBezTo>
                      <a:pt x="100" y="155"/>
                      <a:pt x="87" y="122"/>
                      <a:pt x="81" y="111"/>
                    </a:cubicBezTo>
                    <a:cubicBezTo>
                      <a:pt x="81" y="111"/>
                      <a:pt x="77" y="141"/>
                      <a:pt x="77" y="147"/>
                    </a:cubicBezTo>
                    <a:cubicBezTo>
                      <a:pt x="77" y="153"/>
                      <a:pt x="77" y="155"/>
                      <a:pt x="78" y="156"/>
                    </a:cubicBezTo>
                    <a:cubicBezTo>
                      <a:pt x="79" y="157"/>
                      <a:pt x="78" y="160"/>
                      <a:pt x="78" y="160"/>
                    </a:cubicBezTo>
                    <a:cubicBezTo>
                      <a:pt x="78" y="160"/>
                      <a:pt x="82" y="167"/>
                      <a:pt x="83" y="169"/>
                    </a:cubicBezTo>
                    <a:cubicBezTo>
                      <a:pt x="83" y="172"/>
                      <a:pt x="83" y="171"/>
                      <a:pt x="83" y="173"/>
                    </a:cubicBezTo>
                    <a:cubicBezTo>
                      <a:pt x="84" y="175"/>
                      <a:pt x="88" y="178"/>
                      <a:pt x="88" y="182"/>
                    </a:cubicBezTo>
                    <a:cubicBezTo>
                      <a:pt x="87" y="186"/>
                      <a:pt x="86" y="186"/>
                      <a:pt x="85" y="191"/>
                    </a:cubicBezTo>
                    <a:cubicBezTo>
                      <a:pt x="85" y="193"/>
                      <a:pt x="85" y="195"/>
                      <a:pt x="86" y="198"/>
                    </a:cubicBezTo>
                    <a:cubicBezTo>
                      <a:pt x="0" y="198"/>
                      <a:pt x="0" y="198"/>
                      <a:pt x="0" y="198"/>
                    </a:cubicBezTo>
                    <a:cubicBezTo>
                      <a:pt x="21" y="24"/>
                      <a:pt x="21" y="24"/>
                      <a:pt x="21" y="24"/>
                    </a:cubicBezTo>
                    <a:cubicBezTo>
                      <a:pt x="22" y="25"/>
                      <a:pt x="23" y="25"/>
                      <a:pt x="23" y="25"/>
                    </a:cubicBezTo>
                    <a:cubicBezTo>
                      <a:pt x="23" y="25"/>
                      <a:pt x="30" y="21"/>
                      <a:pt x="32" y="20"/>
                    </a:cubicBezTo>
                    <a:cubicBezTo>
                      <a:pt x="33" y="19"/>
                      <a:pt x="43" y="2"/>
                      <a:pt x="43" y="0"/>
                    </a:cubicBezTo>
                    <a:cubicBezTo>
                      <a:pt x="43" y="0"/>
                      <a:pt x="109" y="21"/>
                      <a:pt x="110" y="24"/>
                    </a:cubicBezTo>
                    <a:cubicBezTo>
                      <a:pt x="111" y="27"/>
                      <a:pt x="120" y="63"/>
                      <a:pt x="125" y="83"/>
                    </a:cubicBezTo>
                    <a:cubicBezTo>
                      <a:pt x="129" y="102"/>
                      <a:pt x="132" y="113"/>
                      <a:pt x="134" y="119"/>
                    </a:cubicBezTo>
                    <a:cubicBezTo>
                      <a:pt x="137" y="124"/>
                      <a:pt x="142" y="122"/>
                      <a:pt x="138" y="126"/>
                    </a:cubicBezTo>
                    <a:cubicBezTo>
                      <a:pt x="135" y="131"/>
                      <a:pt x="138" y="133"/>
                      <a:pt x="138" y="134"/>
                    </a:cubicBezTo>
                    <a:cubicBezTo>
                      <a:pt x="139" y="136"/>
                      <a:pt x="136" y="142"/>
                      <a:pt x="137" y="143"/>
                    </a:cubicBezTo>
                    <a:cubicBezTo>
                      <a:pt x="138" y="144"/>
                      <a:pt x="141" y="148"/>
                      <a:pt x="144" y="154"/>
                    </a:cubicBezTo>
                    <a:cubicBezTo>
                      <a:pt x="148" y="160"/>
                      <a:pt x="142" y="162"/>
                      <a:pt x="142" y="163"/>
                    </a:cubicBezTo>
                    <a:cubicBezTo>
                      <a:pt x="143" y="164"/>
                      <a:pt x="148" y="177"/>
                      <a:pt x="147" y="183"/>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215"/>
              <p:cNvSpPr>
                <a:spLocks/>
              </p:cNvSpPr>
              <p:nvPr/>
            </p:nvSpPr>
            <p:spPr bwMode="auto">
              <a:xfrm>
                <a:off x="14332378" y="10312958"/>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3"/>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216"/>
              <p:cNvSpPr>
                <a:spLocks/>
              </p:cNvSpPr>
              <p:nvPr/>
            </p:nvSpPr>
            <p:spPr bwMode="auto">
              <a:xfrm>
                <a:off x="13550705" y="10147147"/>
                <a:ext cx="1373848" cy="3568850"/>
              </a:xfrm>
              <a:custGeom>
                <a:avLst/>
                <a:gdLst>
                  <a:gd name="T0" fmla="*/ 40 w 58"/>
                  <a:gd name="T1" fmla="*/ 119 h 150"/>
                  <a:gd name="T2" fmla="*/ 32 w 58"/>
                  <a:gd name="T3" fmla="*/ 150 h 150"/>
                  <a:gd name="T4" fmla="*/ 26 w 58"/>
                  <a:gd name="T5" fmla="*/ 150 h 150"/>
                  <a:gd name="T6" fmla="*/ 26 w 58"/>
                  <a:gd name="T7" fmla="*/ 148 h 150"/>
                  <a:gd name="T8" fmla="*/ 32 w 58"/>
                  <a:gd name="T9" fmla="*/ 125 h 150"/>
                  <a:gd name="T10" fmla="*/ 32 w 58"/>
                  <a:gd name="T11" fmla="*/ 121 h 150"/>
                  <a:gd name="T12" fmla="*/ 32 w 58"/>
                  <a:gd name="T13" fmla="*/ 117 h 150"/>
                  <a:gd name="T14" fmla="*/ 31 w 58"/>
                  <a:gd name="T15" fmla="*/ 113 h 150"/>
                  <a:gd name="T16" fmla="*/ 31 w 58"/>
                  <a:gd name="T17" fmla="*/ 107 h 150"/>
                  <a:gd name="T18" fmla="*/ 13 w 58"/>
                  <a:gd name="T19" fmla="*/ 63 h 150"/>
                  <a:gd name="T20" fmla="*/ 9 w 58"/>
                  <a:gd name="T21" fmla="*/ 103 h 150"/>
                  <a:gd name="T22" fmla="*/ 9 w 58"/>
                  <a:gd name="T23" fmla="*/ 102 h 150"/>
                  <a:gd name="T24" fmla="*/ 8 w 58"/>
                  <a:gd name="T25" fmla="*/ 58 h 150"/>
                  <a:gd name="T26" fmla="*/ 0 w 58"/>
                  <a:gd name="T27" fmla="*/ 60 h 150"/>
                  <a:gd name="T28" fmla="*/ 10 w 58"/>
                  <a:gd name="T29" fmla="*/ 47 h 150"/>
                  <a:gd name="T30" fmla="*/ 21 w 58"/>
                  <a:gd name="T31" fmla="*/ 0 h 150"/>
                  <a:gd name="T32" fmla="*/ 24 w 58"/>
                  <a:gd name="T33" fmla="*/ 21 h 150"/>
                  <a:gd name="T34" fmla="*/ 13 w 58"/>
                  <a:gd name="T35" fmla="*/ 49 h 150"/>
                  <a:gd name="T36" fmla="*/ 33 w 58"/>
                  <a:gd name="T37" fmla="*/ 11 h 150"/>
                  <a:gd name="T38" fmla="*/ 16 w 58"/>
                  <a:gd name="T39" fmla="*/ 52 h 150"/>
                  <a:gd name="T40" fmla="*/ 23 w 58"/>
                  <a:gd name="T41" fmla="*/ 63 h 150"/>
                  <a:gd name="T42" fmla="*/ 20 w 58"/>
                  <a:gd name="T43" fmla="*/ 65 h 150"/>
                  <a:gd name="T44" fmla="*/ 30 w 58"/>
                  <a:gd name="T45" fmla="*/ 93 h 150"/>
                  <a:gd name="T46" fmla="*/ 37 w 58"/>
                  <a:gd name="T47" fmla="*/ 59 h 150"/>
                  <a:gd name="T48" fmla="*/ 34 w 58"/>
                  <a:gd name="T49" fmla="*/ 100 h 150"/>
                  <a:gd name="T50" fmla="*/ 42 w 58"/>
                  <a:gd name="T51" fmla="*/ 90 h 150"/>
                  <a:gd name="T52" fmla="*/ 39 w 58"/>
                  <a:gd name="T53" fmla="*/ 100 h 150"/>
                  <a:gd name="T54" fmla="*/ 38 w 58"/>
                  <a:gd name="T55" fmla="*/ 111 h 150"/>
                  <a:gd name="T56" fmla="*/ 53 w 58"/>
                  <a:gd name="T57" fmla="*/ 111 h 150"/>
                  <a:gd name="T58" fmla="*/ 40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40" y="119"/>
                    </a:moveTo>
                    <a:cubicBezTo>
                      <a:pt x="37" y="122"/>
                      <a:pt x="34" y="140"/>
                      <a:pt x="32" y="150"/>
                    </a:cubicBezTo>
                    <a:cubicBezTo>
                      <a:pt x="26" y="150"/>
                      <a:pt x="26" y="150"/>
                      <a:pt x="26" y="150"/>
                    </a:cubicBezTo>
                    <a:cubicBezTo>
                      <a:pt x="26" y="149"/>
                      <a:pt x="26" y="149"/>
                      <a:pt x="26" y="148"/>
                    </a:cubicBezTo>
                    <a:cubicBezTo>
                      <a:pt x="26" y="141"/>
                      <a:pt x="31" y="127"/>
                      <a:pt x="32" y="125"/>
                    </a:cubicBezTo>
                    <a:cubicBezTo>
                      <a:pt x="33" y="122"/>
                      <a:pt x="33" y="123"/>
                      <a:pt x="32" y="121"/>
                    </a:cubicBezTo>
                    <a:cubicBezTo>
                      <a:pt x="31" y="119"/>
                      <a:pt x="31" y="119"/>
                      <a:pt x="32" y="117"/>
                    </a:cubicBezTo>
                    <a:cubicBezTo>
                      <a:pt x="33" y="116"/>
                      <a:pt x="32" y="115"/>
                      <a:pt x="31" y="113"/>
                    </a:cubicBezTo>
                    <a:cubicBezTo>
                      <a:pt x="30" y="112"/>
                      <a:pt x="31" y="110"/>
                      <a:pt x="31" y="107"/>
                    </a:cubicBezTo>
                    <a:cubicBezTo>
                      <a:pt x="31" y="104"/>
                      <a:pt x="13" y="63"/>
                      <a:pt x="13" y="63"/>
                    </a:cubicBezTo>
                    <a:cubicBezTo>
                      <a:pt x="13" y="63"/>
                      <a:pt x="8" y="95"/>
                      <a:pt x="9" y="103"/>
                    </a:cubicBezTo>
                    <a:cubicBezTo>
                      <a:pt x="11" y="111"/>
                      <a:pt x="9" y="102"/>
                      <a:pt x="9" y="102"/>
                    </a:cubicBezTo>
                    <a:cubicBezTo>
                      <a:pt x="9" y="102"/>
                      <a:pt x="8" y="63"/>
                      <a:pt x="8" y="58"/>
                    </a:cubicBezTo>
                    <a:cubicBezTo>
                      <a:pt x="9" y="53"/>
                      <a:pt x="0" y="60"/>
                      <a:pt x="0" y="60"/>
                    </a:cubicBezTo>
                    <a:cubicBezTo>
                      <a:pt x="0" y="60"/>
                      <a:pt x="10" y="48"/>
                      <a:pt x="10" y="47"/>
                    </a:cubicBezTo>
                    <a:cubicBezTo>
                      <a:pt x="10" y="46"/>
                      <a:pt x="21" y="0"/>
                      <a:pt x="21" y="0"/>
                    </a:cubicBezTo>
                    <a:cubicBezTo>
                      <a:pt x="24" y="21"/>
                      <a:pt x="24" y="21"/>
                      <a:pt x="24" y="21"/>
                    </a:cubicBezTo>
                    <a:cubicBezTo>
                      <a:pt x="13" y="49"/>
                      <a:pt x="13" y="49"/>
                      <a:pt x="13" y="49"/>
                    </a:cubicBezTo>
                    <a:cubicBezTo>
                      <a:pt x="13" y="49"/>
                      <a:pt x="28" y="23"/>
                      <a:pt x="33" y="11"/>
                    </a:cubicBezTo>
                    <a:cubicBezTo>
                      <a:pt x="30" y="21"/>
                      <a:pt x="22" y="43"/>
                      <a:pt x="16" y="52"/>
                    </a:cubicBezTo>
                    <a:cubicBezTo>
                      <a:pt x="16" y="52"/>
                      <a:pt x="21" y="60"/>
                      <a:pt x="23" y="63"/>
                    </a:cubicBezTo>
                    <a:cubicBezTo>
                      <a:pt x="25" y="66"/>
                      <a:pt x="19" y="61"/>
                      <a:pt x="20" y="65"/>
                    </a:cubicBezTo>
                    <a:cubicBezTo>
                      <a:pt x="22" y="69"/>
                      <a:pt x="27" y="92"/>
                      <a:pt x="30" y="93"/>
                    </a:cubicBezTo>
                    <a:cubicBezTo>
                      <a:pt x="33" y="94"/>
                      <a:pt x="37" y="59"/>
                      <a:pt x="37" y="59"/>
                    </a:cubicBezTo>
                    <a:cubicBezTo>
                      <a:pt x="34" y="100"/>
                      <a:pt x="34" y="100"/>
                      <a:pt x="34" y="100"/>
                    </a:cubicBezTo>
                    <a:cubicBezTo>
                      <a:pt x="42" y="90"/>
                      <a:pt x="42" y="90"/>
                      <a:pt x="42" y="90"/>
                    </a:cubicBezTo>
                    <a:cubicBezTo>
                      <a:pt x="42" y="90"/>
                      <a:pt x="39" y="98"/>
                      <a:pt x="39" y="100"/>
                    </a:cubicBezTo>
                    <a:cubicBezTo>
                      <a:pt x="38" y="103"/>
                      <a:pt x="39" y="108"/>
                      <a:pt x="38" y="111"/>
                    </a:cubicBezTo>
                    <a:cubicBezTo>
                      <a:pt x="36" y="115"/>
                      <a:pt x="49" y="113"/>
                      <a:pt x="53" y="111"/>
                    </a:cubicBezTo>
                    <a:cubicBezTo>
                      <a:pt x="58" y="110"/>
                      <a:pt x="43" y="114"/>
                      <a:pt x="40"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217"/>
              <p:cNvSpPr>
                <a:spLocks/>
              </p:cNvSpPr>
              <p:nvPr/>
            </p:nvSpPr>
            <p:spPr bwMode="auto">
              <a:xfrm>
                <a:off x="11276747" y="7932409"/>
                <a:ext cx="2013400" cy="1547554"/>
              </a:xfrm>
              <a:custGeom>
                <a:avLst/>
                <a:gdLst>
                  <a:gd name="T0" fmla="*/ 65 w 85"/>
                  <a:gd name="T1" fmla="*/ 6 h 65"/>
                  <a:gd name="T2" fmla="*/ 69 w 85"/>
                  <a:gd name="T3" fmla="*/ 39 h 65"/>
                  <a:gd name="T4" fmla="*/ 81 w 85"/>
                  <a:gd name="T5" fmla="*/ 58 h 65"/>
                  <a:gd name="T6" fmla="*/ 39 w 85"/>
                  <a:gd name="T7" fmla="*/ 64 h 65"/>
                  <a:gd name="T8" fmla="*/ 4 w 85"/>
                  <a:gd name="T9" fmla="*/ 58 h 65"/>
                  <a:gd name="T10" fmla="*/ 13 w 85"/>
                  <a:gd name="T11" fmla="*/ 39 h 65"/>
                  <a:gd name="T12" fmla="*/ 16 w 85"/>
                  <a:gd name="T13" fmla="*/ 9 h 65"/>
                  <a:gd name="T14" fmla="*/ 39 w 85"/>
                  <a:gd name="T15" fmla="*/ 13 h 65"/>
                  <a:gd name="T16" fmla="*/ 65 w 85"/>
                  <a:gd name="T17"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5">
                    <a:moveTo>
                      <a:pt x="65" y="6"/>
                    </a:moveTo>
                    <a:cubicBezTo>
                      <a:pt x="63" y="16"/>
                      <a:pt x="67" y="30"/>
                      <a:pt x="69" y="39"/>
                    </a:cubicBezTo>
                    <a:cubicBezTo>
                      <a:pt x="70" y="44"/>
                      <a:pt x="85" y="54"/>
                      <a:pt x="81" y="58"/>
                    </a:cubicBezTo>
                    <a:cubicBezTo>
                      <a:pt x="74" y="65"/>
                      <a:pt x="45" y="64"/>
                      <a:pt x="39" y="64"/>
                    </a:cubicBezTo>
                    <a:cubicBezTo>
                      <a:pt x="32" y="64"/>
                      <a:pt x="9" y="65"/>
                      <a:pt x="4" y="58"/>
                    </a:cubicBezTo>
                    <a:cubicBezTo>
                      <a:pt x="0" y="54"/>
                      <a:pt x="13" y="44"/>
                      <a:pt x="13" y="39"/>
                    </a:cubicBezTo>
                    <a:cubicBezTo>
                      <a:pt x="13" y="32"/>
                      <a:pt x="18" y="20"/>
                      <a:pt x="16" y="9"/>
                    </a:cubicBezTo>
                    <a:cubicBezTo>
                      <a:pt x="14" y="3"/>
                      <a:pt x="34" y="13"/>
                      <a:pt x="39" y="13"/>
                    </a:cubicBezTo>
                    <a:cubicBezTo>
                      <a:pt x="43" y="13"/>
                      <a:pt x="65" y="0"/>
                      <a:pt x="65"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218"/>
              <p:cNvSpPr>
                <a:spLocks/>
              </p:cNvSpPr>
              <p:nvPr/>
            </p:nvSpPr>
            <p:spPr bwMode="auto">
              <a:xfrm>
                <a:off x="12413726" y="9456277"/>
                <a:ext cx="307931" cy="118435"/>
              </a:xfrm>
              <a:custGeom>
                <a:avLst/>
                <a:gdLst>
                  <a:gd name="T0" fmla="*/ 13 w 13"/>
                  <a:gd name="T1" fmla="*/ 0 h 5"/>
                  <a:gd name="T2" fmla="*/ 0 w 13"/>
                  <a:gd name="T3" fmla="*/ 0 h 5"/>
                  <a:gd name="T4" fmla="*/ 5 w 13"/>
                  <a:gd name="T5" fmla="*/ 5 h 5"/>
                  <a:gd name="T6" fmla="*/ 6 w 13"/>
                  <a:gd name="T7" fmla="*/ 4 h 5"/>
                  <a:gd name="T8" fmla="*/ 12 w 13"/>
                  <a:gd name="T9" fmla="*/ 1 h 5"/>
                  <a:gd name="T10" fmla="*/ 13 w 13"/>
                  <a:gd name="T11" fmla="*/ 0 h 5"/>
                </a:gdLst>
                <a:ahLst/>
                <a:cxnLst>
                  <a:cxn ang="0">
                    <a:pos x="T0" y="T1"/>
                  </a:cxn>
                  <a:cxn ang="0">
                    <a:pos x="T2" y="T3"/>
                  </a:cxn>
                  <a:cxn ang="0">
                    <a:pos x="T4" y="T5"/>
                  </a:cxn>
                  <a:cxn ang="0">
                    <a:pos x="T6" y="T7"/>
                  </a:cxn>
                  <a:cxn ang="0">
                    <a:pos x="T8" y="T9"/>
                  </a:cxn>
                  <a:cxn ang="0">
                    <a:pos x="T10" y="T11"/>
                  </a:cxn>
                </a:cxnLst>
                <a:rect l="0" t="0" r="r" b="b"/>
                <a:pathLst>
                  <a:path w="13" h="5">
                    <a:moveTo>
                      <a:pt x="13" y="0"/>
                    </a:moveTo>
                    <a:cubicBezTo>
                      <a:pt x="8" y="0"/>
                      <a:pt x="4" y="0"/>
                      <a:pt x="0" y="0"/>
                    </a:cubicBezTo>
                    <a:cubicBezTo>
                      <a:pt x="5" y="5"/>
                      <a:pt x="5" y="5"/>
                      <a:pt x="5" y="5"/>
                    </a:cubicBezTo>
                    <a:cubicBezTo>
                      <a:pt x="5" y="5"/>
                      <a:pt x="5" y="5"/>
                      <a:pt x="6" y="4"/>
                    </a:cubicBezTo>
                    <a:cubicBezTo>
                      <a:pt x="8" y="3"/>
                      <a:pt x="11" y="2"/>
                      <a:pt x="12" y="1"/>
                    </a:cubicBezTo>
                    <a:cubicBezTo>
                      <a:pt x="12" y="1"/>
                      <a:pt x="12" y="0"/>
                      <a:pt x="13" y="0"/>
                    </a:cubicBezTo>
                  </a:path>
                </a:pathLst>
              </a:custGeom>
              <a:solidFill>
                <a:srgbClr val="EDDA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219"/>
              <p:cNvSpPr>
                <a:spLocks/>
              </p:cNvSpPr>
              <p:nvPr/>
            </p:nvSpPr>
            <p:spPr bwMode="auto">
              <a:xfrm>
                <a:off x="12555849" y="9385215"/>
                <a:ext cx="544802" cy="165809"/>
              </a:xfrm>
              <a:custGeom>
                <a:avLst/>
                <a:gdLst>
                  <a:gd name="T0" fmla="*/ 23 w 23"/>
                  <a:gd name="T1" fmla="*/ 0 h 7"/>
                  <a:gd name="T2" fmla="*/ 7 w 23"/>
                  <a:gd name="T3" fmla="*/ 3 h 7"/>
                  <a:gd name="T4" fmla="*/ 6 w 23"/>
                  <a:gd name="T5" fmla="*/ 4 h 7"/>
                  <a:gd name="T6" fmla="*/ 0 w 23"/>
                  <a:gd name="T7" fmla="*/ 7 h 7"/>
                  <a:gd name="T8" fmla="*/ 23 w 23"/>
                  <a:gd name="T9" fmla="*/ 0 h 7"/>
                </a:gdLst>
                <a:ahLst/>
                <a:cxnLst>
                  <a:cxn ang="0">
                    <a:pos x="T0" y="T1"/>
                  </a:cxn>
                  <a:cxn ang="0">
                    <a:pos x="T2" y="T3"/>
                  </a:cxn>
                  <a:cxn ang="0">
                    <a:pos x="T4" y="T5"/>
                  </a:cxn>
                  <a:cxn ang="0">
                    <a:pos x="T6" y="T7"/>
                  </a:cxn>
                  <a:cxn ang="0">
                    <a:pos x="T8" y="T9"/>
                  </a:cxn>
                </a:cxnLst>
                <a:rect l="0" t="0" r="r" b="b"/>
                <a:pathLst>
                  <a:path w="23" h="7">
                    <a:moveTo>
                      <a:pt x="23" y="0"/>
                    </a:moveTo>
                    <a:cubicBezTo>
                      <a:pt x="19" y="1"/>
                      <a:pt x="13" y="2"/>
                      <a:pt x="7" y="3"/>
                    </a:cubicBezTo>
                    <a:cubicBezTo>
                      <a:pt x="6" y="3"/>
                      <a:pt x="6" y="4"/>
                      <a:pt x="6" y="4"/>
                    </a:cubicBezTo>
                    <a:cubicBezTo>
                      <a:pt x="5" y="5"/>
                      <a:pt x="2" y="6"/>
                      <a:pt x="0" y="7"/>
                    </a:cubicBezTo>
                    <a:cubicBezTo>
                      <a:pt x="6" y="6"/>
                      <a:pt x="17" y="3"/>
                      <a:pt x="23"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220"/>
              <p:cNvSpPr>
                <a:spLocks/>
              </p:cNvSpPr>
              <p:nvPr/>
            </p:nvSpPr>
            <p:spPr bwMode="auto">
              <a:xfrm>
                <a:off x="11608368" y="8504845"/>
                <a:ext cx="1587033" cy="951432"/>
              </a:xfrm>
              <a:custGeom>
                <a:avLst/>
                <a:gdLst>
                  <a:gd name="T0" fmla="*/ 52 w 67"/>
                  <a:gd name="T1" fmla="*/ 0 h 40"/>
                  <a:gd name="T2" fmla="*/ 38 w 67"/>
                  <a:gd name="T3" fmla="*/ 16 h 40"/>
                  <a:gd name="T4" fmla="*/ 13 w 67"/>
                  <a:gd name="T5" fmla="*/ 16 h 40"/>
                  <a:gd name="T6" fmla="*/ 2 w 67"/>
                  <a:gd name="T7" fmla="*/ 2 h 40"/>
                  <a:gd name="T8" fmla="*/ 0 w 67"/>
                  <a:gd name="T9" fmla="*/ 9 h 40"/>
                  <a:gd name="T10" fmla="*/ 34 w 67"/>
                  <a:gd name="T11" fmla="*/ 40 h 40"/>
                  <a:gd name="T12" fmla="*/ 47 w 67"/>
                  <a:gd name="T13" fmla="*/ 40 h 40"/>
                  <a:gd name="T14" fmla="*/ 63 w 67"/>
                  <a:gd name="T15" fmla="*/ 37 h 40"/>
                  <a:gd name="T16" fmla="*/ 67 w 67"/>
                  <a:gd name="T17" fmla="*/ 34 h 40"/>
                  <a:gd name="T18" fmla="*/ 67 w 67"/>
                  <a:gd name="T19" fmla="*/ 33 h 40"/>
                  <a:gd name="T20" fmla="*/ 55 w 67"/>
                  <a:gd name="T21" fmla="*/ 15 h 40"/>
                  <a:gd name="T22" fmla="*/ 52 w 67"/>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40">
                    <a:moveTo>
                      <a:pt x="52" y="0"/>
                    </a:moveTo>
                    <a:cubicBezTo>
                      <a:pt x="38" y="16"/>
                      <a:pt x="38" y="16"/>
                      <a:pt x="38" y="16"/>
                    </a:cubicBezTo>
                    <a:cubicBezTo>
                      <a:pt x="13" y="16"/>
                      <a:pt x="13" y="16"/>
                      <a:pt x="13" y="16"/>
                    </a:cubicBezTo>
                    <a:cubicBezTo>
                      <a:pt x="2" y="2"/>
                      <a:pt x="2" y="2"/>
                      <a:pt x="2" y="2"/>
                    </a:cubicBezTo>
                    <a:cubicBezTo>
                      <a:pt x="0" y="9"/>
                      <a:pt x="0" y="9"/>
                      <a:pt x="0" y="9"/>
                    </a:cubicBezTo>
                    <a:cubicBezTo>
                      <a:pt x="34" y="40"/>
                      <a:pt x="34" y="40"/>
                      <a:pt x="34" y="40"/>
                    </a:cubicBezTo>
                    <a:cubicBezTo>
                      <a:pt x="38" y="40"/>
                      <a:pt x="42" y="40"/>
                      <a:pt x="47" y="40"/>
                    </a:cubicBezTo>
                    <a:cubicBezTo>
                      <a:pt x="53" y="39"/>
                      <a:pt x="59" y="38"/>
                      <a:pt x="63" y="37"/>
                    </a:cubicBezTo>
                    <a:cubicBezTo>
                      <a:pt x="65" y="36"/>
                      <a:pt x="66" y="35"/>
                      <a:pt x="67" y="34"/>
                    </a:cubicBezTo>
                    <a:cubicBezTo>
                      <a:pt x="67" y="34"/>
                      <a:pt x="67" y="33"/>
                      <a:pt x="67" y="33"/>
                    </a:cubicBezTo>
                    <a:cubicBezTo>
                      <a:pt x="67" y="28"/>
                      <a:pt x="56" y="20"/>
                      <a:pt x="55" y="15"/>
                    </a:cubicBezTo>
                    <a:cubicBezTo>
                      <a:pt x="54" y="11"/>
                      <a:pt x="52" y="5"/>
                      <a:pt x="5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221"/>
              <p:cNvSpPr>
                <a:spLocks/>
              </p:cNvSpPr>
              <p:nvPr/>
            </p:nvSpPr>
            <p:spPr bwMode="auto">
              <a:xfrm>
                <a:off x="12176856" y="8883839"/>
                <a:ext cx="757985" cy="3403041"/>
              </a:xfrm>
              <a:custGeom>
                <a:avLst/>
                <a:gdLst>
                  <a:gd name="T0" fmla="*/ 7 w 32"/>
                  <a:gd name="T1" fmla="*/ 143 h 143"/>
                  <a:gd name="T2" fmla="*/ 15 w 32"/>
                  <a:gd name="T3" fmla="*/ 143 h 143"/>
                  <a:gd name="T4" fmla="*/ 25 w 32"/>
                  <a:gd name="T5" fmla="*/ 48 h 143"/>
                  <a:gd name="T6" fmla="*/ 32 w 32"/>
                  <a:gd name="T7" fmla="*/ 19 h 143"/>
                  <a:gd name="T8" fmla="*/ 32 w 32"/>
                  <a:gd name="T9" fmla="*/ 0 h 143"/>
                  <a:gd name="T10" fmla="*/ 0 w 32"/>
                  <a:gd name="T11" fmla="*/ 23 h 143"/>
                  <a:gd name="T12" fmla="*/ 3 w 32"/>
                  <a:gd name="T13" fmla="*/ 138 h 143"/>
                  <a:gd name="T14" fmla="*/ 7 w 32"/>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3">
                    <a:moveTo>
                      <a:pt x="7" y="143"/>
                    </a:moveTo>
                    <a:cubicBezTo>
                      <a:pt x="15" y="143"/>
                      <a:pt x="15" y="143"/>
                      <a:pt x="15" y="143"/>
                    </a:cubicBezTo>
                    <a:cubicBezTo>
                      <a:pt x="25" y="48"/>
                      <a:pt x="25" y="48"/>
                      <a:pt x="25" y="48"/>
                    </a:cubicBezTo>
                    <a:cubicBezTo>
                      <a:pt x="32" y="19"/>
                      <a:pt x="32" y="19"/>
                      <a:pt x="32" y="19"/>
                    </a:cubicBezTo>
                    <a:cubicBezTo>
                      <a:pt x="31" y="22"/>
                      <a:pt x="32" y="0"/>
                      <a:pt x="32" y="0"/>
                    </a:cubicBezTo>
                    <a:cubicBezTo>
                      <a:pt x="31" y="1"/>
                      <a:pt x="1" y="23"/>
                      <a:pt x="0" y="23"/>
                    </a:cubicBezTo>
                    <a:cubicBezTo>
                      <a:pt x="1" y="24"/>
                      <a:pt x="2" y="127"/>
                      <a:pt x="3" y="138"/>
                    </a:cubicBezTo>
                    <a:lnTo>
                      <a:pt x="7" y="1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222"/>
              <p:cNvSpPr>
                <a:spLocks/>
              </p:cNvSpPr>
              <p:nvPr/>
            </p:nvSpPr>
            <p:spPr bwMode="auto">
              <a:xfrm>
                <a:off x="11513620" y="8907525"/>
                <a:ext cx="757985" cy="3379354"/>
              </a:xfrm>
              <a:custGeom>
                <a:avLst/>
                <a:gdLst>
                  <a:gd name="T0" fmla="*/ 24 w 32"/>
                  <a:gd name="T1" fmla="*/ 142 h 142"/>
                  <a:gd name="T2" fmla="*/ 32 w 32"/>
                  <a:gd name="T3" fmla="*/ 142 h 142"/>
                  <a:gd name="T4" fmla="*/ 31 w 32"/>
                  <a:gd name="T5" fmla="*/ 21 h 142"/>
                  <a:gd name="T6" fmla="*/ 1 w 32"/>
                  <a:gd name="T7" fmla="*/ 0 h 142"/>
                  <a:gd name="T8" fmla="*/ 0 w 32"/>
                  <a:gd name="T9" fmla="*/ 18 h 142"/>
                  <a:gd name="T10" fmla="*/ 7 w 32"/>
                  <a:gd name="T11" fmla="*/ 47 h 142"/>
                  <a:gd name="T12" fmla="*/ 24 w 32"/>
                  <a:gd name="T13" fmla="*/ 142 h 142"/>
                </a:gdLst>
                <a:ahLst/>
                <a:cxnLst>
                  <a:cxn ang="0">
                    <a:pos x="T0" y="T1"/>
                  </a:cxn>
                  <a:cxn ang="0">
                    <a:pos x="T2" y="T3"/>
                  </a:cxn>
                  <a:cxn ang="0">
                    <a:pos x="T4" y="T5"/>
                  </a:cxn>
                  <a:cxn ang="0">
                    <a:pos x="T6" y="T7"/>
                  </a:cxn>
                  <a:cxn ang="0">
                    <a:pos x="T8" y="T9"/>
                  </a:cxn>
                  <a:cxn ang="0">
                    <a:pos x="T10" y="T11"/>
                  </a:cxn>
                  <a:cxn ang="0">
                    <a:pos x="T12" y="T13"/>
                  </a:cxn>
                </a:cxnLst>
                <a:rect l="0" t="0" r="r" b="b"/>
                <a:pathLst>
                  <a:path w="32" h="142">
                    <a:moveTo>
                      <a:pt x="24" y="142"/>
                    </a:moveTo>
                    <a:cubicBezTo>
                      <a:pt x="32" y="142"/>
                      <a:pt x="32" y="142"/>
                      <a:pt x="32" y="142"/>
                    </a:cubicBezTo>
                    <a:cubicBezTo>
                      <a:pt x="32" y="112"/>
                      <a:pt x="30" y="22"/>
                      <a:pt x="31" y="21"/>
                    </a:cubicBezTo>
                    <a:cubicBezTo>
                      <a:pt x="30" y="21"/>
                      <a:pt x="1" y="0"/>
                      <a:pt x="1" y="0"/>
                    </a:cubicBezTo>
                    <a:cubicBezTo>
                      <a:pt x="1" y="0"/>
                      <a:pt x="1" y="21"/>
                      <a:pt x="0" y="18"/>
                    </a:cubicBezTo>
                    <a:cubicBezTo>
                      <a:pt x="7" y="47"/>
                      <a:pt x="7" y="47"/>
                      <a:pt x="7" y="47"/>
                    </a:cubicBezTo>
                    <a:lnTo>
                      <a:pt x="24"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223"/>
              <p:cNvSpPr>
                <a:spLocks/>
              </p:cNvSpPr>
              <p:nvPr/>
            </p:nvSpPr>
            <p:spPr bwMode="auto">
              <a:xfrm>
                <a:off x="11987358" y="9408903"/>
                <a:ext cx="497427" cy="927745"/>
              </a:xfrm>
              <a:custGeom>
                <a:avLst/>
                <a:gdLst>
                  <a:gd name="T0" fmla="*/ 60 w 126"/>
                  <a:gd name="T1" fmla="*/ 0 h 235"/>
                  <a:gd name="T2" fmla="*/ 0 w 126"/>
                  <a:gd name="T3" fmla="*/ 108 h 235"/>
                  <a:gd name="T4" fmla="*/ 72 w 126"/>
                  <a:gd name="T5" fmla="*/ 235 h 235"/>
                  <a:gd name="T6" fmla="*/ 126 w 126"/>
                  <a:gd name="T7" fmla="*/ 108 h 235"/>
                  <a:gd name="T8" fmla="*/ 72 w 126"/>
                  <a:gd name="T9" fmla="*/ 0 h 235"/>
                  <a:gd name="T10" fmla="*/ 60 w 126"/>
                  <a:gd name="T11" fmla="*/ 0 h 235"/>
                </a:gdLst>
                <a:ahLst/>
                <a:cxnLst>
                  <a:cxn ang="0">
                    <a:pos x="T0" y="T1"/>
                  </a:cxn>
                  <a:cxn ang="0">
                    <a:pos x="T2" y="T3"/>
                  </a:cxn>
                  <a:cxn ang="0">
                    <a:pos x="T4" y="T5"/>
                  </a:cxn>
                  <a:cxn ang="0">
                    <a:pos x="T6" y="T7"/>
                  </a:cxn>
                  <a:cxn ang="0">
                    <a:pos x="T8" y="T9"/>
                  </a:cxn>
                  <a:cxn ang="0">
                    <a:pos x="T10" y="T11"/>
                  </a:cxn>
                </a:cxnLst>
                <a:rect l="0" t="0" r="r" b="b"/>
                <a:pathLst>
                  <a:path w="126" h="235">
                    <a:moveTo>
                      <a:pt x="60" y="0"/>
                    </a:moveTo>
                    <a:lnTo>
                      <a:pt x="0" y="108"/>
                    </a:lnTo>
                    <a:lnTo>
                      <a:pt x="72" y="235"/>
                    </a:lnTo>
                    <a:lnTo>
                      <a:pt x="126" y="108"/>
                    </a:lnTo>
                    <a:lnTo>
                      <a:pt x="72"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224"/>
              <p:cNvSpPr>
                <a:spLocks/>
              </p:cNvSpPr>
              <p:nvPr/>
            </p:nvSpPr>
            <p:spPr bwMode="auto">
              <a:xfrm>
                <a:off x="11537305" y="8907525"/>
                <a:ext cx="710611" cy="1069865"/>
              </a:xfrm>
              <a:custGeom>
                <a:avLst/>
                <a:gdLst>
                  <a:gd name="T0" fmla="*/ 0 w 180"/>
                  <a:gd name="T1" fmla="*/ 0 h 271"/>
                  <a:gd name="T2" fmla="*/ 96 w 180"/>
                  <a:gd name="T3" fmla="*/ 271 h 271"/>
                  <a:gd name="T4" fmla="*/ 180 w 180"/>
                  <a:gd name="T5" fmla="*/ 127 h 271"/>
                  <a:gd name="T6" fmla="*/ 0 w 180"/>
                  <a:gd name="T7" fmla="*/ 0 h 271"/>
                </a:gdLst>
                <a:ahLst/>
                <a:cxnLst>
                  <a:cxn ang="0">
                    <a:pos x="T0" y="T1"/>
                  </a:cxn>
                  <a:cxn ang="0">
                    <a:pos x="T2" y="T3"/>
                  </a:cxn>
                  <a:cxn ang="0">
                    <a:pos x="T4" y="T5"/>
                  </a:cxn>
                  <a:cxn ang="0">
                    <a:pos x="T6" y="T7"/>
                  </a:cxn>
                </a:cxnLst>
                <a:rect l="0" t="0" r="r" b="b"/>
                <a:pathLst>
                  <a:path w="180" h="271">
                    <a:moveTo>
                      <a:pt x="0" y="0"/>
                    </a:moveTo>
                    <a:lnTo>
                      <a:pt x="96" y="271"/>
                    </a:lnTo>
                    <a:lnTo>
                      <a:pt x="180" y="127"/>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225"/>
              <p:cNvSpPr>
                <a:spLocks/>
              </p:cNvSpPr>
              <p:nvPr/>
            </p:nvSpPr>
            <p:spPr bwMode="auto">
              <a:xfrm>
                <a:off x="12247916" y="8883839"/>
                <a:ext cx="686925" cy="1093554"/>
              </a:xfrm>
              <a:custGeom>
                <a:avLst/>
                <a:gdLst>
                  <a:gd name="T0" fmla="*/ 174 w 174"/>
                  <a:gd name="T1" fmla="*/ 0 h 277"/>
                  <a:gd name="T2" fmla="*/ 78 w 174"/>
                  <a:gd name="T3" fmla="*/ 277 h 277"/>
                  <a:gd name="T4" fmla="*/ 0 w 174"/>
                  <a:gd name="T5" fmla="*/ 133 h 277"/>
                  <a:gd name="T6" fmla="*/ 174 w 174"/>
                  <a:gd name="T7" fmla="*/ 0 h 277"/>
                </a:gdLst>
                <a:ahLst/>
                <a:cxnLst>
                  <a:cxn ang="0">
                    <a:pos x="T0" y="T1"/>
                  </a:cxn>
                  <a:cxn ang="0">
                    <a:pos x="T2" y="T3"/>
                  </a:cxn>
                  <a:cxn ang="0">
                    <a:pos x="T4" y="T5"/>
                  </a:cxn>
                  <a:cxn ang="0">
                    <a:pos x="T6" y="T7"/>
                  </a:cxn>
                </a:cxnLst>
                <a:rect l="0" t="0" r="r" b="b"/>
                <a:pathLst>
                  <a:path w="174" h="277">
                    <a:moveTo>
                      <a:pt x="174" y="0"/>
                    </a:moveTo>
                    <a:lnTo>
                      <a:pt x="78" y="277"/>
                    </a:lnTo>
                    <a:lnTo>
                      <a:pt x="0" y="133"/>
                    </a:lnTo>
                    <a:lnTo>
                      <a:pt x="17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226"/>
              <p:cNvSpPr>
                <a:spLocks/>
              </p:cNvSpPr>
              <p:nvPr/>
            </p:nvSpPr>
            <p:spPr bwMode="auto">
              <a:xfrm>
                <a:off x="11063564" y="8883839"/>
                <a:ext cx="1184352" cy="4236036"/>
              </a:xfrm>
              <a:custGeom>
                <a:avLst/>
                <a:gdLst>
                  <a:gd name="T0" fmla="*/ 24 w 300"/>
                  <a:gd name="T1" fmla="*/ 356 h 1073"/>
                  <a:gd name="T2" fmla="*/ 300 w 300"/>
                  <a:gd name="T3" fmla="*/ 1073 h 1073"/>
                  <a:gd name="T4" fmla="*/ 258 w 300"/>
                  <a:gd name="T5" fmla="*/ 862 h 1073"/>
                  <a:gd name="T6" fmla="*/ 120 w 300"/>
                  <a:gd name="T7" fmla="*/ 0 h 1073"/>
                  <a:gd name="T8" fmla="*/ 96 w 300"/>
                  <a:gd name="T9" fmla="*/ 18 h 1073"/>
                  <a:gd name="T10" fmla="*/ 66 w 300"/>
                  <a:gd name="T11" fmla="*/ 36 h 1073"/>
                  <a:gd name="T12" fmla="*/ 0 w 300"/>
                  <a:gd name="T13" fmla="*/ 235 h 1073"/>
                  <a:gd name="T14" fmla="*/ 102 w 300"/>
                  <a:gd name="T15" fmla="*/ 314 h 1073"/>
                  <a:gd name="T16" fmla="*/ 24 w 300"/>
                  <a:gd name="T17" fmla="*/ 35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073">
                    <a:moveTo>
                      <a:pt x="24" y="356"/>
                    </a:moveTo>
                    <a:lnTo>
                      <a:pt x="300" y="1073"/>
                    </a:lnTo>
                    <a:lnTo>
                      <a:pt x="258" y="862"/>
                    </a:lnTo>
                    <a:lnTo>
                      <a:pt x="120" y="0"/>
                    </a:lnTo>
                    <a:lnTo>
                      <a:pt x="96" y="18"/>
                    </a:lnTo>
                    <a:lnTo>
                      <a:pt x="66" y="36"/>
                    </a:lnTo>
                    <a:lnTo>
                      <a:pt x="0" y="235"/>
                    </a:lnTo>
                    <a:lnTo>
                      <a:pt x="102" y="314"/>
                    </a:lnTo>
                    <a:lnTo>
                      <a:pt x="24"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227"/>
              <p:cNvSpPr>
                <a:spLocks/>
              </p:cNvSpPr>
              <p:nvPr/>
            </p:nvSpPr>
            <p:spPr bwMode="auto">
              <a:xfrm>
                <a:off x="12224230" y="8883839"/>
                <a:ext cx="1184352" cy="4212350"/>
              </a:xfrm>
              <a:custGeom>
                <a:avLst/>
                <a:gdLst>
                  <a:gd name="T0" fmla="*/ 276 w 300"/>
                  <a:gd name="T1" fmla="*/ 356 h 1067"/>
                  <a:gd name="T2" fmla="*/ 198 w 300"/>
                  <a:gd name="T3" fmla="*/ 314 h 1067"/>
                  <a:gd name="T4" fmla="*/ 300 w 300"/>
                  <a:gd name="T5" fmla="*/ 235 h 1067"/>
                  <a:gd name="T6" fmla="*/ 234 w 300"/>
                  <a:gd name="T7" fmla="*/ 42 h 1067"/>
                  <a:gd name="T8" fmla="*/ 192 w 300"/>
                  <a:gd name="T9" fmla="*/ 12 h 1067"/>
                  <a:gd name="T10" fmla="*/ 180 w 300"/>
                  <a:gd name="T11" fmla="*/ 0 h 1067"/>
                  <a:gd name="T12" fmla="*/ 0 w 300"/>
                  <a:gd name="T13" fmla="*/ 1067 h 1067"/>
                  <a:gd name="T14" fmla="*/ 276 w 300"/>
                  <a:gd name="T15" fmla="*/ 356 h 10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1067">
                    <a:moveTo>
                      <a:pt x="276" y="356"/>
                    </a:moveTo>
                    <a:lnTo>
                      <a:pt x="198" y="314"/>
                    </a:lnTo>
                    <a:lnTo>
                      <a:pt x="300" y="235"/>
                    </a:lnTo>
                    <a:lnTo>
                      <a:pt x="234" y="42"/>
                    </a:lnTo>
                    <a:lnTo>
                      <a:pt x="192" y="12"/>
                    </a:lnTo>
                    <a:lnTo>
                      <a:pt x="180" y="0"/>
                    </a:lnTo>
                    <a:lnTo>
                      <a:pt x="0" y="1067"/>
                    </a:lnTo>
                    <a:lnTo>
                      <a:pt x="276"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228"/>
              <p:cNvSpPr>
                <a:spLocks/>
              </p:cNvSpPr>
              <p:nvPr/>
            </p:nvSpPr>
            <p:spPr bwMode="auto">
              <a:xfrm>
                <a:off x="11916297" y="10001080"/>
                <a:ext cx="615863" cy="3501738"/>
              </a:xfrm>
              <a:custGeom>
                <a:avLst/>
                <a:gdLst>
                  <a:gd name="T0" fmla="*/ 84 w 156"/>
                  <a:gd name="T1" fmla="*/ 887 h 887"/>
                  <a:gd name="T2" fmla="*/ 156 w 156"/>
                  <a:gd name="T3" fmla="*/ 802 h 887"/>
                  <a:gd name="T4" fmla="*/ 102 w 156"/>
                  <a:gd name="T5" fmla="*/ 139 h 887"/>
                  <a:gd name="T6" fmla="*/ 84 w 156"/>
                  <a:gd name="T7" fmla="*/ 0 h 887"/>
                  <a:gd name="T8" fmla="*/ 72 w 156"/>
                  <a:gd name="T9" fmla="*/ 139 h 887"/>
                  <a:gd name="T10" fmla="*/ 0 w 156"/>
                  <a:gd name="T11" fmla="*/ 802 h 887"/>
                  <a:gd name="T12" fmla="*/ 84 w 156"/>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56" h="887">
                    <a:moveTo>
                      <a:pt x="84" y="887"/>
                    </a:moveTo>
                    <a:lnTo>
                      <a:pt x="156" y="802"/>
                    </a:lnTo>
                    <a:lnTo>
                      <a:pt x="102" y="139"/>
                    </a:lnTo>
                    <a:lnTo>
                      <a:pt x="84" y="0"/>
                    </a:lnTo>
                    <a:lnTo>
                      <a:pt x="72" y="139"/>
                    </a:lnTo>
                    <a:lnTo>
                      <a:pt x="0" y="802"/>
                    </a:lnTo>
                    <a:lnTo>
                      <a:pt x="84" y="88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229"/>
              <p:cNvSpPr>
                <a:spLocks/>
              </p:cNvSpPr>
              <p:nvPr/>
            </p:nvSpPr>
            <p:spPr bwMode="auto">
              <a:xfrm>
                <a:off x="11300436" y="7431033"/>
                <a:ext cx="236871" cy="501378"/>
              </a:xfrm>
              <a:custGeom>
                <a:avLst/>
                <a:gdLst>
                  <a:gd name="T0" fmla="*/ 60 w 60"/>
                  <a:gd name="T1" fmla="*/ 24 h 127"/>
                  <a:gd name="T2" fmla="*/ 24 w 60"/>
                  <a:gd name="T3" fmla="*/ 0 h 127"/>
                  <a:gd name="T4" fmla="*/ 0 w 60"/>
                  <a:gd name="T5" fmla="*/ 18 h 127"/>
                  <a:gd name="T6" fmla="*/ 30 w 60"/>
                  <a:gd name="T7" fmla="*/ 127 h 127"/>
                  <a:gd name="T8" fmla="*/ 60 w 60"/>
                  <a:gd name="T9" fmla="*/ 127 h 127"/>
                  <a:gd name="T10" fmla="*/ 60 w 60"/>
                  <a:gd name="T11" fmla="*/ 24 h 127"/>
                </a:gdLst>
                <a:ahLst/>
                <a:cxnLst>
                  <a:cxn ang="0">
                    <a:pos x="T0" y="T1"/>
                  </a:cxn>
                  <a:cxn ang="0">
                    <a:pos x="T2" y="T3"/>
                  </a:cxn>
                  <a:cxn ang="0">
                    <a:pos x="T4" y="T5"/>
                  </a:cxn>
                  <a:cxn ang="0">
                    <a:pos x="T6" y="T7"/>
                  </a:cxn>
                  <a:cxn ang="0">
                    <a:pos x="T8" y="T9"/>
                  </a:cxn>
                  <a:cxn ang="0">
                    <a:pos x="T10" y="T11"/>
                  </a:cxn>
                </a:cxnLst>
                <a:rect l="0" t="0" r="r" b="b"/>
                <a:pathLst>
                  <a:path w="60" h="127">
                    <a:moveTo>
                      <a:pt x="60" y="24"/>
                    </a:moveTo>
                    <a:lnTo>
                      <a:pt x="24" y="0"/>
                    </a:lnTo>
                    <a:lnTo>
                      <a:pt x="0" y="18"/>
                    </a:lnTo>
                    <a:lnTo>
                      <a:pt x="30" y="127"/>
                    </a:lnTo>
                    <a:lnTo>
                      <a:pt x="60" y="127"/>
                    </a:lnTo>
                    <a:lnTo>
                      <a:pt x="6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230"/>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231"/>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232"/>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233"/>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234"/>
              <p:cNvSpPr>
                <a:spLocks/>
              </p:cNvSpPr>
              <p:nvPr/>
            </p:nvSpPr>
            <p:spPr bwMode="auto">
              <a:xfrm>
                <a:off x="12224230" y="6645413"/>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235"/>
              <p:cNvSpPr>
                <a:spLocks/>
              </p:cNvSpPr>
              <p:nvPr/>
            </p:nvSpPr>
            <p:spPr bwMode="auto">
              <a:xfrm>
                <a:off x="12224230" y="6645415"/>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236"/>
              <p:cNvSpPr>
                <a:spLocks/>
              </p:cNvSpPr>
              <p:nvPr/>
            </p:nvSpPr>
            <p:spPr bwMode="auto">
              <a:xfrm>
                <a:off x="11324124" y="6049289"/>
                <a:ext cx="1800215" cy="1693627"/>
              </a:xfrm>
              <a:custGeom>
                <a:avLst/>
                <a:gdLst>
                  <a:gd name="T0" fmla="*/ 74 w 76"/>
                  <a:gd name="T1" fmla="*/ 41 h 71"/>
                  <a:gd name="T2" fmla="*/ 72 w 76"/>
                  <a:gd name="T3" fmla="*/ 30 h 71"/>
                  <a:gd name="T4" fmla="*/ 61 w 76"/>
                  <a:gd name="T5" fmla="*/ 8 h 71"/>
                  <a:gd name="T6" fmla="*/ 62 w 76"/>
                  <a:gd name="T7" fmla="*/ 12 h 71"/>
                  <a:gd name="T8" fmla="*/ 56 w 76"/>
                  <a:gd name="T9" fmla="*/ 6 h 71"/>
                  <a:gd name="T10" fmla="*/ 54 w 76"/>
                  <a:gd name="T11" fmla="*/ 8 h 71"/>
                  <a:gd name="T12" fmla="*/ 46 w 76"/>
                  <a:gd name="T13" fmla="*/ 3 h 71"/>
                  <a:gd name="T14" fmla="*/ 48 w 76"/>
                  <a:gd name="T15" fmla="*/ 8 h 71"/>
                  <a:gd name="T16" fmla="*/ 33 w 76"/>
                  <a:gd name="T17" fmla="*/ 0 h 71"/>
                  <a:gd name="T18" fmla="*/ 29 w 76"/>
                  <a:gd name="T19" fmla="*/ 7 h 71"/>
                  <a:gd name="T20" fmla="*/ 23 w 76"/>
                  <a:gd name="T21" fmla="*/ 9 h 71"/>
                  <a:gd name="T22" fmla="*/ 27 w 76"/>
                  <a:gd name="T23" fmla="*/ 2 h 71"/>
                  <a:gd name="T24" fmla="*/ 16 w 76"/>
                  <a:gd name="T25" fmla="*/ 10 h 71"/>
                  <a:gd name="T26" fmla="*/ 10 w 76"/>
                  <a:gd name="T27" fmla="*/ 18 h 71"/>
                  <a:gd name="T28" fmla="*/ 11 w 76"/>
                  <a:gd name="T29" fmla="*/ 13 h 71"/>
                  <a:gd name="T30" fmla="*/ 3 w 76"/>
                  <a:gd name="T31" fmla="*/ 30 h 71"/>
                  <a:gd name="T32" fmla="*/ 1 w 76"/>
                  <a:gd name="T33" fmla="*/ 42 h 71"/>
                  <a:gd name="T34" fmla="*/ 6 w 76"/>
                  <a:gd name="T35" fmla="*/ 70 h 71"/>
                  <a:gd name="T36" fmla="*/ 7 w 76"/>
                  <a:gd name="T37" fmla="*/ 70 h 71"/>
                  <a:gd name="T38" fmla="*/ 11 w 76"/>
                  <a:gd name="T39" fmla="*/ 38 h 71"/>
                  <a:gd name="T40" fmla="*/ 18 w 76"/>
                  <a:gd name="T41" fmla="*/ 37 h 71"/>
                  <a:gd name="T42" fmla="*/ 37 w 76"/>
                  <a:gd name="T43" fmla="*/ 46 h 71"/>
                  <a:gd name="T44" fmla="*/ 56 w 76"/>
                  <a:gd name="T45" fmla="*/ 37 h 71"/>
                  <a:gd name="T46" fmla="*/ 64 w 76"/>
                  <a:gd name="T47" fmla="*/ 39 h 71"/>
                  <a:gd name="T48" fmla="*/ 68 w 76"/>
                  <a:gd name="T49" fmla="*/ 70 h 71"/>
                  <a:gd name="T50" fmla="*/ 69 w 76"/>
                  <a:gd name="T51" fmla="*/ 70 h 71"/>
                  <a:gd name="T52" fmla="*/ 74 w 76"/>
                  <a:gd name="T53"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71">
                    <a:moveTo>
                      <a:pt x="74" y="41"/>
                    </a:moveTo>
                    <a:cubicBezTo>
                      <a:pt x="74" y="39"/>
                      <a:pt x="73" y="33"/>
                      <a:pt x="72" y="30"/>
                    </a:cubicBezTo>
                    <a:cubicBezTo>
                      <a:pt x="71" y="13"/>
                      <a:pt x="61" y="8"/>
                      <a:pt x="61" y="8"/>
                    </a:cubicBezTo>
                    <a:cubicBezTo>
                      <a:pt x="61" y="8"/>
                      <a:pt x="63" y="12"/>
                      <a:pt x="62" y="12"/>
                    </a:cubicBezTo>
                    <a:cubicBezTo>
                      <a:pt x="60" y="13"/>
                      <a:pt x="56" y="6"/>
                      <a:pt x="56" y="6"/>
                    </a:cubicBezTo>
                    <a:cubicBezTo>
                      <a:pt x="56" y="6"/>
                      <a:pt x="55" y="11"/>
                      <a:pt x="54" y="8"/>
                    </a:cubicBezTo>
                    <a:cubicBezTo>
                      <a:pt x="51" y="4"/>
                      <a:pt x="46" y="3"/>
                      <a:pt x="46" y="3"/>
                    </a:cubicBezTo>
                    <a:cubicBezTo>
                      <a:pt x="46" y="3"/>
                      <a:pt x="50" y="7"/>
                      <a:pt x="48" y="8"/>
                    </a:cubicBezTo>
                    <a:cubicBezTo>
                      <a:pt x="41" y="11"/>
                      <a:pt x="33" y="0"/>
                      <a:pt x="33" y="0"/>
                    </a:cubicBezTo>
                    <a:cubicBezTo>
                      <a:pt x="33" y="0"/>
                      <a:pt x="33" y="5"/>
                      <a:pt x="29" y="7"/>
                    </a:cubicBezTo>
                    <a:cubicBezTo>
                      <a:pt x="26" y="9"/>
                      <a:pt x="25" y="10"/>
                      <a:pt x="23" y="9"/>
                    </a:cubicBezTo>
                    <a:cubicBezTo>
                      <a:pt x="21" y="9"/>
                      <a:pt x="27" y="2"/>
                      <a:pt x="27" y="2"/>
                    </a:cubicBezTo>
                    <a:cubicBezTo>
                      <a:pt x="27" y="2"/>
                      <a:pt x="20" y="4"/>
                      <a:pt x="16" y="10"/>
                    </a:cubicBezTo>
                    <a:cubicBezTo>
                      <a:pt x="13" y="13"/>
                      <a:pt x="11" y="16"/>
                      <a:pt x="10" y="18"/>
                    </a:cubicBezTo>
                    <a:cubicBezTo>
                      <a:pt x="9" y="21"/>
                      <a:pt x="11" y="13"/>
                      <a:pt x="11" y="13"/>
                    </a:cubicBezTo>
                    <a:cubicBezTo>
                      <a:pt x="11" y="13"/>
                      <a:pt x="3" y="18"/>
                      <a:pt x="3" y="30"/>
                    </a:cubicBezTo>
                    <a:cubicBezTo>
                      <a:pt x="2" y="33"/>
                      <a:pt x="1" y="37"/>
                      <a:pt x="1" y="42"/>
                    </a:cubicBezTo>
                    <a:cubicBezTo>
                      <a:pt x="0" y="58"/>
                      <a:pt x="5" y="56"/>
                      <a:pt x="6" y="70"/>
                    </a:cubicBezTo>
                    <a:cubicBezTo>
                      <a:pt x="6" y="71"/>
                      <a:pt x="7" y="71"/>
                      <a:pt x="7" y="70"/>
                    </a:cubicBezTo>
                    <a:cubicBezTo>
                      <a:pt x="8" y="59"/>
                      <a:pt x="9" y="44"/>
                      <a:pt x="11" y="38"/>
                    </a:cubicBezTo>
                    <a:cubicBezTo>
                      <a:pt x="13" y="38"/>
                      <a:pt x="15" y="37"/>
                      <a:pt x="18" y="37"/>
                    </a:cubicBezTo>
                    <a:cubicBezTo>
                      <a:pt x="26" y="37"/>
                      <a:pt x="33" y="41"/>
                      <a:pt x="37" y="46"/>
                    </a:cubicBezTo>
                    <a:cubicBezTo>
                      <a:pt x="41" y="40"/>
                      <a:pt x="48" y="37"/>
                      <a:pt x="56" y="37"/>
                    </a:cubicBezTo>
                    <a:cubicBezTo>
                      <a:pt x="59" y="37"/>
                      <a:pt x="62" y="38"/>
                      <a:pt x="64" y="39"/>
                    </a:cubicBezTo>
                    <a:cubicBezTo>
                      <a:pt x="66" y="44"/>
                      <a:pt x="68" y="59"/>
                      <a:pt x="68" y="70"/>
                    </a:cubicBezTo>
                    <a:cubicBezTo>
                      <a:pt x="68" y="71"/>
                      <a:pt x="69" y="71"/>
                      <a:pt x="69" y="70"/>
                    </a:cubicBezTo>
                    <a:cubicBezTo>
                      <a:pt x="70" y="56"/>
                      <a:pt x="76" y="58"/>
                      <a:pt x="74" y="4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237"/>
              <p:cNvSpPr>
                <a:spLocks noEditPoints="1"/>
              </p:cNvSpPr>
              <p:nvPr/>
            </p:nvSpPr>
            <p:spPr bwMode="auto">
              <a:xfrm>
                <a:off x="11442559" y="7407350"/>
                <a:ext cx="1539658" cy="501378"/>
              </a:xfrm>
              <a:custGeom>
                <a:avLst/>
                <a:gdLst>
                  <a:gd name="T0" fmla="*/ 57 w 65"/>
                  <a:gd name="T1" fmla="*/ 1 h 21"/>
                  <a:gd name="T2" fmla="*/ 51 w 65"/>
                  <a:gd name="T3" fmla="*/ 0 h 21"/>
                  <a:gd name="T4" fmla="*/ 46 w 65"/>
                  <a:gd name="T5" fmla="*/ 1 h 21"/>
                  <a:gd name="T6" fmla="*/ 32 w 65"/>
                  <a:gd name="T7" fmla="*/ 1 h 21"/>
                  <a:gd name="T8" fmla="*/ 19 w 65"/>
                  <a:gd name="T9" fmla="*/ 1 h 21"/>
                  <a:gd name="T10" fmla="*/ 10 w 65"/>
                  <a:gd name="T11" fmla="*/ 0 h 21"/>
                  <a:gd name="T12" fmla="*/ 0 w 65"/>
                  <a:gd name="T13" fmla="*/ 1 h 21"/>
                  <a:gd name="T14" fmla="*/ 0 w 65"/>
                  <a:gd name="T15" fmla="*/ 3 h 21"/>
                  <a:gd name="T16" fmla="*/ 2 w 65"/>
                  <a:gd name="T17" fmla="*/ 6 h 21"/>
                  <a:gd name="T18" fmla="*/ 1 w 65"/>
                  <a:gd name="T19" fmla="*/ 10 h 21"/>
                  <a:gd name="T20" fmla="*/ 2 w 65"/>
                  <a:gd name="T21" fmla="*/ 17 h 21"/>
                  <a:gd name="T22" fmla="*/ 5 w 65"/>
                  <a:gd name="T23" fmla="*/ 20 h 21"/>
                  <a:gd name="T24" fmla="*/ 12 w 65"/>
                  <a:gd name="T25" fmla="*/ 21 h 21"/>
                  <a:gd name="T26" fmla="*/ 18 w 65"/>
                  <a:gd name="T27" fmla="*/ 21 h 21"/>
                  <a:gd name="T28" fmla="*/ 27 w 65"/>
                  <a:gd name="T29" fmla="*/ 15 h 21"/>
                  <a:gd name="T30" fmla="*/ 29 w 65"/>
                  <a:gd name="T31" fmla="*/ 9 h 21"/>
                  <a:gd name="T32" fmla="*/ 29 w 65"/>
                  <a:gd name="T33" fmla="*/ 8 h 21"/>
                  <a:gd name="T34" fmla="*/ 29 w 65"/>
                  <a:gd name="T35" fmla="*/ 7 h 21"/>
                  <a:gd name="T36" fmla="*/ 34 w 65"/>
                  <a:gd name="T37" fmla="*/ 7 h 21"/>
                  <a:gd name="T38" fmla="*/ 36 w 65"/>
                  <a:gd name="T39" fmla="*/ 8 h 21"/>
                  <a:gd name="T40" fmla="*/ 36 w 65"/>
                  <a:gd name="T41" fmla="*/ 11 h 21"/>
                  <a:gd name="T42" fmla="*/ 41 w 65"/>
                  <a:gd name="T43" fmla="*/ 18 h 21"/>
                  <a:gd name="T44" fmla="*/ 50 w 65"/>
                  <a:gd name="T45" fmla="*/ 21 h 21"/>
                  <a:gd name="T46" fmla="*/ 56 w 65"/>
                  <a:gd name="T47" fmla="*/ 21 h 21"/>
                  <a:gd name="T48" fmla="*/ 62 w 65"/>
                  <a:gd name="T49" fmla="*/ 19 h 21"/>
                  <a:gd name="T50" fmla="*/ 63 w 65"/>
                  <a:gd name="T51" fmla="*/ 14 h 21"/>
                  <a:gd name="T52" fmla="*/ 63 w 65"/>
                  <a:gd name="T53" fmla="*/ 7 h 21"/>
                  <a:gd name="T54" fmla="*/ 65 w 65"/>
                  <a:gd name="T55" fmla="*/ 3 h 21"/>
                  <a:gd name="T56" fmla="*/ 65 w 65"/>
                  <a:gd name="T57" fmla="*/ 3 h 21"/>
                  <a:gd name="T58" fmla="*/ 27 w 65"/>
                  <a:gd name="T59" fmla="*/ 8 h 21"/>
                  <a:gd name="T60" fmla="*/ 25 w 65"/>
                  <a:gd name="T61" fmla="*/ 14 h 21"/>
                  <a:gd name="T62" fmla="*/ 18 w 65"/>
                  <a:gd name="T63" fmla="*/ 19 h 21"/>
                  <a:gd name="T64" fmla="*/ 12 w 65"/>
                  <a:gd name="T65" fmla="*/ 20 h 21"/>
                  <a:gd name="T66" fmla="*/ 6 w 65"/>
                  <a:gd name="T67" fmla="*/ 19 h 21"/>
                  <a:gd name="T68" fmla="*/ 4 w 65"/>
                  <a:gd name="T69" fmla="*/ 10 h 21"/>
                  <a:gd name="T70" fmla="*/ 8 w 65"/>
                  <a:gd name="T71" fmla="*/ 4 h 21"/>
                  <a:gd name="T72" fmla="*/ 13 w 65"/>
                  <a:gd name="T73" fmla="*/ 4 h 21"/>
                  <a:gd name="T74" fmla="*/ 23 w 65"/>
                  <a:gd name="T75" fmla="*/ 5 h 21"/>
                  <a:gd name="T76" fmla="*/ 27 w 65"/>
                  <a:gd name="T77" fmla="*/ 7 h 21"/>
                  <a:gd name="T78" fmla="*/ 27 w 65"/>
                  <a:gd name="T79" fmla="*/ 8 h 21"/>
                  <a:gd name="T80" fmla="*/ 27 w 65"/>
                  <a:gd name="T81" fmla="*/ 8 h 21"/>
                  <a:gd name="T82" fmla="*/ 61 w 65"/>
                  <a:gd name="T83" fmla="*/ 14 h 21"/>
                  <a:gd name="T84" fmla="*/ 56 w 65"/>
                  <a:gd name="T85" fmla="*/ 20 h 21"/>
                  <a:gd name="T86" fmla="*/ 50 w 65"/>
                  <a:gd name="T87" fmla="*/ 20 h 21"/>
                  <a:gd name="T88" fmla="*/ 42 w 65"/>
                  <a:gd name="T89" fmla="*/ 17 h 21"/>
                  <a:gd name="T90" fmla="*/ 38 w 65"/>
                  <a:gd name="T91" fmla="*/ 10 h 21"/>
                  <a:gd name="T92" fmla="*/ 38 w 65"/>
                  <a:gd name="T93" fmla="*/ 8 h 21"/>
                  <a:gd name="T94" fmla="*/ 38 w 65"/>
                  <a:gd name="T95" fmla="*/ 8 h 21"/>
                  <a:gd name="T96" fmla="*/ 38 w 65"/>
                  <a:gd name="T97" fmla="*/ 7 h 21"/>
                  <a:gd name="T98" fmla="*/ 42 w 65"/>
                  <a:gd name="T99" fmla="*/ 5 h 21"/>
                  <a:gd name="T100" fmla="*/ 52 w 65"/>
                  <a:gd name="T101" fmla="*/ 4 h 21"/>
                  <a:gd name="T102" fmla="*/ 57 w 65"/>
                  <a:gd name="T103" fmla="*/ 4 h 21"/>
                  <a:gd name="T104" fmla="*/ 61 w 65"/>
                  <a:gd name="T10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 h="21">
                    <a:moveTo>
                      <a:pt x="65" y="1"/>
                    </a:moveTo>
                    <a:cubicBezTo>
                      <a:pt x="57" y="1"/>
                      <a:pt x="57" y="1"/>
                      <a:pt x="57" y="1"/>
                    </a:cubicBezTo>
                    <a:cubicBezTo>
                      <a:pt x="56" y="0"/>
                      <a:pt x="55" y="0"/>
                      <a:pt x="55" y="0"/>
                    </a:cubicBezTo>
                    <a:cubicBezTo>
                      <a:pt x="53" y="0"/>
                      <a:pt x="52" y="0"/>
                      <a:pt x="51" y="0"/>
                    </a:cubicBezTo>
                    <a:cubicBezTo>
                      <a:pt x="49" y="0"/>
                      <a:pt x="48" y="0"/>
                      <a:pt x="46" y="1"/>
                    </a:cubicBezTo>
                    <a:cubicBezTo>
                      <a:pt x="46" y="1"/>
                      <a:pt x="46" y="1"/>
                      <a:pt x="46" y="1"/>
                    </a:cubicBezTo>
                    <a:cubicBezTo>
                      <a:pt x="33" y="1"/>
                      <a:pt x="33" y="1"/>
                      <a:pt x="33" y="1"/>
                    </a:cubicBezTo>
                    <a:cubicBezTo>
                      <a:pt x="32" y="1"/>
                      <a:pt x="32" y="1"/>
                      <a:pt x="32" y="1"/>
                    </a:cubicBezTo>
                    <a:cubicBezTo>
                      <a:pt x="19" y="1"/>
                      <a:pt x="19" y="1"/>
                      <a:pt x="19" y="1"/>
                    </a:cubicBezTo>
                    <a:cubicBezTo>
                      <a:pt x="19" y="1"/>
                      <a:pt x="19" y="1"/>
                      <a:pt x="19" y="1"/>
                    </a:cubicBezTo>
                    <a:cubicBezTo>
                      <a:pt x="17" y="0"/>
                      <a:pt x="16" y="0"/>
                      <a:pt x="14" y="0"/>
                    </a:cubicBezTo>
                    <a:cubicBezTo>
                      <a:pt x="13" y="0"/>
                      <a:pt x="12" y="0"/>
                      <a:pt x="10" y="0"/>
                    </a:cubicBezTo>
                    <a:cubicBezTo>
                      <a:pt x="10" y="0"/>
                      <a:pt x="9" y="0"/>
                      <a:pt x="8" y="1"/>
                    </a:cubicBezTo>
                    <a:cubicBezTo>
                      <a:pt x="0" y="1"/>
                      <a:pt x="0" y="1"/>
                      <a:pt x="0" y="1"/>
                    </a:cubicBezTo>
                    <a:cubicBezTo>
                      <a:pt x="0" y="3"/>
                      <a:pt x="0" y="3"/>
                      <a:pt x="0" y="3"/>
                    </a:cubicBezTo>
                    <a:cubicBezTo>
                      <a:pt x="0" y="3"/>
                      <a:pt x="0" y="3"/>
                      <a:pt x="0" y="3"/>
                    </a:cubicBezTo>
                    <a:cubicBezTo>
                      <a:pt x="0" y="3"/>
                      <a:pt x="0" y="3"/>
                      <a:pt x="0" y="3"/>
                    </a:cubicBezTo>
                    <a:cubicBezTo>
                      <a:pt x="2" y="6"/>
                      <a:pt x="2" y="6"/>
                      <a:pt x="2" y="6"/>
                    </a:cubicBezTo>
                    <a:cubicBezTo>
                      <a:pt x="2" y="6"/>
                      <a:pt x="2" y="6"/>
                      <a:pt x="2" y="7"/>
                    </a:cubicBezTo>
                    <a:cubicBezTo>
                      <a:pt x="1" y="8"/>
                      <a:pt x="1" y="9"/>
                      <a:pt x="1" y="10"/>
                    </a:cubicBezTo>
                    <a:cubicBezTo>
                      <a:pt x="2" y="11"/>
                      <a:pt x="2" y="13"/>
                      <a:pt x="2" y="14"/>
                    </a:cubicBezTo>
                    <a:cubicBezTo>
                      <a:pt x="2" y="15"/>
                      <a:pt x="2" y="16"/>
                      <a:pt x="2" y="17"/>
                    </a:cubicBezTo>
                    <a:cubicBezTo>
                      <a:pt x="3" y="18"/>
                      <a:pt x="3" y="19"/>
                      <a:pt x="3" y="19"/>
                    </a:cubicBezTo>
                    <a:cubicBezTo>
                      <a:pt x="4" y="20"/>
                      <a:pt x="4" y="20"/>
                      <a:pt x="5" y="20"/>
                    </a:cubicBezTo>
                    <a:cubicBezTo>
                      <a:pt x="6" y="21"/>
                      <a:pt x="8" y="21"/>
                      <a:pt x="9" y="21"/>
                    </a:cubicBezTo>
                    <a:cubicBezTo>
                      <a:pt x="10" y="21"/>
                      <a:pt x="11" y="21"/>
                      <a:pt x="12" y="21"/>
                    </a:cubicBezTo>
                    <a:cubicBezTo>
                      <a:pt x="13" y="21"/>
                      <a:pt x="14" y="21"/>
                      <a:pt x="15" y="21"/>
                    </a:cubicBezTo>
                    <a:cubicBezTo>
                      <a:pt x="16" y="21"/>
                      <a:pt x="17" y="21"/>
                      <a:pt x="18" y="21"/>
                    </a:cubicBezTo>
                    <a:cubicBezTo>
                      <a:pt x="20" y="20"/>
                      <a:pt x="22" y="19"/>
                      <a:pt x="24" y="18"/>
                    </a:cubicBezTo>
                    <a:cubicBezTo>
                      <a:pt x="25" y="17"/>
                      <a:pt x="26" y="16"/>
                      <a:pt x="27" y="15"/>
                    </a:cubicBezTo>
                    <a:cubicBezTo>
                      <a:pt x="28" y="13"/>
                      <a:pt x="29" y="12"/>
                      <a:pt x="29" y="11"/>
                    </a:cubicBezTo>
                    <a:cubicBezTo>
                      <a:pt x="29" y="10"/>
                      <a:pt x="29" y="9"/>
                      <a:pt x="29" y="9"/>
                    </a:cubicBezTo>
                    <a:cubicBezTo>
                      <a:pt x="29" y="8"/>
                      <a:pt x="29" y="8"/>
                      <a:pt x="29" y="8"/>
                    </a:cubicBezTo>
                    <a:cubicBezTo>
                      <a:pt x="29" y="8"/>
                      <a:pt x="29" y="8"/>
                      <a:pt x="29" y="8"/>
                    </a:cubicBezTo>
                    <a:cubicBezTo>
                      <a:pt x="29" y="8"/>
                      <a:pt x="29" y="8"/>
                      <a:pt x="29" y="8"/>
                    </a:cubicBezTo>
                    <a:cubicBezTo>
                      <a:pt x="29" y="7"/>
                      <a:pt x="29" y="7"/>
                      <a:pt x="29" y="7"/>
                    </a:cubicBezTo>
                    <a:cubicBezTo>
                      <a:pt x="30" y="7"/>
                      <a:pt x="30" y="7"/>
                      <a:pt x="31" y="7"/>
                    </a:cubicBezTo>
                    <a:cubicBezTo>
                      <a:pt x="34" y="7"/>
                      <a:pt x="34" y="7"/>
                      <a:pt x="34" y="7"/>
                    </a:cubicBezTo>
                    <a:cubicBezTo>
                      <a:pt x="34" y="7"/>
                      <a:pt x="35" y="7"/>
                      <a:pt x="36" y="8"/>
                    </a:cubicBezTo>
                    <a:cubicBezTo>
                      <a:pt x="36" y="8"/>
                      <a:pt x="36" y="8"/>
                      <a:pt x="36" y="8"/>
                    </a:cubicBezTo>
                    <a:cubicBezTo>
                      <a:pt x="36" y="8"/>
                      <a:pt x="36" y="8"/>
                      <a:pt x="36" y="9"/>
                    </a:cubicBezTo>
                    <a:cubicBezTo>
                      <a:pt x="36" y="9"/>
                      <a:pt x="36" y="10"/>
                      <a:pt x="36" y="11"/>
                    </a:cubicBezTo>
                    <a:cubicBezTo>
                      <a:pt x="36" y="12"/>
                      <a:pt x="37" y="13"/>
                      <a:pt x="38" y="15"/>
                    </a:cubicBezTo>
                    <a:cubicBezTo>
                      <a:pt x="39" y="16"/>
                      <a:pt x="40" y="17"/>
                      <a:pt x="41" y="18"/>
                    </a:cubicBezTo>
                    <a:cubicBezTo>
                      <a:pt x="43" y="19"/>
                      <a:pt x="44" y="20"/>
                      <a:pt x="47" y="21"/>
                    </a:cubicBezTo>
                    <a:cubicBezTo>
                      <a:pt x="48" y="21"/>
                      <a:pt x="49" y="21"/>
                      <a:pt x="50" y="21"/>
                    </a:cubicBezTo>
                    <a:cubicBezTo>
                      <a:pt x="51" y="21"/>
                      <a:pt x="52" y="21"/>
                      <a:pt x="53" y="21"/>
                    </a:cubicBezTo>
                    <a:cubicBezTo>
                      <a:pt x="54" y="21"/>
                      <a:pt x="55" y="21"/>
                      <a:pt x="56" y="21"/>
                    </a:cubicBezTo>
                    <a:cubicBezTo>
                      <a:pt x="57" y="21"/>
                      <a:pt x="59" y="21"/>
                      <a:pt x="60" y="20"/>
                    </a:cubicBezTo>
                    <a:cubicBezTo>
                      <a:pt x="61" y="20"/>
                      <a:pt x="61" y="20"/>
                      <a:pt x="62" y="19"/>
                    </a:cubicBezTo>
                    <a:cubicBezTo>
                      <a:pt x="62" y="19"/>
                      <a:pt x="62" y="18"/>
                      <a:pt x="63" y="17"/>
                    </a:cubicBezTo>
                    <a:cubicBezTo>
                      <a:pt x="63" y="16"/>
                      <a:pt x="63" y="15"/>
                      <a:pt x="63" y="14"/>
                    </a:cubicBezTo>
                    <a:cubicBezTo>
                      <a:pt x="63" y="13"/>
                      <a:pt x="63" y="11"/>
                      <a:pt x="63" y="10"/>
                    </a:cubicBezTo>
                    <a:cubicBezTo>
                      <a:pt x="64" y="9"/>
                      <a:pt x="64" y="8"/>
                      <a:pt x="63" y="7"/>
                    </a:cubicBezTo>
                    <a:cubicBezTo>
                      <a:pt x="63" y="6"/>
                      <a:pt x="63" y="6"/>
                      <a:pt x="63" y="6"/>
                    </a:cubicBezTo>
                    <a:cubicBezTo>
                      <a:pt x="65" y="3"/>
                      <a:pt x="65" y="3"/>
                      <a:pt x="65" y="3"/>
                    </a:cubicBezTo>
                    <a:cubicBezTo>
                      <a:pt x="65" y="3"/>
                      <a:pt x="65" y="3"/>
                      <a:pt x="65" y="3"/>
                    </a:cubicBezTo>
                    <a:cubicBezTo>
                      <a:pt x="65" y="3"/>
                      <a:pt x="65" y="3"/>
                      <a:pt x="65" y="3"/>
                    </a:cubicBezTo>
                    <a:lnTo>
                      <a:pt x="65" y="1"/>
                    </a:lnTo>
                    <a:close/>
                    <a:moveTo>
                      <a:pt x="27" y="8"/>
                    </a:moveTo>
                    <a:cubicBezTo>
                      <a:pt x="27" y="9"/>
                      <a:pt x="27" y="10"/>
                      <a:pt x="27" y="10"/>
                    </a:cubicBezTo>
                    <a:cubicBezTo>
                      <a:pt x="26" y="11"/>
                      <a:pt x="26" y="12"/>
                      <a:pt x="25" y="14"/>
                    </a:cubicBezTo>
                    <a:cubicBezTo>
                      <a:pt x="25" y="15"/>
                      <a:pt x="24" y="16"/>
                      <a:pt x="23" y="17"/>
                    </a:cubicBezTo>
                    <a:cubicBezTo>
                      <a:pt x="21" y="18"/>
                      <a:pt x="20" y="19"/>
                      <a:pt x="18" y="19"/>
                    </a:cubicBezTo>
                    <a:cubicBezTo>
                      <a:pt x="17" y="20"/>
                      <a:pt x="16" y="20"/>
                      <a:pt x="15" y="20"/>
                    </a:cubicBezTo>
                    <a:cubicBezTo>
                      <a:pt x="14" y="20"/>
                      <a:pt x="13" y="20"/>
                      <a:pt x="12" y="20"/>
                    </a:cubicBezTo>
                    <a:cubicBezTo>
                      <a:pt x="11" y="20"/>
                      <a:pt x="10" y="20"/>
                      <a:pt x="9" y="20"/>
                    </a:cubicBezTo>
                    <a:cubicBezTo>
                      <a:pt x="8" y="19"/>
                      <a:pt x="7" y="19"/>
                      <a:pt x="6" y="19"/>
                    </a:cubicBezTo>
                    <a:cubicBezTo>
                      <a:pt x="4" y="18"/>
                      <a:pt x="4" y="16"/>
                      <a:pt x="4" y="14"/>
                    </a:cubicBezTo>
                    <a:cubicBezTo>
                      <a:pt x="4" y="13"/>
                      <a:pt x="4" y="11"/>
                      <a:pt x="4" y="10"/>
                    </a:cubicBezTo>
                    <a:cubicBezTo>
                      <a:pt x="4" y="9"/>
                      <a:pt x="4" y="8"/>
                      <a:pt x="4" y="7"/>
                    </a:cubicBezTo>
                    <a:cubicBezTo>
                      <a:pt x="5" y="5"/>
                      <a:pt x="6" y="4"/>
                      <a:pt x="8" y="4"/>
                    </a:cubicBezTo>
                    <a:cubicBezTo>
                      <a:pt x="9" y="4"/>
                      <a:pt x="10" y="3"/>
                      <a:pt x="10" y="3"/>
                    </a:cubicBezTo>
                    <a:cubicBezTo>
                      <a:pt x="12" y="3"/>
                      <a:pt x="13" y="4"/>
                      <a:pt x="13" y="4"/>
                    </a:cubicBezTo>
                    <a:cubicBezTo>
                      <a:pt x="15" y="4"/>
                      <a:pt x="17" y="4"/>
                      <a:pt x="19" y="4"/>
                    </a:cubicBezTo>
                    <a:cubicBezTo>
                      <a:pt x="21" y="4"/>
                      <a:pt x="22" y="4"/>
                      <a:pt x="23" y="5"/>
                    </a:cubicBezTo>
                    <a:cubicBezTo>
                      <a:pt x="25" y="5"/>
                      <a:pt x="25" y="5"/>
                      <a:pt x="26" y="6"/>
                    </a:cubicBezTo>
                    <a:cubicBezTo>
                      <a:pt x="27" y="6"/>
                      <a:pt x="27" y="7"/>
                      <a:pt x="27" y="7"/>
                    </a:cubicBezTo>
                    <a:cubicBezTo>
                      <a:pt x="27" y="7"/>
                      <a:pt x="27" y="7"/>
                      <a:pt x="27" y="7"/>
                    </a:cubicBezTo>
                    <a:cubicBezTo>
                      <a:pt x="27" y="8"/>
                      <a:pt x="27" y="8"/>
                      <a:pt x="27" y="8"/>
                    </a:cubicBezTo>
                    <a:cubicBezTo>
                      <a:pt x="27" y="8"/>
                      <a:pt x="27" y="8"/>
                      <a:pt x="27" y="8"/>
                    </a:cubicBezTo>
                    <a:cubicBezTo>
                      <a:pt x="27" y="8"/>
                      <a:pt x="27" y="8"/>
                      <a:pt x="27" y="8"/>
                    </a:cubicBezTo>
                    <a:cubicBezTo>
                      <a:pt x="27" y="8"/>
                      <a:pt x="27" y="8"/>
                      <a:pt x="27" y="8"/>
                    </a:cubicBezTo>
                    <a:close/>
                    <a:moveTo>
                      <a:pt x="61" y="14"/>
                    </a:moveTo>
                    <a:cubicBezTo>
                      <a:pt x="61" y="16"/>
                      <a:pt x="61" y="18"/>
                      <a:pt x="59" y="19"/>
                    </a:cubicBezTo>
                    <a:cubicBezTo>
                      <a:pt x="58" y="19"/>
                      <a:pt x="57" y="19"/>
                      <a:pt x="56" y="20"/>
                    </a:cubicBezTo>
                    <a:cubicBezTo>
                      <a:pt x="55" y="20"/>
                      <a:pt x="54" y="20"/>
                      <a:pt x="53" y="20"/>
                    </a:cubicBezTo>
                    <a:cubicBezTo>
                      <a:pt x="52" y="20"/>
                      <a:pt x="51" y="20"/>
                      <a:pt x="50" y="20"/>
                    </a:cubicBezTo>
                    <a:cubicBezTo>
                      <a:pt x="49" y="20"/>
                      <a:pt x="48" y="20"/>
                      <a:pt x="47" y="19"/>
                    </a:cubicBezTo>
                    <a:cubicBezTo>
                      <a:pt x="45" y="19"/>
                      <a:pt x="44" y="18"/>
                      <a:pt x="42" y="17"/>
                    </a:cubicBezTo>
                    <a:cubicBezTo>
                      <a:pt x="41" y="16"/>
                      <a:pt x="40" y="15"/>
                      <a:pt x="40" y="14"/>
                    </a:cubicBezTo>
                    <a:cubicBezTo>
                      <a:pt x="39" y="12"/>
                      <a:pt x="39" y="11"/>
                      <a:pt x="38" y="10"/>
                    </a:cubicBezTo>
                    <a:cubicBezTo>
                      <a:pt x="38" y="10"/>
                      <a:pt x="38" y="9"/>
                      <a:pt x="38" y="8"/>
                    </a:cubicBezTo>
                    <a:cubicBezTo>
                      <a:pt x="38" y="8"/>
                      <a:pt x="38" y="8"/>
                      <a:pt x="38" y="8"/>
                    </a:cubicBezTo>
                    <a:cubicBezTo>
                      <a:pt x="38" y="8"/>
                      <a:pt x="38" y="8"/>
                      <a:pt x="38" y="8"/>
                    </a:cubicBezTo>
                    <a:cubicBezTo>
                      <a:pt x="38" y="8"/>
                      <a:pt x="38" y="8"/>
                      <a:pt x="38" y="8"/>
                    </a:cubicBezTo>
                    <a:cubicBezTo>
                      <a:pt x="38" y="7"/>
                      <a:pt x="38" y="7"/>
                      <a:pt x="38" y="7"/>
                    </a:cubicBezTo>
                    <a:cubicBezTo>
                      <a:pt x="38" y="7"/>
                      <a:pt x="38" y="7"/>
                      <a:pt x="38" y="7"/>
                    </a:cubicBezTo>
                    <a:cubicBezTo>
                      <a:pt x="38" y="7"/>
                      <a:pt x="38" y="6"/>
                      <a:pt x="39" y="6"/>
                    </a:cubicBezTo>
                    <a:cubicBezTo>
                      <a:pt x="40" y="5"/>
                      <a:pt x="40" y="5"/>
                      <a:pt x="42" y="5"/>
                    </a:cubicBezTo>
                    <a:cubicBezTo>
                      <a:pt x="43" y="4"/>
                      <a:pt x="44" y="4"/>
                      <a:pt x="46" y="4"/>
                    </a:cubicBezTo>
                    <a:cubicBezTo>
                      <a:pt x="48" y="4"/>
                      <a:pt x="50" y="4"/>
                      <a:pt x="52" y="4"/>
                    </a:cubicBezTo>
                    <a:cubicBezTo>
                      <a:pt x="52" y="4"/>
                      <a:pt x="53" y="3"/>
                      <a:pt x="55" y="3"/>
                    </a:cubicBezTo>
                    <a:cubicBezTo>
                      <a:pt x="55" y="3"/>
                      <a:pt x="56" y="4"/>
                      <a:pt x="57" y="4"/>
                    </a:cubicBezTo>
                    <a:cubicBezTo>
                      <a:pt x="59" y="4"/>
                      <a:pt x="60" y="5"/>
                      <a:pt x="61" y="7"/>
                    </a:cubicBezTo>
                    <a:cubicBezTo>
                      <a:pt x="61" y="8"/>
                      <a:pt x="61" y="9"/>
                      <a:pt x="61" y="10"/>
                    </a:cubicBezTo>
                    <a:cubicBezTo>
                      <a:pt x="61" y="11"/>
                      <a:pt x="61" y="13"/>
                      <a:pt x="61" y="14"/>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21022792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bwMode="auto">
          <a:xfrm>
            <a:off x="2427553" y="4976774"/>
            <a:ext cx="3350597" cy="707886"/>
          </a:xfrm>
          <a:prstGeom prst="rect">
            <a:avLst/>
          </a:prstGeom>
          <a:noFill/>
        </p:spPr>
        <p:txBody>
          <a:bodyPr wrap="none">
            <a:spAutoFit/>
          </a:bodyPr>
          <a:lstStyle/>
          <a:p>
            <a:pP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Analysis</a:t>
            </a:r>
            <a:endParaRPr lang="id-ID" sz="4000" b="1" dirty="0">
              <a:solidFill>
                <a:schemeClr val="accent2"/>
              </a:solidFill>
              <a:latin typeface="Lato" pitchFamily="34" charset="0"/>
              <a:ea typeface="Lato" pitchFamily="34" charset="0"/>
              <a:cs typeface="Lato" pitchFamily="34" charset="0"/>
            </a:endParaRPr>
          </a:p>
        </p:txBody>
      </p:sp>
      <p:sp>
        <p:nvSpPr>
          <p:cNvPr id="10" name="TextBox 31"/>
          <p:cNvSpPr txBox="1">
            <a:spLocks noChangeArrowheads="1"/>
          </p:cNvSpPr>
          <p:nvPr/>
        </p:nvSpPr>
        <p:spPr bwMode="auto">
          <a:xfrm>
            <a:off x="2447209" y="545012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94</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1943869" y="5163370"/>
            <a:ext cx="162467" cy="179460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a:spLocks noChangeArrowheads="1"/>
          </p:cNvSpPr>
          <p:nvPr/>
        </p:nvSpPr>
        <p:spPr bwMode="auto">
          <a:xfrm>
            <a:off x="2611427" y="7092684"/>
            <a:ext cx="7512326" cy="441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a:t>
            </a:r>
            <a:r>
              <a:rPr lang="pt-BR" sz="2400" dirty="0" smtClean="0">
                <a:solidFill>
                  <a:schemeClr val="tx1">
                    <a:lumMod val="50000"/>
                    <a:lumOff val="50000"/>
                  </a:schemeClr>
                </a:solidFill>
                <a:latin typeface="Lato" pitchFamily="34" charset="0"/>
                <a:ea typeface="Lato" pitchFamily="34" charset="0"/>
                <a:cs typeface="Lato" pitchFamily="34" charset="0"/>
              </a:rPr>
              <a:t>conva ornare ante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a:t>
            </a:r>
            <a:endParaRPr lang="en-US" sz="2400" dirty="0">
              <a:solidFill>
                <a:schemeClr val="tx1">
                  <a:lumMod val="50000"/>
                  <a:lumOff val="50000"/>
                </a:schemeClr>
              </a:solidFill>
              <a:latin typeface="Lato" pitchFamily="34" charset="0"/>
              <a:ea typeface="Lato" pitchFamily="34" charset="0"/>
              <a:cs typeface="Lato" pitchFamily="34" charset="0"/>
            </a:endParaRPr>
          </a:p>
          <a:p>
            <a:pPr algn="just" eaLnBrk="1" hangingPunct="1">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3" name="กลุ่ม 54"/>
          <p:cNvGrpSpPr/>
          <p:nvPr/>
        </p:nvGrpSpPr>
        <p:grpSpPr>
          <a:xfrm>
            <a:off x="2408237" y="2644947"/>
            <a:ext cx="9095023" cy="1569827"/>
            <a:chOff x="13448040" y="3237740"/>
            <a:chExt cx="9224247" cy="1569827"/>
          </a:xfrm>
        </p:grpSpPr>
        <p:sp>
          <p:nvSpPr>
            <p:cNvPr id="14" name="TextBox 13"/>
            <p:cNvSpPr txBox="1"/>
            <p:nvPr/>
          </p:nvSpPr>
          <p:spPr>
            <a:xfrm>
              <a:off x="13448040" y="3847340"/>
              <a:ext cx="9224247"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 name="TextBox 14"/>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FINANCIAL ANALYSIS</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6" name="กลุ่ม 484"/>
          <p:cNvGrpSpPr/>
          <p:nvPr/>
        </p:nvGrpSpPr>
        <p:grpSpPr>
          <a:xfrm>
            <a:off x="12466637" y="2590800"/>
            <a:ext cx="10379771" cy="9881544"/>
            <a:chOff x="-1202251" y="4646758"/>
            <a:chExt cx="7889302" cy="7510617"/>
          </a:xfrm>
        </p:grpSpPr>
        <p:sp>
          <p:nvSpPr>
            <p:cNvPr id="17" name="Freeform 378"/>
            <p:cNvSpPr>
              <a:spLocks/>
            </p:cNvSpPr>
            <p:nvPr/>
          </p:nvSpPr>
          <p:spPr bwMode="auto">
            <a:xfrm>
              <a:off x="-1054984" y="8317914"/>
              <a:ext cx="5785488" cy="778411"/>
            </a:xfrm>
            <a:custGeom>
              <a:avLst/>
              <a:gdLst>
                <a:gd name="T0" fmla="*/ 0 w 275"/>
                <a:gd name="T1" fmla="*/ 18 h 37"/>
                <a:gd name="T2" fmla="*/ 18 w 275"/>
                <a:gd name="T3" fmla="*/ 37 h 37"/>
                <a:gd name="T4" fmla="*/ 256 w 275"/>
                <a:gd name="T5" fmla="*/ 37 h 37"/>
                <a:gd name="T6" fmla="*/ 275 w 275"/>
                <a:gd name="T7" fmla="*/ 18 h 37"/>
                <a:gd name="T8" fmla="*/ 275 w 275"/>
                <a:gd name="T9" fmla="*/ 0 h 37"/>
                <a:gd name="T10" fmla="*/ 0 w 275"/>
                <a:gd name="T11" fmla="*/ 0 h 37"/>
                <a:gd name="T12" fmla="*/ 0 w 27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275" h="37">
                  <a:moveTo>
                    <a:pt x="0" y="18"/>
                  </a:moveTo>
                  <a:cubicBezTo>
                    <a:pt x="0" y="29"/>
                    <a:pt x="8" y="37"/>
                    <a:pt x="18" y="37"/>
                  </a:cubicBezTo>
                  <a:cubicBezTo>
                    <a:pt x="256" y="37"/>
                    <a:pt x="256" y="37"/>
                    <a:pt x="256" y="37"/>
                  </a:cubicBezTo>
                  <a:cubicBezTo>
                    <a:pt x="266" y="37"/>
                    <a:pt x="275" y="29"/>
                    <a:pt x="275" y="18"/>
                  </a:cubicBezTo>
                  <a:cubicBezTo>
                    <a:pt x="275" y="0"/>
                    <a:pt x="275" y="0"/>
                    <a:pt x="275" y="0"/>
                  </a:cubicBezTo>
                  <a:cubicBezTo>
                    <a:pt x="0" y="0"/>
                    <a:pt x="0" y="0"/>
                    <a:pt x="0" y="0"/>
                  </a:cubicBezTo>
                  <a:lnTo>
                    <a:pt x="0" y="18"/>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379"/>
            <p:cNvSpPr>
              <a:spLocks/>
            </p:cNvSpPr>
            <p:nvPr/>
          </p:nvSpPr>
          <p:spPr bwMode="auto">
            <a:xfrm>
              <a:off x="-1054984" y="4646758"/>
              <a:ext cx="5785488" cy="3671156"/>
            </a:xfrm>
            <a:custGeom>
              <a:avLst/>
              <a:gdLst>
                <a:gd name="T0" fmla="*/ 256 w 275"/>
                <a:gd name="T1" fmla="*/ 0 h 174"/>
                <a:gd name="T2" fmla="*/ 18 w 275"/>
                <a:gd name="T3" fmla="*/ 0 h 174"/>
                <a:gd name="T4" fmla="*/ 0 w 275"/>
                <a:gd name="T5" fmla="*/ 18 h 174"/>
                <a:gd name="T6" fmla="*/ 0 w 275"/>
                <a:gd name="T7" fmla="*/ 174 h 174"/>
                <a:gd name="T8" fmla="*/ 275 w 275"/>
                <a:gd name="T9" fmla="*/ 174 h 174"/>
                <a:gd name="T10" fmla="*/ 275 w 275"/>
                <a:gd name="T11" fmla="*/ 18 h 174"/>
                <a:gd name="T12" fmla="*/ 256 w 275"/>
                <a:gd name="T13" fmla="*/ 0 h 174"/>
              </a:gdLst>
              <a:ahLst/>
              <a:cxnLst>
                <a:cxn ang="0">
                  <a:pos x="T0" y="T1"/>
                </a:cxn>
                <a:cxn ang="0">
                  <a:pos x="T2" y="T3"/>
                </a:cxn>
                <a:cxn ang="0">
                  <a:pos x="T4" y="T5"/>
                </a:cxn>
                <a:cxn ang="0">
                  <a:pos x="T6" y="T7"/>
                </a:cxn>
                <a:cxn ang="0">
                  <a:pos x="T8" y="T9"/>
                </a:cxn>
                <a:cxn ang="0">
                  <a:pos x="T10" y="T11"/>
                </a:cxn>
                <a:cxn ang="0">
                  <a:pos x="T12" y="T13"/>
                </a:cxn>
              </a:cxnLst>
              <a:rect l="0" t="0" r="r" b="b"/>
              <a:pathLst>
                <a:path w="275" h="174">
                  <a:moveTo>
                    <a:pt x="256" y="0"/>
                  </a:moveTo>
                  <a:cubicBezTo>
                    <a:pt x="18" y="0"/>
                    <a:pt x="18" y="0"/>
                    <a:pt x="18" y="0"/>
                  </a:cubicBezTo>
                  <a:cubicBezTo>
                    <a:pt x="8" y="0"/>
                    <a:pt x="0" y="8"/>
                    <a:pt x="0" y="18"/>
                  </a:cubicBezTo>
                  <a:cubicBezTo>
                    <a:pt x="0" y="174"/>
                    <a:pt x="0" y="174"/>
                    <a:pt x="0" y="174"/>
                  </a:cubicBezTo>
                  <a:cubicBezTo>
                    <a:pt x="275" y="174"/>
                    <a:pt x="275" y="174"/>
                    <a:pt x="275" y="174"/>
                  </a:cubicBezTo>
                  <a:cubicBezTo>
                    <a:pt x="275" y="18"/>
                    <a:pt x="275" y="18"/>
                    <a:pt x="275" y="18"/>
                  </a:cubicBezTo>
                  <a:cubicBezTo>
                    <a:pt x="275" y="8"/>
                    <a:pt x="266" y="0"/>
                    <a:pt x="256" y="0"/>
                  </a:cubicBezTo>
                </a:path>
              </a:pathLst>
            </a:custGeom>
            <a:solidFill>
              <a:srgbClr val="0E2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Rectangle 380"/>
            <p:cNvSpPr>
              <a:spLocks noChangeArrowheads="1"/>
            </p:cNvSpPr>
            <p:nvPr/>
          </p:nvSpPr>
          <p:spPr bwMode="auto">
            <a:xfrm>
              <a:off x="-781488" y="4944800"/>
              <a:ext cx="5217458" cy="3078581"/>
            </a:xfrm>
            <a:prstGeom prst="rect">
              <a:avLst/>
            </a:prstGeom>
            <a:solidFill>
              <a:srgbClr val="3848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Rectangle 381"/>
            <p:cNvSpPr>
              <a:spLocks noChangeArrowheads="1"/>
            </p:cNvSpPr>
            <p:nvPr/>
          </p:nvSpPr>
          <p:spPr bwMode="auto">
            <a:xfrm>
              <a:off x="-781488" y="4944800"/>
              <a:ext cx="5217458" cy="307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Rectangle 382"/>
            <p:cNvSpPr>
              <a:spLocks noChangeArrowheads="1"/>
            </p:cNvSpPr>
            <p:nvPr/>
          </p:nvSpPr>
          <p:spPr bwMode="auto">
            <a:xfrm>
              <a:off x="880525" y="9096326"/>
              <a:ext cx="1935509" cy="971262"/>
            </a:xfrm>
            <a:prstGeom prst="rect">
              <a:avLst/>
            </a:prstGeom>
            <a:solidFill>
              <a:srgbClr val="B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383"/>
            <p:cNvSpPr>
              <a:spLocks/>
            </p:cNvSpPr>
            <p:nvPr/>
          </p:nvSpPr>
          <p:spPr bwMode="auto">
            <a:xfrm>
              <a:off x="375609" y="9878242"/>
              <a:ext cx="2882225" cy="189343"/>
            </a:xfrm>
            <a:custGeom>
              <a:avLst/>
              <a:gdLst>
                <a:gd name="T0" fmla="*/ 133 w 137"/>
                <a:gd name="T1" fmla="*/ 9 h 9"/>
                <a:gd name="T2" fmla="*/ 4 w 137"/>
                <a:gd name="T3" fmla="*/ 9 h 9"/>
                <a:gd name="T4" fmla="*/ 0 w 137"/>
                <a:gd name="T5" fmla="*/ 4 h 9"/>
                <a:gd name="T6" fmla="*/ 4 w 137"/>
                <a:gd name="T7" fmla="*/ 0 h 9"/>
                <a:gd name="T8" fmla="*/ 133 w 137"/>
                <a:gd name="T9" fmla="*/ 0 h 9"/>
                <a:gd name="T10" fmla="*/ 137 w 137"/>
                <a:gd name="T11" fmla="*/ 4 h 9"/>
                <a:gd name="T12" fmla="*/ 133 w 13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7" h="9">
                  <a:moveTo>
                    <a:pt x="133" y="9"/>
                  </a:moveTo>
                  <a:cubicBezTo>
                    <a:pt x="4" y="9"/>
                    <a:pt x="4" y="9"/>
                    <a:pt x="4" y="9"/>
                  </a:cubicBezTo>
                  <a:cubicBezTo>
                    <a:pt x="2" y="9"/>
                    <a:pt x="0" y="7"/>
                    <a:pt x="0" y="4"/>
                  </a:cubicBezTo>
                  <a:cubicBezTo>
                    <a:pt x="0" y="2"/>
                    <a:pt x="2" y="0"/>
                    <a:pt x="4" y="0"/>
                  </a:cubicBezTo>
                  <a:cubicBezTo>
                    <a:pt x="133" y="0"/>
                    <a:pt x="133" y="0"/>
                    <a:pt x="133" y="0"/>
                  </a:cubicBezTo>
                  <a:cubicBezTo>
                    <a:pt x="135" y="0"/>
                    <a:pt x="137" y="2"/>
                    <a:pt x="137" y="4"/>
                  </a:cubicBezTo>
                  <a:cubicBezTo>
                    <a:pt x="137" y="7"/>
                    <a:pt x="135" y="9"/>
                    <a:pt x="133" y="9"/>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Rectangle 384"/>
            <p:cNvSpPr>
              <a:spLocks noChangeArrowheads="1"/>
            </p:cNvSpPr>
            <p:nvPr/>
          </p:nvSpPr>
          <p:spPr bwMode="auto">
            <a:xfrm>
              <a:off x="333533"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Rectangle 385"/>
            <p:cNvSpPr>
              <a:spLocks noChangeArrowheads="1"/>
            </p:cNvSpPr>
            <p:nvPr/>
          </p:nvSpPr>
          <p:spPr bwMode="auto">
            <a:xfrm>
              <a:off x="2248004"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Rectangle 386"/>
            <p:cNvSpPr>
              <a:spLocks noChangeArrowheads="1"/>
            </p:cNvSpPr>
            <p:nvPr/>
          </p:nvSpPr>
          <p:spPr bwMode="auto">
            <a:xfrm>
              <a:off x="3194720"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Rectangle 387"/>
            <p:cNvSpPr>
              <a:spLocks noChangeArrowheads="1"/>
            </p:cNvSpPr>
            <p:nvPr/>
          </p:nvSpPr>
          <p:spPr bwMode="auto">
            <a:xfrm>
              <a:off x="3194720" y="5323486"/>
              <a:ext cx="21038" cy="240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Rectangle 388"/>
            <p:cNvSpPr>
              <a:spLocks noChangeArrowheads="1"/>
            </p:cNvSpPr>
            <p:nvPr/>
          </p:nvSpPr>
          <p:spPr bwMode="auto">
            <a:xfrm>
              <a:off x="-402802" y="7728847"/>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Rectangle 389"/>
            <p:cNvSpPr>
              <a:spLocks noChangeArrowheads="1"/>
            </p:cNvSpPr>
            <p:nvPr/>
          </p:nvSpPr>
          <p:spPr bwMode="auto">
            <a:xfrm>
              <a:off x="-402802" y="7728847"/>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Rectangle 390"/>
            <p:cNvSpPr>
              <a:spLocks noChangeArrowheads="1"/>
            </p:cNvSpPr>
            <p:nvPr/>
          </p:nvSpPr>
          <p:spPr bwMode="auto">
            <a:xfrm>
              <a:off x="-402802" y="732561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Rectangle 391"/>
            <p:cNvSpPr>
              <a:spLocks noChangeArrowheads="1"/>
            </p:cNvSpPr>
            <p:nvPr/>
          </p:nvSpPr>
          <p:spPr bwMode="auto">
            <a:xfrm>
              <a:off x="-402802" y="732561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Rectangle 392"/>
            <p:cNvSpPr>
              <a:spLocks noChangeArrowheads="1"/>
            </p:cNvSpPr>
            <p:nvPr/>
          </p:nvSpPr>
          <p:spPr bwMode="auto">
            <a:xfrm>
              <a:off x="-402802" y="6925890"/>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Rectangle 393"/>
            <p:cNvSpPr>
              <a:spLocks noChangeArrowheads="1"/>
            </p:cNvSpPr>
            <p:nvPr/>
          </p:nvSpPr>
          <p:spPr bwMode="auto">
            <a:xfrm>
              <a:off x="-402802" y="6925890"/>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Rectangle 394"/>
            <p:cNvSpPr>
              <a:spLocks noChangeArrowheads="1"/>
            </p:cNvSpPr>
            <p:nvPr/>
          </p:nvSpPr>
          <p:spPr bwMode="auto">
            <a:xfrm>
              <a:off x="-402802" y="652616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Rectangle 395"/>
            <p:cNvSpPr>
              <a:spLocks noChangeArrowheads="1"/>
            </p:cNvSpPr>
            <p:nvPr/>
          </p:nvSpPr>
          <p:spPr bwMode="auto">
            <a:xfrm>
              <a:off x="-402802" y="652616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Rectangle 396"/>
            <p:cNvSpPr>
              <a:spLocks noChangeArrowheads="1"/>
            </p:cNvSpPr>
            <p:nvPr/>
          </p:nvSpPr>
          <p:spPr bwMode="auto">
            <a:xfrm>
              <a:off x="-402802" y="612293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Rectangle 397"/>
            <p:cNvSpPr>
              <a:spLocks noChangeArrowheads="1"/>
            </p:cNvSpPr>
            <p:nvPr/>
          </p:nvSpPr>
          <p:spPr bwMode="auto">
            <a:xfrm>
              <a:off x="-402802" y="612293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Rectangle 398"/>
            <p:cNvSpPr>
              <a:spLocks noChangeArrowheads="1"/>
            </p:cNvSpPr>
            <p:nvPr/>
          </p:nvSpPr>
          <p:spPr bwMode="auto">
            <a:xfrm>
              <a:off x="-402802" y="5723211"/>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Rectangle 399"/>
            <p:cNvSpPr>
              <a:spLocks noChangeArrowheads="1"/>
            </p:cNvSpPr>
            <p:nvPr/>
          </p:nvSpPr>
          <p:spPr bwMode="auto">
            <a:xfrm>
              <a:off x="-402802" y="5723211"/>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Rectangle 400"/>
            <p:cNvSpPr>
              <a:spLocks noChangeArrowheads="1"/>
            </p:cNvSpPr>
            <p:nvPr/>
          </p:nvSpPr>
          <p:spPr bwMode="auto">
            <a:xfrm>
              <a:off x="-402802" y="5323486"/>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401"/>
            <p:cNvSpPr>
              <a:spLocks noChangeArrowheads="1"/>
            </p:cNvSpPr>
            <p:nvPr/>
          </p:nvSpPr>
          <p:spPr bwMode="auto">
            <a:xfrm>
              <a:off x="1301287" y="5344524"/>
              <a:ext cx="21038" cy="242639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Rectangle 402"/>
            <p:cNvSpPr>
              <a:spLocks noChangeArrowheads="1"/>
            </p:cNvSpPr>
            <p:nvPr/>
          </p:nvSpPr>
          <p:spPr bwMode="auto">
            <a:xfrm>
              <a:off x="-87230" y="5786325"/>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403"/>
            <p:cNvSpPr>
              <a:spLocks noChangeArrowheads="1"/>
            </p:cNvSpPr>
            <p:nvPr/>
          </p:nvSpPr>
          <p:spPr bwMode="auto">
            <a:xfrm>
              <a:off x="459762" y="6186050"/>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404"/>
            <p:cNvSpPr>
              <a:spLocks noChangeArrowheads="1"/>
            </p:cNvSpPr>
            <p:nvPr/>
          </p:nvSpPr>
          <p:spPr bwMode="auto">
            <a:xfrm>
              <a:off x="186266" y="5470753"/>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405"/>
            <p:cNvSpPr>
              <a:spLocks noChangeArrowheads="1"/>
            </p:cNvSpPr>
            <p:nvPr/>
          </p:nvSpPr>
          <p:spPr bwMode="auto">
            <a:xfrm>
              <a:off x="-150344" y="7493920"/>
              <a:ext cx="946716" cy="168305"/>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406"/>
            <p:cNvSpPr>
              <a:spLocks noChangeArrowheads="1"/>
            </p:cNvSpPr>
            <p:nvPr/>
          </p:nvSpPr>
          <p:spPr bwMode="auto">
            <a:xfrm>
              <a:off x="1364402"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408"/>
            <p:cNvSpPr>
              <a:spLocks noChangeArrowheads="1"/>
            </p:cNvSpPr>
            <p:nvPr/>
          </p:nvSpPr>
          <p:spPr bwMode="auto">
            <a:xfrm>
              <a:off x="1890355" y="6143974"/>
              <a:ext cx="294534"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409"/>
            <p:cNvSpPr>
              <a:spLocks noChangeArrowheads="1"/>
            </p:cNvSpPr>
            <p:nvPr/>
          </p:nvSpPr>
          <p:spPr bwMode="auto">
            <a:xfrm>
              <a:off x="1637898" y="5428677"/>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410"/>
            <p:cNvSpPr>
              <a:spLocks noChangeArrowheads="1"/>
            </p:cNvSpPr>
            <p:nvPr/>
          </p:nvSpPr>
          <p:spPr bwMode="auto">
            <a:xfrm>
              <a:off x="1301287" y="7451846"/>
              <a:ext cx="925678" cy="16830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411"/>
            <p:cNvSpPr>
              <a:spLocks noChangeArrowheads="1"/>
            </p:cNvSpPr>
            <p:nvPr/>
          </p:nvSpPr>
          <p:spPr bwMode="auto">
            <a:xfrm>
              <a:off x="2837071"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Rectangle 412"/>
            <p:cNvSpPr>
              <a:spLocks noChangeArrowheads="1"/>
            </p:cNvSpPr>
            <p:nvPr/>
          </p:nvSpPr>
          <p:spPr bwMode="auto">
            <a:xfrm>
              <a:off x="2837071" y="5744249"/>
              <a:ext cx="273496" cy="147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Rectangle 413"/>
            <p:cNvSpPr>
              <a:spLocks noChangeArrowheads="1"/>
            </p:cNvSpPr>
            <p:nvPr/>
          </p:nvSpPr>
          <p:spPr bwMode="auto">
            <a:xfrm>
              <a:off x="3363025" y="6143974"/>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Rectangle 414"/>
            <p:cNvSpPr>
              <a:spLocks noChangeArrowheads="1"/>
            </p:cNvSpPr>
            <p:nvPr/>
          </p:nvSpPr>
          <p:spPr bwMode="auto">
            <a:xfrm>
              <a:off x="3363025" y="6143974"/>
              <a:ext cx="273496" cy="107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415"/>
            <p:cNvSpPr>
              <a:spLocks noChangeArrowheads="1"/>
            </p:cNvSpPr>
            <p:nvPr/>
          </p:nvSpPr>
          <p:spPr bwMode="auto">
            <a:xfrm>
              <a:off x="3089529" y="5428677"/>
              <a:ext cx="294534"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Rectangle 416"/>
            <p:cNvSpPr>
              <a:spLocks noChangeArrowheads="1"/>
            </p:cNvSpPr>
            <p:nvPr/>
          </p:nvSpPr>
          <p:spPr bwMode="auto">
            <a:xfrm>
              <a:off x="3089529" y="5428677"/>
              <a:ext cx="294534" cy="179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417"/>
            <p:cNvSpPr>
              <a:spLocks noChangeArrowheads="1"/>
            </p:cNvSpPr>
            <p:nvPr/>
          </p:nvSpPr>
          <p:spPr bwMode="auto">
            <a:xfrm>
              <a:off x="2773957" y="7451846"/>
              <a:ext cx="925678" cy="168305"/>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Rectangle 418"/>
            <p:cNvSpPr>
              <a:spLocks noChangeArrowheads="1"/>
            </p:cNvSpPr>
            <p:nvPr/>
          </p:nvSpPr>
          <p:spPr bwMode="auto">
            <a:xfrm>
              <a:off x="2773957" y="7451846"/>
              <a:ext cx="925678" cy="168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419"/>
            <p:cNvSpPr>
              <a:spLocks noEditPoints="1"/>
            </p:cNvSpPr>
            <p:nvPr/>
          </p:nvSpPr>
          <p:spPr bwMode="auto">
            <a:xfrm>
              <a:off x="2353194" y="5218296"/>
              <a:ext cx="2840148" cy="2826123"/>
            </a:xfrm>
            <a:custGeom>
              <a:avLst/>
              <a:gdLst>
                <a:gd name="T0" fmla="*/ 28 w 135"/>
                <a:gd name="T1" fmla="*/ 113 h 134"/>
                <a:gd name="T2" fmla="*/ 21 w 135"/>
                <a:gd name="T3" fmla="*/ 28 h 134"/>
                <a:gd name="T4" fmla="*/ 106 w 135"/>
                <a:gd name="T5" fmla="*/ 21 h 134"/>
                <a:gd name="T6" fmla="*/ 113 w 135"/>
                <a:gd name="T7" fmla="*/ 106 h 134"/>
                <a:gd name="T8" fmla="*/ 28 w 135"/>
                <a:gd name="T9" fmla="*/ 113 h 134"/>
                <a:gd name="T10" fmla="*/ 32 w 135"/>
                <a:gd name="T11" fmla="*/ 109 h 134"/>
                <a:gd name="T12" fmla="*/ 109 w 135"/>
                <a:gd name="T13" fmla="*/ 102 h 134"/>
                <a:gd name="T14" fmla="*/ 103 w 135"/>
                <a:gd name="T15" fmla="*/ 25 h 134"/>
                <a:gd name="T16" fmla="*/ 26 w 135"/>
                <a:gd name="T17" fmla="*/ 32 h 134"/>
                <a:gd name="T18" fmla="*/ 32 w 135"/>
                <a:gd name="T19" fmla="*/ 10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4">
                  <a:moveTo>
                    <a:pt x="28" y="113"/>
                  </a:moveTo>
                  <a:cubicBezTo>
                    <a:pt x="3" y="91"/>
                    <a:pt x="0" y="53"/>
                    <a:pt x="21" y="28"/>
                  </a:cubicBezTo>
                  <a:cubicBezTo>
                    <a:pt x="43" y="3"/>
                    <a:pt x="81" y="0"/>
                    <a:pt x="106" y="21"/>
                  </a:cubicBezTo>
                  <a:cubicBezTo>
                    <a:pt x="132" y="43"/>
                    <a:pt x="135" y="81"/>
                    <a:pt x="113" y="106"/>
                  </a:cubicBezTo>
                  <a:cubicBezTo>
                    <a:pt x="91" y="131"/>
                    <a:pt x="53" y="134"/>
                    <a:pt x="28" y="113"/>
                  </a:cubicBezTo>
                  <a:moveTo>
                    <a:pt x="32" y="109"/>
                  </a:moveTo>
                  <a:cubicBezTo>
                    <a:pt x="55" y="128"/>
                    <a:pt x="89" y="125"/>
                    <a:pt x="109" y="102"/>
                  </a:cubicBezTo>
                  <a:cubicBezTo>
                    <a:pt x="128" y="80"/>
                    <a:pt x="125" y="45"/>
                    <a:pt x="103" y="25"/>
                  </a:cubicBezTo>
                  <a:cubicBezTo>
                    <a:pt x="80" y="6"/>
                    <a:pt x="45" y="9"/>
                    <a:pt x="26" y="32"/>
                  </a:cubicBezTo>
                  <a:cubicBezTo>
                    <a:pt x="6" y="54"/>
                    <a:pt x="9" y="89"/>
                    <a:pt x="32" y="109"/>
                  </a:cubicBezTo>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420"/>
            <p:cNvSpPr>
              <a:spLocks/>
            </p:cNvSpPr>
            <p:nvPr/>
          </p:nvSpPr>
          <p:spPr bwMode="auto">
            <a:xfrm>
              <a:off x="4730504" y="5996707"/>
              <a:ext cx="231420" cy="1244758"/>
            </a:xfrm>
            <a:custGeom>
              <a:avLst/>
              <a:gdLst>
                <a:gd name="T0" fmla="*/ 0 w 11"/>
                <a:gd name="T1" fmla="*/ 0 h 59"/>
                <a:gd name="T2" fmla="*/ 0 w 11"/>
                <a:gd name="T3" fmla="*/ 59 h 59"/>
                <a:gd name="T4" fmla="*/ 6 w 11"/>
                <a:gd name="T5" fmla="*/ 47 h 59"/>
                <a:gd name="T6" fmla="*/ 0 w 11"/>
                <a:gd name="T7" fmla="*/ 0 h 59"/>
              </a:gdLst>
              <a:ahLst/>
              <a:cxnLst>
                <a:cxn ang="0">
                  <a:pos x="T0" y="T1"/>
                </a:cxn>
                <a:cxn ang="0">
                  <a:pos x="T2" y="T3"/>
                </a:cxn>
                <a:cxn ang="0">
                  <a:pos x="T4" y="T5"/>
                </a:cxn>
                <a:cxn ang="0">
                  <a:pos x="T6" y="T7"/>
                </a:cxn>
              </a:cxnLst>
              <a:rect l="0" t="0" r="r" b="b"/>
              <a:pathLst>
                <a:path w="11" h="59">
                  <a:moveTo>
                    <a:pt x="0" y="0"/>
                  </a:moveTo>
                  <a:cubicBezTo>
                    <a:pt x="0" y="59"/>
                    <a:pt x="0" y="59"/>
                    <a:pt x="0" y="59"/>
                  </a:cubicBezTo>
                  <a:cubicBezTo>
                    <a:pt x="2" y="55"/>
                    <a:pt x="4" y="51"/>
                    <a:pt x="6" y="47"/>
                  </a:cubicBezTo>
                  <a:cubicBezTo>
                    <a:pt x="11" y="31"/>
                    <a:pt x="9" y="14"/>
                    <a:pt x="0" y="0"/>
                  </a:cubicBezTo>
                </a:path>
              </a:pathLst>
            </a:custGeom>
            <a:solidFill>
              <a:srgbClr val="F79C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421"/>
            <p:cNvSpPr>
              <a:spLocks/>
            </p:cNvSpPr>
            <p:nvPr/>
          </p:nvSpPr>
          <p:spPr bwMode="auto">
            <a:xfrm>
              <a:off x="4435970" y="5702173"/>
              <a:ext cx="294534" cy="1833825"/>
            </a:xfrm>
            <a:custGeom>
              <a:avLst/>
              <a:gdLst>
                <a:gd name="T0" fmla="*/ 0 w 14"/>
                <a:gd name="T1" fmla="*/ 0 h 87"/>
                <a:gd name="T2" fmla="*/ 0 w 14"/>
                <a:gd name="T3" fmla="*/ 87 h 87"/>
                <a:gd name="T4" fmla="*/ 10 w 14"/>
                <a:gd name="T5" fmla="*/ 77 h 87"/>
                <a:gd name="T6" fmla="*/ 14 w 14"/>
                <a:gd name="T7" fmla="*/ 73 h 87"/>
                <a:gd name="T8" fmla="*/ 14 w 14"/>
                <a:gd name="T9" fmla="*/ 14 h 87"/>
                <a:gd name="T10" fmla="*/ 4 w 14"/>
                <a:gd name="T11" fmla="*/ 2 h 87"/>
                <a:gd name="T12" fmla="*/ 0 w 14"/>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14" h="87">
                  <a:moveTo>
                    <a:pt x="0" y="0"/>
                  </a:moveTo>
                  <a:cubicBezTo>
                    <a:pt x="0" y="87"/>
                    <a:pt x="0" y="87"/>
                    <a:pt x="0" y="87"/>
                  </a:cubicBezTo>
                  <a:cubicBezTo>
                    <a:pt x="4" y="84"/>
                    <a:pt x="7" y="81"/>
                    <a:pt x="10" y="77"/>
                  </a:cubicBezTo>
                  <a:cubicBezTo>
                    <a:pt x="12" y="76"/>
                    <a:pt x="13" y="74"/>
                    <a:pt x="14" y="73"/>
                  </a:cubicBezTo>
                  <a:cubicBezTo>
                    <a:pt x="14" y="14"/>
                    <a:pt x="14" y="14"/>
                    <a:pt x="14" y="14"/>
                  </a:cubicBezTo>
                  <a:cubicBezTo>
                    <a:pt x="11" y="10"/>
                    <a:pt x="7" y="6"/>
                    <a:pt x="4" y="2"/>
                  </a:cubicBezTo>
                  <a:cubicBezTo>
                    <a:pt x="2" y="1"/>
                    <a:pt x="1" y="0"/>
                    <a:pt x="0" y="0"/>
                  </a:cubicBezTo>
                </a:path>
              </a:pathLst>
            </a:custGeom>
            <a:solidFill>
              <a:srgbClr val="5E67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422"/>
            <p:cNvSpPr>
              <a:spLocks noEditPoints="1"/>
            </p:cNvSpPr>
            <p:nvPr/>
          </p:nvSpPr>
          <p:spPr bwMode="auto">
            <a:xfrm>
              <a:off x="2626690" y="5470753"/>
              <a:ext cx="1809280" cy="2258093"/>
            </a:xfrm>
            <a:custGeom>
              <a:avLst/>
              <a:gdLst>
                <a:gd name="T0" fmla="*/ 14 w 86"/>
                <a:gd name="T1" fmla="*/ 89 h 107"/>
                <a:gd name="T2" fmla="*/ 27 w 86"/>
                <a:gd name="T3" fmla="*/ 94 h 107"/>
                <a:gd name="T4" fmla="*/ 10 w 86"/>
                <a:gd name="T5" fmla="*/ 70 h 107"/>
                <a:gd name="T6" fmla="*/ 13 w 86"/>
                <a:gd name="T7" fmla="*/ 88 h 107"/>
                <a:gd name="T8" fmla="*/ 27 w 86"/>
                <a:gd name="T9" fmla="*/ 83 h 107"/>
                <a:gd name="T10" fmla="*/ 10 w 86"/>
                <a:gd name="T11" fmla="*/ 83 h 107"/>
                <a:gd name="T12" fmla="*/ 10 w 86"/>
                <a:gd name="T13" fmla="*/ 51 h 107"/>
                <a:gd name="T14" fmla="*/ 3 w 86"/>
                <a:gd name="T15" fmla="*/ 69 h 107"/>
                <a:gd name="T16" fmla="*/ 10 w 86"/>
                <a:gd name="T17" fmla="*/ 51 h 107"/>
                <a:gd name="T18" fmla="*/ 5 w 86"/>
                <a:gd name="T19" fmla="*/ 32 h 107"/>
                <a:gd name="T20" fmla="*/ 0 w 86"/>
                <a:gd name="T21" fmla="*/ 50 h 107"/>
                <a:gd name="T22" fmla="*/ 10 w 86"/>
                <a:gd name="T23" fmla="*/ 32 h 107"/>
                <a:gd name="T24" fmla="*/ 5 w 86"/>
                <a:gd name="T25" fmla="*/ 31 h 107"/>
                <a:gd name="T26" fmla="*/ 10 w 86"/>
                <a:gd name="T27" fmla="*/ 23 h 107"/>
                <a:gd name="T28" fmla="*/ 20 w 86"/>
                <a:gd name="T29" fmla="*/ 13 h 107"/>
                <a:gd name="T30" fmla="*/ 22 w 86"/>
                <a:gd name="T31" fmla="*/ 13 h 107"/>
                <a:gd name="T32" fmla="*/ 22 w 86"/>
                <a:gd name="T33" fmla="*/ 10 h 107"/>
                <a:gd name="T34" fmla="*/ 22 w 86"/>
                <a:gd name="T35" fmla="*/ 12 h 107"/>
                <a:gd name="T36" fmla="*/ 54 w 86"/>
                <a:gd name="T37" fmla="*/ 0 h 107"/>
                <a:gd name="T38" fmla="*/ 36 w 86"/>
                <a:gd name="T39" fmla="*/ 12 h 107"/>
                <a:gd name="T40" fmla="*/ 45 w 86"/>
                <a:gd name="T41" fmla="*/ 6 h 107"/>
                <a:gd name="T42" fmla="*/ 57 w 86"/>
                <a:gd name="T43" fmla="*/ 12 h 107"/>
                <a:gd name="T44" fmla="*/ 65 w 86"/>
                <a:gd name="T45" fmla="*/ 13 h 107"/>
                <a:gd name="T46" fmla="*/ 58 w 86"/>
                <a:gd name="T47" fmla="*/ 15 h 107"/>
                <a:gd name="T48" fmla="*/ 47 w 86"/>
                <a:gd name="T49" fmla="*/ 28 h 107"/>
                <a:gd name="T50" fmla="*/ 37 w 86"/>
                <a:gd name="T51" fmla="*/ 13 h 107"/>
                <a:gd name="T52" fmla="*/ 36 w 86"/>
                <a:gd name="T53" fmla="*/ 31 h 107"/>
                <a:gd name="T54" fmla="*/ 65 w 86"/>
                <a:gd name="T55" fmla="*/ 32 h 107"/>
                <a:gd name="T56" fmla="*/ 36 w 86"/>
                <a:gd name="T57" fmla="*/ 32 h 107"/>
                <a:gd name="T58" fmla="*/ 48 w 86"/>
                <a:gd name="T59" fmla="*/ 50 h 107"/>
                <a:gd name="T60" fmla="*/ 65 w 86"/>
                <a:gd name="T61" fmla="*/ 51 h 107"/>
                <a:gd name="T62" fmla="*/ 48 w 86"/>
                <a:gd name="T63" fmla="*/ 69 h 107"/>
                <a:gd name="T64" fmla="*/ 65 w 86"/>
                <a:gd name="T65" fmla="*/ 70 h 107"/>
                <a:gd name="T66" fmla="*/ 48 w 86"/>
                <a:gd name="T67" fmla="*/ 83 h 107"/>
                <a:gd name="T68" fmla="*/ 28 w 86"/>
                <a:gd name="T69" fmla="*/ 83 h 107"/>
                <a:gd name="T70" fmla="*/ 65 w 86"/>
                <a:gd name="T71" fmla="*/ 88 h 107"/>
                <a:gd name="T72" fmla="*/ 28 w 86"/>
                <a:gd name="T73" fmla="*/ 89 h 107"/>
                <a:gd name="T74" fmla="*/ 51 w 86"/>
                <a:gd name="T75" fmla="*/ 94 h 107"/>
                <a:gd name="T76" fmla="*/ 32 w 86"/>
                <a:gd name="T77" fmla="*/ 102 h 107"/>
                <a:gd name="T78" fmla="*/ 64 w 86"/>
                <a:gd name="T79" fmla="*/ 107 h 107"/>
                <a:gd name="T80" fmla="*/ 86 w 86"/>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107">
                  <a:moveTo>
                    <a:pt x="27" y="89"/>
                  </a:moveTo>
                  <a:cubicBezTo>
                    <a:pt x="14" y="89"/>
                    <a:pt x="14" y="89"/>
                    <a:pt x="14" y="89"/>
                  </a:cubicBezTo>
                  <a:cubicBezTo>
                    <a:pt x="15" y="91"/>
                    <a:pt x="17" y="92"/>
                    <a:pt x="19" y="94"/>
                  </a:cubicBezTo>
                  <a:cubicBezTo>
                    <a:pt x="27" y="94"/>
                    <a:pt x="27" y="94"/>
                    <a:pt x="27" y="94"/>
                  </a:cubicBezTo>
                  <a:cubicBezTo>
                    <a:pt x="27" y="89"/>
                    <a:pt x="27" y="89"/>
                    <a:pt x="27" y="89"/>
                  </a:cubicBezTo>
                  <a:moveTo>
                    <a:pt x="10" y="70"/>
                  </a:moveTo>
                  <a:cubicBezTo>
                    <a:pt x="3" y="70"/>
                    <a:pt x="3" y="70"/>
                    <a:pt x="3" y="70"/>
                  </a:cubicBezTo>
                  <a:cubicBezTo>
                    <a:pt x="5" y="76"/>
                    <a:pt x="8" y="82"/>
                    <a:pt x="13" y="88"/>
                  </a:cubicBezTo>
                  <a:cubicBezTo>
                    <a:pt x="27" y="88"/>
                    <a:pt x="27" y="88"/>
                    <a:pt x="27" y="88"/>
                  </a:cubicBezTo>
                  <a:cubicBezTo>
                    <a:pt x="27" y="83"/>
                    <a:pt x="27" y="83"/>
                    <a:pt x="27" y="83"/>
                  </a:cubicBezTo>
                  <a:cubicBezTo>
                    <a:pt x="23" y="83"/>
                    <a:pt x="23" y="83"/>
                    <a:pt x="23" y="83"/>
                  </a:cubicBezTo>
                  <a:cubicBezTo>
                    <a:pt x="10" y="83"/>
                    <a:pt x="10" y="83"/>
                    <a:pt x="10" y="83"/>
                  </a:cubicBezTo>
                  <a:cubicBezTo>
                    <a:pt x="10" y="70"/>
                    <a:pt x="10" y="70"/>
                    <a:pt x="10" y="70"/>
                  </a:cubicBezTo>
                  <a:moveTo>
                    <a:pt x="10" y="51"/>
                  </a:moveTo>
                  <a:cubicBezTo>
                    <a:pt x="0" y="51"/>
                    <a:pt x="0" y="51"/>
                    <a:pt x="0" y="51"/>
                  </a:cubicBezTo>
                  <a:cubicBezTo>
                    <a:pt x="0" y="57"/>
                    <a:pt x="1" y="63"/>
                    <a:pt x="3" y="69"/>
                  </a:cubicBezTo>
                  <a:cubicBezTo>
                    <a:pt x="10" y="69"/>
                    <a:pt x="10" y="69"/>
                    <a:pt x="10" y="69"/>
                  </a:cubicBezTo>
                  <a:cubicBezTo>
                    <a:pt x="10" y="51"/>
                    <a:pt x="10" y="51"/>
                    <a:pt x="10" y="51"/>
                  </a:cubicBezTo>
                  <a:moveTo>
                    <a:pt x="10" y="32"/>
                  </a:moveTo>
                  <a:cubicBezTo>
                    <a:pt x="5" y="32"/>
                    <a:pt x="5" y="32"/>
                    <a:pt x="5" y="32"/>
                  </a:cubicBezTo>
                  <a:cubicBezTo>
                    <a:pt x="4" y="33"/>
                    <a:pt x="4" y="34"/>
                    <a:pt x="3" y="35"/>
                  </a:cubicBezTo>
                  <a:cubicBezTo>
                    <a:pt x="2" y="40"/>
                    <a:pt x="1" y="45"/>
                    <a:pt x="0" y="50"/>
                  </a:cubicBezTo>
                  <a:cubicBezTo>
                    <a:pt x="10" y="50"/>
                    <a:pt x="10" y="50"/>
                    <a:pt x="10" y="50"/>
                  </a:cubicBezTo>
                  <a:cubicBezTo>
                    <a:pt x="10" y="32"/>
                    <a:pt x="10" y="32"/>
                    <a:pt x="10" y="32"/>
                  </a:cubicBezTo>
                  <a:moveTo>
                    <a:pt x="10" y="23"/>
                  </a:moveTo>
                  <a:cubicBezTo>
                    <a:pt x="8" y="25"/>
                    <a:pt x="7" y="28"/>
                    <a:pt x="5" y="31"/>
                  </a:cubicBezTo>
                  <a:cubicBezTo>
                    <a:pt x="10" y="31"/>
                    <a:pt x="10" y="31"/>
                    <a:pt x="10" y="31"/>
                  </a:cubicBezTo>
                  <a:cubicBezTo>
                    <a:pt x="10" y="23"/>
                    <a:pt x="10" y="23"/>
                    <a:pt x="10" y="23"/>
                  </a:cubicBezTo>
                  <a:moveTo>
                    <a:pt x="22" y="13"/>
                  </a:moveTo>
                  <a:cubicBezTo>
                    <a:pt x="20" y="13"/>
                    <a:pt x="20" y="13"/>
                    <a:pt x="20" y="13"/>
                  </a:cubicBezTo>
                  <a:cubicBezTo>
                    <a:pt x="19" y="13"/>
                    <a:pt x="19" y="13"/>
                    <a:pt x="19" y="13"/>
                  </a:cubicBezTo>
                  <a:cubicBezTo>
                    <a:pt x="22" y="13"/>
                    <a:pt x="22" y="13"/>
                    <a:pt x="22" y="13"/>
                  </a:cubicBezTo>
                  <a:cubicBezTo>
                    <a:pt x="22" y="13"/>
                    <a:pt x="22" y="13"/>
                    <a:pt x="22" y="13"/>
                  </a:cubicBezTo>
                  <a:moveTo>
                    <a:pt x="22" y="10"/>
                  </a:moveTo>
                  <a:cubicBezTo>
                    <a:pt x="22" y="11"/>
                    <a:pt x="21" y="11"/>
                    <a:pt x="21" y="12"/>
                  </a:cubicBezTo>
                  <a:cubicBezTo>
                    <a:pt x="22" y="12"/>
                    <a:pt x="22" y="12"/>
                    <a:pt x="22" y="12"/>
                  </a:cubicBezTo>
                  <a:cubicBezTo>
                    <a:pt x="22" y="10"/>
                    <a:pt x="22" y="10"/>
                    <a:pt x="22" y="10"/>
                  </a:cubicBezTo>
                  <a:moveTo>
                    <a:pt x="54" y="0"/>
                  </a:moveTo>
                  <a:cubicBezTo>
                    <a:pt x="48" y="0"/>
                    <a:pt x="42" y="1"/>
                    <a:pt x="36" y="4"/>
                  </a:cubicBezTo>
                  <a:cubicBezTo>
                    <a:pt x="36" y="12"/>
                    <a:pt x="36" y="12"/>
                    <a:pt x="36" y="12"/>
                  </a:cubicBezTo>
                  <a:cubicBezTo>
                    <a:pt x="38" y="12"/>
                    <a:pt x="38" y="12"/>
                    <a:pt x="38" y="12"/>
                  </a:cubicBezTo>
                  <a:cubicBezTo>
                    <a:pt x="39" y="9"/>
                    <a:pt x="42" y="7"/>
                    <a:pt x="45" y="6"/>
                  </a:cubicBezTo>
                  <a:cubicBezTo>
                    <a:pt x="46" y="6"/>
                    <a:pt x="47" y="6"/>
                    <a:pt x="47" y="6"/>
                  </a:cubicBezTo>
                  <a:cubicBezTo>
                    <a:pt x="51" y="6"/>
                    <a:pt x="55" y="8"/>
                    <a:pt x="57" y="12"/>
                  </a:cubicBezTo>
                  <a:cubicBezTo>
                    <a:pt x="65" y="12"/>
                    <a:pt x="65" y="12"/>
                    <a:pt x="65" y="12"/>
                  </a:cubicBezTo>
                  <a:cubicBezTo>
                    <a:pt x="65" y="13"/>
                    <a:pt x="65" y="13"/>
                    <a:pt x="65" y="13"/>
                  </a:cubicBezTo>
                  <a:cubicBezTo>
                    <a:pt x="57" y="13"/>
                    <a:pt x="57" y="13"/>
                    <a:pt x="57" y="13"/>
                  </a:cubicBezTo>
                  <a:cubicBezTo>
                    <a:pt x="57" y="13"/>
                    <a:pt x="58" y="14"/>
                    <a:pt x="58" y="15"/>
                  </a:cubicBezTo>
                  <a:cubicBezTo>
                    <a:pt x="59" y="21"/>
                    <a:pt x="55" y="27"/>
                    <a:pt x="49" y="28"/>
                  </a:cubicBezTo>
                  <a:cubicBezTo>
                    <a:pt x="49" y="28"/>
                    <a:pt x="48" y="28"/>
                    <a:pt x="47" y="28"/>
                  </a:cubicBezTo>
                  <a:cubicBezTo>
                    <a:pt x="42" y="28"/>
                    <a:pt x="38" y="24"/>
                    <a:pt x="37" y="19"/>
                  </a:cubicBezTo>
                  <a:cubicBezTo>
                    <a:pt x="36" y="17"/>
                    <a:pt x="36" y="15"/>
                    <a:pt x="37" y="13"/>
                  </a:cubicBezTo>
                  <a:cubicBezTo>
                    <a:pt x="36" y="13"/>
                    <a:pt x="36" y="13"/>
                    <a:pt x="36" y="13"/>
                  </a:cubicBezTo>
                  <a:cubicBezTo>
                    <a:pt x="36" y="31"/>
                    <a:pt x="36" y="31"/>
                    <a:pt x="36" y="31"/>
                  </a:cubicBezTo>
                  <a:cubicBezTo>
                    <a:pt x="65" y="31"/>
                    <a:pt x="65" y="31"/>
                    <a:pt x="65" y="31"/>
                  </a:cubicBezTo>
                  <a:cubicBezTo>
                    <a:pt x="65" y="32"/>
                    <a:pt x="65" y="32"/>
                    <a:pt x="65" y="32"/>
                  </a:cubicBezTo>
                  <a:cubicBezTo>
                    <a:pt x="36" y="32"/>
                    <a:pt x="36" y="32"/>
                    <a:pt x="36" y="32"/>
                  </a:cubicBezTo>
                  <a:cubicBezTo>
                    <a:pt x="36" y="32"/>
                    <a:pt x="36" y="32"/>
                    <a:pt x="36" y="32"/>
                  </a:cubicBezTo>
                  <a:cubicBezTo>
                    <a:pt x="48" y="32"/>
                    <a:pt x="48" y="32"/>
                    <a:pt x="48" y="32"/>
                  </a:cubicBezTo>
                  <a:cubicBezTo>
                    <a:pt x="48" y="50"/>
                    <a:pt x="48" y="50"/>
                    <a:pt x="48" y="50"/>
                  </a:cubicBezTo>
                  <a:cubicBezTo>
                    <a:pt x="65" y="50"/>
                    <a:pt x="65" y="50"/>
                    <a:pt x="65" y="50"/>
                  </a:cubicBezTo>
                  <a:cubicBezTo>
                    <a:pt x="65" y="51"/>
                    <a:pt x="65" y="51"/>
                    <a:pt x="65" y="51"/>
                  </a:cubicBezTo>
                  <a:cubicBezTo>
                    <a:pt x="48" y="51"/>
                    <a:pt x="48" y="51"/>
                    <a:pt x="48" y="51"/>
                  </a:cubicBezTo>
                  <a:cubicBezTo>
                    <a:pt x="48" y="69"/>
                    <a:pt x="48" y="69"/>
                    <a:pt x="48" y="69"/>
                  </a:cubicBezTo>
                  <a:cubicBezTo>
                    <a:pt x="65" y="69"/>
                    <a:pt x="65" y="69"/>
                    <a:pt x="65" y="69"/>
                  </a:cubicBezTo>
                  <a:cubicBezTo>
                    <a:pt x="65" y="70"/>
                    <a:pt x="65" y="70"/>
                    <a:pt x="65" y="70"/>
                  </a:cubicBezTo>
                  <a:cubicBezTo>
                    <a:pt x="48" y="70"/>
                    <a:pt x="48" y="70"/>
                    <a:pt x="48" y="70"/>
                  </a:cubicBezTo>
                  <a:cubicBezTo>
                    <a:pt x="48" y="83"/>
                    <a:pt x="48" y="83"/>
                    <a:pt x="48" y="83"/>
                  </a:cubicBezTo>
                  <a:cubicBezTo>
                    <a:pt x="35" y="83"/>
                    <a:pt x="35" y="83"/>
                    <a:pt x="35" y="83"/>
                  </a:cubicBezTo>
                  <a:cubicBezTo>
                    <a:pt x="28" y="83"/>
                    <a:pt x="28" y="83"/>
                    <a:pt x="28" y="83"/>
                  </a:cubicBezTo>
                  <a:cubicBezTo>
                    <a:pt x="28" y="88"/>
                    <a:pt x="28" y="88"/>
                    <a:pt x="28" y="88"/>
                  </a:cubicBezTo>
                  <a:cubicBezTo>
                    <a:pt x="65" y="88"/>
                    <a:pt x="65" y="88"/>
                    <a:pt x="65" y="88"/>
                  </a:cubicBezTo>
                  <a:cubicBezTo>
                    <a:pt x="65" y="89"/>
                    <a:pt x="65" y="89"/>
                    <a:pt x="65" y="89"/>
                  </a:cubicBezTo>
                  <a:cubicBezTo>
                    <a:pt x="28" y="89"/>
                    <a:pt x="28" y="89"/>
                    <a:pt x="28" y="89"/>
                  </a:cubicBezTo>
                  <a:cubicBezTo>
                    <a:pt x="28" y="94"/>
                    <a:pt x="28" y="94"/>
                    <a:pt x="28" y="94"/>
                  </a:cubicBezTo>
                  <a:cubicBezTo>
                    <a:pt x="51" y="94"/>
                    <a:pt x="51" y="94"/>
                    <a:pt x="51" y="94"/>
                  </a:cubicBezTo>
                  <a:cubicBezTo>
                    <a:pt x="51" y="102"/>
                    <a:pt x="51" y="102"/>
                    <a:pt x="51" y="102"/>
                  </a:cubicBezTo>
                  <a:cubicBezTo>
                    <a:pt x="32" y="102"/>
                    <a:pt x="32" y="102"/>
                    <a:pt x="32" y="102"/>
                  </a:cubicBezTo>
                  <a:cubicBezTo>
                    <a:pt x="36" y="104"/>
                    <a:pt x="41" y="106"/>
                    <a:pt x="46" y="107"/>
                  </a:cubicBezTo>
                  <a:cubicBezTo>
                    <a:pt x="64" y="107"/>
                    <a:pt x="64" y="107"/>
                    <a:pt x="64" y="107"/>
                  </a:cubicBezTo>
                  <a:cubicBezTo>
                    <a:pt x="71" y="105"/>
                    <a:pt x="79" y="102"/>
                    <a:pt x="86" y="98"/>
                  </a:cubicBezTo>
                  <a:cubicBezTo>
                    <a:pt x="86" y="11"/>
                    <a:pt x="86" y="11"/>
                    <a:pt x="86" y="11"/>
                  </a:cubicBezTo>
                  <a:cubicBezTo>
                    <a:pt x="76" y="4"/>
                    <a:pt x="65" y="0"/>
                    <a:pt x="54" y="0"/>
                  </a:cubicBezTo>
                </a:path>
              </a:pathLst>
            </a:custGeom>
            <a:solidFill>
              <a:srgbClr val="7A7E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423"/>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close/>
                  <a:moveTo>
                    <a:pt x="6" y="0"/>
                  </a:moveTo>
                  <a:lnTo>
                    <a:pt x="0" y="0"/>
                  </a:lnTo>
                  <a:lnTo>
                    <a:pt x="0" y="30"/>
                  </a:lnTo>
                  <a:lnTo>
                    <a:pt x="6" y="30"/>
                  </a:lnTo>
                  <a:lnTo>
                    <a:pt x="6" y="0"/>
                  </a:lnTo>
                  <a:close/>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424"/>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moveTo>
                    <a:pt x="6" y="0"/>
                  </a:moveTo>
                  <a:lnTo>
                    <a:pt x="0" y="0"/>
                  </a:lnTo>
                  <a:lnTo>
                    <a:pt x="0" y="30"/>
                  </a:lnTo>
                  <a:lnTo>
                    <a:pt x="6" y="3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425"/>
            <p:cNvSpPr>
              <a:spLocks/>
            </p:cNvSpPr>
            <p:nvPr/>
          </p:nvSpPr>
          <p:spPr bwMode="auto">
            <a:xfrm>
              <a:off x="3594444" y="7728847"/>
              <a:ext cx="378686" cy="0"/>
            </a:xfrm>
            <a:custGeom>
              <a:avLst/>
              <a:gdLst>
                <a:gd name="T0" fmla="*/ 18 w 18"/>
                <a:gd name="T1" fmla="*/ 0 w 18"/>
                <a:gd name="T2" fmla="*/ 9 w 18"/>
                <a:gd name="T3" fmla="*/ 18 w 18"/>
              </a:gdLst>
              <a:ahLst/>
              <a:cxnLst>
                <a:cxn ang="0">
                  <a:pos x="T0" y="0"/>
                </a:cxn>
                <a:cxn ang="0">
                  <a:pos x="T1" y="0"/>
                </a:cxn>
                <a:cxn ang="0">
                  <a:pos x="T2" y="0"/>
                </a:cxn>
                <a:cxn ang="0">
                  <a:pos x="T3" y="0"/>
                </a:cxn>
              </a:cxnLst>
              <a:rect l="0" t="0" r="r" b="b"/>
              <a:pathLst>
                <a:path w="18">
                  <a:moveTo>
                    <a:pt x="18" y="0"/>
                  </a:moveTo>
                  <a:cubicBezTo>
                    <a:pt x="0" y="0"/>
                    <a:pt x="0" y="0"/>
                    <a:pt x="0" y="0"/>
                  </a:cubicBezTo>
                  <a:cubicBezTo>
                    <a:pt x="3" y="0"/>
                    <a:pt x="6" y="0"/>
                    <a:pt x="9" y="0"/>
                  </a:cubicBezTo>
                  <a:cubicBezTo>
                    <a:pt x="12" y="0"/>
                    <a:pt x="15" y="0"/>
                    <a:pt x="18"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426"/>
            <p:cNvSpPr>
              <a:spLocks/>
            </p:cNvSpPr>
            <p:nvPr/>
          </p:nvSpPr>
          <p:spPr bwMode="auto">
            <a:xfrm>
              <a:off x="2900186" y="7325617"/>
              <a:ext cx="1093983" cy="21038"/>
            </a:xfrm>
            <a:custGeom>
              <a:avLst/>
              <a:gdLst>
                <a:gd name="T0" fmla="*/ 52 w 52"/>
                <a:gd name="T1" fmla="*/ 0 h 1"/>
                <a:gd name="T2" fmla="*/ 15 w 52"/>
                <a:gd name="T3" fmla="*/ 0 h 1"/>
                <a:gd name="T4" fmla="*/ 14 w 52"/>
                <a:gd name="T5" fmla="*/ 0 h 1"/>
                <a:gd name="T6" fmla="*/ 0 w 52"/>
                <a:gd name="T7" fmla="*/ 0 h 1"/>
                <a:gd name="T8" fmla="*/ 1 w 52"/>
                <a:gd name="T9" fmla="*/ 1 h 1"/>
                <a:gd name="T10" fmla="*/ 14 w 52"/>
                <a:gd name="T11" fmla="*/ 1 h 1"/>
                <a:gd name="T12" fmla="*/ 15 w 52"/>
                <a:gd name="T13" fmla="*/ 1 h 1"/>
                <a:gd name="T14" fmla="*/ 52 w 52"/>
                <a:gd name="T15" fmla="*/ 1 h 1"/>
                <a:gd name="T16" fmla="*/ 52 w 5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
                  <a:moveTo>
                    <a:pt x="52" y="0"/>
                  </a:moveTo>
                  <a:cubicBezTo>
                    <a:pt x="15" y="0"/>
                    <a:pt x="15" y="0"/>
                    <a:pt x="15" y="0"/>
                  </a:cubicBezTo>
                  <a:cubicBezTo>
                    <a:pt x="14" y="0"/>
                    <a:pt x="14" y="0"/>
                    <a:pt x="14" y="0"/>
                  </a:cubicBezTo>
                  <a:cubicBezTo>
                    <a:pt x="0" y="0"/>
                    <a:pt x="0" y="0"/>
                    <a:pt x="0" y="0"/>
                  </a:cubicBezTo>
                  <a:cubicBezTo>
                    <a:pt x="0" y="0"/>
                    <a:pt x="0" y="0"/>
                    <a:pt x="1" y="1"/>
                  </a:cubicBezTo>
                  <a:cubicBezTo>
                    <a:pt x="14" y="1"/>
                    <a:pt x="14" y="1"/>
                    <a:pt x="14" y="1"/>
                  </a:cubicBezTo>
                  <a:cubicBezTo>
                    <a:pt x="15" y="1"/>
                    <a:pt x="15" y="1"/>
                    <a:pt x="15" y="1"/>
                  </a:cubicBezTo>
                  <a:cubicBezTo>
                    <a:pt x="52" y="1"/>
                    <a:pt x="52" y="1"/>
                    <a:pt x="52" y="1"/>
                  </a:cubicBezTo>
                  <a:cubicBezTo>
                    <a:pt x="52" y="0"/>
                    <a:pt x="52" y="0"/>
                    <a:pt x="5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427"/>
            <p:cNvSpPr>
              <a:spLocks noEditPoints="1"/>
            </p:cNvSpPr>
            <p:nvPr/>
          </p:nvSpPr>
          <p:spPr bwMode="auto">
            <a:xfrm>
              <a:off x="2689805" y="6925892"/>
              <a:ext cx="1304364" cy="21038"/>
            </a:xfrm>
            <a:custGeom>
              <a:avLst/>
              <a:gdLst>
                <a:gd name="T0" fmla="*/ 7 w 62"/>
                <a:gd name="T1" fmla="*/ 0 h 1"/>
                <a:gd name="T2" fmla="*/ 0 w 62"/>
                <a:gd name="T3" fmla="*/ 0 h 1"/>
                <a:gd name="T4" fmla="*/ 0 w 62"/>
                <a:gd name="T5" fmla="*/ 1 h 1"/>
                <a:gd name="T6" fmla="*/ 7 w 62"/>
                <a:gd name="T7" fmla="*/ 1 h 1"/>
                <a:gd name="T8" fmla="*/ 7 w 62"/>
                <a:gd name="T9" fmla="*/ 0 h 1"/>
                <a:gd name="T10" fmla="*/ 62 w 62"/>
                <a:gd name="T11" fmla="*/ 0 h 1"/>
                <a:gd name="T12" fmla="*/ 45 w 62"/>
                <a:gd name="T13" fmla="*/ 0 h 1"/>
                <a:gd name="T14" fmla="*/ 45 w 62"/>
                <a:gd name="T15" fmla="*/ 1 h 1"/>
                <a:gd name="T16" fmla="*/ 62 w 62"/>
                <a:gd name="T17" fmla="*/ 1 h 1"/>
                <a:gd name="T18" fmla="*/ 62 w 6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1">
                  <a:moveTo>
                    <a:pt x="7" y="0"/>
                  </a:moveTo>
                  <a:cubicBezTo>
                    <a:pt x="0" y="0"/>
                    <a:pt x="0" y="0"/>
                    <a:pt x="0" y="0"/>
                  </a:cubicBezTo>
                  <a:cubicBezTo>
                    <a:pt x="0" y="0"/>
                    <a:pt x="0" y="0"/>
                    <a:pt x="0" y="1"/>
                  </a:cubicBezTo>
                  <a:cubicBezTo>
                    <a:pt x="7" y="1"/>
                    <a:pt x="7" y="1"/>
                    <a:pt x="7" y="1"/>
                  </a:cubicBezTo>
                  <a:cubicBezTo>
                    <a:pt x="7" y="0"/>
                    <a:pt x="7" y="0"/>
                    <a:pt x="7" y="0"/>
                  </a:cubicBezTo>
                  <a:moveTo>
                    <a:pt x="62" y="0"/>
                  </a:moveTo>
                  <a:cubicBezTo>
                    <a:pt x="45" y="0"/>
                    <a:pt x="45" y="0"/>
                    <a:pt x="45" y="0"/>
                  </a:cubicBezTo>
                  <a:cubicBezTo>
                    <a:pt x="45" y="1"/>
                    <a:pt x="45" y="1"/>
                    <a:pt x="45" y="1"/>
                  </a:cubicBezTo>
                  <a:cubicBezTo>
                    <a:pt x="62" y="1"/>
                    <a:pt x="62" y="1"/>
                    <a:pt x="62" y="1"/>
                  </a:cubicBezTo>
                  <a:cubicBezTo>
                    <a:pt x="62" y="0"/>
                    <a:pt x="62" y="0"/>
                    <a:pt x="6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428"/>
            <p:cNvSpPr>
              <a:spLocks noEditPoints="1"/>
            </p:cNvSpPr>
            <p:nvPr/>
          </p:nvSpPr>
          <p:spPr bwMode="auto">
            <a:xfrm>
              <a:off x="2626690" y="6526168"/>
              <a:ext cx="1367479" cy="21038"/>
            </a:xfrm>
            <a:custGeom>
              <a:avLst/>
              <a:gdLst>
                <a:gd name="T0" fmla="*/ 10 w 65"/>
                <a:gd name="T1" fmla="*/ 0 h 1"/>
                <a:gd name="T2" fmla="*/ 0 w 65"/>
                <a:gd name="T3" fmla="*/ 0 h 1"/>
                <a:gd name="T4" fmla="*/ 0 w 65"/>
                <a:gd name="T5" fmla="*/ 1 h 1"/>
                <a:gd name="T6" fmla="*/ 10 w 65"/>
                <a:gd name="T7" fmla="*/ 1 h 1"/>
                <a:gd name="T8" fmla="*/ 10 w 65"/>
                <a:gd name="T9" fmla="*/ 0 h 1"/>
                <a:gd name="T10" fmla="*/ 65 w 65"/>
                <a:gd name="T11" fmla="*/ 0 h 1"/>
                <a:gd name="T12" fmla="*/ 48 w 65"/>
                <a:gd name="T13" fmla="*/ 0 h 1"/>
                <a:gd name="T14" fmla="*/ 48 w 65"/>
                <a:gd name="T15" fmla="*/ 1 h 1"/>
                <a:gd name="T16" fmla="*/ 65 w 65"/>
                <a:gd name="T17" fmla="*/ 1 h 1"/>
                <a:gd name="T18" fmla="*/ 65 w 65"/>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
                  <a:moveTo>
                    <a:pt x="10" y="0"/>
                  </a:moveTo>
                  <a:cubicBezTo>
                    <a:pt x="0" y="0"/>
                    <a:pt x="0" y="0"/>
                    <a:pt x="0" y="0"/>
                  </a:cubicBezTo>
                  <a:cubicBezTo>
                    <a:pt x="0" y="0"/>
                    <a:pt x="0" y="0"/>
                    <a:pt x="0" y="1"/>
                  </a:cubicBezTo>
                  <a:cubicBezTo>
                    <a:pt x="10" y="1"/>
                    <a:pt x="10" y="1"/>
                    <a:pt x="10" y="1"/>
                  </a:cubicBezTo>
                  <a:cubicBezTo>
                    <a:pt x="10" y="0"/>
                    <a:pt x="10" y="0"/>
                    <a:pt x="10" y="0"/>
                  </a:cubicBezTo>
                  <a:moveTo>
                    <a:pt x="65" y="0"/>
                  </a:moveTo>
                  <a:cubicBezTo>
                    <a:pt x="48" y="0"/>
                    <a:pt x="48" y="0"/>
                    <a:pt x="48" y="0"/>
                  </a:cubicBezTo>
                  <a:cubicBezTo>
                    <a:pt x="48" y="1"/>
                    <a:pt x="48" y="1"/>
                    <a:pt x="48" y="1"/>
                  </a:cubicBezTo>
                  <a:cubicBezTo>
                    <a:pt x="65" y="1"/>
                    <a:pt x="65" y="1"/>
                    <a:pt x="65" y="1"/>
                  </a:cubicBezTo>
                  <a:cubicBezTo>
                    <a:pt x="65" y="0"/>
                    <a:pt x="65" y="0"/>
                    <a:pt x="6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429"/>
            <p:cNvSpPr>
              <a:spLocks noEditPoints="1"/>
            </p:cNvSpPr>
            <p:nvPr/>
          </p:nvSpPr>
          <p:spPr bwMode="auto">
            <a:xfrm>
              <a:off x="2731881" y="6122935"/>
              <a:ext cx="1262288" cy="21038"/>
            </a:xfrm>
            <a:custGeom>
              <a:avLst/>
              <a:gdLst>
                <a:gd name="T0" fmla="*/ 5 w 60"/>
                <a:gd name="T1" fmla="*/ 0 h 1"/>
                <a:gd name="T2" fmla="*/ 0 w 60"/>
                <a:gd name="T3" fmla="*/ 0 h 1"/>
                <a:gd name="T4" fmla="*/ 0 w 60"/>
                <a:gd name="T5" fmla="*/ 1 h 1"/>
                <a:gd name="T6" fmla="*/ 5 w 60"/>
                <a:gd name="T7" fmla="*/ 1 h 1"/>
                <a:gd name="T8" fmla="*/ 5 w 60"/>
                <a:gd name="T9" fmla="*/ 0 h 1"/>
                <a:gd name="T10" fmla="*/ 60 w 60"/>
                <a:gd name="T11" fmla="*/ 0 h 1"/>
                <a:gd name="T12" fmla="*/ 31 w 60"/>
                <a:gd name="T13" fmla="*/ 0 h 1"/>
                <a:gd name="T14" fmla="*/ 31 w 60"/>
                <a:gd name="T15" fmla="*/ 1 h 1"/>
                <a:gd name="T16" fmla="*/ 60 w 60"/>
                <a:gd name="T17" fmla="*/ 1 h 1"/>
                <a:gd name="T18" fmla="*/ 60 w 60"/>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
                  <a:moveTo>
                    <a:pt x="5" y="0"/>
                  </a:moveTo>
                  <a:cubicBezTo>
                    <a:pt x="0" y="0"/>
                    <a:pt x="0" y="0"/>
                    <a:pt x="0" y="0"/>
                  </a:cubicBezTo>
                  <a:cubicBezTo>
                    <a:pt x="0" y="0"/>
                    <a:pt x="0" y="0"/>
                    <a:pt x="0" y="1"/>
                  </a:cubicBezTo>
                  <a:cubicBezTo>
                    <a:pt x="5" y="1"/>
                    <a:pt x="5" y="1"/>
                    <a:pt x="5" y="1"/>
                  </a:cubicBezTo>
                  <a:cubicBezTo>
                    <a:pt x="5" y="0"/>
                    <a:pt x="5" y="0"/>
                    <a:pt x="5" y="0"/>
                  </a:cubicBezTo>
                  <a:moveTo>
                    <a:pt x="60" y="0"/>
                  </a:moveTo>
                  <a:cubicBezTo>
                    <a:pt x="31" y="0"/>
                    <a:pt x="31" y="0"/>
                    <a:pt x="31" y="0"/>
                  </a:cubicBezTo>
                  <a:cubicBezTo>
                    <a:pt x="31" y="1"/>
                    <a:pt x="31" y="1"/>
                    <a:pt x="31" y="1"/>
                  </a:cubicBezTo>
                  <a:cubicBezTo>
                    <a:pt x="60" y="1"/>
                    <a:pt x="60" y="1"/>
                    <a:pt x="60" y="1"/>
                  </a:cubicBezTo>
                  <a:cubicBezTo>
                    <a:pt x="60" y="0"/>
                    <a:pt x="60" y="0"/>
                    <a:pt x="60"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430"/>
            <p:cNvSpPr>
              <a:spLocks noEditPoints="1"/>
            </p:cNvSpPr>
            <p:nvPr/>
          </p:nvSpPr>
          <p:spPr bwMode="auto">
            <a:xfrm>
              <a:off x="3047453" y="5723211"/>
              <a:ext cx="946716" cy="21038"/>
            </a:xfrm>
            <a:custGeom>
              <a:avLst/>
              <a:gdLst>
                <a:gd name="T0" fmla="*/ 2 w 45"/>
                <a:gd name="T1" fmla="*/ 0 h 1"/>
                <a:gd name="T2" fmla="*/ 1 w 45"/>
                <a:gd name="T3" fmla="*/ 0 h 1"/>
                <a:gd name="T4" fmla="*/ 0 w 45"/>
                <a:gd name="T5" fmla="*/ 1 h 1"/>
                <a:gd name="T6" fmla="*/ 2 w 45"/>
                <a:gd name="T7" fmla="*/ 1 h 1"/>
                <a:gd name="T8" fmla="*/ 2 w 45"/>
                <a:gd name="T9" fmla="*/ 0 h 1"/>
                <a:gd name="T10" fmla="*/ 18 w 45"/>
                <a:gd name="T11" fmla="*/ 0 h 1"/>
                <a:gd name="T12" fmla="*/ 16 w 45"/>
                <a:gd name="T13" fmla="*/ 0 h 1"/>
                <a:gd name="T14" fmla="*/ 16 w 45"/>
                <a:gd name="T15" fmla="*/ 1 h 1"/>
                <a:gd name="T16" fmla="*/ 17 w 45"/>
                <a:gd name="T17" fmla="*/ 1 h 1"/>
                <a:gd name="T18" fmla="*/ 18 w 45"/>
                <a:gd name="T19" fmla="*/ 0 h 1"/>
                <a:gd name="T20" fmla="*/ 45 w 45"/>
                <a:gd name="T21" fmla="*/ 0 h 1"/>
                <a:gd name="T22" fmla="*/ 37 w 45"/>
                <a:gd name="T23" fmla="*/ 0 h 1"/>
                <a:gd name="T24" fmla="*/ 37 w 45"/>
                <a:gd name="T25" fmla="*/ 1 h 1"/>
                <a:gd name="T26" fmla="*/ 45 w 45"/>
                <a:gd name="T27" fmla="*/ 1 h 1"/>
                <a:gd name="T28" fmla="*/ 45 w 45"/>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
                  <a:moveTo>
                    <a:pt x="2" y="0"/>
                  </a:moveTo>
                  <a:cubicBezTo>
                    <a:pt x="1" y="0"/>
                    <a:pt x="1" y="0"/>
                    <a:pt x="1" y="0"/>
                  </a:cubicBezTo>
                  <a:cubicBezTo>
                    <a:pt x="1" y="0"/>
                    <a:pt x="0" y="0"/>
                    <a:pt x="0" y="1"/>
                  </a:cubicBezTo>
                  <a:cubicBezTo>
                    <a:pt x="2" y="1"/>
                    <a:pt x="2" y="1"/>
                    <a:pt x="2" y="1"/>
                  </a:cubicBezTo>
                  <a:cubicBezTo>
                    <a:pt x="2" y="0"/>
                    <a:pt x="2" y="0"/>
                    <a:pt x="2" y="0"/>
                  </a:cubicBezTo>
                  <a:moveTo>
                    <a:pt x="18" y="0"/>
                  </a:moveTo>
                  <a:cubicBezTo>
                    <a:pt x="16" y="0"/>
                    <a:pt x="16" y="0"/>
                    <a:pt x="16" y="0"/>
                  </a:cubicBezTo>
                  <a:cubicBezTo>
                    <a:pt x="16" y="1"/>
                    <a:pt x="16" y="1"/>
                    <a:pt x="16" y="1"/>
                  </a:cubicBezTo>
                  <a:cubicBezTo>
                    <a:pt x="17" y="1"/>
                    <a:pt x="17" y="1"/>
                    <a:pt x="17" y="1"/>
                  </a:cubicBezTo>
                  <a:cubicBezTo>
                    <a:pt x="17" y="0"/>
                    <a:pt x="18" y="0"/>
                    <a:pt x="18" y="0"/>
                  </a:cubicBezTo>
                  <a:moveTo>
                    <a:pt x="45" y="0"/>
                  </a:moveTo>
                  <a:cubicBezTo>
                    <a:pt x="37" y="0"/>
                    <a:pt x="37" y="0"/>
                    <a:pt x="37" y="0"/>
                  </a:cubicBezTo>
                  <a:cubicBezTo>
                    <a:pt x="37" y="0"/>
                    <a:pt x="37" y="0"/>
                    <a:pt x="37" y="1"/>
                  </a:cubicBezTo>
                  <a:cubicBezTo>
                    <a:pt x="45" y="1"/>
                    <a:pt x="45" y="1"/>
                    <a:pt x="45" y="1"/>
                  </a:cubicBezTo>
                  <a:cubicBezTo>
                    <a:pt x="45" y="0"/>
                    <a:pt x="45" y="0"/>
                    <a:pt x="4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431"/>
            <p:cNvSpPr>
              <a:spLocks/>
            </p:cNvSpPr>
            <p:nvPr/>
          </p:nvSpPr>
          <p:spPr bwMode="auto">
            <a:xfrm>
              <a:off x="2837071" y="5744249"/>
              <a:ext cx="273496" cy="1476177"/>
            </a:xfrm>
            <a:custGeom>
              <a:avLst/>
              <a:gdLst>
                <a:gd name="T0" fmla="*/ 12 w 13"/>
                <a:gd name="T1" fmla="*/ 0 h 70"/>
                <a:gd name="T2" fmla="*/ 9 w 13"/>
                <a:gd name="T3" fmla="*/ 0 h 70"/>
                <a:gd name="T4" fmla="*/ 3 w 13"/>
                <a:gd name="T5" fmla="*/ 7 h 70"/>
                <a:gd name="T6" fmla="*/ 0 w 13"/>
                <a:gd name="T7" fmla="*/ 10 h 70"/>
                <a:gd name="T8" fmla="*/ 0 w 13"/>
                <a:gd name="T9" fmla="*/ 18 h 70"/>
                <a:gd name="T10" fmla="*/ 0 w 13"/>
                <a:gd name="T11" fmla="*/ 19 h 70"/>
                <a:gd name="T12" fmla="*/ 0 w 13"/>
                <a:gd name="T13" fmla="*/ 37 h 70"/>
                <a:gd name="T14" fmla="*/ 0 w 13"/>
                <a:gd name="T15" fmla="*/ 38 h 70"/>
                <a:gd name="T16" fmla="*/ 0 w 13"/>
                <a:gd name="T17" fmla="*/ 56 h 70"/>
                <a:gd name="T18" fmla="*/ 0 w 13"/>
                <a:gd name="T19" fmla="*/ 57 h 70"/>
                <a:gd name="T20" fmla="*/ 0 w 13"/>
                <a:gd name="T21" fmla="*/ 70 h 70"/>
                <a:gd name="T22" fmla="*/ 13 w 13"/>
                <a:gd name="T23" fmla="*/ 70 h 70"/>
                <a:gd name="T24" fmla="*/ 12 w 13"/>
                <a:gd name="T25" fmla="*/ 70 h 70"/>
                <a:gd name="T26" fmla="*/ 12 w 13"/>
                <a:gd name="T27" fmla="*/ 17 h 70"/>
                <a:gd name="T28" fmla="*/ 12 w 13"/>
                <a:gd name="T29" fmla="*/ 15 h 70"/>
                <a:gd name="T30" fmla="*/ 12 w 13"/>
                <a:gd name="T31" fmla="*/ 10 h 70"/>
                <a:gd name="T32" fmla="*/ 12 w 13"/>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70">
                  <a:moveTo>
                    <a:pt x="12" y="0"/>
                  </a:moveTo>
                  <a:cubicBezTo>
                    <a:pt x="9" y="0"/>
                    <a:pt x="9" y="0"/>
                    <a:pt x="9" y="0"/>
                  </a:cubicBezTo>
                  <a:cubicBezTo>
                    <a:pt x="7" y="2"/>
                    <a:pt x="4" y="4"/>
                    <a:pt x="3" y="7"/>
                  </a:cubicBezTo>
                  <a:cubicBezTo>
                    <a:pt x="2" y="8"/>
                    <a:pt x="1" y="9"/>
                    <a:pt x="0" y="10"/>
                  </a:cubicBezTo>
                  <a:cubicBezTo>
                    <a:pt x="0" y="18"/>
                    <a:pt x="0" y="18"/>
                    <a:pt x="0" y="18"/>
                  </a:cubicBezTo>
                  <a:cubicBezTo>
                    <a:pt x="0" y="19"/>
                    <a:pt x="0" y="19"/>
                    <a:pt x="0" y="19"/>
                  </a:cubicBezTo>
                  <a:cubicBezTo>
                    <a:pt x="0" y="37"/>
                    <a:pt x="0" y="37"/>
                    <a:pt x="0" y="37"/>
                  </a:cubicBezTo>
                  <a:cubicBezTo>
                    <a:pt x="0" y="38"/>
                    <a:pt x="0" y="38"/>
                    <a:pt x="0" y="38"/>
                  </a:cubicBezTo>
                  <a:cubicBezTo>
                    <a:pt x="0" y="56"/>
                    <a:pt x="0" y="56"/>
                    <a:pt x="0" y="56"/>
                  </a:cubicBezTo>
                  <a:cubicBezTo>
                    <a:pt x="0" y="57"/>
                    <a:pt x="0" y="57"/>
                    <a:pt x="0" y="57"/>
                  </a:cubicBezTo>
                  <a:cubicBezTo>
                    <a:pt x="0" y="70"/>
                    <a:pt x="0" y="70"/>
                    <a:pt x="0" y="70"/>
                  </a:cubicBezTo>
                  <a:cubicBezTo>
                    <a:pt x="13" y="70"/>
                    <a:pt x="13" y="70"/>
                    <a:pt x="13" y="70"/>
                  </a:cubicBezTo>
                  <a:cubicBezTo>
                    <a:pt x="12" y="70"/>
                    <a:pt x="12" y="70"/>
                    <a:pt x="12" y="70"/>
                  </a:cubicBezTo>
                  <a:cubicBezTo>
                    <a:pt x="12" y="17"/>
                    <a:pt x="12" y="17"/>
                    <a:pt x="12" y="17"/>
                  </a:cubicBezTo>
                  <a:cubicBezTo>
                    <a:pt x="12" y="16"/>
                    <a:pt x="12" y="15"/>
                    <a:pt x="12" y="15"/>
                  </a:cubicBezTo>
                  <a:cubicBezTo>
                    <a:pt x="11" y="13"/>
                    <a:pt x="12" y="11"/>
                    <a:pt x="12" y="10"/>
                  </a:cubicBezTo>
                  <a:cubicBezTo>
                    <a:pt x="12" y="0"/>
                    <a:pt x="12" y="0"/>
                    <a:pt x="12" y="0"/>
                  </a:cubicBezTo>
                </a:path>
              </a:pathLst>
            </a:custGeom>
            <a:solidFill>
              <a:srgbClr val="FFE0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432"/>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close/>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433"/>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434"/>
            <p:cNvSpPr>
              <a:spLocks/>
            </p:cNvSpPr>
            <p:nvPr/>
          </p:nvSpPr>
          <p:spPr bwMode="auto">
            <a:xfrm>
              <a:off x="3089529" y="5554906"/>
              <a:ext cx="294534" cy="1665520"/>
            </a:xfrm>
            <a:custGeom>
              <a:avLst/>
              <a:gdLst>
                <a:gd name="T0" fmla="*/ 14 w 14"/>
                <a:gd name="T1" fmla="*/ 0 h 79"/>
                <a:gd name="T2" fmla="*/ 0 w 14"/>
                <a:gd name="T3" fmla="*/ 6 h 79"/>
                <a:gd name="T4" fmla="*/ 0 w 14"/>
                <a:gd name="T5" fmla="*/ 8 h 79"/>
                <a:gd name="T6" fmla="*/ 0 w 14"/>
                <a:gd name="T7" fmla="*/ 9 h 79"/>
                <a:gd name="T8" fmla="*/ 0 w 14"/>
                <a:gd name="T9" fmla="*/ 9 h 79"/>
                <a:gd name="T10" fmla="*/ 0 w 14"/>
                <a:gd name="T11" fmla="*/ 19 h 79"/>
                <a:gd name="T12" fmla="*/ 4 w 14"/>
                <a:gd name="T13" fmla="*/ 17 h 79"/>
                <a:gd name="T14" fmla="*/ 5 w 14"/>
                <a:gd name="T15" fmla="*/ 17 h 79"/>
                <a:gd name="T16" fmla="*/ 11 w 14"/>
                <a:gd name="T17" fmla="*/ 21 h 79"/>
                <a:gd name="T18" fmla="*/ 7 w 14"/>
                <a:gd name="T19" fmla="*/ 28 h 79"/>
                <a:gd name="T20" fmla="*/ 5 w 14"/>
                <a:gd name="T21" fmla="*/ 28 h 79"/>
                <a:gd name="T22" fmla="*/ 0 w 14"/>
                <a:gd name="T23" fmla="*/ 26 h 79"/>
                <a:gd name="T24" fmla="*/ 0 w 14"/>
                <a:gd name="T25" fmla="*/ 79 h 79"/>
                <a:gd name="T26" fmla="*/ 1 w 14"/>
                <a:gd name="T27" fmla="*/ 79 h 79"/>
                <a:gd name="T28" fmla="*/ 5 w 14"/>
                <a:gd name="T29" fmla="*/ 79 h 79"/>
                <a:gd name="T30" fmla="*/ 6 w 14"/>
                <a:gd name="T31" fmla="*/ 79 h 79"/>
                <a:gd name="T32" fmla="*/ 13 w 14"/>
                <a:gd name="T33" fmla="*/ 79 h 79"/>
                <a:gd name="T34" fmla="*/ 14 w 14"/>
                <a:gd name="T35" fmla="*/ 79 h 79"/>
                <a:gd name="T36" fmla="*/ 14 w 14"/>
                <a:gd name="T37" fmla="*/ 28 h 79"/>
                <a:gd name="T38" fmla="*/ 14 w 14"/>
                <a:gd name="T39" fmla="*/ 28 h 79"/>
                <a:gd name="T40" fmla="*/ 14 w 14"/>
                <a:gd name="T41" fmla="*/ 27 h 79"/>
                <a:gd name="T42" fmla="*/ 14 w 14"/>
                <a:gd name="T43" fmla="*/ 9 h 79"/>
                <a:gd name="T44" fmla="*/ 14 w 14"/>
                <a:gd name="T45" fmla="*/ 8 h 79"/>
                <a:gd name="T46" fmla="*/ 14 w 14"/>
                <a:gd name="T4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79">
                  <a:moveTo>
                    <a:pt x="14" y="0"/>
                  </a:moveTo>
                  <a:cubicBezTo>
                    <a:pt x="9" y="1"/>
                    <a:pt x="5" y="4"/>
                    <a:pt x="0" y="6"/>
                  </a:cubicBezTo>
                  <a:cubicBezTo>
                    <a:pt x="0" y="8"/>
                    <a:pt x="0" y="8"/>
                    <a:pt x="0" y="8"/>
                  </a:cubicBezTo>
                  <a:cubicBezTo>
                    <a:pt x="0" y="9"/>
                    <a:pt x="0" y="9"/>
                    <a:pt x="0" y="9"/>
                  </a:cubicBezTo>
                  <a:cubicBezTo>
                    <a:pt x="0" y="9"/>
                    <a:pt x="0" y="9"/>
                    <a:pt x="0" y="9"/>
                  </a:cubicBezTo>
                  <a:cubicBezTo>
                    <a:pt x="0" y="19"/>
                    <a:pt x="0" y="19"/>
                    <a:pt x="0" y="19"/>
                  </a:cubicBezTo>
                  <a:cubicBezTo>
                    <a:pt x="1" y="18"/>
                    <a:pt x="3" y="17"/>
                    <a:pt x="4" y="17"/>
                  </a:cubicBezTo>
                  <a:cubicBezTo>
                    <a:pt x="5" y="17"/>
                    <a:pt x="5" y="17"/>
                    <a:pt x="5" y="17"/>
                  </a:cubicBezTo>
                  <a:cubicBezTo>
                    <a:pt x="8" y="17"/>
                    <a:pt x="11" y="18"/>
                    <a:pt x="11" y="21"/>
                  </a:cubicBezTo>
                  <a:cubicBezTo>
                    <a:pt x="12" y="25"/>
                    <a:pt x="10" y="28"/>
                    <a:pt x="7" y="28"/>
                  </a:cubicBezTo>
                  <a:cubicBezTo>
                    <a:pt x="6" y="28"/>
                    <a:pt x="6" y="28"/>
                    <a:pt x="5" y="28"/>
                  </a:cubicBezTo>
                  <a:cubicBezTo>
                    <a:pt x="3" y="28"/>
                    <a:pt x="2" y="27"/>
                    <a:pt x="0" y="26"/>
                  </a:cubicBezTo>
                  <a:cubicBezTo>
                    <a:pt x="0" y="79"/>
                    <a:pt x="0" y="79"/>
                    <a:pt x="0" y="79"/>
                  </a:cubicBezTo>
                  <a:cubicBezTo>
                    <a:pt x="1" y="79"/>
                    <a:pt x="1" y="79"/>
                    <a:pt x="1" y="79"/>
                  </a:cubicBezTo>
                  <a:cubicBezTo>
                    <a:pt x="5" y="79"/>
                    <a:pt x="5" y="79"/>
                    <a:pt x="5" y="79"/>
                  </a:cubicBezTo>
                  <a:cubicBezTo>
                    <a:pt x="6" y="79"/>
                    <a:pt x="6" y="79"/>
                    <a:pt x="6" y="79"/>
                  </a:cubicBezTo>
                  <a:cubicBezTo>
                    <a:pt x="13" y="79"/>
                    <a:pt x="13" y="79"/>
                    <a:pt x="13" y="79"/>
                  </a:cubicBezTo>
                  <a:cubicBezTo>
                    <a:pt x="14" y="79"/>
                    <a:pt x="14" y="79"/>
                    <a:pt x="14" y="79"/>
                  </a:cubicBezTo>
                  <a:cubicBezTo>
                    <a:pt x="14" y="28"/>
                    <a:pt x="14" y="28"/>
                    <a:pt x="14" y="28"/>
                  </a:cubicBezTo>
                  <a:cubicBezTo>
                    <a:pt x="14" y="28"/>
                    <a:pt x="14" y="28"/>
                    <a:pt x="14" y="28"/>
                  </a:cubicBezTo>
                  <a:cubicBezTo>
                    <a:pt x="14" y="27"/>
                    <a:pt x="14" y="27"/>
                    <a:pt x="14" y="27"/>
                  </a:cubicBezTo>
                  <a:cubicBezTo>
                    <a:pt x="14" y="9"/>
                    <a:pt x="14" y="9"/>
                    <a:pt x="14" y="9"/>
                  </a:cubicBezTo>
                  <a:cubicBezTo>
                    <a:pt x="14" y="8"/>
                    <a:pt x="14" y="8"/>
                    <a:pt x="14" y="8"/>
                  </a:cubicBezTo>
                  <a:cubicBezTo>
                    <a:pt x="14" y="0"/>
                    <a:pt x="14" y="0"/>
                    <a:pt x="14" y="0"/>
                  </a:cubicBezTo>
                </a:path>
              </a:pathLst>
            </a:custGeom>
            <a:solidFill>
              <a:srgbClr val="8FCC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435"/>
            <p:cNvSpPr>
              <a:spLocks/>
            </p:cNvSpPr>
            <p:nvPr/>
          </p:nvSpPr>
          <p:spPr bwMode="auto">
            <a:xfrm>
              <a:off x="3026415" y="7451846"/>
              <a:ext cx="673220" cy="168305"/>
            </a:xfrm>
            <a:custGeom>
              <a:avLst/>
              <a:gdLst>
                <a:gd name="T0" fmla="*/ 32 w 32"/>
                <a:gd name="T1" fmla="*/ 0 h 8"/>
                <a:gd name="T2" fmla="*/ 9 w 32"/>
                <a:gd name="T3" fmla="*/ 0 h 8"/>
                <a:gd name="T4" fmla="*/ 8 w 32"/>
                <a:gd name="T5" fmla="*/ 0 h 8"/>
                <a:gd name="T6" fmla="*/ 0 w 32"/>
                <a:gd name="T7" fmla="*/ 0 h 8"/>
                <a:gd name="T8" fmla="*/ 0 w 32"/>
                <a:gd name="T9" fmla="*/ 0 h 8"/>
                <a:gd name="T10" fmla="*/ 13 w 32"/>
                <a:gd name="T11" fmla="*/ 8 h 8"/>
                <a:gd name="T12" fmla="*/ 32 w 32"/>
                <a:gd name="T13" fmla="*/ 8 h 8"/>
                <a:gd name="T14" fmla="*/ 32 w 3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8">
                  <a:moveTo>
                    <a:pt x="32" y="0"/>
                  </a:moveTo>
                  <a:cubicBezTo>
                    <a:pt x="9" y="0"/>
                    <a:pt x="9" y="0"/>
                    <a:pt x="9" y="0"/>
                  </a:cubicBezTo>
                  <a:cubicBezTo>
                    <a:pt x="8" y="0"/>
                    <a:pt x="8" y="0"/>
                    <a:pt x="8" y="0"/>
                  </a:cubicBezTo>
                  <a:cubicBezTo>
                    <a:pt x="0" y="0"/>
                    <a:pt x="0" y="0"/>
                    <a:pt x="0" y="0"/>
                  </a:cubicBezTo>
                  <a:cubicBezTo>
                    <a:pt x="0" y="0"/>
                    <a:pt x="0" y="0"/>
                    <a:pt x="0" y="0"/>
                  </a:cubicBezTo>
                  <a:cubicBezTo>
                    <a:pt x="4" y="3"/>
                    <a:pt x="8" y="6"/>
                    <a:pt x="13" y="8"/>
                  </a:cubicBezTo>
                  <a:cubicBezTo>
                    <a:pt x="32" y="8"/>
                    <a:pt x="32" y="8"/>
                    <a:pt x="32" y="8"/>
                  </a:cubicBezTo>
                  <a:cubicBezTo>
                    <a:pt x="32" y="0"/>
                    <a:pt x="32" y="0"/>
                    <a:pt x="32" y="0"/>
                  </a:cubicBezTo>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436"/>
            <p:cNvSpPr>
              <a:spLocks/>
            </p:cNvSpPr>
            <p:nvPr/>
          </p:nvSpPr>
          <p:spPr bwMode="auto">
            <a:xfrm>
              <a:off x="2689805" y="5428677"/>
              <a:ext cx="2335233" cy="1560330"/>
            </a:xfrm>
            <a:custGeom>
              <a:avLst/>
              <a:gdLst>
                <a:gd name="T0" fmla="*/ 52 w 111"/>
                <a:gd name="T1" fmla="*/ 0 h 74"/>
                <a:gd name="T2" fmla="*/ 10 w 111"/>
                <a:gd name="T3" fmla="*/ 19 h 74"/>
                <a:gd name="T4" fmla="*/ 0 w 111"/>
                <a:gd name="T5" fmla="*/ 37 h 74"/>
                <a:gd name="T6" fmla="*/ 2 w 111"/>
                <a:gd name="T7" fmla="*/ 34 h 74"/>
                <a:gd name="T8" fmla="*/ 2 w 111"/>
                <a:gd name="T9" fmla="*/ 33 h 74"/>
                <a:gd name="T10" fmla="*/ 7 w 111"/>
                <a:gd name="T11" fmla="*/ 25 h 74"/>
                <a:gd name="T12" fmla="*/ 10 w 111"/>
                <a:gd name="T13" fmla="*/ 22 h 74"/>
                <a:gd name="T14" fmla="*/ 16 w 111"/>
                <a:gd name="T15" fmla="*/ 15 h 74"/>
                <a:gd name="T16" fmla="*/ 17 w 111"/>
                <a:gd name="T17" fmla="*/ 15 h 74"/>
                <a:gd name="T18" fmla="*/ 18 w 111"/>
                <a:gd name="T19" fmla="*/ 14 h 74"/>
                <a:gd name="T20" fmla="*/ 19 w 111"/>
                <a:gd name="T21" fmla="*/ 12 h 74"/>
                <a:gd name="T22" fmla="*/ 33 w 111"/>
                <a:gd name="T23" fmla="*/ 6 h 74"/>
                <a:gd name="T24" fmla="*/ 51 w 111"/>
                <a:gd name="T25" fmla="*/ 2 h 74"/>
                <a:gd name="T26" fmla="*/ 83 w 111"/>
                <a:gd name="T27" fmla="*/ 13 h 74"/>
                <a:gd name="T28" fmla="*/ 87 w 111"/>
                <a:gd name="T29" fmla="*/ 15 h 74"/>
                <a:gd name="T30" fmla="*/ 97 w 111"/>
                <a:gd name="T31" fmla="*/ 27 h 74"/>
                <a:gd name="T32" fmla="*/ 103 w 111"/>
                <a:gd name="T33" fmla="*/ 74 h 74"/>
                <a:gd name="T34" fmla="*/ 87 w 111"/>
                <a:gd name="T35" fmla="*/ 13 h 74"/>
                <a:gd name="T36" fmla="*/ 52 w 111"/>
                <a:gd name="T3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74">
                  <a:moveTo>
                    <a:pt x="52" y="0"/>
                  </a:moveTo>
                  <a:cubicBezTo>
                    <a:pt x="37" y="0"/>
                    <a:pt x="21" y="7"/>
                    <a:pt x="10" y="19"/>
                  </a:cubicBezTo>
                  <a:cubicBezTo>
                    <a:pt x="6" y="25"/>
                    <a:pt x="2" y="31"/>
                    <a:pt x="0" y="37"/>
                  </a:cubicBezTo>
                  <a:cubicBezTo>
                    <a:pt x="1" y="36"/>
                    <a:pt x="1" y="35"/>
                    <a:pt x="2" y="34"/>
                  </a:cubicBezTo>
                  <a:cubicBezTo>
                    <a:pt x="2" y="33"/>
                    <a:pt x="2" y="33"/>
                    <a:pt x="2" y="33"/>
                  </a:cubicBezTo>
                  <a:cubicBezTo>
                    <a:pt x="4" y="30"/>
                    <a:pt x="5" y="27"/>
                    <a:pt x="7" y="25"/>
                  </a:cubicBezTo>
                  <a:cubicBezTo>
                    <a:pt x="8" y="24"/>
                    <a:pt x="9" y="23"/>
                    <a:pt x="10" y="22"/>
                  </a:cubicBezTo>
                  <a:cubicBezTo>
                    <a:pt x="11" y="19"/>
                    <a:pt x="14" y="17"/>
                    <a:pt x="16" y="15"/>
                  </a:cubicBezTo>
                  <a:cubicBezTo>
                    <a:pt x="16" y="15"/>
                    <a:pt x="16" y="15"/>
                    <a:pt x="17" y="15"/>
                  </a:cubicBezTo>
                  <a:cubicBezTo>
                    <a:pt x="17" y="14"/>
                    <a:pt x="18" y="14"/>
                    <a:pt x="18" y="14"/>
                  </a:cubicBezTo>
                  <a:cubicBezTo>
                    <a:pt x="18" y="13"/>
                    <a:pt x="19" y="13"/>
                    <a:pt x="19" y="12"/>
                  </a:cubicBezTo>
                  <a:cubicBezTo>
                    <a:pt x="24" y="10"/>
                    <a:pt x="28" y="7"/>
                    <a:pt x="33" y="6"/>
                  </a:cubicBezTo>
                  <a:cubicBezTo>
                    <a:pt x="39" y="3"/>
                    <a:pt x="45" y="2"/>
                    <a:pt x="51" y="2"/>
                  </a:cubicBezTo>
                  <a:cubicBezTo>
                    <a:pt x="62" y="2"/>
                    <a:pt x="73" y="6"/>
                    <a:pt x="83" y="13"/>
                  </a:cubicBezTo>
                  <a:cubicBezTo>
                    <a:pt x="84" y="13"/>
                    <a:pt x="85" y="14"/>
                    <a:pt x="87" y="15"/>
                  </a:cubicBezTo>
                  <a:cubicBezTo>
                    <a:pt x="90" y="19"/>
                    <a:pt x="94" y="23"/>
                    <a:pt x="97" y="27"/>
                  </a:cubicBezTo>
                  <a:cubicBezTo>
                    <a:pt x="106" y="41"/>
                    <a:pt x="108" y="58"/>
                    <a:pt x="103" y="74"/>
                  </a:cubicBezTo>
                  <a:cubicBezTo>
                    <a:pt x="111" y="53"/>
                    <a:pt x="105" y="29"/>
                    <a:pt x="87" y="13"/>
                  </a:cubicBezTo>
                  <a:cubicBezTo>
                    <a:pt x="77" y="4"/>
                    <a:pt x="64" y="0"/>
                    <a:pt x="52" y="0"/>
                  </a:cubicBezTo>
                </a:path>
              </a:pathLst>
            </a:custGeom>
            <a:solidFill>
              <a:srgbClr val="7E7A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437"/>
            <p:cNvSpPr>
              <a:spLocks/>
            </p:cNvSpPr>
            <p:nvPr/>
          </p:nvSpPr>
          <p:spPr bwMode="auto">
            <a:xfrm>
              <a:off x="4562199" y="7220426"/>
              <a:ext cx="2124852" cy="1921483"/>
            </a:xfrm>
            <a:custGeom>
              <a:avLst/>
              <a:gdLst>
                <a:gd name="T0" fmla="*/ 76 w 101"/>
                <a:gd name="T1" fmla="*/ 88 h 91"/>
                <a:gd name="T2" fmla="*/ 85 w 101"/>
                <a:gd name="T3" fmla="*/ 88 h 91"/>
                <a:gd name="T4" fmla="*/ 98 w 101"/>
                <a:gd name="T5" fmla="*/ 72 h 91"/>
                <a:gd name="T6" fmla="*/ 98 w 101"/>
                <a:gd name="T7" fmla="*/ 63 h 91"/>
                <a:gd name="T8" fmla="*/ 20 w 101"/>
                <a:gd name="T9" fmla="*/ 2 h 91"/>
                <a:gd name="T10" fmla="*/ 10 w 101"/>
                <a:gd name="T11" fmla="*/ 3 h 91"/>
                <a:gd name="T12" fmla="*/ 3 w 101"/>
                <a:gd name="T13" fmla="*/ 11 h 91"/>
                <a:gd name="T14" fmla="*/ 4 w 101"/>
                <a:gd name="T15" fmla="*/ 21 h 91"/>
                <a:gd name="T16" fmla="*/ 76 w 101"/>
                <a:gd name="T17"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91">
                  <a:moveTo>
                    <a:pt x="76" y="88"/>
                  </a:moveTo>
                  <a:cubicBezTo>
                    <a:pt x="79" y="91"/>
                    <a:pt x="83" y="90"/>
                    <a:pt x="85" y="88"/>
                  </a:cubicBezTo>
                  <a:cubicBezTo>
                    <a:pt x="98" y="72"/>
                    <a:pt x="98" y="72"/>
                    <a:pt x="98" y="72"/>
                  </a:cubicBezTo>
                  <a:cubicBezTo>
                    <a:pt x="101" y="69"/>
                    <a:pt x="100" y="65"/>
                    <a:pt x="98" y="63"/>
                  </a:cubicBezTo>
                  <a:cubicBezTo>
                    <a:pt x="20" y="2"/>
                    <a:pt x="20" y="2"/>
                    <a:pt x="20" y="2"/>
                  </a:cubicBezTo>
                  <a:cubicBezTo>
                    <a:pt x="17" y="0"/>
                    <a:pt x="12" y="0"/>
                    <a:pt x="10" y="3"/>
                  </a:cubicBezTo>
                  <a:cubicBezTo>
                    <a:pt x="3" y="11"/>
                    <a:pt x="3" y="11"/>
                    <a:pt x="3" y="11"/>
                  </a:cubicBezTo>
                  <a:cubicBezTo>
                    <a:pt x="0" y="14"/>
                    <a:pt x="1" y="18"/>
                    <a:pt x="4" y="21"/>
                  </a:cubicBezTo>
                  <a:cubicBezTo>
                    <a:pt x="76" y="88"/>
                    <a:pt x="76" y="88"/>
                    <a:pt x="76" y="88"/>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438"/>
            <p:cNvSpPr>
              <a:spLocks noEditPoints="1"/>
            </p:cNvSpPr>
            <p:nvPr/>
          </p:nvSpPr>
          <p:spPr bwMode="auto">
            <a:xfrm>
              <a:off x="4877771" y="7241464"/>
              <a:ext cx="189343" cy="105191"/>
            </a:xfrm>
            <a:custGeom>
              <a:avLst/>
              <a:gdLst>
                <a:gd name="T0" fmla="*/ 5 w 9"/>
                <a:gd name="T1" fmla="*/ 1 h 5"/>
                <a:gd name="T2" fmla="*/ 5 w 9"/>
                <a:gd name="T3" fmla="*/ 1 h 5"/>
                <a:gd name="T4" fmla="*/ 9 w 9"/>
                <a:gd name="T5" fmla="*/ 5 h 5"/>
                <a:gd name="T6" fmla="*/ 9 w 9"/>
                <a:gd name="T7" fmla="*/ 5 h 5"/>
                <a:gd name="T8" fmla="*/ 5 w 9"/>
                <a:gd name="T9" fmla="*/ 1 h 5"/>
                <a:gd name="T10" fmla="*/ 5 w 9"/>
                <a:gd name="T11" fmla="*/ 1 h 5"/>
                <a:gd name="T12" fmla="*/ 4 w 9"/>
                <a:gd name="T13" fmla="*/ 1 h 5"/>
                <a:gd name="T14" fmla="*/ 4 w 9"/>
                <a:gd name="T15" fmla="*/ 1 h 5"/>
                <a:gd name="T16" fmla="*/ 4 w 9"/>
                <a:gd name="T17" fmla="*/ 1 h 5"/>
                <a:gd name="T18" fmla="*/ 0 w 9"/>
                <a:gd name="T19" fmla="*/ 0 h 5"/>
                <a:gd name="T20" fmla="*/ 4 w 9"/>
                <a:gd name="T21" fmla="*/ 1 h 5"/>
                <a:gd name="T22" fmla="*/ 0 w 9"/>
                <a:gd name="T23" fmla="*/ 0 h 5"/>
                <a:gd name="T24" fmla="*/ 0 w 9"/>
                <a:gd name="T25" fmla="*/ 0 h 5"/>
                <a:gd name="T26" fmla="*/ 0 w 9"/>
                <a:gd name="T27" fmla="*/ 0 h 5"/>
                <a:gd name="T28" fmla="*/ 0 w 9"/>
                <a:gd name="T29" fmla="*/ 0 h 5"/>
                <a:gd name="T30" fmla="*/ 0 w 9"/>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5">
                  <a:moveTo>
                    <a:pt x="5" y="1"/>
                  </a:moveTo>
                  <a:cubicBezTo>
                    <a:pt x="5" y="1"/>
                    <a:pt x="5" y="1"/>
                    <a:pt x="5" y="1"/>
                  </a:cubicBezTo>
                  <a:cubicBezTo>
                    <a:pt x="9" y="5"/>
                    <a:pt x="9" y="5"/>
                    <a:pt x="9" y="5"/>
                  </a:cubicBezTo>
                  <a:cubicBezTo>
                    <a:pt x="9" y="5"/>
                    <a:pt x="9" y="5"/>
                    <a:pt x="9" y="5"/>
                  </a:cubicBezTo>
                  <a:cubicBezTo>
                    <a:pt x="5" y="1"/>
                    <a:pt x="5" y="1"/>
                    <a:pt x="5" y="1"/>
                  </a:cubicBezTo>
                  <a:cubicBezTo>
                    <a:pt x="5" y="1"/>
                    <a:pt x="5" y="1"/>
                    <a:pt x="5" y="1"/>
                  </a:cubicBezTo>
                  <a:moveTo>
                    <a:pt x="4" y="1"/>
                  </a:moveTo>
                  <a:cubicBezTo>
                    <a:pt x="4" y="1"/>
                    <a:pt x="4" y="1"/>
                    <a:pt x="4" y="1"/>
                  </a:cubicBezTo>
                  <a:cubicBezTo>
                    <a:pt x="4" y="1"/>
                    <a:pt x="4" y="1"/>
                    <a:pt x="4" y="1"/>
                  </a:cubicBezTo>
                  <a:moveTo>
                    <a:pt x="0" y="0"/>
                  </a:moveTo>
                  <a:cubicBezTo>
                    <a:pt x="2" y="0"/>
                    <a:pt x="3" y="0"/>
                    <a:pt x="4" y="1"/>
                  </a:cubicBezTo>
                  <a:cubicBezTo>
                    <a:pt x="3" y="0"/>
                    <a:pt x="2" y="0"/>
                    <a:pt x="0" y="0"/>
                  </a:cubicBezTo>
                  <a:moveTo>
                    <a:pt x="0" y="0"/>
                  </a:moveTo>
                  <a:cubicBezTo>
                    <a:pt x="0" y="0"/>
                    <a:pt x="0" y="0"/>
                    <a:pt x="0" y="0"/>
                  </a:cubicBezTo>
                  <a:cubicBezTo>
                    <a:pt x="0" y="0"/>
                    <a:pt x="0" y="0"/>
                    <a:pt x="0" y="0"/>
                  </a:cubicBezTo>
                  <a:cubicBezTo>
                    <a:pt x="0" y="0"/>
                    <a:pt x="0" y="0"/>
                    <a:pt x="0" y="0"/>
                  </a:cubicBezTo>
                </a:path>
              </a:pathLst>
            </a:custGeom>
            <a:solidFill>
              <a:srgbClr val="B749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439"/>
            <p:cNvSpPr>
              <a:spLocks/>
            </p:cNvSpPr>
            <p:nvPr/>
          </p:nvSpPr>
          <p:spPr bwMode="auto">
            <a:xfrm>
              <a:off x="4583237" y="7241464"/>
              <a:ext cx="483877" cy="508423"/>
            </a:xfrm>
            <a:custGeom>
              <a:avLst/>
              <a:gdLst>
                <a:gd name="T0" fmla="*/ 14 w 23"/>
                <a:gd name="T1" fmla="*/ 0 h 24"/>
                <a:gd name="T2" fmla="*/ 14 w 23"/>
                <a:gd name="T3" fmla="*/ 0 h 24"/>
                <a:gd name="T4" fmla="*/ 14 w 23"/>
                <a:gd name="T5" fmla="*/ 0 h 24"/>
                <a:gd name="T6" fmla="*/ 8 w 23"/>
                <a:gd name="T7" fmla="*/ 8 h 24"/>
                <a:gd name="T8" fmla="*/ 0 w 23"/>
                <a:gd name="T9" fmla="*/ 15 h 24"/>
                <a:gd name="T10" fmla="*/ 3 w 23"/>
                <a:gd name="T11" fmla="*/ 20 h 24"/>
                <a:gd name="T12" fmla="*/ 7 w 23"/>
                <a:gd name="T13" fmla="*/ 24 h 24"/>
                <a:gd name="T14" fmla="*/ 23 w 23"/>
                <a:gd name="T15" fmla="*/ 5 h 24"/>
                <a:gd name="T16" fmla="*/ 19 w 23"/>
                <a:gd name="T17" fmla="*/ 1 h 24"/>
                <a:gd name="T18" fmla="*/ 19 w 23"/>
                <a:gd name="T19" fmla="*/ 1 h 24"/>
                <a:gd name="T20" fmla="*/ 18 w 23"/>
                <a:gd name="T21" fmla="*/ 1 h 24"/>
                <a:gd name="T22" fmla="*/ 18 w 23"/>
                <a:gd name="T23" fmla="*/ 1 h 24"/>
                <a:gd name="T24" fmla="*/ 18 w 23"/>
                <a:gd name="T25" fmla="*/ 1 h 24"/>
                <a:gd name="T26" fmla="*/ 14 w 23"/>
                <a:gd name="T27" fmla="*/ 0 h 24"/>
                <a:gd name="T28" fmla="*/ 14 w 2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4">
                  <a:moveTo>
                    <a:pt x="14" y="0"/>
                  </a:moveTo>
                  <a:cubicBezTo>
                    <a:pt x="14" y="0"/>
                    <a:pt x="14" y="0"/>
                    <a:pt x="14" y="0"/>
                  </a:cubicBezTo>
                  <a:cubicBezTo>
                    <a:pt x="14" y="0"/>
                    <a:pt x="14" y="0"/>
                    <a:pt x="14" y="0"/>
                  </a:cubicBezTo>
                  <a:cubicBezTo>
                    <a:pt x="12" y="2"/>
                    <a:pt x="10" y="5"/>
                    <a:pt x="8" y="8"/>
                  </a:cubicBezTo>
                  <a:cubicBezTo>
                    <a:pt x="5" y="11"/>
                    <a:pt x="3" y="13"/>
                    <a:pt x="0" y="15"/>
                  </a:cubicBezTo>
                  <a:cubicBezTo>
                    <a:pt x="0" y="17"/>
                    <a:pt x="1" y="19"/>
                    <a:pt x="3" y="20"/>
                  </a:cubicBezTo>
                  <a:cubicBezTo>
                    <a:pt x="7" y="24"/>
                    <a:pt x="7" y="24"/>
                    <a:pt x="7" y="24"/>
                  </a:cubicBezTo>
                  <a:cubicBezTo>
                    <a:pt x="23" y="5"/>
                    <a:pt x="23" y="5"/>
                    <a:pt x="23" y="5"/>
                  </a:cubicBezTo>
                  <a:cubicBezTo>
                    <a:pt x="19" y="1"/>
                    <a:pt x="19" y="1"/>
                    <a:pt x="19" y="1"/>
                  </a:cubicBezTo>
                  <a:cubicBezTo>
                    <a:pt x="19" y="1"/>
                    <a:pt x="19" y="1"/>
                    <a:pt x="19" y="1"/>
                  </a:cubicBezTo>
                  <a:cubicBezTo>
                    <a:pt x="18" y="1"/>
                    <a:pt x="18" y="1"/>
                    <a:pt x="18" y="1"/>
                  </a:cubicBezTo>
                  <a:cubicBezTo>
                    <a:pt x="18" y="1"/>
                    <a:pt x="18" y="1"/>
                    <a:pt x="18" y="1"/>
                  </a:cubicBezTo>
                  <a:cubicBezTo>
                    <a:pt x="18" y="1"/>
                    <a:pt x="18" y="1"/>
                    <a:pt x="18" y="1"/>
                  </a:cubicBezTo>
                  <a:cubicBezTo>
                    <a:pt x="17" y="0"/>
                    <a:pt x="16" y="0"/>
                    <a:pt x="14" y="0"/>
                  </a:cubicBezTo>
                  <a:cubicBezTo>
                    <a:pt x="14" y="0"/>
                    <a:pt x="14" y="0"/>
                    <a:pt x="14" y="0"/>
                  </a:cubicBezTo>
                </a:path>
              </a:pathLst>
            </a:custGeom>
            <a:solidFill>
              <a:srgbClr val="208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440"/>
            <p:cNvSpPr>
              <a:spLocks noEditPoints="1"/>
            </p:cNvSpPr>
            <p:nvPr/>
          </p:nvSpPr>
          <p:spPr bwMode="auto">
            <a:xfrm>
              <a:off x="2353194" y="5155181"/>
              <a:ext cx="2840148" cy="2847161"/>
            </a:xfrm>
            <a:custGeom>
              <a:avLst/>
              <a:gdLst>
                <a:gd name="T0" fmla="*/ 29 w 135"/>
                <a:gd name="T1" fmla="*/ 114 h 135"/>
                <a:gd name="T2" fmla="*/ 22 w 135"/>
                <a:gd name="T3" fmla="*/ 29 h 135"/>
                <a:gd name="T4" fmla="*/ 107 w 135"/>
                <a:gd name="T5" fmla="*/ 22 h 135"/>
                <a:gd name="T6" fmla="*/ 114 w 135"/>
                <a:gd name="T7" fmla="*/ 107 h 135"/>
                <a:gd name="T8" fmla="*/ 29 w 135"/>
                <a:gd name="T9" fmla="*/ 114 h 135"/>
                <a:gd name="T10" fmla="*/ 32 w 135"/>
                <a:gd name="T11" fmla="*/ 109 h 135"/>
                <a:gd name="T12" fmla="*/ 109 w 135"/>
                <a:gd name="T13" fmla="*/ 103 h 135"/>
                <a:gd name="T14" fmla="*/ 103 w 135"/>
                <a:gd name="T15" fmla="*/ 26 h 135"/>
                <a:gd name="T16" fmla="*/ 26 w 135"/>
                <a:gd name="T17" fmla="*/ 32 h 135"/>
                <a:gd name="T18" fmla="*/ 32 w 135"/>
                <a:gd name="T19" fmla="*/ 10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5">
                  <a:moveTo>
                    <a:pt x="29" y="114"/>
                  </a:moveTo>
                  <a:cubicBezTo>
                    <a:pt x="3" y="92"/>
                    <a:pt x="0" y="54"/>
                    <a:pt x="22" y="29"/>
                  </a:cubicBezTo>
                  <a:cubicBezTo>
                    <a:pt x="44" y="3"/>
                    <a:pt x="82" y="0"/>
                    <a:pt x="107" y="22"/>
                  </a:cubicBezTo>
                  <a:cubicBezTo>
                    <a:pt x="132" y="43"/>
                    <a:pt x="135" y="81"/>
                    <a:pt x="114" y="107"/>
                  </a:cubicBezTo>
                  <a:cubicBezTo>
                    <a:pt x="92" y="132"/>
                    <a:pt x="54" y="135"/>
                    <a:pt x="29" y="114"/>
                  </a:cubicBezTo>
                  <a:moveTo>
                    <a:pt x="32" y="109"/>
                  </a:moveTo>
                  <a:cubicBezTo>
                    <a:pt x="55" y="129"/>
                    <a:pt x="90" y="126"/>
                    <a:pt x="109" y="103"/>
                  </a:cubicBezTo>
                  <a:cubicBezTo>
                    <a:pt x="129" y="80"/>
                    <a:pt x="126" y="46"/>
                    <a:pt x="103" y="26"/>
                  </a:cubicBezTo>
                  <a:cubicBezTo>
                    <a:pt x="80" y="7"/>
                    <a:pt x="46" y="9"/>
                    <a:pt x="26" y="32"/>
                  </a:cubicBezTo>
                  <a:cubicBezTo>
                    <a:pt x="7" y="55"/>
                    <a:pt x="10" y="90"/>
                    <a:pt x="32" y="109"/>
                  </a:cubicBezTo>
                </a:path>
              </a:pathLst>
            </a:custGeom>
            <a:solidFill>
              <a:srgbClr val="111A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441"/>
            <p:cNvSpPr>
              <a:spLocks noEditPoints="1"/>
            </p:cNvSpPr>
            <p:nvPr/>
          </p:nvSpPr>
          <p:spPr bwMode="auto">
            <a:xfrm>
              <a:off x="3384063" y="5596982"/>
              <a:ext cx="483877" cy="462839"/>
            </a:xfrm>
            <a:custGeom>
              <a:avLst/>
              <a:gdLst>
                <a:gd name="T0" fmla="*/ 21 w 23"/>
                <a:gd name="T1" fmla="*/ 7 h 22"/>
                <a:gd name="T2" fmla="*/ 1 w 23"/>
                <a:gd name="T3" fmla="*/ 7 h 22"/>
                <a:gd name="T4" fmla="*/ 1 w 23"/>
                <a:gd name="T5" fmla="*/ 13 h 22"/>
                <a:gd name="T6" fmla="*/ 11 w 23"/>
                <a:gd name="T7" fmla="*/ 22 h 22"/>
                <a:gd name="T8" fmla="*/ 13 w 23"/>
                <a:gd name="T9" fmla="*/ 22 h 22"/>
                <a:gd name="T10" fmla="*/ 22 w 23"/>
                <a:gd name="T11" fmla="*/ 9 h 22"/>
                <a:gd name="T12" fmla="*/ 21 w 23"/>
                <a:gd name="T13" fmla="*/ 7 h 22"/>
                <a:gd name="T14" fmla="*/ 11 w 23"/>
                <a:gd name="T15" fmla="*/ 0 h 22"/>
                <a:gd name="T16" fmla="*/ 9 w 23"/>
                <a:gd name="T17" fmla="*/ 0 h 22"/>
                <a:gd name="T18" fmla="*/ 2 w 23"/>
                <a:gd name="T19" fmla="*/ 6 h 22"/>
                <a:gd name="T20" fmla="*/ 21 w 23"/>
                <a:gd name="T21" fmla="*/ 6 h 22"/>
                <a:gd name="T22" fmla="*/ 11 w 23"/>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2">
                  <a:moveTo>
                    <a:pt x="21" y="7"/>
                  </a:moveTo>
                  <a:cubicBezTo>
                    <a:pt x="1" y="7"/>
                    <a:pt x="1" y="7"/>
                    <a:pt x="1" y="7"/>
                  </a:cubicBezTo>
                  <a:cubicBezTo>
                    <a:pt x="0" y="9"/>
                    <a:pt x="0" y="11"/>
                    <a:pt x="1" y="13"/>
                  </a:cubicBezTo>
                  <a:cubicBezTo>
                    <a:pt x="2" y="18"/>
                    <a:pt x="6" y="22"/>
                    <a:pt x="11" y="22"/>
                  </a:cubicBezTo>
                  <a:cubicBezTo>
                    <a:pt x="12" y="22"/>
                    <a:pt x="13" y="22"/>
                    <a:pt x="13" y="22"/>
                  </a:cubicBezTo>
                  <a:cubicBezTo>
                    <a:pt x="19" y="21"/>
                    <a:pt x="23" y="15"/>
                    <a:pt x="22" y="9"/>
                  </a:cubicBezTo>
                  <a:cubicBezTo>
                    <a:pt x="22" y="8"/>
                    <a:pt x="21" y="7"/>
                    <a:pt x="21" y="7"/>
                  </a:cubicBezTo>
                  <a:moveTo>
                    <a:pt x="11" y="0"/>
                  </a:moveTo>
                  <a:cubicBezTo>
                    <a:pt x="11" y="0"/>
                    <a:pt x="10" y="0"/>
                    <a:pt x="9" y="0"/>
                  </a:cubicBezTo>
                  <a:cubicBezTo>
                    <a:pt x="6" y="1"/>
                    <a:pt x="3" y="3"/>
                    <a:pt x="2" y="6"/>
                  </a:cubicBezTo>
                  <a:cubicBezTo>
                    <a:pt x="21" y="6"/>
                    <a:pt x="21" y="6"/>
                    <a:pt x="21" y="6"/>
                  </a:cubicBezTo>
                  <a:cubicBezTo>
                    <a:pt x="19" y="2"/>
                    <a:pt x="15" y="0"/>
                    <a:pt x="11" y="0"/>
                  </a:cubicBezTo>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442"/>
            <p:cNvSpPr>
              <a:spLocks/>
            </p:cNvSpPr>
            <p:nvPr/>
          </p:nvSpPr>
          <p:spPr bwMode="auto">
            <a:xfrm>
              <a:off x="3405101" y="5723211"/>
              <a:ext cx="420763" cy="21038"/>
            </a:xfrm>
            <a:custGeom>
              <a:avLst/>
              <a:gdLst>
                <a:gd name="T0" fmla="*/ 20 w 20"/>
                <a:gd name="T1" fmla="*/ 0 h 1"/>
                <a:gd name="T2" fmla="*/ 1 w 20"/>
                <a:gd name="T3" fmla="*/ 0 h 1"/>
                <a:gd name="T4" fmla="*/ 0 w 20"/>
                <a:gd name="T5" fmla="*/ 1 h 1"/>
                <a:gd name="T6" fmla="*/ 20 w 20"/>
                <a:gd name="T7" fmla="*/ 1 h 1"/>
                <a:gd name="T8" fmla="*/ 20 w 20"/>
                <a:gd name="T9" fmla="*/ 0 h 1"/>
              </a:gdLst>
              <a:ahLst/>
              <a:cxnLst>
                <a:cxn ang="0">
                  <a:pos x="T0" y="T1"/>
                </a:cxn>
                <a:cxn ang="0">
                  <a:pos x="T2" y="T3"/>
                </a:cxn>
                <a:cxn ang="0">
                  <a:pos x="T4" y="T5"/>
                </a:cxn>
                <a:cxn ang="0">
                  <a:pos x="T6" y="T7"/>
                </a:cxn>
                <a:cxn ang="0">
                  <a:pos x="T8" y="T9"/>
                </a:cxn>
              </a:cxnLst>
              <a:rect l="0" t="0" r="r" b="b"/>
              <a:pathLst>
                <a:path w="20" h="1">
                  <a:moveTo>
                    <a:pt x="20" y="0"/>
                  </a:moveTo>
                  <a:cubicBezTo>
                    <a:pt x="1" y="0"/>
                    <a:pt x="1" y="0"/>
                    <a:pt x="1" y="0"/>
                  </a:cubicBezTo>
                  <a:cubicBezTo>
                    <a:pt x="1" y="0"/>
                    <a:pt x="0" y="0"/>
                    <a:pt x="0" y="1"/>
                  </a:cubicBezTo>
                  <a:cubicBezTo>
                    <a:pt x="20" y="1"/>
                    <a:pt x="20" y="1"/>
                    <a:pt x="20" y="1"/>
                  </a:cubicBezTo>
                  <a:cubicBezTo>
                    <a:pt x="20" y="0"/>
                    <a:pt x="20" y="0"/>
                    <a:pt x="20" y="0"/>
                  </a:cubicBezTo>
                </a:path>
              </a:pathLst>
            </a:custGeom>
            <a:solidFill>
              <a:srgbClr val="ECEE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443"/>
            <p:cNvSpPr>
              <a:spLocks/>
            </p:cNvSpPr>
            <p:nvPr/>
          </p:nvSpPr>
          <p:spPr bwMode="auto">
            <a:xfrm>
              <a:off x="3068491" y="5954630"/>
              <a:ext cx="21038" cy="147267"/>
            </a:xfrm>
            <a:custGeom>
              <a:avLst/>
              <a:gdLst>
                <a:gd name="T0" fmla="*/ 1 w 1"/>
                <a:gd name="T1" fmla="*/ 0 h 7"/>
                <a:gd name="T2" fmla="*/ 1 w 1"/>
                <a:gd name="T3" fmla="*/ 5 h 7"/>
                <a:gd name="T4" fmla="*/ 1 w 1"/>
                <a:gd name="T5" fmla="*/ 7 h 7"/>
                <a:gd name="T6" fmla="*/ 1 w 1"/>
                <a:gd name="T7" fmla="*/ 0 h 7"/>
              </a:gdLst>
              <a:ahLst/>
              <a:cxnLst>
                <a:cxn ang="0">
                  <a:pos x="T0" y="T1"/>
                </a:cxn>
                <a:cxn ang="0">
                  <a:pos x="T2" y="T3"/>
                </a:cxn>
                <a:cxn ang="0">
                  <a:pos x="T4" y="T5"/>
                </a:cxn>
                <a:cxn ang="0">
                  <a:pos x="T6" y="T7"/>
                </a:cxn>
              </a:cxnLst>
              <a:rect l="0" t="0" r="r" b="b"/>
              <a:pathLst>
                <a:path w="1" h="7">
                  <a:moveTo>
                    <a:pt x="1" y="0"/>
                  </a:moveTo>
                  <a:cubicBezTo>
                    <a:pt x="1" y="1"/>
                    <a:pt x="0" y="3"/>
                    <a:pt x="1" y="5"/>
                  </a:cubicBezTo>
                  <a:cubicBezTo>
                    <a:pt x="1" y="5"/>
                    <a:pt x="1" y="6"/>
                    <a:pt x="1" y="7"/>
                  </a:cubicBezTo>
                  <a:cubicBezTo>
                    <a:pt x="1" y="0"/>
                    <a:pt x="1" y="0"/>
                    <a:pt x="1" y="0"/>
                  </a:cubicBezTo>
                </a:path>
              </a:pathLst>
            </a:custGeom>
            <a:solidFill>
              <a:srgbClr val="FFE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444"/>
            <p:cNvSpPr>
              <a:spLocks/>
            </p:cNvSpPr>
            <p:nvPr/>
          </p:nvSpPr>
          <p:spPr bwMode="auto">
            <a:xfrm>
              <a:off x="3089529" y="5912554"/>
              <a:ext cx="252458" cy="231420"/>
            </a:xfrm>
            <a:custGeom>
              <a:avLst/>
              <a:gdLst>
                <a:gd name="T0" fmla="*/ 5 w 12"/>
                <a:gd name="T1" fmla="*/ 0 h 11"/>
                <a:gd name="T2" fmla="*/ 4 w 12"/>
                <a:gd name="T3" fmla="*/ 0 h 11"/>
                <a:gd name="T4" fmla="*/ 0 w 12"/>
                <a:gd name="T5" fmla="*/ 2 h 11"/>
                <a:gd name="T6" fmla="*/ 0 w 12"/>
                <a:gd name="T7" fmla="*/ 9 h 11"/>
                <a:gd name="T8" fmla="*/ 5 w 12"/>
                <a:gd name="T9" fmla="*/ 11 h 11"/>
                <a:gd name="T10" fmla="*/ 7 w 12"/>
                <a:gd name="T11" fmla="*/ 11 h 11"/>
                <a:gd name="T12" fmla="*/ 11 w 12"/>
                <a:gd name="T13" fmla="*/ 4 h 11"/>
                <a:gd name="T14" fmla="*/ 5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0"/>
                  </a:moveTo>
                  <a:cubicBezTo>
                    <a:pt x="5" y="0"/>
                    <a:pt x="5" y="0"/>
                    <a:pt x="4" y="0"/>
                  </a:cubicBezTo>
                  <a:cubicBezTo>
                    <a:pt x="3" y="0"/>
                    <a:pt x="1" y="1"/>
                    <a:pt x="0" y="2"/>
                  </a:cubicBezTo>
                  <a:cubicBezTo>
                    <a:pt x="0" y="9"/>
                    <a:pt x="0" y="9"/>
                    <a:pt x="0" y="9"/>
                  </a:cubicBezTo>
                  <a:cubicBezTo>
                    <a:pt x="2" y="10"/>
                    <a:pt x="3" y="11"/>
                    <a:pt x="5" y="11"/>
                  </a:cubicBezTo>
                  <a:cubicBezTo>
                    <a:pt x="6" y="11"/>
                    <a:pt x="6" y="11"/>
                    <a:pt x="7" y="11"/>
                  </a:cubicBezTo>
                  <a:cubicBezTo>
                    <a:pt x="10" y="11"/>
                    <a:pt x="12" y="8"/>
                    <a:pt x="11" y="4"/>
                  </a:cubicBezTo>
                  <a:cubicBezTo>
                    <a:pt x="11" y="1"/>
                    <a:pt x="8" y="0"/>
                    <a:pt x="5" y="0"/>
                  </a:cubicBezTo>
                </a:path>
              </a:pathLst>
            </a:custGeom>
            <a:solidFill>
              <a:srgbClr val="BBDE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Rectangle 445"/>
            <p:cNvSpPr>
              <a:spLocks noChangeArrowheads="1"/>
            </p:cNvSpPr>
            <p:nvPr/>
          </p:nvSpPr>
          <p:spPr bwMode="auto">
            <a:xfrm>
              <a:off x="-1202251" y="10256931"/>
              <a:ext cx="5953793" cy="175317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446"/>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447"/>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448"/>
            <p:cNvSpPr>
              <a:spLocks noChangeArrowheads="1"/>
            </p:cNvSpPr>
            <p:nvPr/>
          </p:nvSpPr>
          <p:spPr bwMode="auto">
            <a:xfrm>
              <a:off x="17641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449"/>
            <p:cNvSpPr>
              <a:spLocks noChangeArrowheads="1"/>
            </p:cNvSpPr>
            <p:nvPr/>
          </p:nvSpPr>
          <p:spPr bwMode="auto">
            <a:xfrm>
              <a:off x="22059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450"/>
            <p:cNvSpPr>
              <a:spLocks noChangeArrowheads="1"/>
            </p:cNvSpPr>
            <p:nvPr/>
          </p:nvSpPr>
          <p:spPr bwMode="auto">
            <a:xfrm>
              <a:off x="3888978" y="11543762"/>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Rectangle 451"/>
            <p:cNvSpPr>
              <a:spLocks noChangeArrowheads="1"/>
            </p:cNvSpPr>
            <p:nvPr/>
          </p:nvSpPr>
          <p:spPr bwMode="auto">
            <a:xfrm>
              <a:off x="4330779"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Rectangle 452"/>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Rectangle 453"/>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454"/>
            <p:cNvSpPr>
              <a:spLocks noChangeArrowheads="1"/>
            </p:cNvSpPr>
            <p:nvPr/>
          </p:nvSpPr>
          <p:spPr bwMode="auto">
            <a:xfrm>
              <a:off x="19324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Rectangle 455"/>
            <p:cNvSpPr>
              <a:spLocks noChangeArrowheads="1"/>
            </p:cNvSpPr>
            <p:nvPr/>
          </p:nvSpPr>
          <p:spPr bwMode="auto">
            <a:xfrm>
              <a:off x="23742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456"/>
            <p:cNvSpPr>
              <a:spLocks noChangeArrowheads="1"/>
            </p:cNvSpPr>
            <p:nvPr/>
          </p:nvSpPr>
          <p:spPr bwMode="auto">
            <a:xfrm>
              <a:off x="1679974"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Rectangle 457"/>
            <p:cNvSpPr>
              <a:spLocks noChangeArrowheads="1"/>
            </p:cNvSpPr>
            <p:nvPr/>
          </p:nvSpPr>
          <p:spPr bwMode="auto">
            <a:xfrm>
              <a:off x="2121775"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Rectangle 458"/>
            <p:cNvSpPr>
              <a:spLocks noChangeArrowheads="1"/>
            </p:cNvSpPr>
            <p:nvPr/>
          </p:nvSpPr>
          <p:spPr bwMode="auto">
            <a:xfrm>
              <a:off x="2563576"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459"/>
            <p:cNvSpPr>
              <a:spLocks noChangeArrowheads="1"/>
            </p:cNvSpPr>
            <p:nvPr/>
          </p:nvSpPr>
          <p:spPr bwMode="auto">
            <a:xfrm>
              <a:off x="30053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460"/>
            <p:cNvSpPr>
              <a:spLocks noChangeArrowheads="1"/>
            </p:cNvSpPr>
            <p:nvPr/>
          </p:nvSpPr>
          <p:spPr bwMode="auto">
            <a:xfrm>
              <a:off x="34471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461"/>
            <p:cNvSpPr>
              <a:spLocks noChangeArrowheads="1"/>
            </p:cNvSpPr>
            <p:nvPr/>
          </p:nvSpPr>
          <p:spPr bwMode="auto">
            <a:xfrm>
              <a:off x="264772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462"/>
            <p:cNvSpPr>
              <a:spLocks noChangeArrowheads="1"/>
            </p:cNvSpPr>
            <p:nvPr/>
          </p:nvSpPr>
          <p:spPr bwMode="auto">
            <a:xfrm>
              <a:off x="3068491"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463"/>
            <p:cNvSpPr>
              <a:spLocks noChangeArrowheads="1"/>
            </p:cNvSpPr>
            <p:nvPr/>
          </p:nvSpPr>
          <p:spPr bwMode="auto">
            <a:xfrm>
              <a:off x="3510292" y="10828466"/>
              <a:ext cx="252458" cy="610106"/>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Rectangle 464"/>
            <p:cNvSpPr>
              <a:spLocks noChangeArrowheads="1"/>
            </p:cNvSpPr>
            <p:nvPr/>
          </p:nvSpPr>
          <p:spPr bwMode="auto">
            <a:xfrm>
              <a:off x="281603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Rectangle 465"/>
            <p:cNvSpPr>
              <a:spLocks noChangeArrowheads="1"/>
            </p:cNvSpPr>
            <p:nvPr/>
          </p:nvSpPr>
          <p:spPr bwMode="auto">
            <a:xfrm>
              <a:off x="3257834" y="11186114"/>
              <a:ext cx="315572"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Rectangle 466"/>
            <p:cNvSpPr>
              <a:spLocks noChangeArrowheads="1"/>
            </p:cNvSpPr>
            <p:nvPr/>
          </p:nvSpPr>
          <p:spPr bwMode="auto">
            <a:xfrm>
              <a:off x="2563576"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467"/>
            <p:cNvSpPr>
              <a:spLocks noChangeArrowheads="1"/>
            </p:cNvSpPr>
            <p:nvPr/>
          </p:nvSpPr>
          <p:spPr bwMode="auto">
            <a:xfrm>
              <a:off x="30053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Rectangle 468"/>
            <p:cNvSpPr>
              <a:spLocks noChangeArrowheads="1"/>
            </p:cNvSpPr>
            <p:nvPr/>
          </p:nvSpPr>
          <p:spPr bwMode="auto">
            <a:xfrm>
              <a:off x="34471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469"/>
            <p:cNvSpPr>
              <a:spLocks noChangeArrowheads="1"/>
            </p:cNvSpPr>
            <p:nvPr/>
          </p:nvSpPr>
          <p:spPr bwMode="auto">
            <a:xfrm>
              <a:off x="-94979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470"/>
            <p:cNvSpPr>
              <a:spLocks noChangeArrowheads="1"/>
            </p:cNvSpPr>
            <p:nvPr/>
          </p:nvSpPr>
          <p:spPr bwMode="auto">
            <a:xfrm>
              <a:off x="-507992"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471"/>
            <p:cNvSpPr>
              <a:spLocks noChangeArrowheads="1"/>
            </p:cNvSpPr>
            <p:nvPr/>
          </p:nvSpPr>
          <p:spPr bwMode="auto">
            <a:xfrm>
              <a:off x="-949793" y="10828466"/>
              <a:ext cx="33661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472"/>
            <p:cNvSpPr>
              <a:spLocks noChangeArrowheads="1"/>
            </p:cNvSpPr>
            <p:nvPr/>
          </p:nvSpPr>
          <p:spPr bwMode="auto">
            <a:xfrm>
              <a:off x="-44487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473"/>
            <p:cNvSpPr>
              <a:spLocks noChangeArrowheads="1"/>
            </p:cNvSpPr>
            <p:nvPr/>
          </p:nvSpPr>
          <p:spPr bwMode="auto">
            <a:xfrm>
              <a:off x="-949793" y="11186114"/>
              <a:ext cx="504915"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474"/>
            <p:cNvSpPr>
              <a:spLocks noChangeArrowheads="1"/>
            </p:cNvSpPr>
            <p:nvPr/>
          </p:nvSpPr>
          <p:spPr bwMode="auto">
            <a:xfrm>
              <a:off x="-27657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475"/>
            <p:cNvSpPr>
              <a:spLocks noChangeArrowheads="1"/>
            </p:cNvSpPr>
            <p:nvPr/>
          </p:nvSpPr>
          <p:spPr bwMode="auto">
            <a:xfrm>
              <a:off x="-8723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476"/>
            <p:cNvSpPr>
              <a:spLocks noChangeArrowheads="1"/>
            </p:cNvSpPr>
            <p:nvPr/>
          </p:nvSpPr>
          <p:spPr bwMode="auto">
            <a:xfrm>
              <a:off x="33353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477"/>
            <p:cNvSpPr>
              <a:spLocks noChangeArrowheads="1"/>
            </p:cNvSpPr>
            <p:nvPr/>
          </p:nvSpPr>
          <p:spPr bwMode="auto">
            <a:xfrm>
              <a:off x="-2411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478"/>
            <p:cNvSpPr>
              <a:spLocks noChangeArrowheads="1"/>
            </p:cNvSpPr>
            <p:nvPr/>
          </p:nvSpPr>
          <p:spPr bwMode="auto">
            <a:xfrm>
              <a:off x="417686"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479"/>
            <p:cNvSpPr>
              <a:spLocks noChangeArrowheads="1"/>
            </p:cNvSpPr>
            <p:nvPr/>
          </p:nvSpPr>
          <p:spPr bwMode="auto">
            <a:xfrm>
              <a:off x="165228"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480"/>
            <p:cNvSpPr>
              <a:spLocks noChangeArrowheads="1"/>
            </p:cNvSpPr>
            <p:nvPr/>
          </p:nvSpPr>
          <p:spPr bwMode="auto">
            <a:xfrm>
              <a:off x="58599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481"/>
            <p:cNvSpPr>
              <a:spLocks noChangeArrowheads="1"/>
            </p:cNvSpPr>
            <p:nvPr/>
          </p:nvSpPr>
          <p:spPr bwMode="auto">
            <a:xfrm>
              <a:off x="-949793"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482"/>
            <p:cNvSpPr>
              <a:spLocks noChangeArrowheads="1"/>
            </p:cNvSpPr>
            <p:nvPr/>
          </p:nvSpPr>
          <p:spPr bwMode="auto">
            <a:xfrm>
              <a:off x="-507992"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483"/>
            <p:cNvSpPr>
              <a:spLocks noChangeArrowheads="1"/>
            </p:cNvSpPr>
            <p:nvPr/>
          </p:nvSpPr>
          <p:spPr bwMode="auto">
            <a:xfrm>
              <a:off x="-87230" y="11543762"/>
              <a:ext cx="157786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484"/>
            <p:cNvSpPr>
              <a:spLocks noChangeArrowheads="1"/>
            </p:cNvSpPr>
            <p:nvPr/>
          </p:nvSpPr>
          <p:spPr bwMode="auto">
            <a:xfrm>
              <a:off x="81741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485"/>
            <p:cNvSpPr>
              <a:spLocks noChangeArrowheads="1"/>
            </p:cNvSpPr>
            <p:nvPr/>
          </p:nvSpPr>
          <p:spPr bwMode="auto">
            <a:xfrm>
              <a:off x="123817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486"/>
            <p:cNvSpPr>
              <a:spLocks noChangeArrowheads="1"/>
            </p:cNvSpPr>
            <p:nvPr/>
          </p:nvSpPr>
          <p:spPr bwMode="auto">
            <a:xfrm>
              <a:off x="88052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487"/>
            <p:cNvSpPr>
              <a:spLocks noChangeArrowheads="1"/>
            </p:cNvSpPr>
            <p:nvPr/>
          </p:nvSpPr>
          <p:spPr bwMode="auto">
            <a:xfrm>
              <a:off x="130128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488"/>
            <p:cNvSpPr>
              <a:spLocks noChangeArrowheads="1"/>
            </p:cNvSpPr>
            <p:nvPr/>
          </p:nvSpPr>
          <p:spPr bwMode="auto">
            <a:xfrm>
              <a:off x="1048830"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489"/>
            <p:cNvSpPr>
              <a:spLocks noChangeArrowheads="1"/>
            </p:cNvSpPr>
            <p:nvPr/>
          </p:nvSpPr>
          <p:spPr bwMode="auto">
            <a:xfrm>
              <a:off x="149063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490"/>
            <p:cNvSpPr>
              <a:spLocks noChangeArrowheads="1"/>
            </p:cNvSpPr>
            <p:nvPr/>
          </p:nvSpPr>
          <p:spPr bwMode="auto">
            <a:xfrm>
              <a:off x="3888978" y="10467312"/>
              <a:ext cx="273496"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491"/>
            <p:cNvSpPr>
              <a:spLocks noChangeArrowheads="1"/>
            </p:cNvSpPr>
            <p:nvPr/>
          </p:nvSpPr>
          <p:spPr bwMode="auto">
            <a:xfrm>
              <a:off x="4330779"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492"/>
            <p:cNvSpPr>
              <a:spLocks noChangeArrowheads="1"/>
            </p:cNvSpPr>
            <p:nvPr/>
          </p:nvSpPr>
          <p:spPr bwMode="auto">
            <a:xfrm>
              <a:off x="3888978" y="10828466"/>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493"/>
            <p:cNvSpPr>
              <a:spLocks noChangeArrowheads="1"/>
            </p:cNvSpPr>
            <p:nvPr/>
          </p:nvSpPr>
          <p:spPr bwMode="auto">
            <a:xfrm>
              <a:off x="4330779"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494"/>
            <p:cNvSpPr>
              <a:spLocks noChangeArrowheads="1"/>
            </p:cNvSpPr>
            <p:nvPr/>
          </p:nvSpPr>
          <p:spPr bwMode="auto">
            <a:xfrm>
              <a:off x="3888978" y="11186114"/>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495"/>
            <p:cNvSpPr>
              <a:spLocks noChangeArrowheads="1"/>
            </p:cNvSpPr>
            <p:nvPr/>
          </p:nvSpPr>
          <p:spPr bwMode="auto">
            <a:xfrm>
              <a:off x="4330779"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496"/>
            <p:cNvSpPr>
              <a:spLocks/>
            </p:cNvSpPr>
            <p:nvPr/>
          </p:nvSpPr>
          <p:spPr bwMode="auto">
            <a:xfrm>
              <a:off x="4541161" y="8864906"/>
              <a:ext cx="1346441" cy="2194979"/>
            </a:xfrm>
            <a:custGeom>
              <a:avLst/>
              <a:gdLst>
                <a:gd name="T0" fmla="*/ 41 w 64"/>
                <a:gd name="T1" fmla="*/ 104 h 104"/>
                <a:gd name="T2" fmla="*/ 38 w 64"/>
                <a:gd name="T3" fmla="*/ 104 h 104"/>
                <a:gd name="T4" fmla="*/ 38 w 64"/>
                <a:gd name="T5" fmla="*/ 86 h 104"/>
                <a:gd name="T6" fmla="*/ 48 w 64"/>
                <a:gd name="T7" fmla="*/ 76 h 104"/>
                <a:gd name="T8" fmla="*/ 54 w 64"/>
                <a:gd name="T9" fmla="*/ 76 h 104"/>
                <a:gd name="T10" fmla="*/ 61 w 64"/>
                <a:gd name="T11" fmla="*/ 69 h 104"/>
                <a:gd name="T12" fmla="*/ 61 w 64"/>
                <a:gd name="T13" fmla="*/ 11 h 104"/>
                <a:gd name="T14" fmla="*/ 54 w 64"/>
                <a:gd name="T15" fmla="*/ 4 h 104"/>
                <a:gd name="T16" fmla="*/ 0 w 64"/>
                <a:gd name="T17" fmla="*/ 4 h 104"/>
                <a:gd name="T18" fmla="*/ 0 w 64"/>
                <a:gd name="T19" fmla="*/ 0 h 104"/>
                <a:gd name="T20" fmla="*/ 54 w 64"/>
                <a:gd name="T21" fmla="*/ 0 h 104"/>
                <a:gd name="T22" fmla="*/ 64 w 64"/>
                <a:gd name="T23" fmla="*/ 11 h 104"/>
                <a:gd name="T24" fmla="*/ 64 w 64"/>
                <a:gd name="T25" fmla="*/ 69 h 104"/>
                <a:gd name="T26" fmla="*/ 54 w 64"/>
                <a:gd name="T27" fmla="*/ 79 h 104"/>
                <a:gd name="T28" fmla="*/ 48 w 64"/>
                <a:gd name="T29" fmla="*/ 79 h 104"/>
                <a:gd name="T30" fmla="*/ 41 w 64"/>
                <a:gd name="T31" fmla="*/ 86 h 104"/>
                <a:gd name="T32" fmla="*/ 41 w 64"/>
                <a:gd name="T3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04">
                  <a:moveTo>
                    <a:pt x="41" y="104"/>
                  </a:moveTo>
                  <a:cubicBezTo>
                    <a:pt x="38" y="104"/>
                    <a:pt x="38" y="104"/>
                    <a:pt x="38" y="104"/>
                  </a:cubicBezTo>
                  <a:cubicBezTo>
                    <a:pt x="38" y="86"/>
                    <a:pt x="38" y="86"/>
                    <a:pt x="38" y="86"/>
                  </a:cubicBezTo>
                  <a:cubicBezTo>
                    <a:pt x="38" y="80"/>
                    <a:pt x="42" y="76"/>
                    <a:pt x="48" y="76"/>
                  </a:cubicBezTo>
                  <a:cubicBezTo>
                    <a:pt x="54" y="76"/>
                    <a:pt x="54" y="76"/>
                    <a:pt x="54" y="76"/>
                  </a:cubicBezTo>
                  <a:cubicBezTo>
                    <a:pt x="58" y="76"/>
                    <a:pt x="61" y="73"/>
                    <a:pt x="61" y="69"/>
                  </a:cubicBezTo>
                  <a:cubicBezTo>
                    <a:pt x="61" y="11"/>
                    <a:pt x="61" y="11"/>
                    <a:pt x="61" y="11"/>
                  </a:cubicBezTo>
                  <a:cubicBezTo>
                    <a:pt x="61" y="7"/>
                    <a:pt x="58" y="4"/>
                    <a:pt x="54" y="4"/>
                  </a:cubicBezTo>
                  <a:cubicBezTo>
                    <a:pt x="0" y="4"/>
                    <a:pt x="0" y="4"/>
                    <a:pt x="0" y="4"/>
                  </a:cubicBezTo>
                  <a:cubicBezTo>
                    <a:pt x="0" y="0"/>
                    <a:pt x="0" y="0"/>
                    <a:pt x="0" y="0"/>
                  </a:cubicBezTo>
                  <a:cubicBezTo>
                    <a:pt x="54" y="0"/>
                    <a:pt x="54" y="0"/>
                    <a:pt x="54" y="0"/>
                  </a:cubicBezTo>
                  <a:cubicBezTo>
                    <a:pt x="60" y="0"/>
                    <a:pt x="64" y="5"/>
                    <a:pt x="64" y="11"/>
                  </a:cubicBezTo>
                  <a:cubicBezTo>
                    <a:pt x="64" y="69"/>
                    <a:pt x="64" y="69"/>
                    <a:pt x="64" y="69"/>
                  </a:cubicBezTo>
                  <a:cubicBezTo>
                    <a:pt x="64" y="75"/>
                    <a:pt x="60" y="79"/>
                    <a:pt x="54" y="79"/>
                  </a:cubicBezTo>
                  <a:cubicBezTo>
                    <a:pt x="48" y="79"/>
                    <a:pt x="48" y="79"/>
                    <a:pt x="48" y="79"/>
                  </a:cubicBezTo>
                  <a:cubicBezTo>
                    <a:pt x="44" y="79"/>
                    <a:pt x="41" y="82"/>
                    <a:pt x="41" y="86"/>
                  </a:cubicBezTo>
                  <a:lnTo>
                    <a:pt x="41" y="104"/>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97"/>
            <p:cNvSpPr>
              <a:spLocks/>
            </p:cNvSpPr>
            <p:nvPr/>
          </p:nvSpPr>
          <p:spPr bwMode="auto">
            <a:xfrm>
              <a:off x="4898809" y="10933656"/>
              <a:ext cx="946716" cy="1223719"/>
            </a:xfrm>
            <a:custGeom>
              <a:avLst/>
              <a:gdLst>
                <a:gd name="T0" fmla="*/ 45 w 45"/>
                <a:gd name="T1" fmla="*/ 14 h 58"/>
                <a:gd name="T2" fmla="*/ 31 w 45"/>
                <a:gd name="T3" fmla="*/ 0 h 58"/>
                <a:gd name="T4" fmla="*/ 14 w 45"/>
                <a:gd name="T5" fmla="*/ 0 h 58"/>
                <a:gd name="T6" fmla="*/ 0 w 45"/>
                <a:gd name="T7" fmla="*/ 14 h 58"/>
                <a:gd name="T8" fmla="*/ 0 w 45"/>
                <a:gd name="T9" fmla="*/ 35 h 58"/>
                <a:gd name="T10" fmla="*/ 22 w 45"/>
                <a:gd name="T11" fmla="*/ 58 h 58"/>
                <a:gd name="T12" fmla="*/ 45 w 45"/>
                <a:gd name="T13" fmla="*/ 35 h 58"/>
                <a:gd name="T14" fmla="*/ 45 w 45"/>
                <a:gd name="T15" fmla="*/ 14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58">
                  <a:moveTo>
                    <a:pt x="45" y="14"/>
                  </a:moveTo>
                  <a:cubicBezTo>
                    <a:pt x="45" y="6"/>
                    <a:pt x="38" y="0"/>
                    <a:pt x="31" y="0"/>
                  </a:cubicBezTo>
                  <a:cubicBezTo>
                    <a:pt x="14" y="0"/>
                    <a:pt x="14" y="0"/>
                    <a:pt x="14" y="0"/>
                  </a:cubicBezTo>
                  <a:cubicBezTo>
                    <a:pt x="6" y="0"/>
                    <a:pt x="0" y="6"/>
                    <a:pt x="0" y="14"/>
                  </a:cubicBezTo>
                  <a:cubicBezTo>
                    <a:pt x="0" y="35"/>
                    <a:pt x="0" y="35"/>
                    <a:pt x="0" y="35"/>
                  </a:cubicBezTo>
                  <a:cubicBezTo>
                    <a:pt x="0" y="48"/>
                    <a:pt x="10" y="58"/>
                    <a:pt x="22" y="58"/>
                  </a:cubicBezTo>
                  <a:cubicBezTo>
                    <a:pt x="35" y="58"/>
                    <a:pt x="45" y="48"/>
                    <a:pt x="45" y="35"/>
                  </a:cubicBezTo>
                  <a:lnTo>
                    <a:pt x="45"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498"/>
            <p:cNvSpPr>
              <a:spLocks noChangeArrowheads="1"/>
            </p:cNvSpPr>
            <p:nvPr/>
          </p:nvSpPr>
          <p:spPr bwMode="auto">
            <a:xfrm>
              <a:off x="5319572" y="10933656"/>
              <a:ext cx="105191" cy="6521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99"/>
            <p:cNvSpPr>
              <a:spLocks/>
            </p:cNvSpPr>
            <p:nvPr/>
          </p:nvSpPr>
          <p:spPr bwMode="auto">
            <a:xfrm>
              <a:off x="5277495" y="11038847"/>
              <a:ext cx="189343" cy="357648"/>
            </a:xfrm>
            <a:custGeom>
              <a:avLst/>
              <a:gdLst>
                <a:gd name="T0" fmla="*/ 4 w 9"/>
                <a:gd name="T1" fmla="*/ 17 h 17"/>
                <a:gd name="T2" fmla="*/ 0 w 9"/>
                <a:gd name="T3" fmla="*/ 13 h 17"/>
                <a:gd name="T4" fmla="*/ 0 w 9"/>
                <a:gd name="T5" fmla="*/ 5 h 17"/>
                <a:gd name="T6" fmla="*/ 4 w 9"/>
                <a:gd name="T7" fmla="*/ 0 h 17"/>
                <a:gd name="T8" fmla="*/ 9 w 9"/>
                <a:gd name="T9" fmla="*/ 5 h 17"/>
                <a:gd name="T10" fmla="*/ 9 w 9"/>
                <a:gd name="T11" fmla="*/ 13 h 17"/>
                <a:gd name="T12" fmla="*/ 4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4" y="17"/>
                  </a:moveTo>
                  <a:cubicBezTo>
                    <a:pt x="2" y="17"/>
                    <a:pt x="0" y="16"/>
                    <a:pt x="0" y="13"/>
                  </a:cubicBezTo>
                  <a:cubicBezTo>
                    <a:pt x="0" y="5"/>
                    <a:pt x="0" y="5"/>
                    <a:pt x="0" y="5"/>
                  </a:cubicBezTo>
                  <a:cubicBezTo>
                    <a:pt x="0" y="2"/>
                    <a:pt x="2" y="0"/>
                    <a:pt x="4" y="0"/>
                  </a:cubicBezTo>
                  <a:cubicBezTo>
                    <a:pt x="7" y="0"/>
                    <a:pt x="9" y="2"/>
                    <a:pt x="9" y="5"/>
                  </a:cubicBezTo>
                  <a:cubicBezTo>
                    <a:pt x="9" y="13"/>
                    <a:pt x="9" y="13"/>
                    <a:pt x="9" y="13"/>
                  </a:cubicBezTo>
                  <a:cubicBezTo>
                    <a:pt x="9" y="16"/>
                    <a:pt x="7" y="17"/>
                    <a:pt x="4" y="17"/>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38" name="กลุ่ม 54"/>
          <p:cNvGrpSpPr/>
          <p:nvPr/>
        </p:nvGrpSpPr>
        <p:grpSpPr>
          <a:xfrm>
            <a:off x="8428037" y="307847"/>
            <a:ext cx="7466409" cy="1212182"/>
            <a:chOff x="13443218" y="3285880"/>
            <a:chExt cx="7572494" cy="1212182"/>
          </a:xfrm>
        </p:grpSpPr>
        <p:sp>
          <p:nvSpPr>
            <p:cNvPr id="139" name="TextBox 13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40" name="TextBox 13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8290652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6" name="Group 335"/>
          <p:cNvGrpSpPr/>
          <p:nvPr/>
        </p:nvGrpSpPr>
        <p:grpSpPr>
          <a:xfrm>
            <a:off x="14277992" y="3636931"/>
            <a:ext cx="7372343" cy="1667117"/>
            <a:chOff x="8871348" y="3276600"/>
            <a:chExt cx="20762203" cy="4694984"/>
          </a:xfrm>
        </p:grpSpPr>
        <p:sp>
          <p:nvSpPr>
            <p:cNvPr id="3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8" name="Rectangle 33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9" name="Picture 3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40" name="Group 339"/>
          <p:cNvGrpSpPr/>
          <p:nvPr/>
        </p:nvGrpSpPr>
        <p:grpSpPr>
          <a:xfrm rot="10800000">
            <a:off x="2713037" y="4440931"/>
            <a:ext cx="7372343" cy="1655068"/>
            <a:chOff x="8871348" y="3276600"/>
            <a:chExt cx="20762203" cy="4661049"/>
          </a:xfrm>
        </p:grpSpPr>
        <p:sp>
          <p:nvSpPr>
            <p:cNvPr id="34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2" name="Rectangle 34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3" name="Picture 3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4" name="Group 343"/>
          <p:cNvGrpSpPr/>
          <p:nvPr/>
        </p:nvGrpSpPr>
        <p:grpSpPr>
          <a:xfrm>
            <a:off x="15133637" y="6629400"/>
            <a:ext cx="7372343" cy="1655068"/>
            <a:chOff x="8871348" y="3276600"/>
            <a:chExt cx="20762203" cy="4661049"/>
          </a:xfrm>
        </p:grpSpPr>
        <p:sp>
          <p:nvSpPr>
            <p:cNvPr id="345" name="Freeform 34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6" name="Rectangle 34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7" name="Picture 3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8" name="Group 347"/>
          <p:cNvGrpSpPr/>
          <p:nvPr/>
        </p:nvGrpSpPr>
        <p:grpSpPr>
          <a:xfrm rot="10800000">
            <a:off x="2027238" y="6934200"/>
            <a:ext cx="7372343" cy="1667117"/>
            <a:chOff x="8871348" y="3276600"/>
            <a:chExt cx="20762203" cy="4694984"/>
          </a:xfrm>
        </p:grpSpPr>
        <p:sp>
          <p:nvSpPr>
            <p:cNvPr id="34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Rectangle 34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1" name="Picture 3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352" name="TextBox 351"/>
          <p:cNvSpPr txBox="1"/>
          <p:nvPr/>
        </p:nvSpPr>
        <p:spPr>
          <a:xfrm>
            <a:off x="15395674" y="3994768"/>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3" name="TextBox 352"/>
          <p:cNvSpPr txBox="1"/>
          <p:nvPr/>
        </p:nvSpPr>
        <p:spPr>
          <a:xfrm>
            <a:off x="20311257" y="3994769"/>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354" name="TextBox 353"/>
          <p:cNvSpPr txBox="1"/>
          <p:nvPr/>
        </p:nvSpPr>
        <p:spPr>
          <a:xfrm>
            <a:off x="16258187" y="6925414"/>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5" name="TextBox 354"/>
          <p:cNvSpPr txBox="1"/>
          <p:nvPr/>
        </p:nvSpPr>
        <p:spPr>
          <a:xfrm>
            <a:off x="21173770" y="6925415"/>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356" name="TextBox 355"/>
          <p:cNvSpPr txBox="1"/>
          <p:nvPr/>
        </p:nvSpPr>
        <p:spPr>
          <a:xfrm>
            <a:off x="4355929" y="471932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3381049" y="467061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358" name="TextBox 357"/>
          <p:cNvSpPr txBox="1"/>
          <p:nvPr/>
        </p:nvSpPr>
        <p:spPr>
          <a:xfrm>
            <a:off x="3569026" y="73425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9" name="TextBox 358"/>
          <p:cNvSpPr txBox="1"/>
          <p:nvPr/>
        </p:nvSpPr>
        <p:spPr>
          <a:xfrm>
            <a:off x="2594146" y="72938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470" name="Group 469"/>
          <p:cNvGrpSpPr/>
          <p:nvPr/>
        </p:nvGrpSpPr>
        <p:grpSpPr>
          <a:xfrm>
            <a:off x="14905037" y="9525000"/>
            <a:ext cx="7372343" cy="1667117"/>
            <a:chOff x="8871348" y="3276600"/>
            <a:chExt cx="20762203" cy="4694984"/>
          </a:xfrm>
        </p:grpSpPr>
        <p:sp>
          <p:nvSpPr>
            <p:cNvPr id="47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2" name="Rectangle 471"/>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3" name="Picture 4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74" name="TextBox 473"/>
          <p:cNvSpPr txBox="1"/>
          <p:nvPr/>
        </p:nvSpPr>
        <p:spPr>
          <a:xfrm>
            <a:off x="16022719" y="9882837"/>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75" name="TextBox 474"/>
          <p:cNvSpPr txBox="1"/>
          <p:nvPr/>
        </p:nvSpPr>
        <p:spPr>
          <a:xfrm>
            <a:off x="20938302" y="988283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586" name="Group 585"/>
          <p:cNvGrpSpPr/>
          <p:nvPr/>
        </p:nvGrpSpPr>
        <p:grpSpPr>
          <a:xfrm rot="10800000">
            <a:off x="2351094" y="9448800"/>
            <a:ext cx="7372343" cy="1667117"/>
            <a:chOff x="8871348" y="3276600"/>
            <a:chExt cx="20762203" cy="4694984"/>
          </a:xfrm>
        </p:grpSpPr>
        <p:sp>
          <p:nvSpPr>
            <p:cNvPr id="5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8" name="Rectangle 587"/>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9" name="Picture 5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590" name="TextBox 589"/>
          <p:cNvSpPr txBox="1"/>
          <p:nvPr/>
        </p:nvSpPr>
        <p:spPr>
          <a:xfrm>
            <a:off x="3892882" y="98571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91" name="TextBox 590"/>
          <p:cNvSpPr txBox="1"/>
          <p:nvPr/>
        </p:nvSpPr>
        <p:spPr>
          <a:xfrm>
            <a:off x="2918002" y="98084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696" name="กลุ่ม 54"/>
          <p:cNvGrpSpPr/>
          <p:nvPr/>
        </p:nvGrpSpPr>
        <p:grpSpPr>
          <a:xfrm>
            <a:off x="8428037" y="307847"/>
            <a:ext cx="7466409" cy="1212182"/>
            <a:chOff x="13443218" y="3285880"/>
            <a:chExt cx="7572494" cy="1212182"/>
          </a:xfrm>
        </p:grpSpPr>
        <p:sp>
          <p:nvSpPr>
            <p:cNvPr id="697" name="TextBox 696"/>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698" name="TextBox 697"/>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699" name="กลุ่ม 54"/>
          <p:cNvGrpSpPr/>
          <p:nvPr/>
        </p:nvGrpSpPr>
        <p:grpSpPr>
          <a:xfrm>
            <a:off x="2003590" y="2023242"/>
            <a:ext cx="7567447" cy="1939158"/>
            <a:chOff x="13448040" y="3237740"/>
            <a:chExt cx="7674967" cy="1939158"/>
          </a:xfrm>
        </p:grpSpPr>
        <p:sp>
          <p:nvSpPr>
            <p:cNvPr id="700" name="TextBox 699"/>
            <p:cNvSpPr txBox="1"/>
            <p:nvPr/>
          </p:nvSpPr>
          <p:spPr>
            <a:xfrm>
              <a:off x="13448040" y="3847340"/>
              <a:ext cx="767496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01" name="TextBox 700"/>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2" name="กลุ่ม 4"/>
          <p:cNvGrpSpPr/>
          <p:nvPr/>
        </p:nvGrpSpPr>
        <p:grpSpPr>
          <a:xfrm>
            <a:off x="9377629" y="3097733"/>
            <a:ext cx="5984608" cy="9246667"/>
            <a:chOff x="7142243" y="6216354"/>
            <a:chExt cx="3867386" cy="5975400"/>
          </a:xfrm>
        </p:grpSpPr>
        <p:sp>
          <p:nvSpPr>
            <p:cNvPr id="53" name="Freeform 599"/>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600"/>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Oval 601"/>
            <p:cNvSpPr>
              <a:spLocks noChangeArrowheads="1"/>
            </p:cNvSpPr>
            <p:nvPr/>
          </p:nvSpPr>
          <p:spPr bwMode="auto">
            <a:xfrm>
              <a:off x="7142243" y="10067528"/>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602"/>
            <p:cNvSpPr>
              <a:spLocks noChangeArrowheads="1"/>
            </p:cNvSpPr>
            <p:nvPr/>
          </p:nvSpPr>
          <p:spPr bwMode="auto">
            <a:xfrm>
              <a:off x="7458442" y="10213467"/>
              <a:ext cx="3234984" cy="129318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603"/>
            <p:cNvSpPr>
              <a:spLocks noEditPoints="1"/>
            </p:cNvSpPr>
            <p:nvPr/>
          </p:nvSpPr>
          <p:spPr bwMode="auto">
            <a:xfrm>
              <a:off x="7458442" y="1018914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8 h 55"/>
                <a:gd name="T60" fmla="*/ 132 w 133"/>
                <a:gd name="T61" fmla="*/ 28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2 h 55"/>
                <a:gd name="T78" fmla="*/ 14 w 133"/>
                <a:gd name="T79" fmla="*/ 12 h 55"/>
                <a:gd name="T80" fmla="*/ 14 w 133"/>
                <a:gd name="T81" fmla="*/ 12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4 h 55"/>
                <a:gd name="T100" fmla="*/ 38 w 133"/>
                <a:gd name="T101" fmla="*/ 4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1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4"/>
                  </a:cubicBezTo>
                  <a:cubicBezTo>
                    <a:pt x="54" y="53"/>
                    <a:pt x="54" y="53"/>
                    <a:pt x="54" y="53"/>
                  </a:cubicBezTo>
                  <a:cubicBezTo>
                    <a:pt x="55" y="54"/>
                    <a:pt x="56" y="54"/>
                    <a:pt x="57" y="54"/>
                  </a:cubicBezTo>
                  <a:lnTo>
                    <a:pt x="57" y="55"/>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3"/>
                    <a:pt x="89" y="53"/>
                    <a:pt x="89" y="53"/>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0"/>
                    <a:pt x="100" y="50"/>
                    <a:pt x="101" y="50"/>
                  </a:cubicBezTo>
                  <a:cubicBezTo>
                    <a:pt x="101" y="51"/>
                    <a:pt x="101" y="51"/>
                    <a:pt x="101" y="51"/>
                  </a:cubicBezTo>
                  <a:cubicBezTo>
                    <a:pt x="100" y="51"/>
                    <a:pt x="99" y="51"/>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6"/>
                  </a:moveTo>
                  <a:cubicBezTo>
                    <a:pt x="3" y="36"/>
                    <a:pt x="2" y="35"/>
                    <a:pt x="2" y="34"/>
                  </a:cubicBezTo>
                  <a:cubicBezTo>
                    <a:pt x="3" y="33"/>
                    <a:pt x="3" y="33"/>
                    <a:pt x="3" y="33"/>
                  </a:cubicBezTo>
                  <a:cubicBezTo>
                    <a:pt x="3" y="34"/>
                    <a:pt x="4" y="35"/>
                    <a:pt x="4" y="36"/>
                  </a:cubicBezTo>
                  <a:close/>
                  <a:moveTo>
                    <a:pt x="132" y="34"/>
                  </a:moveTo>
                  <a:cubicBezTo>
                    <a:pt x="131" y="33"/>
                    <a:pt x="131" y="33"/>
                    <a:pt x="131" y="33"/>
                  </a:cubicBezTo>
                  <a:cubicBezTo>
                    <a:pt x="131" y="32"/>
                    <a:pt x="132" y="32"/>
                    <a:pt x="132" y="31"/>
                  </a:cubicBezTo>
                  <a:cubicBezTo>
                    <a:pt x="133" y="31"/>
                    <a:pt x="133" y="31"/>
                    <a:pt x="133" y="31"/>
                  </a:cubicBezTo>
                  <a:cubicBezTo>
                    <a:pt x="133" y="32"/>
                    <a:pt x="132" y="33"/>
                    <a:pt x="132" y="34"/>
                  </a:cubicBezTo>
                  <a:close/>
                  <a:moveTo>
                    <a:pt x="0" y="31"/>
                  </a:moveTo>
                  <a:cubicBezTo>
                    <a:pt x="0" y="30"/>
                    <a:pt x="0" y="29"/>
                    <a:pt x="0" y="28"/>
                  </a:cubicBezTo>
                  <a:cubicBezTo>
                    <a:pt x="1" y="27"/>
                    <a:pt x="1" y="27"/>
                    <a:pt x="1" y="27"/>
                  </a:cubicBezTo>
                  <a:cubicBezTo>
                    <a:pt x="1" y="28"/>
                    <a:pt x="1" y="28"/>
                    <a:pt x="1" y="28"/>
                  </a:cubicBezTo>
                  <a:cubicBezTo>
                    <a:pt x="1" y="29"/>
                    <a:pt x="1" y="29"/>
                    <a:pt x="1" y="30"/>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lose/>
                  <a:moveTo>
                    <a:pt x="1" y="24"/>
                  </a:moveTo>
                  <a:cubicBezTo>
                    <a:pt x="0" y="24"/>
                    <a:pt x="0" y="24"/>
                    <a:pt x="0" y="24"/>
                  </a:cubicBezTo>
                  <a:cubicBezTo>
                    <a:pt x="1" y="23"/>
                    <a:pt x="1" y="22"/>
                    <a:pt x="2" y="21"/>
                  </a:cubicBezTo>
                  <a:cubicBezTo>
                    <a:pt x="3" y="22"/>
                    <a:pt x="3" y="22"/>
                    <a:pt x="3" y="22"/>
                  </a:cubicBezTo>
                  <a:cubicBezTo>
                    <a:pt x="2" y="23"/>
                    <a:pt x="2" y="24"/>
                    <a:pt x="1" y="24"/>
                  </a:cubicBezTo>
                  <a:close/>
                  <a:moveTo>
                    <a:pt x="131" y="22"/>
                  </a:moveTo>
                  <a:cubicBezTo>
                    <a:pt x="130" y="21"/>
                    <a:pt x="130" y="20"/>
                    <a:pt x="129" y="19"/>
                  </a:cubicBezTo>
                  <a:cubicBezTo>
                    <a:pt x="130" y="19"/>
                    <a:pt x="130" y="19"/>
                    <a:pt x="130" y="19"/>
                  </a:cubicBezTo>
                  <a:cubicBezTo>
                    <a:pt x="131" y="19"/>
                    <a:pt x="131" y="20"/>
                    <a:pt x="132" y="21"/>
                  </a:cubicBezTo>
                  <a:lnTo>
                    <a:pt x="131" y="22"/>
                  </a:lnTo>
                  <a:close/>
                  <a:moveTo>
                    <a:pt x="4" y="19"/>
                  </a:moveTo>
                  <a:cubicBezTo>
                    <a:pt x="4" y="18"/>
                    <a:pt x="4" y="18"/>
                    <a:pt x="4" y="18"/>
                  </a:cubicBezTo>
                  <a:cubicBezTo>
                    <a:pt x="4" y="18"/>
                    <a:pt x="5" y="17"/>
                    <a:pt x="6" y="16"/>
                  </a:cubicBezTo>
                  <a:cubicBezTo>
                    <a:pt x="7" y="17"/>
                    <a:pt x="7" y="17"/>
                    <a:pt x="7" y="17"/>
                  </a:cubicBezTo>
                  <a:cubicBezTo>
                    <a:pt x="6" y="18"/>
                    <a:pt x="5" y="18"/>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2"/>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1"/>
                    <a:pt x="46" y="1"/>
                    <a:pt x="48" y="1"/>
                  </a:cubicBezTo>
                  <a:cubicBezTo>
                    <a:pt x="48" y="2"/>
                    <a:pt x="48" y="2"/>
                    <a:pt x="48" y="2"/>
                  </a:cubicBezTo>
                  <a:cubicBezTo>
                    <a:pt x="47" y="2"/>
                    <a:pt x="46" y="2"/>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1"/>
                    <a:pt x="76" y="1"/>
                  </a:cubicBezTo>
                  <a:cubicBezTo>
                    <a:pt x="76" y="0"/>
                    <a:pt x="76" y="0"/>
                    <a:pt x="76" y="0"/>
                  </a:cubicBezTo>
                  <a:cubicBezTo>
                    <a:pt x="77" y="0"/>
                    <a:pt x="79" y="0"/>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604"/>
            <p:cNvSpPr>
              <a:spLocks/>
            </p:cNvSpPr>
            <p:nvPr/>
          </p:nvSpPr>
          <p:spPr bwMode="auto">
            <a:xfrm>
              <a:off x="8650278" y="10335081"/>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605"/>
            <p:cNvSpPr>
              <a:spLocks/>
            </p:cNvSpPr>
            <p:nvPr/>
          </p:nvSpPr>
          <p:spPr bwMode="auto">
            <a:xfrm>
              <a:off x="7142243" y="10971539"/>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2"/>
                  </a:cubicBezTo>
                  <a:cubicBezTo>
                    <a:pt x="23" y="20"/>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606"/>
            <p:cNvSpPr>
              <a:spLocks/>
            </p:cNvSpPr>
            <p:nvPr/>
          </p:nvSpPr>
          <p:spPr bwMode="auto">
            <a:xfrm>
              <a:off x="7142243" y="9435123"/>
              <a:ext cx="3867386" cy="17553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4" y="72"/>
                    <a:pt x="159" y="60"/>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607"/>
            <p:cNvSpPr>
              <a:spLocks noChangeArrowheads="1"/>
            </p:cNvSpPr>
            <p:nvPr/>
          </p:nvSpPr>
          <p:spPr bwMode="auto">
            <a:xfrm>
              <a:off x="7458442" y="9556741"/>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608"/>
            <p:cNvSpPr>
              <a:spLocks noEditPoints="1"/>
            </p:cNvSpPr>
            <p:nvPr/>
          </p:nvSpPr>
          <p:spPr bwMode="auto">
            <a:xfrm>
              <a:off x="7458442" y="9556741"/>
              <a:ext cx="3234984" cy="1341831"/>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3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4"/>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2"/>
                    <a:pt x="48" y="52"/>
                    <a:pt x="48" y="52"/>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3"/>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5"/>
                    <a:pt x="116" y="45"/>
                    <a:pt x="116" y="45"/>
                  </a:cubicBezTo>
                  <a:cubicBezTo>
                    <a:pt x="117" y="44"/>
                    <a:pt x="118" y="44"/>
                    <a:pt x="119" y="43"/>
                  </a:cubicBezTo>
                  <a:cubicBezTo>
                    <a:pt x="119" y="44"/>
                    <a:pt x="119" y="44"/>
                    <a:pt x="119" y="44"/>
                  </a:cubicBezTo>
                  <a:cubicBezTo>
                    <a:pt x="119" y="45"/>
                    <a:pt x="118" y="45"/>
                    <a:pt x="117" y="45"/>
                  </a:cubicBezTo>
                  <a:close/>
                  <a:moveTo>
                    <a:pt x="14" y="44"/>
                  </a:moveTo>
                  <a:cubicBezTo>
                    <a:pt x="13" y="43"/>
                    <a:pt x="12" y="43"/>
                    <a:pt x="11" y="42"/>
                  </a:cubicBezTo>
                  <a:cubicBezTo>
                    <a:pt x="12" y="41"/>
                    <a:pt x="12" y="41"/>
                    <a:pt x="12" y="41"/>
                  </a:cubicBezTo>
                  <a:cubicBezTo>
                    <a:pt x="12" y="42"/>
                    <a:pt x="13" y="43"/>
                    <a:pt x="14" y="43"/>
                  </a:cubicBezTo>
                  <a:lnTo>
                    <a:pt x="14" y="44"/>
                  </a:lnTo>
                  <a:close/>
                  <a:moveTo>
                    <a:pt x="122" y="42"/>
                  </a:moveTo>
                  <a:cubicBezTo>
                    <a:pt x="122" y="42"/>
                    <a:pt x="122" y="42"/>
                    <a:pt x="122" y="42"/>
                  </a:cubicBezTo>
                  <a:cubicBezTo>
                    <a:pt x="123" y="41"/>
                    <a:pt x="124" y="40"/>
                    <a:pt x="124" y="40"/>
                  </a:cubicBezTo>
                  <a:cubicBezTo>
                    <a:pt x="125" y="41"/>
                    <a:pt x="125" y="41"/>
                    <a:pt x="125" y="41"/>
                  </a:cubicBezTo>
                  <a:cubicBezTo>
                    <a:pt x="124" y="41"/>
                    <a:pt x="123" y="42"/>
                    <a:pt x="122" y="42"/>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3"/>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3"/>
                    <a:pt x="10" y="14"/>
                    <a:pt x="9" y="15"/>
                  </a:cubicBezTo>
                  <a:close/>
                  <a:moveTo>
                    <a:pt x="122" y="13"/>
                  </a:moveTo>
                  <a:cubicBezTo>
                    <a:pt x="121" y="12"/>
                    <a:pt x="120" y="12"/>
                    <a:pt x="119" y="11"/>
                  </a:cubicBezTo>
                  <a:cubicBezTo>
                    <a:pt x="120" y="10"/>
                    <a:pt x="120" y="10"/>
                    <a:pt x="120" y="10"/>
                  </a:cubicBezTo>
                  <a:cubicBezTo>
                    <a:pt x="121" y="11"/>
                    <a:pt x="122" y="12"/>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1"/>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0"/>
                    <a:pt x="53" y="0"/>
                    <a:pt x="54" y="0"/>
                  </a:cubicBezTo>
                  <a:cubicBezTo>
                    <a:pt x="54" y="1"/>
                    <a:pt x="54" y="1"/>
                    <a:pt x="54" y="1"/>
                  </a:cubicBezTo>
                  <a:cubicBezTo>
                    <a:pt x="53" y="1"/>
                    <a:pt x="52" y="1"/>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609"/>
            <p:cNvSpPr>
              <a:spLocks/>
            </p:cNvSpPr>
            <p:nvPr/>
          </p:nvSpPr>
          <p:spPr bwMode="auto">
            <a:xfrm>
              <a:off x="8650278" y="9605385"/>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2 w 40"/>
                <a:gd name="T19" fmla="*/ 33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7"/>
                    <a:pt x="18" y="37"/>
                    <a:pt x="18" y="37"/>
                  </a:cubicBezTo>
                  <a:cubicBezTo>
                    <a:pt x="15" y="36"/>
                    <a:pt x="13" y="34"/>
                    <a:pt x="12" y="33"/>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5"/>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610"/>
            <p:cNvSpPr>
              <a:spLocks/>
            </p:cNvSpPr>
            <p:nvPr/>
          </p:nvSpPr>
          <p:spPr bwMode="auto">
            <a:xfrm>
              <a:off x="7142243" y="1040805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4"/>
                    <a:pt x="159" y="0"/>
                  </a:cubicBezTo>
                  <a:cubicBezTo>
                    <a:pt x="157" y="5"/>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611"/>
            <p:cNvSpPr>
              <a:spLocks/>
            </p:cNvSpPr>
            <p:nvPr/>
          </p:nvSpPr>
          <p:spPr bwMode="auto">
            <a:xfrm>
              <a:off x="7142243" y="8948662"/>
              <a:ext cx="3867386" cy="1779648"/>
            </a:xfrm>
            <a:custGeom>
              <a:avLst/>
              <a:gdLst>
                <a:gd name="T0" fmla="*/ 80 w 159"/>
                <a:gd name="T1" fmla="*/ 0 h 73"/>
                <a:gd name="T2" fmla="*/ 0 w 159"/>
                <a:gd name="T3" fmla="*/ 36 h 73"/>
                <a:gd name="T4" fmla="*/ 80 w 159"/>
                <a:gd name="T5" fmla="*/ 73 h 73"/>
                <a:gd name="T6" fmla="*/ 159 w 159"/>
                <a:gd name="T7" fmla="*/ 36 h 73"/>
                <a:gd name="T8" fmla="*/ 80 w 159"/>
                <a:gd name="T9" fmla="*/ 0 h 73"/>
              </a:gdLst>
              <a:ahLst/>
              <a:cxnLst>
                <a:cxn ang="0">
                  <a:pos x="T0" y="T1"/>
                </a:cxn>
                <a:cxn ang="0">
                  <a:pos x="T2" y="T3"/>
                </a:cxn>
                <a:cxn ang="0">
                  <a:pos x="T4" y="T5"/>
                </a:cxn>
                <a:cxn ang="0">
                  <a:pos x="T6" y="T7"/>
                </a:cxn>
                <a:cxn ang="0">
                  <a:pos x="T8" y="T9"/>
                </a:cxn>
              </a:cxnLst>
              <a:rect l="0" t="0" r="r" b="b"/>
              <a:pathLst>
                <a:path w="159" h="73">
                  <a:moveTo>
                    <a:pt x="80" y="0"/>
                  </a:moveTo>
                  <a:cubicBezTo>
                    <a:pt x="36" y="0"/>
                    <a:pt x="0" y="16"/>
                    <a:pt x="0" y="36"/>
                  </a:cubicBezTo>
                  <a:cubicBezTo>
                    <a:pt x="0" y="56"/>
                    <a:pt x="36" y="72"/>
                    <a:pt x="80" y="73"/>
                  </a:cubicBezTo>
                  <a:cubicBezTo>
                    <a:pt x="124" y="72"/>
                    <a:pt x="159" y="56"/>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612"/>
            <p:cNvSpPr>
              <a:spLocks noChangeArrowheads="1"/>
            </p:cNvSpPr>
            <p:nvPr/>
          </p:nvSpPr>
          <p:spPr bwMode="auto">
            <a:xfrm>
              <a:off x="7458442" y="9094601"/>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613"/>
            <p:cNvSpPr>
              <a:spLocks noEditPoints="1"/>
            </p:cNvSpPr>
            <p:nvPr/>
          </p:nvSpPr>
          <p:spPr bwMode="auto">
            <a:xfrm>
              <a:off x="7458442" y="9094601"/>
              <a:ext cx="3234984" cy="1337776"/>
            </a:xfrm>
            <a:custGeom>
              <a:avLst/>
              <a:gdLst>
                <a:gd name="T0" fmla="*/ 67 w 133"/>
                <a:gd name="T1" fmla="*/ 53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7 w 133"/>
                <a:gd name="T49" fmla="*/ 38 h 55"/>
                <a:gd name="T50" fmla="*/ 127 w 133"/>
                <a:gd name="T51" fmla="*/ 38 h 55"/>
                <a:gd name="T52" fmla="*/ 4 w 133"/>
                <a:gd name="T53" fmla="*/ 36 h 55"/>
                <a:gd name="T54" fmla="*/ 4 w 133"/>
                <a:gd name="T55" fmla="*/ 36 h 55"/>
                <a:gd name="T56" fmla="*/ 133 w 133"/>
                <a:gd name="T57" fmla="*/ 30 h 55"/>
                <a:gd name="T58" fmla="*/ 1 w 133"/>
                <a:gd name="T59" fmla="*/ 27 h 55"/>
                <a:gd name="T60" fmla="*/ 133 w 133"/>
                <a:gd name="T61" fmla="*/ 27 h 55"/>
                <a:gd name="T62" fmla="*/ 132 w 133"/>
                <a:gd name="T63" fmla="*/ 24 h 55"/>
                <a:gd name="T64" fmla="*/ 0 w 133"/>
                <a:gd name="T65" fmla="*/ 24 h 55"/>
                <a:gd name="T66" fmla="*/ 131 w 133"/>
                <a:gd name="T67" fmla="*/ 21 h 55"/>
                <a:gd name="T68" fmla="*/ 131 w 133"/>
                <a:gd name="T69" fmla="*/ 21 h 55"/>
                <a:gd name="T70" fmla="*/ 7 w 133"/>
                <a:gd name="T71" fmla="*/ 16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7 h 55"/>
                <a:gd name="T88" fmla="*/ 110 w 133"/>
                <a:gd name="T89" fmla="*/ 7 h 55"/>
                <a:gd name="T90" fmla="*/ 29 w 133"/>
                <a:gd name="T91" fmla="*/ 5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6 w 133"/>
                <a:gd name="T107" fmla="*/ 2 h 55"/>
                <a:gd name="T108" fmla="*/ 86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3"/>
                    <a:pt x="67" y="53"/>
                    <a:pt x="67" y="53"/>
                  </a:cubicBezTo>
                  <a:cubicBezTo>
                    <a:pt x="67" y="53"/>
                    <a:pt x="67" y="53"/>
                    <a:pt x="67" y="53"/>
                  </a:cubicBezTo>
                  <a:cubicBezTo>
                    <a:pt x="68" y="53"/>
                    <a:pt x="69" y="53"/>
                    <a:pt x="70" y="53"/>
                  </a:cubicBezTo>
                  <a:cubicBezTo>
                    <a:pt x="70" y="55"/>
                    <a:pt x="70" y="55"/>
                    <a:pt x="70" y="55"/>
                  </a:cubicBezTo>
                  <a:cubicBezTo>
                    <a:pt x="69" y="55"/>
                    <a:pt x="68" y="55"/>
                    <a:pt x="67" y="55"/>
                  </a:cubicBezTo>
                  <a:close/>
                  <a:moveTo>
                    <a:pt x="63" y="55"/>
                  </a:moveTo>
                  <a:cubicBezTo>
                    <a:pt x="62" y="54"/>
                    <a:pt x="61" y="54"/>
                    <a:pt x="60" y="54"/>
                  </a:cubicBezTo>
                  <a:cubicBezTo>
                    <a:pt x="60" y="53"/>
                    <a:pt x="60" y="53"/>
                    <a:pt x="60" y="53"/>
                  </a:cubicBezTo>
                  <a:cubicBezTo>
                    <a:pt x="61" y="53"/>
                    <a:pt x="62" y="53"/>
                    <a:pt x="63" y="53"/>
                  </a:cubicBezTo>
                  <a:lnTo>
                    <a:pt x="63" y="55"/>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3" y="52"/>
                    <a:pt x="44"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1" y="51"/>
                    <a:pt x="101" y="51"/>
                    <a:pt x="101" y="51"/>
                  </a:cubicBezTo>
                  <a:cubicBezTo>
                    <a:pt x="100" y="51"/>
                    <a:pt x="99"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19" y="44"/>
                    <a:pt x="119" y="44"/>
                    <a:pt x="119" y="44"/>
                  </a:cubicBezTo>
                  <a:cubicBezTo>
                    <a:pt x="119" y="44"/>
                    <a:pt x="118" y="45"/>
                    <a:pt x="117" y="45"/>
                  </a:cubicBezTo>
                  <a:close/>
                  <a:moveTo>
                    <a:pt x="14" y="44"/>
                  </a:moveTo>
                  <a:cubicBezTo>
                    <a:pt x="13" y="43"/>
                    <a:pt x="12" y="43"/>
                    <a:pt x="11" y="42"/>
                  </a:cubicBezTo>
                  <a:cubicBezTo>
                    <a:pt x="12" y="41"/>
                    <a:pt x="12" y="41"/>
                    <a:pt x="12" y="41"/>
                  </a:cubicBezTo>
                  <a:cubicBezTo>
                    <a:pt x="12"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7" y="40"/>
                    <a:pt x="7" y="39"/>
                    <a:pt x="6" y="38"/>
                  </a:cubicBezTo>
                  <a:cubicBezTo>
                    <a:pt x="7" y="38"/>
                    <a:pt x="7" y="38"/>
                    <a:pt x="7" y="38"/>
                  </a:cubicBezTo>
                  <a:cubicBezTo>
                    <a:pt x="7" y="38"/>
                    <a:pt x="8" y="39"/>
                    <a:pt x="9" y="40"/>
                  </a:cubicBezTo>
                  <a:lnTo>
                    <a:pt x="8" y="40"/>
                  </a:lnTo>
                  <a:close/>
                  <a:moveTo>
                    <a:pt x="127" y="38"/>
                  </a:moveTo>
                  <a:cubicBezTo>
                    <a:pt x="127" y="38"/>
                    <a:pt x="127" y="38"/>
                    <a:pt x="127" y="38"/>
                  </a:cubicBezTo>
                  <a:cubicBezTo>
                    <a:pt x="128" y="37"/>
                    <a:pt x="128" y="36"/>
                    <a:pt x="129" y="35"/>
                  </a:cubicBezTo>
                  <a:cubicBezTo>
                    <a:pt x="130" y="36"/>
                    <a:pt x="130" y="36"/>
                    <a:pt x="130" y="36"/>
                  </a:cubicBezTo>
                  <a:cubicBezTo>
                    <a:pt x="129" y="37"/>
                    <a:pt x="128" y="38"/>
                    <a:pt x="127" y="38"/>
                  </a:cubicBezTo>
                  <a:close/>
                  <a:moveTo>
                    <a:pt x="4" y="36"/>
                  </a:moveTo>
                  <a:cubicBezTo>
                    <a:pt x="3" y="35"/>
                    <a:pt x="2" y="34"/>
                    <a:pt x="2" y="33"/>
                  </a:cubicBezTo>
                  <a:cubicBezTo>
                    <a:pt x="3" y="33"/>
                    <a:pt x="3" y="33"/>
                    <a:pt x="3" y="33"/>
                  </a:cubicBezTo>
                  <a:cubicBezTo>
                    <a:pt x="3" y="34"/>
                    <a:pt x="4" y="35"/>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4" y="19"/>
                  </a:moveTo>
                  <a:cubicBezTo>
                    <a:pt x="4" y="18"/>
                    <a:pt x="4" y="18"/>
                    <a:pt x="4" y="18"/>
                  </a:cubicBezTo>
                  <a:cubicBezTo>
                    <a:pt x="4" y="17"/>
                    <a:pt x="5" y="16"/>
                    <a:pt x="6" y="16"/>
                  </a:cubicBezTo>
                  <a:cubicBezTo>
                    <a:pt x="7" y="16"/>
                    <a:pt x="7" y="16"/>
                    <a:pt x="7" y="16"/>
                  </a:cubicBezTo>
                  <a:cubicBezTo>
                    <a:pt x="6" y="17"/>
                    <a:pt x="5" y="18"/>
                    <a:pt x="4" y="19"/>
                  </a:cubicBezTo>
                  <a:close/>
                  <a:moveTo>
                    <a:pt x="127" y="17"/>
                  </a:moveTo>
                  <a:cubicBezTo>
                    <a:pt x="126" y="16"/>
                    <a:pt x="125" y="15"/>
                    <a:pt x="124"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9"/>
                    <a:pt x="114" y="9"/>
                    <a:pt x="113" y="9"/>
                  </a:cubicBezTo>
                  <a:cubicBezTo>
                    <a:pt x="114" y="8"/>
                    <a:pt x="114" y="8"/>
                    <a:pt x="114" y="8"/>
                  </a:cubicBezTo>
                  <a:cubicBezTo>
                    <a:pt x="115" y="8"/>
                    <a:pt x="116" y="8"/>
                    <a:pt x="117" y="9"/>
                  </a:cubicBezTo>
                  <a:lnTo>
                    <a:pt x="116" y="10"/>
                  </a:lnTo>
                  <a:close/>
                  <a:moveTo>
                    <a:pt x="20" y="9"/>
                  </a:moveTo>
                  <a:cubicBezTo>
                    <a:pt x="20" y="8"/>
                    <a:pt x="20" y="8"/>
                    <a:pt x="20" y="8"/>
                  </a:cubicBezTo>
                  <a:cubicBezTo>
                    <a:pt x="21" y="7"/>
                    <a:pt x="22" y="7"/>
                    <a:pt x="23" y="6"/>
                  </a:cubicBezTo>
                  <a:cubicBezTo>
                    <a:pt x="23" y="7"/>
                    <a:pt x="23" y="7"/>
                    <a:pt x="23" y="7"/>
                  </a:cubicBezTo>
                  <a:cubicBezTo>
                    <a:pt x="22" y="8"/>
                    <a:pt x="21" y="8"/>
                    <a:pt x="20" y="9"/>
                  </a:cubicBezTo>
                  <a:close/>
                  <a:moveTo>
                    <a:pt x="110" y="7"/>
                  </a:moveTo>
                  <a:cubicBezTo>
                    <a:pt x="110" y="7"/>
                    <a:pt x="108" y="7"/>
                    <a:pt x="107" y="6"/>
                  </a:cubicBezTo>
                  <a:cubicBezTo>
                    <a:pt x="108" y="5"/>
                    <a:pt x="108" y="5"/>
                    <a:pt x="108" y="5"/>
                  </a:cubicBezTo>
                  <a:cubicBezTo>
                    <a:pt x="109" y="6"/>
                    <a:pt x="110" y="6"/>
                    <a:pt x="111" y="6"/>
                  </a:cubicBezTo>
                  <a:lnTo>
                    <a:pt x="110"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4" y="5"/>
                  </a:moveTo>
                  <a:cubicBezTo>
                    <a:pt x="103" y="5"/>
                    <a:pt x="102" y="5"/>
                    <a:pt x="101" y="5"/>
                  </a:cubicBezTo>
                  <a:cubicBezTo>
                    <a:pt x="102" y="4"/>
                    <a:pt x="102" y="4"/>
                    <a:pt x="102" y="4"/>
                  </a:cubicBezTo>
                  <a:cubicBezTo>
                    <a:pt x="103" y="4"/>
                    <a:pt x="104" y="4"/>
                    <a:pt x="105" y="4"/>
                  </a:cubicBezTo>
                  <a:lnTo>
                    <a:pt x="104"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5" y="2"/>
                    <a:pt x="95" y="2"/>
                    <a:pt x="95" y="2"/>
                  </a:cubicBezTo>
                  <a:cubicBezTo>
                    <a:pt x="96" y="2"/>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614"/>
            <p:cNvSpPr>
              <a:spLocks/>
            </p:cNvSpPr>
            <p:nvPr/>
          </p:nvSpPr>
          <p:spPr bwMode="auto">
            <a:xfrm>
              <a:off x="8650278" y="9240537"/>
              <a:ext cx="972927" cy="972928"/>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615"/>
            <p:cNvSpPr>
              <a:spLocks/>
            </p:cNvSpPr>
            <p:nvPr/>
          </p:nvSpPr>
          <p:spPr bwMode="auto">
            <a:xfrm>
              <a:off x="7142243" y="987294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616"/>
            <p:cNvSpPr>
              <a:spLocks noChangeArrowheads="1"/>
            </p:cNvSpPr>
            <p:nvPr/>
          </p:nvSpPr>
          <p:spPr bwMode="auto">
            <a:xfrm>
              <a:off x="7142243" y="8506786"/>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617"/>
            <p:cNvSpPr>
              <a:spLocks noChangeArrowheads="1"/>
            </p:cNvSpPr>
            <p:nvPr/>
          </p:nvSpPr>
          <p:spPr bwMode="auto">
            <a:xfrm>
              <a:off x="7458442" y="8652726"/>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618"/>
            <p:cNvSpPr>
              <a:spLocks noEditPoints="1"/>
            </p:cNvSpPr>
            <p:nvPr/>
          </p:nvSpPr>
          <p:spPr bwMode="auto">
            <a:xfrm>
              <a:off x="7458442" y="862840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1 w 133"/>
                <a:gd name="T13" fmla="*/ 54 h 55"/>
                <a:gd name="T14" fmla="*/ 51 w 133"/>
                <a:gd name="T15" fmla="*/ 54 h 55"/>
                <a:gd name="T16" fmla="*/ 89 w 133"/>
                <a:gd name="T17" fmla="*/ 54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1 w 133"/>
                <a:gd name="T67" fmla="*/ 22 h 55"/>
                <a:gd name="T68" fmla="*/ 131 w 133"/>
                <a:gd name="T69" fmla="*/ 22 h 55"/>
                <a:gd name="T70" fmla="*/ 7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8 h 55"/>
                <a:gd name="T88" fmla="*/ 110 w 133"/>
                <a:gd name="T89" fmla="*/ 8 h 55"/>
                <a:gd name="T90" fmla="*/ 29 w 133"/>
                <a:gd name="T91" fmla="*/ 6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2 h 55"/>
                <a:gd name="T104" fmla="*/ 44 w 133"/>
                <a:gd name="T105" fmla="*/ 2 h 55"/>
                <a:gd name="T106" fmla="*/ 86 w 133"/>
                <a:gd name="T107" fmla="*/ 2 h 55"/>
                <a:gd name="T108" fmla="*/ 86 w 133"/>
                <a:gd name="T109" fmla="*/ 2 h 55"/>
                <a:gd name="T110" fmla="*/ 54 w 133"/>
                <a:gd name="T111" fmla="*/ 2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3"/>
                    <a:pt x="81" y="53"/>
                    <a:pt x="82" y="53"/>
                  </a:cubicBezTo>
                  <a:cubicBezTo>
                    <a:pt x="83" y="54"/>
                    <a:pt x="83" y="54"/>
                    <a:pt x="83" y="54"/>
                  </a:cubicBezTo>
                  <a:cubicBezTo>
                    <a:pt x="82" y="54"/>
                    <a:pt x="80" y="54"/>
                    <a:pt x="79" y="55"/>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4"/>
                    <a:pt x="89" y="54"/>
                    <a:pt x="89" y="54"/>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7"/>
                    <a:pt x="113" y="46"/>
                  </a:cubicBezTo>
                  <a:cubicBezTo>
                    <a:pt x="114" y="47"/>
                    <a:pt x="114" y="47"/>
                    <a:pt x="114" y="47"/>
                  </a:cubicBezTo>
                  <a:cubicBezTo>
                    <a:pt x="113" y="48"/>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4"/>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7"/>
                  </a:moveTo>
                  <a:cubicBezTo>
                    <a:pt x="3" y="36"/>
                    <a:pt x="2" y="35"/>
                    <a:pt x="2" y="34"/>
                  </a:cubicBezTo>
                  <a:cubicBezTo>
                    <a:pt x="3" y="33"/>
                    <a:pt x="3" y="33"/>
                    <a:pt x="3" y="33"/>
                  </a:cubicBezTo>
                  <a:cubicBezTo>
                    <a:pt x="3" y="34"/>
                    <a:pt x="4" y="35"/>
                    <a:pt x="4" y="36"/>
                  </a:cubicBezTo>
                  <a:lnTo>
                    <a:pt x="4" y="37"/>
                  </a:lnTo>
                  <a:close/>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7"/>
                    <a:pt x="133" y="28"/>
                  </a:cubicBezTo>
                  <a:close/>
                  <a:moveTo>
                    <a:pt x="1" y="25"/>
                  </a:moveTo>
                  <a:cubicBezTo>
                    <a:pt x="0" y="24"/>
                    <a:pt x="0" y="24"/>
                    <a:pt x="0" y="24"/>
                  </a:cubicBezTo>
                  <a:cubicBezTo>
                    <a:pt x="1" y="23"/>
                    <a:pt x="1" y="22"/>
                    <a:pt x="2" y="21"/>
                  </a:cubicBezTo>
                  <a:cubicBezTo>
                    <a:pt x="3" y="22"/>
                    <a:pt x="3" y="22"/>
                    <a:pt x="3" y="22"/>
                  </a:cubicBezTo>
                  <a:cubicBezTo>
                    <a:pt x="2" y="23"/>
                    <a:pt x="2" y="24"/>
                    <a:pt x="1" y="25"/>
                  </a:cubicBezTo>
                  <a:close/>
                  <a:moveTo>
                    <a:pt x="131" y="22"/>
                  </a:moveTo>
                  <a:cubicBezTo>
                    <a:pt x="130" y="21"/>
                    <a:pt x="130" y="20"/>
                    <a:pt x="129" y="19"/>
                  </a:cubicBezTo>
                  <a:cubicBezTo>
                    <a:pt x="130" y="19"/>
                    <a:pt x="130" y="19"/>
                    <a:pt x="130" y="19"/>
                  </a:cubicBezTo>
                  <a:cubicBezTo>
                    <a:pt x="131" y="20"/>
                    <a:pt x="131" y="20"/>
                    <a:pt x="132" y="21"/>
                  </a:cubicBezTo>
                  <a:lnTo>
                    <a:pt x="131" y="22"/>
                  </a:lnTo>
                  <a:close/>
                  <a:moveTo>
                    <a:pt x="4" y="19"/>
                  </a:moveTo>
                  <a:cubicBezTo>
                    <a:pt x="4" y="19"/>
                    <a:pt x="4" y="19"/>
                    <a:pt x="4" y="19"/>
                  </a:cubicBezTo>
                  <a:cubicBezTo>
                    <a:pt x="4" y="18"/>
                    <a:pt x="5" y="17"/>
                    <a:pt x="6" y="16"/>
                  </a:cubicBezTo>
                  <a:cubicBezTo>
                    <a:pt x="7" y="17"/>
                    <a:pt x="7" y="17"/>
                    <a:pt x="7" y="17"/>
                  </a:cubicBezTo>
                  <a:cubicBezTo>
                    <a:pt x="6" y="18"/>
                    <a:pt x="5" y="19"/>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4"/>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10"/>
                    <a:pt x="113" y="9"/>
                  </a:cubicBezTo>
                  <a:cubicBezTo>
                    <a:pt x="114" y="8"/>
                    <a:pt x="114" y="8"/>
                    <a:pt x="114" y="8"/>
                  </a:cubicBezTo>
                  <a:cubicBezTo>
                    <a:pt x="115" y="9"/>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6"/>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2"/>
                    <a:pt x="46" y="1"/>
                    <a:pt x="48" y="1"/>
                  </a:cubicBezTo>
                  <a:cubicBezTo>
                    <a:pt x="48" y="2"/>
                    <a:pt x="48" y="2"/>
                    <a:pt x="48" y="2"/>
                  </a:cubicBezTo>
                  <a:cubicBezTo>
                    <a:pt x="47" y="2"/>
                    <a:pt x="46" y="3"/>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2"/>
                    <a:pt x="76" y="1"/>
                  </a:cubicBezTo>
                  <a:cubicBezTo>
                    <a:pt x="76" y="0"/>
                    <a:pt x="76" y="0"/>
                    <a:pt x="76" y="0"/>
                  </a:cubicBezTo>
                  <a:cubicBezTo>
                    <a:pt x="77" y="0"/>
                    <a:pt x="79" y="1"/>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619"/>
            <p:cNvSpPr>
              <a:spLocks/>
            </p:cNvSpPr>
            <p:nvPr/>
          </p:nvSpPr>
          <p:spPr bwMode="auto">
            <a:xfrm>
              <a:off x="8650278" y="8774341"/>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620"/>
            <p:cNvSpPr>
              <a:spLocks/>
            </p:cNvSpPr>
            <p:nvPr/>
          </p:nvSpPr>
          <p:spPr bwMode="auto">
            <a:xfrm>
              <a:off x="7142243" y="9337833"/>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Oval 621"/>
            <p:cNvSpPr>
              <a:spLocks noChangeArrowheads="1"/>
            </p:cNvSpPr>
            <p:nvPr/>
          </p:nvSpPr>
          <p:spPr bwMode="auto">
            <a:xfrm>
              <a:off x="7142243" y="785006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622"/>
            <p:cNvSpPr>
              <a:spLocks noChangeArrowheads="1"/>
            </p:cNvSpPr>
            <p:nvPr/>
          </p:nvSpPr>
          <p:spPr bwMode="auto">
            <a:xfrm>
              <a:off x="7458442" y="7995999"/>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623"/>
            <p:cNvSpPr>
              <a:spLocks noEditPoints="1"/>
            </p:cNvSpPr>
            <p:nvPr/>
          </p:nvSpPr>
          <p:spPr bwMode="auto">
            <a:xfrm>
              <a:off x="7458442" y="7995999"/>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3"/>
                  </a:cubicBezTo>
                  <a:cubicBezTo>
                    <a:pt x="76" y="55"/>
                    <a:pt x="76" y="55"/>
                    <a:pt x="76" y="55"/>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1"/>
                    <a:pt x="95" y="51"/>
                  </a:cubicBezTo>
                  <a:cubicBezTo>
                    <a:pt x="95" y="52"/>
                    <a:pt x="95" y="52"/>
                    <a:pt x="95" y="52"/>
                  </a:cubicBezTo>
                  <a:cubicBezTo>
                    <a:pt x="94" y="52"/>
                    <a:pt x="93" y="53"/>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6"/>
                  </a:cubicBezTo>
                  <a:cubicBezTo>
                    <a:pt x="17" y="45"/>
                    <a:pt x="17" y="45"/>
                    <a:pt x="17" y="45"/>
                  </a:cubicBezTo>
                  <a:cubicBezTo>
                    <a:pt x="18" y="45"/>
                    <a:pt x="19" y="45"/>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2"/>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4"/>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1"/>
                  </a:moveTo>
                  <a:cubicBezTo>
                    <a:pt x="0" y="29"/>
                    <a:pt x="0" y="28"/>
                    <a:pt x="0" y="27"/>
                  </a:cubicBezTo>
                  <a:cubicBezTo>
                    <a:pt x="1" y="27"/>
                    <a:pt x="1" y="27"/>
                    <a:pt x="1" y="27"/>
                  </a:cubicBezTo>
                  <a:cubicBezTo>
                    <a:pt x="1" y="27"/>
                    <a:pt x="1" y="27"/>
                    <a:pt x="1" y="27"/>
                  </a:cubicBezTo>
                  <a:cubicBezTo>
                    <a:pt x="1" y="28"/>
                    <a:pt x="1" y="29"/>
                    <a:pt x="1" y="30"/>
                  </a:cubicBezTo>
                  <a:lnTo>
                    <a:pt x="0" y="31"/>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1"/>
                  </a:cubicBezTo>
                  <a:cubicBezTo>
                    <a:pt x="120" y="11"/>
                    <a:pt x="120" y="11"/>
                    <a:pt x="120" y="11"/>
                  </a:cubicBezTo>
                  <a:cubicBezTo>
                    <a:pt x="121" y="11"/>
                    <a:pt x="122" y="12"/>
                    <a:pt x="122" y="12"/>
                  </a:cubicBezTo>
                  <a:lnTo>
                    <a:pt x="122" y="13"/>
                  </a:lnTo>
                  <a:close/>
                  <a:moveTo>
                    <a:pt x="14" y="11"/>
                  </a:moveTo>
                  <a:cubicBezTo>
                    <a:pt x="14" y="10"/>
                    <a:pt x="14" y="10"/>
                    <a:pt x="14" y="10"/>
                  </a:cubicBezTo>
                  <a:cubicBezTo>
                    <a:pt x="15" y="10"/>
                    <a:pt x="16" y="10"/>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4"/>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0"/>
                    <a:pt x="54" y="0"/>
                  </a:cubicBezTo>
                  <a:cubicBezTo>
                    <a:pt x="54" y="1"/>
                    <a:pt x="54" y="1"/>
                    <a:pt x="54" y="1"/>
                  </a:cubicBezTo>
                  <a:cubicBezTo>
                    <a:pt x="53" y="1"/>
                    <a:pt x="52" y="2"/>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624"/>
            <p:cNvSpPr>
              <a:spLocks/>
            </p:cNvSpPr>
            <p:nvPr/>
          </p:nvSpPr>
          <p:spPr bwMode="auto">
            <a:xfrm>
              <a:off x="8650278" y="8141938"/>
              <a:ext cx="972927" cy="1001306"/>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625"/>
            <p:cNvSpPr>
              <a:spLocks/>
            </p:cNvSpPr>
            <p:nvPr/>
          </p:nvSpPr>
          <p:spPr bwMode="auto">
            <a:xfrm>
              <a:off x="7142243" y="8774341"/>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626"/>
            <p:cNvSpPr>
              <a:spLocks noChangeArrowheads="1"/>
            </p:cNvSpPr>
            <p:nvPr/>
          </p:nvSpPr>
          <p:spPr bwMode="auto">
            <a:xfrm>
              <a:off x="7142243" y="731495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627"/>
            <p:cNvSpPr>
              <a:spLocks noChangeArrowheads="1"/>
            </p:cNvSpPr>
            <p:nvPr/>
          </p:nvSpPr>
          <p:spPr bwMode="auto">
            <a:xfrm>
              <a:off x="7458442" y="7460889"/>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628"/>
            <p:cNvSpPr>
              <a:spLocks noEditPoints="1"/>
            </p:cNvSpPr>
            <p:nvPr/>
          </p:nvSpPr>
          <p:spPr bwMode="auto">
            <a:xfrm>
              <a:off x="7458442" y="7460889"/>
              <a:ext cx="3234984" cy="1337776"/>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4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2 h 55"/>
                <a:gd name="T104" fmla="*/ 45 w 133"/>
                <a:gd name="T105" fmla="*/ 2 h 55"/>
                <a:gd name="T106" fmla="*/ 45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3" y="54"/>
                    <a:pt x="83" y="54"/>
                    <a:pt x="83" y="54"/>
                  </a:cubicBezTo>
                  <a:cubicBezTo>
                    <a:pt x="82" y="54"/>
                    <a:pt x="80" y="54"/>
                    <a:pt x="79" y="54"/>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2"/>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7" y="40"/>
                    <a:pt x="7" y="39"/>
                    <a:pt x="6" y="39"/>
                  </a:cubicBezTo>
                  <a:cubicBezTo>
                    <a:pt x="7" y="38"/>
                    <a:pt x="7" y="38"/>
                    <a:pt x="7" y="38"/>
                  </a:cubicBezTo>
                  <a:cubicBezTo>
                    <a:pt x="7" y="38"/>
                    <a:pt x="8" y="39"/>
                    <a:pt x="9" y="40"/>
                  </a:cubicBezTo>
                  <a:cubicBezTo>
                    <a:pt x="8" y="41"/>
                    <a:pt x="8" y="41"/>
                    <a:pt x="8" y="41"/>
                  </a:cubicBezTo>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3" y="21"/>
                    <a:pt x="3" y="21"/>
                    <a:pt x="3" y="21"/>
                  </a:cubicBezTo>
                  <a:cubicBezTo>
                    <a:pt x="2" y="22"/>
                    <a:pt x="2" y="23"/>
                    <a:pt x="1"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4" y="19"/>
                  </a:moveTo>
                  <a:cubicBezTo>
                    <a:pt x="4" y="18"/>
                    <a:pt x="4" y="18"/>
                    <a:pt x="4" y="18"/>
                  </a:cubicBezTo>
                  <a:cubicBezTo>
                    <a:pt x="4" y="17"/>
                    <a:pt x="5" y="17"/>
                    <a:pt x="6" y="16"/>
                  </a:cubicBezTo>
                  <a:cubicBezTo>
                    <a:pt x="7" y="17"/>
                    <a:pt x="7" y="17"/>
                    <a:pt x="7" y="17"/>
                  </a:cubicBezTo>
                  <a:cubicBezTo>
                    <a:pt x="6" y="17"/>
                    <a:pt x="5" y="18"/>
                    <a:pt x="4" y="19"/>
                  </a:cubicBezTo>
                  <a:moveTo>
                    <a:pt x="127" y="17"/>
                  </a:moveTo>
                  <a:cubicBezTo>
                    <a:pt x="126" y="16"/>
                    <a:pt x="125" y="15"/>
                    <a:pt x="124"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3"/>
                    <a:pt x="120" y="12"/>
                    <a:pt x="119" y="11"/>
                  </a:cubicBezTo>
                  <a:cubicBezTo>
                    <a:pt x="120" y="11"/>
                    <a:pt x="120" y="11"/>
                    <a:pt x="120" y="11"/>
                  </a:cubicBezTo>
                  <a:cubicBezTo>
                    <a:pt x="121" y="11"/>
                    <a:pt x="122" y="12"/>
                    <a:pt x="122" y="12"/>
                  </a:cubicBezTo>
                  <a:cubicBezTo>
                    <a:pt x="122" y="13"/>
                    <a:pt x="122" y="13"/>
                    <a:pt x="122" y="13"/>
                  </a:cubicBezTo>
                  <a:moveTo>
                    <a:pt x="14" y="11"/>
                  </a:moveTo>
                  <a:cubicBezTo>
                    <a:pt x="14" y="10"/>
                    <a:pt x="14" y="10"/>
                    <a:pt x="14" y="10"/>
                  </a:cubicBezTo>
                  <a:cubicBezTo>
                    <a:pt x="15" y="10"/>
                    <a:pt x="16" y="10"/>
                    <a:pt x="17" y="9"/>
                  </a:cubicBezTo>
                  <a:cubicBezTo>
                    <a:pt x="17" y="10"/>
                    <a:pt x="17" y="10"/>
                    <a:pt x="17" y="10"/>
                  </a:cubicBezTo>
                  <a:cubicBezTo>
                    <a:pt x="16" y="10"/>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0" y="8"/>
                  </a:moveTo>
                  <a:cubicBezTo>
                    <a:pt x="110"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2" y="4"/>
                    <a:pt x="102" y="4"/>
                    <a:pt x="102"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2"/>
                    <a:pt x="95" y="2"/>
                    <a:pt x="95" y="2"/>
                  </a:cubicBezTo>
                  <a:cubicBezTo>
                    <a:pt x="96" y="3"/>
                    <a:pt x="98" y="3"/>
                    <a:pt x="99"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5" y="1"/>
                    <a:pt x="46"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9" y="0"/>
                    <a:pt x="80"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629"/>
            <p:cNvSpPr>
              <a:spLocks/>
            </p:cNvSpPr>
            <p:nvPr/>
          </p:nvSpPr>
          <p:spPr bwMode="auto">
            <a:xfrm>
              <a:off x="8650278" y="7606828"/>
              <a:ext cx="972927" cy="997251"/>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631"/>
            <p:cNvSpPr>
              <a:spLocks/>
            </p:cNvSpPr>
            <p:nvPr/>
          </p:nvSpPr>
          <p:spPr bwMode="auto">
            <a:xfrm>
              <a:off x="7142243" y="8239234"/>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632"/>
            <p:cNvSpPr>
              <a:spLocks noChangeArrowheads="1"/>
            </p:cNvSpPr>
            <p:nvPr/>
          </p:nvSpPr>
          <p:spPr bwMode="auto">
            <a:xfrm>
              <a:off x="7142243" y="6775787"/>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633"/>
            <p:cNvSpPr>
              <a:spLocks/>
            </p:cNvSpPr>
            <p:nvPr/>
          </p:nvSpPr>
          <p:spPr bwMode="auto">
            <a:xfrm>
              <a:off x="7458442" y="6921726"/>
              <a:ext cx="3234984" cy="1317508"/>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0"/>
                    <a:pt x="0" y="12"/>
                    <a:pt x="0" y="27"/>
                  </a:cubicBezTo>
                  <a:cubicBezTo>
                    <a:pt x="0" y="41"/>
                    <a:pt x="30" y="53"/>
                    <a:pt x="67" y="54"/>
                  </a:cubicBezTo>
                  <a:cubicBezTo>
                    <a:pt x="103" y="53"/>
                    <a:pt x="133" y="41"/>
                    <a:pt x="133" y="27"/>
                  </a:cubicBezTo>
                  <a:cubicBezTo>
                    <a:pt x="133" y="12"/>
                    <a:pt x="103" y="0"/>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634"/>
            <p:cNvSpPr>
              <a:spLocks noEditPoints="1"/>
            </p:cNvSpPr>
            <p:nvPr/>
          </p:nvSpPr>
          <p:spPr bwMode="auto">
            <a:xfrm>
              <a:off x="7458442" y="6897403"/>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3 h 55"/>
                <a:gd name="T104" fmla="*/ 45 w 133"/>
                <a:gd name="T105" fmla="*/ 3 h 55"/>
                <a:gd name="T106" fmla="*/ 45 w 133"/>
                <a:gd name="T107" fmla="*/ 3 h 55"/>
                <a:gd name="T108" fmla="*/ 86 w 133"/>
                <a:gd name="T109" fmla="*/ 1 h 55"/>
                <a:gd name="T110" fmla="*/ 54 w 133"/>
                <a:gd name="T111" fmla="*/ 1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3"/>
                    <a:pt x="54" y="53"/>
                    <a:pt x="54" y="53"/>
                  </a:cubicBezTo>
                  <a:cubicBezTo>
                    <a:pt x="55" y="54"/>
                    <a:pt x="56" y="54"/>
                    <a:pt x="57" y="54"/>
                  </a:cubicBezTo>
                  <a:cubicBezTo>
                    <a:pt x="57" y="55"/>
                    <a:pt x="57" y="55"/>
                    <a:pt x="57" y="55"/>
                  </a:cubicBezTo>
                  <a:moveTo>
                    <a:pt x="79" y="55"/>
                  </a:moveTo>
                  <a:cubicBezTo>
                    <a:pt x="79" y="53"/>
                    <a:pt x="79" y="53"/>
                    <a:pt x="79" y="53"/>
                  </a:cubicBezTo>
                  <a:cubicBezTo>
                    <a:pt x="80" y="53"/>
                    <a:pt x="81" y="53"/>
                    <a:pt x="82" y="53"/>
                  </a:cubicBezTo>
                  <a:cubicBezTo>
                    <a:pt x="83" y="54"/>
                    <a:pt x="83" y="54"/>
                    <a:pt x="83" y="54"/>
                  </a:cubicBezTo>
                  <a:cubicBezTo>
                    <a:pt x="82" y="54"/>
                    <a:pt x="80" y="54"/>
                    <a:pt x="79" y="55"/>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3"/>
                    <a:pt x="88" y="53"/>
                    <a:pt x="89" y="52"/>
                  </a:cubicBezTo>
                  <a:cubicBezTo>
                    <a:pt x="89" y="53"/>
                    <a:pt x="89" y="53"/>
                    <a:pt x="89" y="53"/>
                  </a:cubicBezTo>
                  <a:cubicBezTo>
                    <a:pt x="88" y="54"/>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2"/>
                    <a:pt x="95" y="51"/>
                  </a:cubicBezTo>
                  <a:cubicBezTo>
                    <a:pt x="95" y="52"/>
                    <a:pt x="95" y="52"/>
                    <a:pt x="95" y="52"/>
                  </a:cubicBezTo>
                  <a:cubicBezTo>
                    <a:pt x="94" y="53"/>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2"/>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moveTo>
                    <a:pt x="26" y="49"/>
                  </a:moveTo>
                  <a:cubicBezTo>
                    <a:pt x="25" y="49"/>
                    <a:pt x="24" y="49"/>
                    <a:pt x="23" y="48"/>
                  </a:cubicBezTo>
                  <a:cubicBezTo>
                    <a:pt x="23" y="47"/>
                    <a:pt x="23" y="47"/>
                    <a:pt x="23" y="47"/>
                  </a:cubicBezTo>
                  <a:cubicBezTo>
                    <a:pt x="24" y="48"/>
                    <a:pt x="25" y="48"/>
                    <a:pt x="26" y="48"/>
                  </a:cubicBezTo>
                  <a:cubicBezTo>
                    <a:pt x="26" y="49"/>
                    <a:pt x="26" y="49"/>
                    <a:pt x="26" y="49"/>
                  </a:cubicBezTo>
                  <a:moveTo>
                    <a:pt x="111" y="48"/>
                  </a:moveTo>
                  <a:cubicBezTo>
                    <a:pt x="110" y="47"/>
                    <a:pt x="110" y="47"/>
                    <a:pt x="110" y="47"/>
                  </a:cubicBezTo>
                  <a:cubicBezTo>
                    <a:pt x="111" y="47"/>
                    <a:pt x="112" y="47"/>
                    <a:pt x="113" y="46"/>
                  </a:cubicBezTo>
                  <a:cubicBezTo>
                    <a:pt x="114" y="47"/>
                    <a:pt x="114" y="47"/>
                    <a:pt x="114" y="47"/>
                  </a:cubicBezTo>
                  <a:cubicBezTo>
                    <a:pt x="113" y="47"/>
                    <a:pt x="112" y="48"/>
                    <a:pt x="111" y="48"/>
                  </a:cubicBezTo>
                  <a:moveTo>
                    <a:pt x="20" y="47"/>
                  </a:moveTo>
                  <a:cubicBezTo>
                    <a:pt x="19" y="47"/>
                    <a:pt x="18" y="46"/>
                    <a:pt x="17" y="46"/>
                  </a:cubicBezTo>
                  <a:cubicBezTo>
                    <a:pt x="17" y="45"/>
                    <a:pt x="17" y="45"/>
                    <a:pt x="17" y="45"/>
                  </a:cubicBezTo>
                  <a:cubicBezTo>
                    <a:pt x="18" y="45"/>
                    <a:pt x="19" y="46"/>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3"/>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moveTo>
                    <a:pt x="8" y="41"/>
                  </a:moveTo>
                  <a:cubicBezTo>
                    <a:pt x="7" y="40"/>
                    <a:pt x="7" y="40"/>
                    <a:pt x="6" y="39"/>
                  </a:cubicBezTo>
                  <a:cubicBezTo>
                    <a:pt x="7" y="38"/>
                    <a:pt x="7" y="38"/>
                    <a:pt x="7" y="38"/>
                  </a:cubicBezTo>
                  <a:cubicBezTo>
                    <a:pt x="7" y="39"/>
                    <a:pt x="8" y="39"/>
                    <a:pt x="9" y="40"/>
                  </a:cubicBezTo>
                  <a:cubicBezTo>
                    <a:pt x="8" y="41"/>
                    <a:pt x="8" y="41"/>
                    <a:pt x="8" y="41"/>
                  </a:cubicBezTo>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moveTo>
                    <a:pt x="4" y="37"/>
                  </a:moveTo>
                  <a:cubicBezTo>
                    <a:pt x="3" y="36"/>
                    <a:pt x="2" y="35"/>
                    <a:pt x="2" y="34"/>
                  </a:cubicBezTo>
                  <a:cubicBezTo>
                    <a:pt x="3" y="33"/>
                    <a:pt x="3" y="33"/>
                    <a:pt x="3" y="33"/>
                  </a:cubicBezTo>
                  <a:cubicBezTo>
                    <a:pt x="3" y="34"/>
                    <a:pt x="4" y="35"/>
                    <a:pt x="4" y="36"/>
                  </a:cubicBezTo>
                  <a:cubicBezTo>
                    <a:pt x="4" y="37"/>
                    <a:pt x="4" y="37"/>
                    <a:pt x="4" y="37"/>
                  </a:cubicBezTo>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ubicBezTo>
                    <a:pt x="133" y="28"/>
                    <a:pt x="133" y="28"/>
                    <a:pt x="133" y="28"/>
                  </a:cubicBezTo>
                  <a:moveTo>
                    <a:pt x="1" y="25"/>
                  </a:moveTo>
                  <a:cubicBezTo>
                    <a:pt x="0" y="24"/>
                    <a:pt x="0" y="24"/>
                    <a:pt x="0" y="24"/>
                  </a:cubicBezTo>
                  <a:cubicBezTo>
                    <a:pt x="1" y="23"/>
                    <a:pt x="1" y="22"/>
                    <a:pt x="2" y="21"/>
                  </a:cubicBezTo>
                  <a:cubicBezTo>
                    <a:pt x="3" y="22"/>
                    <a:pt x="3" y="22"/>
                    <a:pt x="3" y="22"/>
                  </a:cubicBezTo>
                  <a:cubicBezTo>
                    <a:pt x="2" y="23"/>
                    <a:pt x="2" y="24"/>
                    <a:pt x="1" y="25"/>
                  </a:cubicBezTo>
                  <a:moveTo>
                    <a:pt x="131" y="22"/>
                  </a:moveTo>
                  <a:cubicBezTo>
                    <a:pt x="130" y="21"/>
                    <a:pt x="130" y="20"/>
                    <a:pt x="129" y="19"/>
                  </a:cubicBezTo>
                  <a:cubicBezTo>
                    <a:pt x="130" y="19"/>
                    <a:pt x="130" y="19"/>
                    <a:pt x="130" y="19"/>
                  </a:cubicBezTo>
                  <a:cubicBezTo>
                    <a:pt x="131" y="20"/>
                    <a:pt x="131" y="20"/>
                    <a:pt x="132" y="21"/>
                  </a:cubicBezTo>
                  <a:cubicBezTo>
                    <a:pt x="131" y="22"/>
                    <a:pt x="131" y="22"/>
                    <a:pt x="131" y="22"/>
                  </a:cubicBezTo>
                  <a:moveTo>
                    <a:pt x="4" y="19"/>
                  </a:moveTo>
                  <a:cubicBezTo>
                    <a:pt x="4" y="19"/>
                    <a:pt x="4" y="19"/>
                    <a:pt x="4" y="19"/>
                  </a:cubicBezTo>
                  <a:cubicBezTo>
                    <a:pt x="4" y="18"/>
                    <a:pt x="5" y="17"/>
                    <a:pt x="6" y="16"/>
                  </a:cubicBezTo>
                  <a:cubicBezTo>
                    <a:pt x="7" y="17"/>
                    <a:pt x="7" y="17"/>
                    <a:pt x="7" y="17"/>
                  </a:cubicBezTo>
                  <a:cubicBezTo>
                    <a:pt x="6" y="18"/>
                    <a:pt x="5" y="18"/>
                    <a:pt x="4" y="19"/>
                  </a:cubicBezTo>
                  <a:moveTo>
                    <a:pt x="127" y="17"/>
                  </a:moveTo>
                  <a:cubicBezTo>
                    <a:pt x="126" y="16"/>
                    <a:pt x="125" y="16"/>
                    <a:pt x="124" y="15"/>
                  </a:cubicBezTo>
                  <a:cubicBezTo>
                    <a:pt x="125" y="14"/>
                    <a:pt x="125" y="14"/>
                    <a:pt x="125" y="14"/>
                  </a:cubicBezTo>
                  <a:cubicBezTo>
                    <a:pt x="126" y="15"/>
                    <a:pt x="127" y="16"/>
                    <a:pt x="128" y="16"/>
                  </a:cubicBezTo>
                  <a:cubicBezTo>
                    <a:pt x="127" y="17"/>
                    <a:pt x="127" y="17"/>
                    <a:pt x="127" y="17"/>
                  </a:cubicBezTo>
                  <a:moveTo>
                    <a:pt x="9" y="15"/>
                  </a:moveTo>
                  <a:cubicBezTo>
                    <a:pt x="8" y="14"/>
                    <a:pt x="8" y="14"/>
                    <a:pt x="8" y="14"/>
                  </a:cubicBezTo>
                  <a:cubicBezTo>
                    <a:pt x="9" y="14"/>
                    <a:pt x="10" y="13"/>
                    <a:pt x="11" y="12"/>
                  </a:cubicBezTo>
                  <a:cubicBezTo>
                    <a:pt x="12" y="13"/>
                    <a:pt x="12" y="13"/>
                    <a:pt x="12" y="13"/>
                  </a:cubicBezTo>
                  <a:cubicBezTo>
                    <a:pt x="11" y="14"/>
                    <a:pt x="10" y="14"/>
                    <a:pt x="9" y="15"/>
                  </a:cubicBezTo>
                  <a:moveTo>
                    <a:pt x="122" y="13"/>
                  </a:moveTo>
                  <a:cubicBezTo>
                    <a:pt x="121" y="13"/>
                    <a:pt x="120" y="12"/>
                    <a:pt x="119" y="12"/>
                  </a:cubicBezTo>
                  <a:cubicBezTo>
                    <a:pt x="120" y="11"/>
                    <a:pt x="120" y="11"/>
                    <a:pt x="120" y="11"/>
                  </a:cubicBezTo>
                  <a:cubicBezTo>
                    <a:pt x="121" y="11"/>
                    <a:pt x="122"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8"/>
                    <a:pt x="22" y="7"/>
                    <a:pt x="23" y="7"/>
                  </a:cubicBezTo>
                  <a:cubicBezTo>
                    <a:pt x="23" y="8"/>
                    <a:pt x="23" y="8"/>
                    <a:pt x="23" y="8"/>
                  </a:cubicBezTo>
                  <a:cubicBezTo>
                    <a:pt x="22" y="8"/>
                    <a:pt x="21" y="9"/>
                    <a:pt x="20" y="9"/>
                  </a:cubicBezTo>
                  <a:moveTo>
                    <a:pt x="110" y="8"/>
                  </a:moveTo>
                  <a:cubicBezTo>
                    <a:pt x="110" y="8"/>
                    <a:pt x="108" y="7"/>
                    <a:pt x="107" y="7"/>
                  </a:cubicBezTo>
                  <a:cubicBezTo>
                    <a:pt x="108" y="6"/>
                    <a:pt x="108" y="6"/>
                    <a:pt x="108" y="6"/>
                  </a:cubicBezTo>
                  <a:cubicBezTo>
                    <a:pt x="109" y="6"/>
                    <a:pt x="110" y="7"/>
                    <a:pt x="111" y="7"/>
                  </a:cubicBezTo>
                  <a:cubicBezTo>
                    <a:pt x="110" y="8"/>
                    <a:pt x="110" y="8"/>
                    <a:pt x="110" y="8"/>
                  </a:cubicBezTo>
                  <a:moveTo>
                    <a:pt x="26" y="7"/>
                  </a:moveTo>
                  <a:cubicBezTo>
                    <a:pt x="26" y="6"/>
                    <a:pt x="26" y="6"/>
                    <a:pt x="26" y="6"/>
                  </a:cubicBezTo>
                  <a:cubicBezTo>
                    <a:pt x="27" y="6"/>
                    <a:pt x="28" y="5"/>
                    <a:pt x="29" y="5"/>
                  </a:cubicBezTo>
                  <a:cubicBezTo>
                    <a:pt x="29" y="6"/>
                    <a:pt x="29" y="6"/>
                    <a:pt x="29" y="6"/>
                  </a:cubicBezTo>
                  <a:cubicBezTo>
                    <a:pt x="28" y="6"/>
                    <a:pt x="27" y="7"/>
                    <a:pt x="26" y="7"/>
                  </a:cubicBezTo>
                  <a:moveTo>
                    <a:pt x="104" y="6"/>
                  </a:moveTo>
                  <a:cubicBezTo>
                    <a:pt x="103" y="6"/>
                    <a:pt x="102" y="5"/>
                    <a:pt x="101" y="5"/>
                  </a:cubicBezTo>
                  <a:cubicBezTo>
                    <a:pt x="102" y="4"/>
                    <a:pt x="102" y="4"/>
                    <a:pt x="102" y="4"/>
                  </a:cubicBezTo>
                  <a:cubicBezTo>
                    <a:pt x="103" y="4"/>
                    <a:pt x="104" y="5"/>
                    <a:pt x="105" y="5"/>
                  </a:cubicBezTo>
                  <a:cubicBezTo>
                    <a:pt x="104" y="6"/>
                    <a:pt x="104" y="6"/>
                    <a:pt x="104" y="6"/>
                  </a:cubicBezTo>
                  <a:moveTo>
                    <a:pt x="32" y="5"/>
                  </a:moveTo>
                  <a:cubicBezTo>
                    <a:pt x="32" y="4"/>
                    <a:pt x="32" y="4"/>
                    <a:pt x="32" y="4"/>
                  </a:cubicBezTo>
                  <a:cubicBezTo>
                    <a:pt x="33" y="4"/>
                    <a:pt x="34" y="4"/>
                    <a:pt x="35" y="3"/>
                  </a:cubicBezTo>
                  <a:cubicBezTo>
                    <a:pt x="35" y="4"/>
                    <a:pt x="35" y="4"/>
                    <a:pt x="35" y="4"/>
                  </a:cubicBezTo>
                  <a:cubicBezTo>
                    <a:pt x="34" y="5"/>
                    <a:pt x="33" y="5"/>
                    <a:pt x="32" y="5"/>
                  </a:cubicBezTo>
                  <a:moveTo>
                    <a:pt x="98" y="4"/>
                  </a:moveTo>
                  <a:cubicBezTo>
                    <a:pt x="97" y="4"/>
                    <a:pt x="96" y="4"/>
                    <a:pt x="95" y="4"/>
                  </a:cubicBezTo>
                  <a:cubicBezTo>
                    <a:pt x="95" y="3"/>
                    <a:pt x="95" y="3"/>
                    <a:pt x="95" y="3"/>
                  </a:cubicBezTo>
                  <a:cubicBezTo>
                    <a:pt x="96" y="3"/>
                    <a:pt x="98" y="3"/>
                    <a:pt x="99" y="3"/>
                  </a:cubicBezTo>
                  <a:cubicBezTo>
                    <a:pt x="98" y="4"/>
                    <a:pt x="98" y="4"/>
                    <a:pt x="98" y="4"/>
                  </a:cubicBezTo>
                  <a:moveTo>
                    <a:pt x="38" y="4"/>
                  </a:moveTo>
                  <a:cubicBezTo>
                    <a:pt x="38" y="3"/>
                    <a:pt x="38" y="3"/>
                    <a:pt x="38" y="3"/>
                  </a:cubicBezTo>
                  <a:cubicBezTo>
                    <a:pt x="39" y="3"/>
                    <a:pt x="40" y="2"/>
                    <a:pt x="41" y="2"/>
                  </a:cubicBezTo>
                  <a:cubicBezTo>
                    <a:pt x="41" y="3"/>
                    <a:pt x="41" y="3"/>
                    <a:pt x="41" y="3"/>
                  </a:cubicBezTo>
                  <a:cubicBezTo>
                    <a:pt x="40" y="3"/>
                    <a:pt x="39" y="4"/>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5" y="3"/>
                  </a:moveTo>
                  <a:cubicBezTo>
                    <a:pt x="44" y="2"/>
                    <a:pt x="44" y="2"/>
                    <a:pt x="44" y="2"/>
                  </a:cubicBezTo>
                  <a:cubicBezTo>
                    <a:pt x="45" y="1"/>
                    <a:pt x="46" y="1"/>
                    <a:pt x="48" y="1"/>
                  </a:cubicBezTo>
                  <a:cubicBezTo>
                    <a:pt x="48" y="2"/>
                    <a:pt x="48" y="2"/>
                    <a:pt x="48" y="2"/>
                  </a:cubicBezTo>
                  <a:cubicBezTo>
                    <a:pt x="47" y="2"/>
                    <a:pt x="46" y="3"/>
                    <a:pt x="45" y="3"/>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1"/>
                    <a:pt x="76" y="1"/>
                  </a:cubicBezTo>
                  <a:cubicBezTo>
                    <a:pt x="76" y="0"/>
                    <a:pt x="76" y="0"/>
                    <a:pt x="76" y="0"/>
                  </a:cubicBezTo>
                  <a:cubicBezTo>
                    <a:pt x="77" y="0"/>
                    <a:pt x="79" y="1"/>
                    <a:pt x="80" y="1"/>
                  </a:cubicBezTo>
                  <a:cubicBezTo>
                    <a:pt x="79" y="2"/>
                    <a:pt x="79" y="2"/>
                    <a:pt x="79" y="2"/>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635"/>
            <p:cNvSpPr>
              <a:spLocks/>
            </p:cNvSpPr>
            <p:nvPr/>
          </p:nvSpPr>
          <p:spPr bwMode="auto">
            <a:xfrm>
              <a:off x="8650278" y="7043342"/>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636"/>
            <p:cNvSpPr>
              <a:spLocks/>
            </p:cNvSpPr>
            <p:nvPr/>
          </p:nvSpPr>
          <p:spPr bwMode="auto">
            <a:xfrm>
              <a:off x="7142243" y="7679798"/>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Oval 637"/>
            <p:cNvSpPr>
              <a:spLocks noChangeArrowheads="1"/>
            </p:cNvSpPr>
            <p:nvPr/>
          </p:nvSpPr>
          <p:spPr bwMode="auto">
            <a:xfrm>
              <a:off x="7142243" y="6216354"/>
              <a:ext cx="3867386" cy="17553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Oval 638"/>
            <p:cNvSpPr>
              <a:spLocks noChangeArrowheads="1"/>
            </p:cNvSpPr>
            <p:nvPr/>
          </p:nvSpPr>
          <p:spPr bwMode="auto">
            <a:xfrm>
              <a:off x="7458442" y="6362295"/>
              <a:ext cx="3234984" cy="1317508"/>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639"/>
            <p:cNvSpPr>
              <a:spLocks/>
            </p:cNvSpPr>
            <p:nvPr/>
          </p:nvSpPr>
          <p:spPr bwMode="auto">
            <a:xfrm>
              <a:off x="7142243" y="7140635"/>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3 h 49"/>
                <a:gd name="T28" fmla="*/ 29 w 159"/>
                <a:gd name="T29" fmla="*/ 40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3" y="24"/>
                    <a:pt x="7" y="29"/>
                    <a:pt x="14" y="33"/>
                  </a:cubicBezTo>
                  <a:cubicBezTo>
                    <a:pt x="19" y="36"/>
                    <a:pt x="23" y="38"/>
                    <a:pt x="29" y="40"/>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29"/>
                    <a:pt x="157" y="24"/>
                    <a:pt x="159" y="19"/>
                  </a:cubicBezTo>
                  <a:cubicBezTo>
                    <a:pt x="159" y="14"/>
                    <a:pt x="159" y="4"/>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640"/>
            <p:cNvSpPr>
              <a:spLocks noEditPoints="1"/>
            </p:cNvSpPr>
            <p:nvPr/>
          </p:nvSpPr>
          <p:spPr bwMode="auto">
            <a:xfrm>
              <a:off x="7458445" y="6362295"/>
              <a:ext cx="3234984" cy="1366154"/>
            </a:xfrm>
            <a:custGeom>
              <a:avLst/>
              <a:gdLst>
                <a:gd name="T0" fmla="*/ 67 w 133"/>
                <a:gd name="T1" fmla="*/ 56 h 56"/>
                <a:gd name="T2" fmla="*/ 67 w 133"/>
                <a:gd name="T3" fmla="*/ 56 h 56"/>
                <a:gd name="T4" fmla="*/ 0 w 133"/>
                <a:gd name="T5" fmla="*/ 28 h 56"/>
                <a:gd name="T6" fmla="*/ 67 w 133"/>
                <a:gd name="T7" fmla="*/ 0 h 56"/>
                <a:gd name="T8" fmla="*/ 133 w 133"/>
                <a:gd name="T9" fmla="*/ 28 h 56"/>
                <a:gd name="T10" fmla="*/ 67 w 133"/>
                <a:gd name="T11" fmla="*/ 56 h 56"/>
                <a:gd name="T12" fmla="*/ 67 w 133"/>
                <a:gd name="T13" fmla="*/ 7 h 56"/>
                <a:gd name="T14" fmla="*/ 8 w 133"/>
                <a:gd name="T15" fmla="*/ 28 h 56"/>
                <a:gd name="T16" fmla="*/ 67 w 133"/>
                <a:gd name="T17" fmla="*/ 48 h 56"/>
                <a:gd name="T18" fmla="*/ 125 w 133"/>
                <a:gd name="T19" fmla="*/ 28 h 56"/>
                <a:gd name="T20" fmla="*/ 67 w 133"/>
                <a:gd name="T21"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6">
                  <a:moveTo>
                    <a:pt x="67" y="56"/>
                  </a:moveTo>
                  <a:cubicBezTo>
                    <a:pt x="67" y="56"/>
                    <a:pt x="67" y="56"/>
                    <a:pt x="67" y="56"/>
                  </a:cubicBezTo>
                  <a:cubicBezTo>
                    <a:pt x="35" y="56"/>
                    <a:pt x="0" y="46"/>
                    <a:pt x="0" y="28"/>
                  </a:cubicBezTo>
                  <a:cubicBezTo>
                    <a:pt x="0" y="9"/>
                    <a:pt x="35" y="0"/>
                    <a:pt x="67" y="0"/>
                  </a:cubicBezTo>
                  <a:cubicBezTo>
                    <a:pt x="99" y="0"/>
                    <a:pt x="133" y="9"/>
                    <a:pt x="133" y="28"/>
                  </a:cubicBezTo>
                  <a:cubicBezTo>
                    <a:pt x="133" y="46"/>
                    <a:pt x="99" y="56"/>
                    <a:pt x="67" y="56"/>
                  </a:cubicBezTo>
                  <a:close/>
                  <a:moveTo>
                    <a:pt x="67" y="7"/>
                  </a:moveTo>
                  <a:cubicBezTo>
                    <a:pt x="32" y="7"/>
                    <a:pt x="8" y="18"/>
                    <a:pt x="8" y="28"/>
                  </a:cubicBezTo>
                  <a:cubicBezTo>
                    <a:pt x="8" y="37"/>
                    <a:pt x="32" y="48"/>
                    <a:pt x="67" y="48"/>
                  </a:cubicBezTo>
                  <a:cubicBezTo>
                    <a:pt x="101" y="48"/>
                    <a:pt x="125" y="37"/>
                    <a:pt x="125" y="28"/>
                  </a:cubicBezTo>
                  <a:cubicBezTo>
                    <a:pt x="125" y="18"/>
                    <a:pt x="101" y="7"/>
                    <a:pt x="67"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641"/>
            <p:cNvSpPr>
              <a:spLocks/>
            </p:cNvSpPr>
            <p:nvPr/>
          </p:nvSpPr>
          <p:spPr bwMode="auto">
            <a:xfrm>
              <a:off x="8528662" y="6727143"/>
              <a:ext cx="1313452" cy="612135"/>
            </a:xfrm>
            <a:custGeom>
              <a:avLst/>
              <a:gdLst>
                <a:gd name="T0" fmla="*/ 48 w 54"/>
                <a:gd name="T1" fmla="*/ 13 h 25"/>
                <a:gd name="T2" fmla="*/ 37 w 54"/>
                <a:gd name="T3" fmla="*/ 8 h 25"/>
                <a:gd name="T4" fmla="*/ 39 w 54"/>
                <a:gd name="T5" fmla="*/ 7 h 25"/>
                <a:gd name="T6" fmla="*/ 42 w 54"/>
                <a:gd name="T7" fmla="*/ 6 h 25"/>
                <a:gd name="T8" fmla="*/ 41 w 54"/>
                <a:gd name="T9" fmla="*/ 5 h 25"/>
                <a:gd name="T10" fmla="*/ 39 w 54"/>
                <a:gd name="T11" fmla="*/ 5 h 25"/>
                <a:gd name="T12" fmla="*/ 36 w 54"/>
                <a:gd name="T13" fmla="*/ 5 h 25"/>
                <a:gd name="T14" fmla="*/ 34 w 54"/>
                <a:gd name="T15" fmla="*/ 7 h 25"/>
                <a:gd name="T16" fmla="*/ 36 w 54"/>
                <a:gd name="T17" fmla="*/ 11 h 25"/>
                <a:gd name="T18" fmla="*/ 38 w 54"/>
                <a:gd name="T19" fmla="*/ 15 h 25"/>
                <a:gd name="T20" fmla="*/ 37 w 54"/>
                <a:gd name="T21" fmla="*/ 18 h 25"/>
                <a:gd name="T22" fmla="*/ 33 w 54"/>
                <a:gd name="T23" fmla="*/ 21 h 25"/>
                <a:gd name="T24" fmla="*/ 21 w 54"/>
                <a:gd name="T25" fmla="*/ 24 h 25"/>
                <a:gd name="T26" fmla="*/ 9 w 54"/>
                <a:gd name="T27" fmla="*/ 22 h 25"/>
                <a:gd name="T28" fmla="*/ 5 w 54"/>
                <a:gd name="T29" fmla="*/ 24 h 25"/>
                <a:gd name="T30" fmla="*/ 0 w 54"/>
                <a:gd name="T31" fmla="*/ 22 h 25"/>
                <a:gd name="T32" fmla="*/ 4 w 54"/>
                <a:gd name="T33" fmla="*/ 20 h 25"/>
                <a:gd name="T34" fmla="*/ 1 w 54"/>
                <a:gd name="T35" fmla="*/ 15 h 25"/>
                <a:gd name="T36" fmla="*/ 8 w 54"/>
                <a:gd name="T37" fmla="*/ 9 h 25"/>
                <a:gd name="T38" fmla="*/ 10 w 54"/>
                <a:gd name="T39" fmla="*/ 8 h 25"/>
                <a:gd name="T40" fmla="*/ 20 w 54"/>
                <a:gd name="T41" fmla="*/ 13 h 25"/>
                <a:gd name="T42" fmla="*/ 17 w 54"/>
                <a:gd name="T43" fmla="*/ 14 h 25"/>
                <a:gd name="T44" fmla="*/ 12 w 54"/>
                <a:gd name="T45" fmla="*/ 16 h 25"/>
                <a:gd name="T46" fmla="*/ 13 w 54"/>
                <a:gd name="T47" fmla="*/ 18 h 25"/>
                <a:gd name="T48" fmla="*/ 15 w 54"/>
                <a:gd name="T49" fmla="*/ 18 h 25"/>
                <a:gd name="T50" fmla="*/ 18 w 54"/>
                <a:gd name="T51" fmla="*/ 17 h 25"/>
                <a:gd name="T52" fmla="*/ 22 w 54"/>
                <a:gd name="T53" fmla="*/ 15 h 25"/>
                <a:gd name="T54" fmla="*/ 22 w 54"/>
                <a:gd name="T55" fmla="*/ 12 h 25"/>
                <a:gd name="T56" fmla="*/ 20 w 54"/>
                <a:gd name="T57" fmla="*/ 7 h 25"/>
                <a:gd name="T58" fmla="*/ 21 w 54"/>
                <a:gd name="T59" fmla="*/ 4 h 25"/>
                <a:gd name="T60" fmla="*/ 25 w 54"/>
                <a:gd name="T61" fmla="*/ 1 h 25"/>
                <a:gd name="T62" fmla="*/ 34 w 54"/>
                <a:gd name="T63" fmla="*/ 0 h 25"/>
                <a:gd name="T64" fmla="*/ 44 w 54"/>
                <a:gd name="T65" fmla="*/ 2 h 25"/>
                <a:gd name="T66" fmla="*/ 47 w 54"/>
                <a:gd name="T67" fmla="*/ 0 h 25"/>
                <a:gd name="T68" fmla="*/ 52 w 54"/>
                <a:gd name="T69" fmla="*/ 2 h 25"/>
                <a:gd name="T70" fmla="*/ 49 w 54"/>
                <a:gd name="T71" fmla="*/ 3 h 25"/>
                <a:gd name="T72" fmla="*/ 53 w 54"/>
                <a:gd name="T73" fmla="*/ 8 h 25"/>
                <a:gd name="T74" fmla="*/ 50 w 54"/>
                <a:gd name="T75" fmla="*/ 12 h 25"/>
                <a:gd name="T76" fmla="*/ 48 w 54"/>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3"/>
                  </a:moveTo>
                  <a:cubicBezTo>
                    <a:pt x="37" y="8"/>
                    <a:pt x="37" y="8"/>
                    <a:pt x="37" y="8"/>
                  </a:cubicBezTo>
                  <a:cubicBezTo>
                    <a:pt x="39" y="7"/>
                    <a:pt x="39" y="7"/>
                    <a:pt x="39" y="7"/>
                  </a:cubicBezTo>
                  <a:cubicBezTo>
                    <a:pt x="40" y="7"/>
                    <a:pt x="41" y="6"/>
                    <a:pt x="42" y="6"/>
                  </a:cubicBezTo>
                  <a:cubicBezTo>
                    <a:pt x="42" y="5"/>
                    <a:pt x="42" y="5"/>
                    <a:pt x="41" y="5"/>
                  </a:cubicBezTo>
                  <a:cubicBezTo>
                    <a:pt x="40" y="5"/>
                    <a:pt x="39" y="4"/>
                    <a:pt x="39" y="5"/>
                  </a:cubicBezTo>
                  <a:cubicBezTo>
                    <a:pt x="38" y="5"/>
                    <a:pt x="37" y="5"/>
                    <a:pt x="36" y="5"/>
                  </a:cubicBezTo>
                  <a:cubicBezTo>
                    <a:pt x="35" y="6"/>
                    <a:pt x="34" y="6"/>
                    <a:pt x="34" y="7"/>
                  </a:cubicBezTo>
                  <a:cubicBezTo>
                    <a:pt x="34" y="8"/>
                    <a:pt x="35" y="9"/>
                    <a:pt x="36" y="11"/>
                  </a:cubicBezTo>
                  <a:cubicBezTo>
                    <a:pt x="37" y="13"/>
                    <a:pt x="38" y="14"/>
                    <a:pt x="38" y="15"/>
                  </a:cubicBezTo>
                  <a:cubicBezTo>
                    <a:pt x="39" y="16"/>
                    <a:pt x="38" y="17"/>
                    <a:pt x="37" y="18"/>
                  </a:cubicBezTo>
                  <a:cubicBezTo>
                    <a:pt x="37" y="19"/>
                    <a:pt x="35" y="20"/>
                    <a:pt x="33" y="21"/>
                  </a:cubicBezTo>
                  <a:cubicBezTo>
                    <a:pt x="29" y="23"/>
                    <a:pt x="25" y="24"/>
                    <a:pt x="21" y="24"/>
                  </a:cubicBezTo>
                  <a:cubicBezTo>
                    <a:pt x="17" y="25"/>
                    <a:pt x="13" y="24"/>
                    <a:pt x="9" y="22"/>
                  </a:cubicBezTo>
                  <a:cubicBezTo>
                    <a:pt x="5" y="24"/>
                    <a:pt x="5" y="24"/>
                    <a:pt x="5" y="24"/>
                  </a:cubicBezTo>
                  <a:cubicBezTo>
                    <a:pt x="0" y="22"/>
                    <a:pt x="0" y="22"/>
                    <a:pt x="0" y="22"/>
                  </a:cubicBezTo>
                  <a:cubicBezTo>
                    <a:pt x="4" y="20"/>
                    <a:pt x="4" y="20"/>
                    <a:pt x="4" y="20"/>
                  </a:cubicBezTo>
                  <a:cubicBezTo>
                    <a:pt x="2" y="18"/>
                    <a:pt x="1" y="17"/>
                    <a:pt x="1" y="15"/>
                  </a:cubicBezTo>
                  <a:cubicBezTo>
                    <a:pt x="1" y="13"/>
                    <a:pt x="3" y="11"/>
                    <a:pt x="8" y="9"/>
                  </a:cubicBezTo>
                  <a:cubicBezTo>
                    <a:pt x="10" y="8"/>
                    <a:pt x="10" y="8"/>
                    <a:pt x="10" y="8"/>
                  </a:cubicBezTo>
                  <a:cubicBezTo>
                    <a:pt x="20" y="13"/>
                    <a:pt x="20" y="13"/>
                    <a:pt x="20" y="13"/>
                  </a:cubicBezTo>
                  <a:cubicBezTo>
                    <a:pt x="17" y="14"/>
                    <a:pt x="17" y="14"/>
                    <a:pt x="17" y="14"/>
                  </a:cubicBezTo>
                  <a:cubicBezTo>
                    <a:pt x="14" y="15"/>
                    <a:pt x="13" y="16"/>
                    <a:pt x="12" y="16"/>
                  </a:cubicBezTo>
                  <a:cubicBezTo>
                    <a:pt x="12" y="17"/>
                    <a:pt x="12" y="17"/>
                    <a:pt x="13" y="18"/>
                  </a:cubicBezTo>
                  <a:cubicBezTo>
                    <a:pt x="13" y="18"/>
                    <a:pt x="14" y="18"/>
                    <a:pt x="15" y="18"/>
                  </a:cubicBezTo>
                  <a:cubicBezTo>
                    <a:pt x="16" y="18"/>
                    <a:pt x="17" y="18"/>
                    <a:pt x="18" y="17"/>
                  </a:cubicBezTo>
                  <a:cubicBezTo>
                    <a:pt x="20" y="16"/>
                    <a:pt x="21" y="15"/>
                    <a:pt x="22" y="15"/>
                  </a:cubicBezTo>
                  <a:cubicBezTo>
                    <a:pt x="23" y="14"/>
                    <a:pt x="23" y="13"/>
                    <a:pt x="22" y="12"/>
                  </a:cubicBezTo>
                  <a:cubicBezTo>
                    <a:pt x="21" y="10"/>
                    <a:pt x="20" y="8"/>
                    <a:pt x="20" y="7"/>
                  </a:cubicBezTo>
                  <a:cubicBezTo>
                    <a:pt x="20" y="6"/>
                    <a:pt x="20" y="5"/>
                    <a:pt x="21" y="4"/>
                  </a:cubicBezTo>
                  <a:cubicBezTo>
                    <a:pt x="22" y="3"/>
                    <a:pt x="23" y="2"/>
                    <a:pt x="25" y="1"/>
                  </a:cubicBezTo>
                  <a:cubicBezTo>
                    <a:pt x="28" y="0"/>
                    <a:pt x="31" y="0"/>
                    <a:pt x="34" y="0"/>
                  </a:cubicBezTo>
                  <a:cubicBezTo>
                    <a:pt x="37" y="0"/>
                    <a:pt x="41" y="0"/>
                    <a:pt x="44" y="2"/>
                  </a:cubicBezTo>
                  <a:cubicBezTo>
                    <a:pt x="47" y="0"/>
                    <a:pt x="47" y="0"/>
                    <a:pt x="47" y="0"/>
                  </a:cubicBezTo>
                  <a:cubicBezTo>
                    <a:pt x="52" y="2"/>
                    <a:pt x="52" y="2"/>
                    <a:pt x="52" y="2"/>
                  </a:cubicBezTo>
                  <a:cubicBezTo>
                    <a:pt x="49" y="3"/>
                    <a:pt x="49" y="3"/>
                    <a:pt x="49" y="3"/>
                  </a:cubicBezTo>
                  <a:cubicBezTo>
                    <a:pt x="52" y="5"/>
                    <a:pt x="53" y="6"/>
                    <a:pt x="53" y="8"/>
                  </a:cubicBezTo>
                  <a:cubicBezTo>
                    <a:pt x="54" y="9"/>
                    <a:pt x="52" y="11"/>
                    <a:pt x="50" y="12"/>
                  </a:cubicBezTo>
                  <a:cubicBezTo>
                    <a:pt x="49" y="12"/>
                    <a:pt x="49" y="12"/>
                    <a:pt x="48"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436397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กลุ่ม 54"/>
          <p:cNvGrpSpPr/>
          <p:nvPr/>
        </p:nvGrpSpPr>
        <p:grpSpPr>
          <a:xfrm>
            <a:off x="8428037" y="307847"/>
            <a:ext cx="7466409" cy="1212182"/>
            <a:chOff x="13443218" y="3285880"/>
            <a:chExt cx="7572494" cy="1212182"/>
          </a:xfrm>
        </p:grpSpPr>
        <p:sp>
          <p:nvSpPr>
            <p:cNvPr id="92" name="TextBox 9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93" name="TextBox 9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94" name="กลุ่ม 163"/>
          <p:cNvGrpSpPr/>
          <p:nvPr/>
        </p:nvGrpSpPr>
        <p:grpSpPr>
          <a:xfrm>
            <a:off x="-30164" y="2457678"/>
            <a:ext cx="14053486" cy="11285008"/>
            <a:chOff x="2093961" y="3078077"/>
            <a:chExt cx="10171412" cy="8167687"/>
          </a:xfrm>
        </p:grpSpPr>
        <p:sp>
          <p:nvSpPr>
            <p:cNvPr id="95" name="Freeform 670"/>
            <p:cNvSpPr>
              <a:spLocks/>
            </p:cNvSpPr>
            <p:nvPr/>
          </p:nvSpPr>
          <p:spPr bwMode="auto">
            <a:xfrm>
              <a:off x="2885727" y="8724616"/>
              <a:ext cx="2166938" cy="2375297"/>
            </a:xfrm>
            <a:custGeom>
              <a:avLst/>
              <a:gdLst>
                <a:gd name="T0" fmla="*/ 0 w 104"/>
                <a:gd name="T1" fmla="*/ 68 h 114"/>
                <a:gd name="T2" fmla="*/ 73 w 104"/>
                <a:gd name="T3" fmla="*/ 0 h 114"/>
                <a:gd name="T4" fmla="*/ 104 w 104"/>
                <a:gd name="T5" fmla="*/ 38 h 114"/>
                <a:gd name="T6" fmla="*/ 98 w 104"/>
                <a:gd name="T7" fmla="*/ 47 h 114"/>
                <a:gd name="T8" fmla="*/ 66 w 104"/>
                <a:gd name="T9" fmla="*/ 114 h 114"/>
                <a:gd name="T10" fmla="*/ 0 w 104"/>
                <a:gd name="T11" fmla="*/ 68 h 114"/>
              </a:gdLst>
              <a:ahLst/>
              <a:cxnLst>
                <a:cxn ang="0">
                  <a:pos x="T0" y="T1"/>
                </a:cxn>
                <a:cxn ang="0">
                  <a:pos x="T2" y="T3"/>
                </a:cxn>
                <a:cxn ang="0">
                  <a:pos x="T4" y="T5"/>
                </a:cxn>
                <a:cxn ang="0">
                  <a:pos x="T6" y="T7"/>
                </a:cxn>
                <a:cxn ang="0">
                  <a:pos x="T8" y="T9"/>
                </a:cxn>
                <a:cxn ang="0">
                  <a:pos x="T10" y="T11"/>
                </a:cxn>
              </a:cxnLst>
              <a:rect l="0" t="0" r="r" b="b"/>
              <a:pathLst>
                <a:path w="104" h="114">
                  <a:moveTo>
                    <a:pt x="0" y="68"/>
                  </a:moveTo>
                  <a:cubicBezTo>
                    <a:pt x="73" y="0"/>
                    <a:pt x="73" y="0"/>
                    <a:pt x="73" y="0"/>
                  </a:cubicBezTo>
                  <a:cubicBezTo>
                    <a:pt x="104" y="38"/>
                    <a:pt x="104" y="38"/>
                    <a:pt x="104" y="38"/>
                  </a:cubicBezTo>
                  <a:cubicBezTo>
                    <a:pt x="98" y="47"/>
                    <a:pt x="98" y="47"/>
                    <a:pt x="98" y="47"/>
                  </a:cubicBezTo>
                  <a:cubicBezTo>
                    <a:pt x="98" y="47"/>
                    <a:pt x="89" y="70"/>
                    <a:pt x="66" y="114"/>
                  </a:cubicBezTo>
                  <a:cubicBezTo>
                    <a:pt x="47" y="95"/>
                    <a:pt x="19" y="88"/>
                    <a:pt x="0" y="68"/>
                  </a:cubicBez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671"/>
            <p:cNvSpPr>
              <a:spLocks/>
            </p:cNvSpPr>
            <p:nvPr/>
          </p:nvSpPr>
          <p:spPr bwMode="auto">
            <a:xfrm>
              <a:off x="4219227" y="4911639"/>
              <a:ext cx="3292078" cy="5042297"/>
            </a:xfrm>
            <a:custGeom>
              <a:avLst/>
              <a:gdLst>
                <a:gd name="T0" fmla="*/ 11 w 158"/>
                <a:gd name="T1" fmla="*/ 0 h 242"/>
                <a:gd name="T2" fmla="*/ 146 w 158"/>
                <a:gd name="T3" fmla="*/ 0 h 242"/>
                <a:gd name="T4" fmla="*/ 158 w 158"/>
                <a:gd name="T5" fmla="*/ 12 h 242"/>
                <a:gd name="T6" fmla="*/ 158 w 158"/>
                <a:gd name="T7" fmla="*/ 230 h 242"/>
                <a:gd name="T8" fmla="*/ 146 w 158"/>
                <a:gd name="T9" fmla="*/ 242 h 242"/>
                <a:gd name="T10" fmla="*/ 11 w 158"/>
                <a:gd name="T11" fmla="*/ 242 h 242"/>
                <a:gd name="T12" fmla="*/ 0 w 158"/>
                <a:gd name="T13" fmla="*/ 230 h 242"/>
                <a:gd name="T14" fmla="*/ 0 w 158"/>
                <a:gd name="T15" fmla="*/ 12 h 242"/>
                <a:gd name="T16" fmla="*/ 11 w 158"/>
                <a:gd name="T17"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42">
                  <a:moveTo>
                    <a:pt x="11" y="0"/>
                  </a:moveTo>
                  <a:cubicBezTo>
                    <a:pt x="146" y="0"/>
                    <a:pt x="146" y="0"/>
                    <a:pt x="146" y="0"/>
                  </a:cubicBezTo>
                  <a:cubicBezTo>
                    <a:pt x="153" y="0"/>
                    <a:pt x="158" y="5"/>
                    <a:pt x="158" y="12"/>
                  </a:cubicBezTo>
                  <a:cubicBezTo>
                    <a:pt x="158" y="230"/>
                    <a:pt x="158" y="230"/>
                    <a:pt x="158" y="230"/>
                  </a:cubicBezTo>
                  <a:cubicBezTo>
                    <a:pt x="158" y="237"/>
                    <a:pt x="153" y="242"/>
                    <a:pt x="146" y="242"/>
                  </a:cubicBezTo>
                  <a:cubicBezTo>
                    <a:pt x="11" y="242"/>
                    <a:pt x="11" y="242"/>
                    <a:pt x="11" y="242"/>
                  </a:cubicBezTo>
                  <a:cubicBezTo>
                    <a:pt x="5" y="242"/>
                    <a:pt x="0" y="237"/>
                    <a:pt x="0" y="230"/>
                  </a:cubicBezTo>
                  <a:cubicBezTo>
                    <a:pt x="0" y="12"/>
                    <a:pt x="0" y="12"/>
                    <a:pt x="0" y="12"/>
                  </a:cubicBezTo>
                  <a:cubicBezTo>
                    <a:pt x="0" y="5"/>
                    <a:pt x="5" y="0"/>
                    <a:pt x="11" y="0"/>
                  </a:cubicBezTo>
                </a:path>
              </a:pathLst>
            </a:custGeom>
            <a:solidFill>
              <a:srgbClr val="1029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672"/>
            <p:cNvSpPr>
              <a:spLocks/>
            </p:cNvSpPr>
            <p:nvPr/>
          </p:nvSpPr>
          <p:spPr bwMode="auto">
            <a:xfrm>
              <a:off x="4594273" y="5182506"/>
              <a:ext cx="2541984" cy="312539"/>
            </a:xfrm>
            <a:custGeom>
              <a:avLst/>
              <a:gdLst>
                <a:gd name="T0" fmla="*/ 6 w 122"/>
                <a:gd name="T1" fmla="*/ 0 h 15"/>
                <a:gd name="T2" fmla="*/ 116 w 122"/>
                <a:gd name="T3" fmla="*/ 0 h 15"/>
                <a:gd name="T4" fmla="*/ 122 w 122"/>
                <a:gd name="T5" fmla="*/ 6 h 15"/>
                <a:gd name="T6" fmla="*/ 122 w 122"/>
                <a:gd name="T7" fmla="*/ 9 h 15"/>
                <a:gd name="T8" fmla="*/ 116 w 122"/>
                <a:gd name="T9" fmla="*/ 15 h 15"/>
                <a:gd name="T10" fmla="*/ 6 w 122"/>
                <a:gd name="T11" fmla="*/ 15 h 15"/>
                <a:gd name="T12" fmla="*/ 0 w 122"/>
                <a:gd name="T13" fmla="*/ 9 h 15"/>
                <a:gd name="T14" fmla="*/ 0 w 122"/>
                <a:gd name="T15" fmla="*/ 6 h 15"/>
                <a:gd name="T16" fmla="*/ 6 w 12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5">
                  <a:moveTo>
                    <a:pt x="6" y="0"/>
                  </a:moveTo>
                  <a:cubicBezTo>
                    <a:pt x="116" y="0"/>
                    <a:pt x="116" y="0"/>
                    <a:pt x="116" y="0"/>
                  </a:cubicBezTo>
                  <a:cubicBezTo>
                    <a:pt x="119" y="0"/>
                    <a:pt x="122" y="3"/>
                    <a:pt x="122" y="6"/>
                  </a:cubicBezTo>
                  <a:cubicBezTo>
                    <a:pt x="122" y="9"/>
                    <a:pt x="122" y="9"/>
                    <a:pt x="122" y="9"/>
                  </a:cubicBezTo>
                  <a:cubicBezTo>
                    <a:pt x="122" y="12"/>
                    <a:pt x="119" y="15"/>
                    <a:pt x="116" y="15"/>
                  </a:cubicBezTo>
                  <a:cubicBezTo>
                    <a:pt x="6" y="15"/>
                    <a:pt x="6" y="15"/>
                    <a:pt x="6" y="15"/>
                  </a:cubicBezTo>
                  <a:cubicBezTo>
                    <a:pt x="3" y="15"/>
                    <a:pt x="0" y="12"/>
                    <a:pt x="0" y="9"/>
                  </a:cubicBezTo>
                  <a:cubicBezTo>
                    <a:pt x="0" y="6"/>
                    <a:pt x="0" y="6"/>
                    <a:pt x="0" y="6"/>
                  </a:cubicBezTo>
                  <a:cubicBezTo>
                    <a:pt x="0" y="3"/>
                    <a:pt x="3" y="0"/>
                    <a:pt x="6" y="0"/>
                  </a:cubicBezTo>
                  <a:close/>
                </a:path>
              </a:pathLst>
            </a:custGeom>
            <a:solidFill>
              <a:srgbClr val="0D1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673"/>
            <p:cNvSpPr>
              <a:spLocks/>
            </p:cNvSpPr>
            <p:nvPr/>
          </p:nvSpPr>
          <p:spPr bwMode="auto">
            <a:xfrm>
              <a:off x="4594273" y="5682569"/>
              <a:ext cx="2541984" cy="1166813"/>
            </a:xfrm>
            <a:custGeom>
              <a:avLst/>
              <a:gdLst>
                <a:gd name="T0" fmla="*/ 5 w 122"/>
                <a:gd name="T1" fmla="*/ 0 h 56"/>
                <a:gd name="T2" fmla="*/ 117 w 122"/>
                <a:gd name="T3" fmla="*/ 0 h 56"/>
                <a:gd name="T4" fmla="*/ 122 w 122"/>
                <a:gd name="T5" fmla="*/ 5 h 56"/>
                <a:gd name="T6" fmla="*/ 122 w 122"/>
                <a:gd name="T7" fmla="*/ 51 h 56"/>
                <a:gd name="T8" fmla="*/ 117 w 122"/>
                <a:gd name="T9" fmla="*/ 56 h 56"/>
                <a:gd name="T10" fmla="*/ 5 w 122"/>
                <a:gd name="T11" fmla="*/ 56 h 56"/>
                <a:gd name="T12" fmla="*/ 0 w 122"/>
                <a:gd name="T13" fmla="*/ 51 h 56"/>
                <a:gd name="T14" fmla="*/ 0 w 122"/>
                <a:gd name="T15" fmla="*/ 5 h 56"/>
                <a:gd name="T16" fmla="*/ 5 w 12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56">
                  <a:moveTo>
                    <a:pt x="5" y="0"/>
                  </a:moveTo>
                  <a:cubicBezTo>
                    <a:pt x="117" y="0"/>
                    <a:pt x="117" y="0"/>
                    <a:pt x="117" y="0"/>
                  </a:cubicBezTo>
                  <a:cubicBezTo>
                    <a:pt x="119" y="0"/>
                    <a:pt x="122" y="2"/>
                    <a:pt x="122" y="5"/>
                  </a:cubicBezTo>
                  <a:cubicBezTo>
                    <a:pt x="122" y="51"/>
                    <a:pt x="122" y="51"/>
                    <a:pt x="122" y="51"/>
                  </a:cubicBezTo>
                  <a:cubicBezTo>
                    <a:pt x="122" y="54"/>
                    <a:pt x="119" y="56"/>
                    <a:pt x="117" y="56"/>
                  </a:cubicBezTo>
                  <a:cubicBezTo>
                    <a:pt x="5" y="56"/>
                    <a:pt x="5" y="56"/>
                    <a:pt x="5" y="56"/>
                  </a:cubicBezTo>
                  <a:cubicBezTo>
                    <a:pt x="2" y="56"/>
                    <a:pt x="0" y="54"/>
                    <a:pt x="0" y="51"/>
                  </a:cubicBezTo>
                  <a:cubicBezTo>
                    <a:pt x="0" y="5"/>
                    <a:pt x="0" y="5"/>
                    <a:pt x="0" y="5"/>
                  </a:cubicBezTo>
                  <a:cubicBezTo>
                    <a:pt x="0" y="2"/>
                    <a:pt x="2" y="0"/>
                    <a:pt x="5" y="0"/>
                  </a:cubicBezTo>
                  <a:close/>
                </a:path>
              </a:pathLst>
            </a:custGeom>
            <a:solidFill>
              <a:srgbClr val="ECF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674"/>
            <p:cNvSpPr>
              <a:spLocks/>
            </p:cNvSpPr>
            <p:nvPr/>
          </p:nvSpPr>
          <p:spPr bwMode="auto">
            <a:xfrm>
              <a:off x="4594273"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675"/>
            <p:cNvSpPr>
              <a:spLocks/>
            </p:cNvSpPr>
            <p:nvPr/>
          </p:nvSpPr>
          <p:spPr bwMode="auto">
            <a:xfrm>
              <a:off x="5511055"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676"/>
            <p:cNvSpPr>
              <a:spLocks/>
            </p:cNvSpPr>
            <p:nvPr/>
          </p:nvSpPr>
          <p:spPr bwMode="auto">
            <a:xfrm>
              <a:off x="6427836" y="6995233"/>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Freeform 677"/>
            <p:cNvSpPr>
              <a:spLocks/>
            </p:cNvSpPr>
            <p:nvPr/>
          </p:nvSpPr>
          <p:spPr bwMode="auto">
            <a:xfrm>
              <a:off x="4594273"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678"/>
            <p:cNvSpPr>
              <a:spLocks/>
            </p:cNvSpPr>
            <p:nvPr/>
          </p:nvSpPr>
          <p:spPr bwMode="auto">
            <a:xfrm>
              <a:off x="5511055"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679"/>
            <p:cNvSpPr>
              <a:spLocks/>
            </p:cNvSpPr>
            <p:nvPr/>
          </p:nvSpPr>
          <p:spPr bwMode="auto">
            <a:xfrm>
              <a:off x="6427836" y="7932850"/>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1"/>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1"/>
                    <a:pt x="2" y="0"/>
                    <a:pt x="3" y="0"/>
                  </a:cubicBezTo>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680"/>
            <p:cNvSpPr>
              <a:spLocks/>
            </p:cNvSpPr>
            <p:nvPr/>
          </p:nvSpPr>
          <p:spPr bwMode="auto">
            <a:xfrm>
              <a:off x="4594273"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close/>
                </a:path>
              </a:pathLst>
            </a:custGeom>
            <a:solidFill>
              <a:srgbClr val="DB5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681"/>
            <p:cNvSpPr>
              <a:spLocks/>
            </p:cNvSpPr>
            <p:nvPr/>
          </p:nvSpPr>
          <p:spPr bwMode="auto">
            <a:xfrm>
              <a:off x="5511055"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F29D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682"/>
            <p:cNvSpPr>
              <a:spLocks/>
            </p:cNvSpPr>
            <p:nvPr/>
          </p:nvSpPr>
          <p:spPr bwMode="auto">
            <a:xfrm>
              <a:off x="6427836" y="8870467"/>
              <a:ext cx="708422" cy="687586"/>
            </a:xfrm>
            <a:custGeom>
              <a:avLst/>
              <a:gdLst>
                <a:gd name="T0" fmla="*/ 3 w 34"/>
                <a:gd name="T1" fmla="*/ 0 h 33"/>
                <a:gd name="T2" fmla="*/ 30 w 34"/>
                <a:gd name="T3" fmla="*/ 0 h 33"/>
                <a:gd name="T4" fmla="*/ 34 w 34"/>
                <a:gd name="T5" fmla="*/ 3 h 33"/>
                <a:gd name="T6" fmla="*/ 34 w 34"/>
                <a:gd name="T7" fmla="*/ 30 h 33"/>
                <a:gd name="T8" fmla="*/ 30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0"/>
                    <a:pt x="34" y="30"/>
                    <a:pt x="34" y="30"/>
                  </a:cubicBezTo>
                  <a:cubicBezTo>
                    <a:pt x="34" y="32"/>
                    <a:pt x="32" y="33"/>
                    <a:pt x="30"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97C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683"/>
            <p:cNvSpPr>
              <a:spLocks noChangeArrowheads="1"/>
            </p:cNvSpPr>
            <p:nvPr/>
          </p:nvSpPr>
          <p:spPr bwMode="auto">
            <a:xfrm>
              <a:off x="4927648" y="3078077"/>
              <a:ext cx="1875234" cy="2416969"/>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684"/>
            <p:cNvSpPr>
              <a:spLocks noChangeArrowheads="1"/>
            </p:cNvSpPr>
            <p:nvPr/>
          </p:nvSpPr>
          <p:spPr bwMode="auto">
            <a:xfrm>
              <a:off x="4927648" y="5390866"/>
              <a:ext cx="1875234" cy="104180"/>
            </a:xfrm>
            <a:prstGeom prst="rect">
              <a:avLst/>
            </a:prstGeom>
            <a:solidFill>
              <a:srgbClr val="E6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685"/>
            <p:cNvSpPr>
              <a:spLocks noChangeArrowheads="1"/>
            </p:cNvSpPr>
            <p:nvPr/>
          </p:nvSpPr>
          <p:spPr bwMode="auto">
            <a:xfrm>
              <a:off x="5240188" y="341145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686"/>
            <p:cNvSpPr>
              <a:spLocks noChangeArrowheads="1"/>
            </p:cNvSpPr>
            <p:nvPr/>
          </p:nvSpPr>
          <p:spPr bwMode="auto">
            <a:xfrm>
              <a:off x="5240188" y="374482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687"/>
            <p:cNvSpPr>
              <a:spLocks noChangeArrowheads="1"/>
            </p:cNvSpPr>
            <p:nvPr/>
          </p:nvSpPr>
          <p:spPr bwMode="auto">
            <a:xfrm>
              <a:off x="5240188" y="407820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688"/>
            <p:cNvSpPr>
              <a:spLocks noChangeArrowheads="1"/>
            </p:cNvSpPr>
            <p:nvPr/>
          </p:nvSpPr>
          <p:spPr bwMode="auto">
            <a:xfrm>
              <a:off x="5240188" y="443241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689"/>
            <p:cNvSpPr>
              <a:spLocks noChangeArrowheads="1"/>
            </p:cNvSpPr>
            <p:nvPr/>
          </p:nvSpPr>
          <p:spPr bwMode="auto">
            <a:xfrm>
              <a:off x="5240188" y="476578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690"/>
            <p:cNvSpPr>
              <a:spLocks/>
            </p:cNvSpPr>
            <p:nvPr/>
          </p:nvSpPr>
          <p:spPr bwMode="auto">
            <a:xfrm>
              <a:off x="2698203" y="5745077"/>
              <a:ext cx="1916906" cy="4854773"/>
            </a:xfrm>
            <a:custGeom>
              <a:avLst/>
              <a:gdLst>
                <a:gd name="T0" fmla="*/ 47 w 92"/>
                <a:gd name="T1" fmla="*/ 185 h 233"/>
                <a:gd name="T2" fmla="*/ 30 w 92"/>
                <a:gd name="T3" fmla="*/ 233 h 233"/>
                <a:gd name="T4" fmla="*/ 0 w 92"/>
                <a:gd name="T5" fmla="*/ 203 h 233"/>
                <a:gd name="T6" fmla="*/ 37 w 92"/>
                <a:gd name="T7" fmla="*/ 133 h 233"/>
                <a:gd name="T8" fmla="*/ 53 w 92"/>
                <a:gd name="T9" fmla="*/ 27 h 233"/>
                <a:gd name="T10" fmla="*/ 75 w 92"/>
                <a:gd name="T11" fmla="*/ 93 h 233"/>
                <a:gd name="T12" fmla="*/ 47 w 92"/>
                <a:gd name="T13" fmla="*/ 185 h 233"/>
              </a:gdLst>
              <a:ahLst/>
              <a:cxnLst>
                <a:cxn ang="0">
                  <a:pos x="T0" y="T1"/>
                </a:cxn>
                <a:cxn ang="0">
                  <a:pos x="T2" y="T3"/>
                </a:cxn>
                <a:cxn ang="0">
                  <a:pos x="T4" y="T5"/>
                </a:cxn>
                <a:cxn ang="0">
                  <a:pos x="T6" y="T7"/>
                </a:cxn>
                <a:cxn ang="0">
                  <a:pos x="T8" y="T9"/>
                </a:cxn>
                <a:cxn ang="0">
                  <a:pos x="T10" y="T11"/>
                </a:cxn>
                <a:cxn ang="0">
                  <a:pos x="T12" y="T13"/>
                </a:cxn>
              </a:cxnLst>
              <a:rect l="0" t="0" r="r" b="b"/>
              <a:pathLst>
                <a:path w="92" h="233">
                  <a:moveTo>
                    <a:pt x="47" y="185"/>
                  </a:moveTo>
                  <a:cubicBezTo>
                    <a:pt x="30" y="233"/>
                    <a:pt x="30" y="233"/>
                    <a:pt x="30" y="233"/>
                  </a:cubicBezTo>
                  <a:cubicBezTo>
                    <a:pt x="20" y="223"/>
                    <a:pt x="10" y="213"/>
                    <a:pt x="0" y="203"/>
                  </a:cubicBezTo>
                  <a:cubicBezTo>
                    <a:pt x="37" y="133"/>
                    <a:pt x="37" y="133"/>
                    <a:pt x="37" y="133"/>
                  </a:cubicBezTo>
                  <a:cubicBezTo>
                    <a:pt x="53" y="27"/>
                    <a:pt x="53" y="27"/>
                    <a:pt x="53" y="27"/>
                  </a:cubicBezTo>
                  <a:cubicBezTo>
                    <a:pt x="53" y="27"/>
                    <a:pt x="92" y="0"/>
                    <a:pt x="75" y="93"/>
                  </a:cubicBezTo>
                  <a:cubicBezTo>
                    <a:pt x="75" y="93"/>
                    <a:pt x="92" y="140"/>
                    <a:pt x="47" y="18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691"/>
            <p:cNvSpPr>
              <a:spLocks/>
            </p:cNvSpPr>
            <p:nvPr/>
          </p:nvSpPr>
          <p:spPr bwMode="auto">
            <a:xfrm>
              <a:off x="3719164" y="6432662"/>
              <a:ext cx="62508" cy="500063"/>
            </a:xfrm>
            <a:custGeom>
              <a:avLst/>
              <a:gdLst>
                <a:gd name="T0" fmla="*/ 3 w 3"/>
                <a:gd name="T1" fmla="*/ 0 h 24"/>
                <a:gd name="T2" fmla="*/ 3 w 3"/>
                <a:gd name="T3" fmla="*/ 0 h 24"/>
                <a:gd name="T4" fmla="*/ 0 w 3"/>
                <a:gd name="T5" fmla="*/ 24 h 24"/>
                <a:gd name="T6" fmla="*/ 0 w 3"/>
                <a:gd name="T7" fmla="*/ 24 h 24"/>
                <a:gd name="T8" fmla="*/ 3 w 3"/>
                <a:gd name="T9" fmla="*/ 0 h 24"/>
              </a:gdLst>
              <a:ahLst/>
              <a:cxnLst>
                <a:cxn ang="0">
                  <a:pos x="T0" y="T1"/>
                </a:cxn>
                <a:cxn ang="0">
                  <a:pos x="T2" y="T3"/>
                </a:cxn>
                <a:cxn ang="0">
                  <a:pos x="T4" y="T5"/>
                </a:cxn>
                <a:cxn ang="0">
                  <a:pos x="T6" y="T7"/>
                </a:cxn>
                <a:cxn ang="0">
                  <a:pos x="T8" y="T9"/>
                </a:cxn>
              </a:cxnLst>
              <a:rect l="0" t="0" r="r" b="b"/>
              <a:pathLst>
                <a:path w="3" h="24">
                  <a:moveTo>
                    <a:pt x="3" y="0"/>
                  </a:moveTo>
                  <a:cubicBezTo>
                    <a:pt x="3" y="0"/>
                    <a:pt x="3" y="0"/>
                    <a:pt x="3" y="0"/>
                  </a:cubicBezTo>
                  <a:cubicBezTo>
                    <a:pt x="0" y="24"/>
                    <a:pt x="0" y="24"/>
                    <a:pt x="0" y="24"/>
                  </a:cubicBezTo>
                  <a:cubicBezTo>
                    <a:pt x="0" y="24"/>
                    <a:pt x="0" y="24"/>
                    <a:pt x="0" y="24"/>
                  </a:cubicBezTo>
                  <a:cubicBezTo>
                    <a:pt x="3" y="0"/>
                    <a:pt x="3" y="0"/>
                    <a:pt x="3" y="0"/>
                  </a:cubicBezTo>
                </a:path>
              </a:pathLst>
            </a:custGeom>
            <a:solidFill>
              <a:srgbClr val="90AE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692"/>
            <p:cNvSpPr>
              <a:spLocks/>
            </p:cNvSpPr>
            <p:nvPr/>
          </p:nvSpPr>
          <p:spPr bwMode="auto">
            <a:xfrm>
              <a:off x="3719164" y="6432662"/>
              <a:ext cx="291703" cy="500063"/>
            </a:xfrm>
            <a:custGeom>
              <a:avLst/>
              <a:gdLst>
                <a:gd name="T0" fmla="*/ 14 w 14"/>
                <a:gd name="T1" fmla="*/ 0 h 24"/>
                <a:gd name="T2" fmla="*/ 3 w 14"/>
                <a:gd name="T3" fmla="*/ 0 h 24"/>
                <a:gd name="T4" fmla="*/ 0 w 14"/>
                <a:gd name="T5" fmla="*/ 24 h 24"/>
                <a:gd name="T6" fmla="*/ 0 w 14"/>
                <a:gd name="T7" fmla="*/ 24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cubicBezTo>
                    <a:pt x="3" y="0"/>
                    <a:pt x="3" y="0"/>
                    <a:pt x="3" y="0"/>
                  </a:cubicBezTo>
                  <a:cubicBezTo>
                    <a:pt x="0" y="24"/>
                    <a:pt x="0" y="24"/>
                    <a:pt x="0" y="24"/>
                  </a:cubicBezTo>
                  <a:cubicBezTo>
                    <a:pt x="0" y="24"/>
                    <a:pt x="0" y="24"/>
                    <a:pt x="0" y="24"/>
                  </a:cubicBezTo>
                  <a:cubicBezTo>
                    <a:pt x="14" y="24"/>
                    <a:pt x="14" y="0"/>
                    <a:pt x="1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693"/>
            <p:cNvSpPr>
              <a:spLocks/>
            </p:cNvSpPr>
            <p:nvPr/>
          </p:nvSpPr>
          <p:spPr bwMode="auto">
            <a:xfrm>
              <a:off x="2281484" y="9641397"/>
              <a:ext cx="2521148" cy="1604367"/>
            </a:xfrm>
            <a:custGeom>
              <a:avLst/>
              <a:gdLst>
                <a:gd name="T0" fmla="*/ 618 w 726"/>
                <a:gd name="T1" fmla="*/ 462 h 462"/>
                <a:gd name="T2" fmla="*/ 0 w 726"/>
                <a:gd name="T3" fmla="*/ 96 h 462"/>
                <a:gd name="T4" fmla="*/ 60 w 726"/>
                <a:gd name="T5" fmla="*/ 0 h 462"/>
                <a:gd name="T6" fmla="*/ 726 w 726"/>
                <a:gd name="T7" fmla="*/ 390 h 462"/>
                <a:gd name="T8" fmla="*/ 684 w 726"/>
                <a:gd name="T9" fmla="*/ 462 h 462"/>
                <a:gd name="T10" fmla="*/ 618 w 726"/>
                <a:gd name="T11" fmla="*/ 462 h 462"/>
              </a:gdLst>
              <a:ahLst/>
              <a:cxnLst>
                <a:cxn ang="0">
                  <a:pos x="T0" y="T1"/>
                </a:cxn>
                <a:cxn ang="0">
                  <a:pos x="T2" y="T3"/>
                </a:cxn>
                <a:cxn ang="0">
                  <a:pos x="T4" y="T5"/>
                </a:cxn>
                <a:cxn ang="0">
                  <a:pos x="T6" y="T7"/>
                </a:cxn>
                <a:cxn ang="0">
                  <a:pos x="T8" y="T9"/>
                </a:cxn>
                <a:cxn ang="0">
                  <a:pos x="T10" y="T11"/>
                </a:cxn>
              </a:cxnLst>
              <a:rect l="0" t="0" r="r" b="b"/>
              <a:pathLst>
                <a:path w="726" h="462">
                  <a:moveTo>
                    <a:pt x="618" y="462"/>
                  </a:moveTo>
                  <a:lnTo>
                    <a:pt x="0" y="96"/>
                  </a:lnTo>
                  <a:lnTo>
                    <a:pt x="60" y="0"/>
                  </a:lnTo>
                  <a:lnTo>
                    <a:pt x="726" y="390"/>
                  </a:lnTo>
                  <a:lnTo>
                    <a:pt x="684" y="462"/>
                  </a:lnTo>
                  <a:lnTo>
                    <a:pt x="618" y="4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694"/>
            <p:cNvSpPr>
              <a:spLocks/>
            </p:cNvSpPr>
            <p:nvPr/>
          </p:nvSpPr>
          <p:spPr bwMode="auto">
            <a:xfrm>
              <a:off x="2093961" y="9849756"/>
              <a:ext cx="2583656" cy="1396008"/>
            </a:xfrm>
            <a:custGeom>
              <a:avLst/>
              <a:gdLst>
                <a:gd name="T0" fmla="*/ 0 w 744"/>
                <a:gd name="T1" fmla="*/ 402 h 402"/>
                <a:gd name="T2" fmla="*/ 0 w 744"/>
                <a:gd name="T3" fmla="*/ 132 h 402"/>
                <a:gd name="T4" fmla="*/ 78 w 744"/>
                <a:gd name="T5" fmla="*/ 0 h 402"/>
                <a:gd name="T6" fmla="*/ 744 w 744"/>
                <a:gd name="T7" fmla="*/ 390 h 402"/>
                <a:gd name="T8" fmla="*/ 738 w 744"/>
                <a:gd name="T9" fmla="*/ 402 h 402"/>
                <a:gd name="T10" fmla="*/ 0 w 744"/>
                <a:gd name="T11" fmla="*/ 402 h 402"/>
              </a:gdLst>
              <a:ahLst/>
              <a:cxnLst>
                <a:cxn ang="0">
                  <a:pos x="T0" y="T1"/>
                </a:cxn>
                <a:cxn ang="0">
                  <a:pos x="T2" y="T3"/>
                </a:cxn>
                <a:cxn ang="0">
                  <a:pos x="T4" y="T5"/>
                </a:cxn>
                <a:cxn ang="0">
                  <a:pos x="T6" y="T7"/>
                </a:cxn>
                <a:cxn ang="0">
                  <a:pos x="T8" y="T9"/>
                </a:cxn>
                <a:cxn ang="0">
                  <a:pos x="T10" y="T11"/>
                </a:cxn>
              </a:cxnLst>
              <a:rect l="0" t="0" r="r" b="b"/>
              <a:pathLst>
                <a:path w="744" h="402">
                  <a:moveTo>
                    <a:pt x="0" y="402"/>
                  </a:moveTo>
                  <a:lnTo>
                    <a:pt x="0" y="132"/>
                  </a:lnTo>
                  <a:lnTo>
                    <a:pt x="78" y="0"/>
                  </a:lnTo>
                  <a:lnTo>
                    <a:pt x="744" y="390"/>
                  </a:lnTo>
                  <a:lnTo>
                    <a:pt x="738" y="402"/>
                  </a:lnTo>
                  <a:lnTo>
                    <a:pt x="0" y="402"/>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695"/>
            <p:cNvSpPr>
              <a:spLocks/>
            </p:cNvSpPr>
            <p:nvPr/>
          </p:nvSpPr>
          <p:spPr bwMode="auto">
            <a:xfrm>
              <a:off x="6052789" y="8162045"/>
              <a:ext cx="1396008" cy="1396008"/>
            </a:xfrm>
            <a:custGeom>
              <a:avLst/>
              <a:gdLst>
                <a:gd name="T0" fmla="*/ 40 w 67"/>
                <a:gd name="T1" fmla="*/ 64 h 67"/>
                <a:gd name="T2" fmla="*/ 4 w 67"/>
                <a:gd name="T3" fmla="*/ 40 h 67"/>
                <a:gd name="T4" fmla="*/ 28 w 67"/>
                <a:gd name="T5" fmla="*/ 4 h 67"/>
                <a:gd name="T6" fmla="*/ 64 w 67"/>
                <a:gd name="T7" fmla="*/ 28 h 67"/>
                <a:gd name="T8" fmla="*/ 40 w 67"/>
                <a:gd name="T9" fmla="*/ 64 h 67"/>
              </a:gdLst>
              <a:ahLst/>
              <a:cxnLst>
                <a:cxn ang="0">
                  <a:pos x="T0" y="T1"/>
                </a:cxn>
                <a:cxn ang="0">
                  <a:pos x="T2" y="T3"/>
                </a:cxn>
                <a:cxn ang="0">
                  <a:pos x="T4" y="T5"/>
                </a:cxn>
                <a:cxn ang="0">
                  <a:pos x="T6" y="T7"/>
                </a:cxn>
                <a:cxn ang="0">
                  <a:pos x="T8" y="T9"/>
                </a:cxn>
              </a:cxnLst>
              <a:rect l="0" t="0" r="r" b="b"/>
              <a:pathLst>
                <a:path w="67" h="67">
                  <a:moveTo>
                    <a:pt x="40" y="64"/>
                  </a:moveTo>
                  <a:cubicBezTo>
                    <a:pt x="23" y="67"/>
                    <a:pt x="7" y="57"/>
                    <a:pt x="4" y="40"/>
                  </a:cubicBezTo>
                  <a:cubicBezTo>
                    <a:pt x="0" y="23"/>
                    <a:pt x="11" y="7"/>
                    <a:pt x="28" y="4"/>
                  </a:cubicBezTo>
                  <a:cubicBezTo>
                    <a:pt x="45" y="0"/>
                    <a:pt x="61" y="11"/>
                    <a:pt x="64" y="28"/>
                  </a:cubicBezTo>
                  <a:cubicBezTo>
                    <a:pt x="67" y="45"/>
                    <a:pt x="57" y="61"/>
                    <a:pt x="40" y="64"/>
                  </a:cubicBezTo>
                </a:path>
              </a:pathLst>
            </a:custGeom>
            <a:solidFill>
              <a:srgbClr val="F6C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696"/>
            <p:cNvSpPr>
              <a:spLocks noEditPoints="1"/>
            </p:cNvSpPr>
            <p:nvPr/>
          </p:nvSpPr>
          <p:spPr bwMode="auto">
            <a:xfrm>
              <a:off x="6198641" y="8307897"/>
              <a:ext cx="1125141" cy="1125141"/>
            </a:xfrm>
            <a:custGeom>
              <a:avLst/>
              <a:gdLst>
                <a:gd name="T0" fmla="*/ 2 w 54"/>
                <a:gd name="T1" fmla="*/ 32 h 54"/>
                <a:gd name="T2" fmla="*/ 22 w 54"/>
                <a:gd name="T3" fmla="*/ 3 h 54"/>
                <a:gd name="T4" fmla="*/ 51 w 54"/>
                <a:gd name="T5" fmla="*/ 22 h 54"/>
                <a:gd name="T6" fmla="*/ 32 w 54"/>
                <a:gd name="T7" fmla="*/ 51 h 54"/>
                <a:gd name="T8" fmla="*/ 2 w 54"/>
                <a:gd name="T9" fmla="*/ 32 h 54"/>
                <a:gd name="T10" fmla="*/ 47 w 54"/>
                <a:gd name="T11" fmla="*/ 23 h 54"/>
                <a:gd name="T12" fmla="*/ 23 w 54"/>
                <a:gd name="T13" fmla="*/ 6 h 54"/>
                <a:gd name="T14" fmla="*/ 6 w 54"/>
                <a:gd name="T15" fmla="*/ 31 h 54"/>
                <a:gd name="T16" fmla="*/ 31 w 54"/>
                <a:gd name="T17" fmla="*/ 48 h 54"/>
                <a:gd name="T18" fmla="*/ 47 w 54"/>
                <a:gd name="T1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 y="32"/>
                  </a:moveTo>
                  <a:cubicBezTo>
                    <a:pt x="0" y="18"/>
                    <a:pt x="9" y="5"/>
                    <a:pt x="22" y="3"/>
                  </a:cubicBezTo>
                  <a:cubicBezTo>
                    <a:pt x="36" y="0"/>
                    <a:pt x="49" y="9"/>
                    <a:pt x="51" y="22"/>
                  </a:cubicBezTo>
                  <a:cubicBezTo>
                    <a:pt x="54" y="36"/>
                    <a:pt x="45" y="49"/>
                    <a:pt x="32" y="51"/>
                  </a:cubicBezTo>
                  <a:cubicBezTo>
                    <a:pt x="18" y="54"/>
                    <a:pt x="5" y="45"/>
                    <a:pt x="2" y="32"/>
                  </a:cubicBezTo>
                  <a:moveTo>
                    <a:pt x="47" y="23"/>
                  </a:moveTo>
                  <a:cubicBezTo>
                    <a:pt x="45" y="12"/>
                    <a:pt x="34" y="4"/>
                    <a:pt x="23" y="6"/>
                  </a:cubicBezTo>
                  <a:cubicBezTo>
                    <a:pt x="11" y="9"/>
                    <a:pt x="4" y="20"/>
                    <a:pt x="6" y="31"/>
                  </a:cubicBezTo>
                  <a:cubicBezTo>
                    <a:pt x="9" y="42"/>
                    <a:pt x="20" y="50"/>
                    <a:pt x="31" y="48"/>
                  </a:cubicBezTo>
                  <a:cubicBezTo>
                    <a:pt x="42" y="45"/>
                    <a:pt x="50" y="34"/>
                    <a:pt x="47" y="23"/>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697"/>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24 w 38"/>
                <a:gd name="T7" fmla="*/ 12 h 12"/>
                <a:gd name="T8" fmla="*/ 25 w 38"/>
                <a:gd name="T9" fmla="*/ 12 h 12"/>
                <a:gd name="T10" fmla="*/ 27 w 38"/>
                <a:gd name="T11" fmla="*/ 12 h 12"/>
                <a:gd name="T12" fmla="*/ 38 w 38"/>
                <a:gd name="T13" fmla="*/ 12 h 12"/>
                <a:gd name="T14" fmla="*/ 19 w 38"/>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2">
                  <a:moveTo>
                    <a:pt x="19" y="0"/>
                  </a:moveTo>
                  <a:cubicBezTo>
                    <a:pt x="18" y="0"/>
                    <a:pt x="16" y="0"/>
                    <a:pt x="15" y="0"/>
                  </a:cubicBezTo>
                  <a:cubicBezTo>
                    <a:pt x="8" y="2"/>
                    <a:pt x="3" y="6"/>
                    <a:pt x="0" y="12"/>
                  </a:cubicBezTo>
                  <a:cubicBezTo>
                    <a:pt x="24" y="12"/>
                    <a:pt x="24" y="12"/>
                    <a:pt x="24" y="12"/>
                  </a:cubicBezTo>
                  <a:cubicBezTo>
                    <a:pt x="24" y="12"/>
                    <a:pt x="25" y="12"/>
                    <a:pt x="25" y="12"/>
                  </a:cubicBezTo>
                  <a:cubicBezTo>
                    <a:pt x="26" y="12"/>
                    <a:pt x="26" y="12"/>
                    <a:pt x="27" y="12"/>
                  </a:cubicBezTo>
                  <a:cubicBezTo>
                    <a:pt x="38" y="12"/>
                    <a:pt x="38" y="12"/>
                    <a:pt x="38" y="12"/>
                  </a:cubicBezTo>
                  <a:cubicBezTo>
                    <a:pt x="34" y="5"/>
                    <a:pt x="27" y="0"/>
                    <a:pt x="19" y="0"/>
                  </a:cubicBezTo>
                </a:path>
              </a:pathLst>
            </a:custGeom>
            <a:solidFill>
              <a:srgbClr val="F7CD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698"/>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0 w 38"/>
                <a:gd name="T7" fmla="*/ 12 h 12"/>
                <a:gd name="T8" fmla="*/ 15 w 38"/>
                <a:gd name="T9" fmla="*/ 0 h 12"/>
                <a:gd name="T10" fmla="*/ 19 w 38"/>
                <a:gd name="T11" fmla="*/ 0 h 12"/>
                <a:gd name="T12" fmla="*/ 38 w 38"/>
                <a:gd name="T13" fmla="*/ 12 h 12"/>
                <a:gd name="T14" fmla="*/ 38 w 38"/>
                <a:gd name="T15" fmla="*/ 12 h 12"/>
                <a:gd name="T16" fmla="*/ 19 w 3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
                  <a:moveTo>
                    <a:pt x="19" y="0"/>
                  </a:moveTo>
                  <a:cubicBezTo>
                    <a:pt x="18" y="0"/>
                    <a:pt x="16" y="0"/>
                    <a:pt x="15" y="0"/>
                  </a:cubicBezTo>
                  <a:cubicBezTo>
                    <a:pt x="8" y="2"/>
                    <a:pt x="3" y="6"/>
                    <a:pt x="0" y="12"/>
                  </a:cubicBezTo>
                  <a:cubicBezTo>
                    <a:pt x="0" y="12"/>
                    <a:pt x="0" y="12"/>
                    <a:pt x="0" y="12"/>
                  </a:cubicBezTo>
                  <a:cubicBezTo>
                    <a:pt x="3" y="6"/>
                    <a:pt x="8" y="2"/>
                    <a:pt x="15" y="0"/>
                  </a:cubicBezTo>
                  <a:cubicBezTo>
                    <a:pt x="16" y="0"/>
                    <a:pt x="18" y="0"/>
                    <a:pt x="19" y="0"/>
                  </a:cubicBezTo>
                  <a:cubicBezTo>
                    <a:pt x="27" y="0"/>
                    <a:pt x="34" y="5"/>
                    <a:pt x="38" y="12"/>
                  </a:cubicBezTo>
                  <a:cubicBezTo>
                    <a:pt x="38" y="12"/>
                    <a:pt x="38" y="12"/>
                    <a:pt x="38" y="12"/>
                  </a:cubicBezTo>
                  <a:cubicBezTo>
                    <a:pt x="34" y="5"/>
                    <a:pt x="27" y="0"/>
                    <a:pt x="19" y="0"/>
                  </a:cubicBezTo>
                </a:path>
              </a:pathLst>
            </a:custGeom>
            <a:solidFill>
              <a:srgbClr val="D7A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699"/>
            <p:cNvSpPr>
              <a:spLocks/>
            </p:cNvSpPr>
            <p:nvPr/>
          </p:nvSpPr>
          <p:spPr bwMode="auto">
            <a:xfrm>
              <a:off x="6448672" y="8662108"/>
              <a:ext cx="625078" cy="395883"/>
            </a:xfrm>
            <a:custGeom>
              <a:avLst/>
              <a:gdLst>
                <a:gd name="T0" fmla="*/ 22 w 30"/>
                <a:gd name="T1" fmla="*/ 16 h 19"/>
                <a:gd name="T2" fmla="*/ 20 w 30"/>
                <a:gd name="T3" fmla="*/ 10 h 19"/>
                <a:gd name="T4" fmla="*/ 22 w 30"/>
                <a:gd name="T5" fmla="*/ 10 h 19"/>
                <a:gd name="T6" fmla="*/ 24 w 30"/>
                <a:gd name="T7" fmla="*/ 9 h 19"/>
                <a:gd name="T8" fmla="*/ 24 w 30"/>
                <a:gd name="T9" fmla="*/ 8 h 19"/>
                <a:gd name="T10" fmla="*/ 23 w 30"/>
                <a:gd name="T11" fmla="*/ 7 h 19"/>
                <a:gd name="T12" fmla="*/ 22 w 30"/>
                <a:gd name="T13" fmla="*/ 7 h 19"/>
                <a:gd name="T14" fmla="*/ 20 w 30"/>
                <a:gd name="T15" fmla="*/ 8 h 19"/>
                <a:gd name="T16" fmla="*/ 18 w 30"/>
                <a:gd name="T17" fmla="*/ 12 h 19"/>
                <a:gd name="T18" fmla="*/ 17 w 30"/>
                <a:gd name="T19" fmla="*/ 16 h 19"/>
                <a:gd name="T20" fmla="*/ 15 w 30"/>
                <a:gd name="T21" fmla="*/ 18 h 19"/>
                <a:gd name="T22" fmla="*/ 12 w 30"/>
                <a:gd name="T23" fmla="*/ 19 h 19"/>
                <a:gd name="T24" fmla="*/ 6 w 30"/>
                <a:gd name="T25" fmla="*/ 18 h 19"/>
                <a:gd name="T26" fmla="*/ 3 w 30"/>
                <a:gd name="T27" fmla="*/ 14 h 19"/>
                <a:gd name="T28" fmla="*/ 0 w 30"/>
                <a:gd name="T29" fmla="*/ 14 h 19"/>
                <a:gd name="T30" fmla="*/ 0 w 30"/>
                <a:gd name="T31" fmla="*/ 11 h 19"/>
                <a:gd name="T32" fmla="*/ 2 w 30"/>
                <a:gd name="T33" fmla="*/ 11 h 19"/>
                <a:gd name="T34" fmla="*/ 3 w 30"/>
                <a:gd name="T35" fmla="*/ 6 h 19"/>
                <a:gd name="T36" fmla="*/ 9 w 30"/>
                <a:gd name="T37" fmla="*/ 3 h 19"/>
                <a:gd name="T38" fmla="*/ 10 w 30"/>
                <a:gd name="T39" fmla="*/ 3 h 19"/>
                <a:gd name="T40" fmla="*/ 11 w 30"/>
                <a:gd name="T41" fmla="*/ 9 h 19"/>
                <a:gd name="T42" fmla="*/ 10 w 30"/>
                <a:gd name="T43" fmla="*/ 9 h 19"/>
                <a:gd name="T44" fmla="*/ 6 w 30"/>
                <a:gd name="T45" fmla="*/ 10 h 19"/>
                <a:gd name="T46" fmla="*/ 6 w 30"/>
                <a:gd name="T47" fmla="*/ 11 h 19"/>
                <a:gd name="T48" fmla="*/ 7 w 30"/>
                <a:gd name="T49" fmla="*/ 12 h 19"/>
                <a:gd name="T50" fmla="*/ 8 w 30"/>
                <a:gd name="T51" fmla="*/ 12 h 19"/>
                <a:gd name="T52" fmla="*/ 11 w 30"/>
                <a:gd name="T53" fmla="*/ 11 h 19"/>
                <a:gd name="T54" fmla="*/ 13 w 30"/>
                <a:gd name="T55" fmla="*/ 9 h 19"/>
                <a:gd name="T56" fmla="*/ 14 w 30"/>
                <a:gd name="T57" fmla="*/ 4 h 19"/>
                <a:gd name="T58" fmla="*/ 17 w 30"/>
                <a:gd name="T59" fmla="*/ 2 h 19"/>
                <a:gd name="T60" fmla="*/ 20 w 30"/>
                <a:gd name="T61" fmla="*/ 1 h 19"/>
                <a:gd name="T62" fmla="*/ 25 w 30"/>
                <a:gd name="T63" fmla="*/ 1 h 19"/>
                <a:gd name="T64" fmla="*/ 28 w 30"/>
                <a:gd name="T65" fmla="*/ 6 h 19"/>
                <a:gd name="T66" fmla="*/ 30 w 30"/>
                <a:gd name="T67" fmla="*/ 5 h 19"/>
                <a:gd name="T68" fmla="*/ 30 w 30"/>
                <a:gd name="T69" fmla="*/ 8 h 19"/>
                <a:gd name="T70" fmla="*/ 28 w 30"/>
                <a:gd name="T71" fmla="*/ 9 h 19"/>
                <a:gd name="T72" fmla="*/ 27 w 30"/>
                <a:gd name="T73" fmla="*/ 14 h 19"/>
                <a:gd name="T74" fmla="*/ 23 w 30"/>
                <a:gd name="T75" fmla="*/ 16 h 19"/>
                <a:gd name="T76" fmla="*/ 22 w 30"/>
                <a:gd name="T7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 h="19">
                  <a:moveTo>
                    <a:pt x="22" y="16"/>
                  </a:moveTo>
                  <a:cubicBezTo>
                    <a:pt x="20" y="10"/>
                    <a:pt x="20" y="10"/>
                    <a:pt x="20" y="10"/>
                  </a:cubicBezTo>
                  <a:cubicBezTo>
                    <a:pt x="22" y="10"/>
                    <a:pt x="22" y="10"/>
                    <a:pt x="22" y="10"/>
                  </a:cubicBezTo>
                  <a:cubicBezTo>
                    <a:pt x="23" y="9"/>
                    <a:pt x="23" y="9"/>
                    <a:pt x="24" y="9"/>
                  </a:cubicBezTo>
                  <a:cubicBezTo>
                    <a:pt x="24" y="9"/>
                    <a:pt x="24" y="8"/>
                    <a:pt x="24" y="8"/>
                  </a:cubicBezTo>
                  <a:cubicBezTo>
                    <a:pt x="24" y="7"/>
                    <a:pt x="24" y="7"/>
                    <a:pt x="23" y="7"/>
                  </a:cubicBezTo>
                  <a:cubicBezTo>
                    <a:pt x="23" y="7"/>
                    <a:pt x="23" y="7"/>
                    <a:pt x="22" y="7"/>
                  </a:cubicBezTo>
                  <a:cubicBezTo>
                    <a:pt x="21" y="7"/>
                    <a:pt x="20" y="8"/>
                    <a:pt x="20" y="8"/>
                  </a:cubicBezTo>
                  <a:cubicBezTo>
                    <a:pt x="20" y="9"/>
                    <a:pt x="19" y="10"/>
                    <a:pt x="18" y="12"/>
                  </a:cubicBezTo>
                  <a:cubicBezTo>
                    <a:pt x="18" y="14"/>
                    <a:pt x="17" y="15"/>
                    <a:pt x="17" y="16"/>
                  </a:cubicBezTo>
                  <a:cubicBezTo>
                    <a:pt x="16" y="16"/>
                    <a:pt x="16" y="17"/>
                    <a:pt x="15" y="18"/>
                  </a:cubicBezTo>
                  <a:cubicBezTo>
                    <a:pt x="14" y="18"/>
                    <a:pt x="13" y="19"/>
                    <a:pt x="12" y="19"/>
                  </a:cubicBezTo>
                  <a:cubicBezTo>
                    <a:pt x="9" y="19"/>
                    <a:pt x="7" y="19"/>
                    <a:pt x="6" y="18"/>
                  </a:cubicBezTo>
                  <a:cubicBezTo>
                    <a:pt x="4" y="17"/>
                    <a:pt x="3" y="16"/>
                    <a:pt x="3" y="14"/>
                  </a:cubicBezTo>
                  <a:cubicBezTo>
                    <a:pt x="0" y="14"/>
                    <a:pt x="0" y="14"/>
                    <a:pt x="0" y="14"/>
                  </a:cubicBezTo>
                  <a:cubicBezTo>
                    <a:pt x="0" y="11"/>
                    <a:pt x="0" y="11"/>
                    <a:pt x="0" y="11"/>
                  </a:cubicBezTo>
                  <a:cubicBezTo>
                    <a:pt x="2" y="11"/>
                    <a:pt x="2" y="11"/>
                    <a:pt x="2" y="11"/>
                  </a:cubicBezTo>
                  <a:cubicBezTo>
                    <a:pt x="2" y="9"/>
                    <a:pt x="2" y="8"/>
                    <a:pt x="3" y="6"/>
                  </a:cubicBezTo>
                  <a:cubicBezTo>
                    <a:pt x="4" y="5"/>
                    <a:pt x="6" y="4"/>
                    <a:pt x="9" y="3"/>
                  </a:cubicBezTo>
                  <a:cubicBezTo>
                    <a:pt x="10" y="3"/>
                    <a:pt x="10" y="3"/>
                    <a:pt x="10" y="3"/>
                  </a:cubicBezTo>
                  <a:cubicBezTo>
                    <a:pt x="11" y="9"/>
                    <a:pt x="11" y="9"/>
                    <a:pt x="11" y="9"/>
                  </a:cubicBezTo>
                  <a:cubicBezTo>
                    <a:pt x="10" y="9"/>
                    <a:pt x="10" y="9"/>
                    <a:pt x="10" y="9"/>
                  </a:cubicBezTo>
                  <a:cubicBezTo>
                    <a:pt x="8" y="10"/>
                    <a:pt x="7" y="10"/>
                    <a:pt x="6" y="10"/>
                  </a:cubicBezTo>
                  <a:cubicBezTo>
                    <a:pt x="6" y="10"/>
                    <a:pt x="6" y="11"/>
                    <a:pt x="6" y="11"/>
                  </a:cubicBezTo>
                  <a:cubicBezTo>
                    <a:pt x="6" y="12"/>
                    <a:pt x="6" y="12"/>
                    <a:pt x="7" y="12"/>
                  </a:cubicBezTo>
                  <a:cubicBezTo>
                    <a:pt x="7" y="12"/>
                    <a:pt x="7" y="12"/>
                    <a:pt x="8" y="12"/>
                  </a:cubicBezTo>
                  <a:cubicBezTo>
                    <a:pt x="9" y="12"/>
                    <a:pt x="10" y="12"/>
                    <a:pt x="11" y="11"/>
                  </a:cubicBezTo>
                  <a:cubicBezTo>
                    <a:pt x="12" y="11"/>
                    <a:pt x="12" y="10"/>
                    <a:pt x="13" y="9"/>
                  </a:cubicBezTo>
                  <a:cubicBezTo>
                    <a:pt x="13" y="7"/>
                    <a:pt x="14" y="5"/>
                    <a:pt x="14" y="4"/>
                  </a:cubicBezTo>
                  <a:cubicBezTo>
                    <a:pt x="15" y="4"/>
                    <a:pt x="16" y="3"/>
                    <a:pt x="17" y="2"/>
                  </a:cubicBezTo>
                  <a:cubicBezTo>
                    <a:pt x="17" y="1"/>
                    <a:pt x="19" y="1"/>
                    <a:pt x="20" y="1"/>
                  </a:cubicBezTo>
                  <a:cubicBezTo>
                    <a:pt x="22" y="0"/>
                    <a:pt x="23" y="1"/>
                    <a:pt x="25" y="1"/>
                  </a:cubicBezTo>
                  <a:cubicBezTo>
                    <a:pt x="26" y="2"/>
                    <a:pt x="27" y="4"/>
                    <a:pt x="28" y="6"/>
                  </a:cubicBezTo>
                  <a:cubicBezTo>
                    <a:pt x="30" y="5"/>
                    <a:pt x="30" y="5"/>
                    <a:pt x="30" y="5"/>
                  </a:cubicBezTo>
                  <a:cubicBezTo>
                    <a:pt x="30" y="8"/>
                    <a:pt x="30" y="8"/>
                    <a:pt x="30" y="8"/>
                  </a:cubicBezTo>
                  <a:cubicBezTo>
                    <a:pt x="28" y="9"/>
                    <a:pt x="28" y="9"/>
                    <a:pt x="28" y="9"/>
                  </a:cubicBezTo>
                  <a:cubicBezTo>
                    <a:pt x="28" y="11"/>
                    <a:pt x="28" y="12"/>
                    <a:pt x="27" y="14"/>
                  </a:cubicBezTo>
                  <a:cubicBezTo>
                    <a:pt x="26" y="15"/>
                    <a:pt x="25" y="16"/>
                    <a:pt x="23" y="16"/>
                  </a:cubicBezTo>
                  <a:cubicBezTo>
                    <a:pt x="23" y="16"/>
                    <a:pt x="22" y="16"/>
                    <a:pt x="22" y="16"/>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700"/>
            <p:cNvSpPr>
              <a:spLocks/>
            </p:cNvSpPr>
            <p:nvPr/>
          </p:nvSpPr>
          <p:spPr bwMode="auto">
            <a:xfrm>
              <a:off x="5948609" y="8682944"/>
              <a:ext cx="3104555" cy="2396133"/>
            </a:xfrm>
            <a:custGeom>
              <a:avLst/>
              <a:gdLst>
                <a:gd name="T0" fmla="*/ 0 w 149"/>
                <a:gd name="T1" fmla="*/ 103 h 115"/>
                <a:gd name="T2" fmla="*/ 12 w 149"/>
                <a:gd name="T3" fmla="*/ 115 h 115"/>
                <a:gd name="T4" fmla="*/ 137 w 149"/>
                <a:gd name="T5" fmla="*/ 115 h 115"/>
                <a:gd name="T6" fmla="*/ 149 w 149"/>
                <a:gd name="T7" fmla="*/ 103 h 115"/>
                <a:gd name="T8" fmla="*/ 149 w 149"/>
                <a:gd name="T9" fmla="*/ 12 h 115"/>
                <a:gd name="T10" fmla="*/ 137 w 149"/>
                <a:gd name="T11" fmla="*/ 0 h 115"/>
                <a:gd name="T12" fmla="*/ 12 w 149"/>
                <a:gd name="T13" fmla="*/ 0 h 115"/>
                <a:gd name="T14" fmla="*/ 0 w 149"/>
                <a:gd name="T15" fmla="*/ 12 h 115"/>
                <a:gd name="T16" fmla="*/ 0 w 149"/>
                <a:gd name="T17" fmla="*/ 10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15">
                  <a:moveTo>
                    <a:pt x="0" y="103"/>
                  </a:moveTo>
                  <a:cubicBezTo>
                    <a:pt x="0" y="109"/>
                    <a:pt x="5" y="115"/>
                    <a:pt x="12" y="115"/>
                  </a:cubicBezTo>
                  <a:cubicBezTo>
                    <a:pt x="137" y="115"/>
                    <a:pt x="137" y="115"/>
                    <a:pt x="137" y="115"/>
                  </a:cubicBezTo>
                  <a:cubicBezTo>
                    <a:pt x="143" y="115"/>
                    <a:pt x="149" y="109"/>
                    <a:pt x="149" y="103"/>
                  </a:cubicBezTo>
                  <a:cubicBezTo>
                    <a:pt x="149" y="12"/>
                    <a:pt x="149" y="12"/>
                    <a:pt x="149" y="12"/>
                  </a:cubicBezTo>
                  <a:cubicBezTo>
                    <a:pt x="149" y="5"/>
                    <a:pt x="143" y="0"/>
                    <a:pt x="137" y="0"/>
                  </a:cubicBezTo>
                  <a:cubicBezTo>
                    <a:pt x="12" y="0"/>
                    <a:pt x="12" y="0"/>
                    <a:pt x="12" y="0"/>
                  </a:cubicBezTo>
                  <a:cubicBezTo>
                    <a:pt x="5" y="0"/>
                    <a:pt x="0" y="5"/>
                    <a:pt x="0" y="12"/>
                  </a:cubicBezTo>
                  <a:cubicBezTo>
                    <a:pt x="0" y="103"/>
                    <a:pt x="0" y="103"/>
                    <a:pt x="0" y="103"/>
                  </a:cubicBezTo>
                </a:path>
              </a:pathLst>
            </a:custGeom>
            <a:solidFill>
              <a:srgbClr val="43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701"/>
            <p:cNvSpPr>
              <a:spLocks noChangeArrowheads="1"/>
            </p:cNvSpPr>
            <p:nvPr/>
          </p:nvSpPr>
          <p:spPr bwMode="auto">
            <a:xfrm>
              <a:off x="7511305" y="8682944"/>
              <a:ext cx="625078" cy="3474"/>
            </a:xfrm>
            <a:prstGeom prst="rect">
              <a:avLst/>
            </a:prstGeom>
            <a:solidFill>
              <a:srgbClr val="6C98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702"/>
            <p:cNvSpPr>
              <a:spLocks noChangeArrowheads="1"/>
            </p:cNvSpPr>
            <p:nvPr/>
          </p:nvSpPr>
          <p:spPr bwMode="auto">
            <a:xfrm>
              <a:off x="7511305" y="8682944"/>
              <a:ext cx="625078" cy="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703"/>
            <p:cNvSpPr>
              <a:spLocks/>
            </p:cNvSpPr>
            <p:nvPr/>
          </p:nvSpPr>
          <p:spPr bwMode="auto">
            <a:xfrm>
              <a:off x="7365453" y="8682944"/>
              <a:ext cx="145852" cy="0"/>
            </a:xfrm>
            <a:custGeom>
              <a:avLst/>
              <a:gdLst>
                <a:gd name="T0" fmla="*/ 7 w 7"/>
                <a:gd name="T1" fmla="*/ 0 w 7"/>
                <a:gd name="T2" fmla="*/ 0 w 7"/>
                <a:gd name="T3" fmla="*/ 7 w 7"/>
                <a:gd name="T4" fmla="*/ 7 w 7"/>
              </a:gdLst>
              <a:ahLst/>
              <a:cxnLst>
                <a:cxn ang="0">
                  <a:pos x="T0" y="0"/>
                </a:cxn>
                <a:cxn ang="0">
                  <a:pos x="T1" y="0"/>
                </a:cxn>
                <a:cxn ang="0">
                  <a:pos x="T2" y="0"/>
                </a:cxn>
                <a:cxn ang="0">
                  <a:pos x="T3" y="0"/>
                </a:cxn>
                <a:cxn ang="0">
                  <a:pos x="T4" y="0"/>
                </a:cxn>
              </a:cxnLst>
              <a:rect l="0" t="0" r="r" b="b"/>
              <a:pathLst>
                <a:path w="7">
                  <a:moveTo>
                    <a:pt x="7" y="0"/>
                  </a:moveTo>
                  <a:cubicBezTo>
                    <a:pt x="0" y="0"/>
                    <a:pt x="0" y="0"/>
                    <a:pt x="0" y="0"/>
                  </a:cubicBezTo>
                  <a:cubicBezTo>
                    <a:pt x="0" y="0"/>
                    <a:pt x="0" y="0"/>
                    <a:pt x="0" y="0"/>
                  </a:cubicBezTo>
                  <a:cubicBezTo>
                    <a:pt x="7" y="0"/>
                    <a:pt x="7" y="0"/>
                    <a:pt x="7" y="0"/>
                  </a:cubicBezTo>
                  <a:cubicBezTo>
                    <a:pt x="7" y="0"/>
                    <a:pt x="7" y="0"/>
                    <a:pt x="7"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704"/>
            <p:cNvSpPr>
              <a:spLocks/>
            </p:cNvSpPr>
            <p:nvPr/>
          </p:nvSpPr>
          <p:spPr bwMode="auto">
            <a:xfrm>
              <a:off x="7240438" y="8682944"/>
              <a:ext cx="125016" cy="0"/>
            </a:xfrm>
            <a:custGeom>
              <a:avLst/>
              <a:gdLst>
                <a:gd name="T0" fmla="*/ 6 w 6"/>
                <a:gd name="T1" fmla="*/ 0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0" y="0"/>
                    <a:pt x="0" y="0"/>
                    <a:pt x="0" y="0"/>
                  </a:cubicBezTo>
                  <a:cubicBezTo>
                    <a:pt x="0" y="0"/>
                    <a:pt x="0" y="0"/>
                    <a:pt x="0" y="0"/>
                  </a:cubicBezTo>
                  <a:cubicBezTo>
                    <a:pt x="6" y="0"/>
                    <a:pt x="6" y="0"/>
                    <a:pt x="6" y="0"/>
                  </a:cubicBezTo>
                  <a:cubicBezTo>
                    <a:pt x="6" y="0"/>
                    <a:pt x="6" y="0"/>
                    <a:pt x="6"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705"/>
            <p:cNvSpPr>
              <a:spLocks/>
            </p:cNvSpPr>
            <p:nvPr/>
          </p:nvSpPr>
          <p:spPr bwMode="auto">
            <a:xfrm>
              <a:off x="715709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706"/>
            <p:cNvSpPr>
              <a:spLocks/>
            </p:cNvSpPr>
            <p:nvPr/>
          </p:nvSpPr>
          <p:spPr bwMode="auto">
            <a:xfrm>
              <a:off x="5948609" y="8682944"/>
              <a:ext cx="187523" cy="187523"/>
            </a:xfrm>
            <a:custGeom>
              <a:avLst/>
              <a:gdLst>
                <a:gd name="T0" fmla="*/ 9 w 9"/>
                <a:gd name="T1" fmla="*/ 0 h 9"/>
                <a:gd name="T2" fmla="*/ 0 w 9"/>
                <a:gd name="T3" fmla="*/ 9 h 9"/>
                <a:gd name="T4" fmla="*/ 0 w 9"/>
                <a:gd name="T5" fmla="*/ 9 h 9"/>
                <a:gd name="T6" fmla="*/ 9 w 9"/>
                <a:gd name="T7" fmla="*/ 0 h 9"/>
                <a:gd name="T8" fmla="*/ 9 w 9"/>
                <a:gd name="T9" fmla="*/ 0 h 9"/>
              </a:gdLst>
              <a:ahLst/>
              <a:cxnLst>
                <a:cxn ang="0">
                  <a:pos x="T0" y="T1"/>
                </a:cxn>
                <a:cxn ang="0">
                  <a:pos x="T2" y="T3"/>
                </a:cxn>
                <a:cxn ang="0">
                  <a:pos x="T4" y="T5"/>
                </a:cxn>
                <a:cxn ang="0">
                  <a:pos x="T6" y="T7"/>
                </a:cxn>
                <a:cxn ang="0">
                  <a:pos x="T8" y="T9"/>
                </a:cxn>
              </a:cxnLst>
              <a:rect l="0" t="0" r="r" b="b"/>
              <a:pathLst>
                <a:path w="9" h="9">
                  <a:moveTo>
                    <a:pt x="9" y="0"/>
                  </a:moveTo>
                  <a:cubicBezTo>
                    <a:pt x="5" y="1"/>
                    <a:pt x="1" y="4"/>
                    <a:pt x="0" y="9"/>
                  </a:cubicBezTo>
                  <a:cubicBezTo>
                    <a:pt x="0" y="9"/>
                    <a:pt x="0" y="9"/>
                    <a:pt x="0" y="9"/>
                  </a:cubicBezTo>
                  <a:cubicBezTo>
                    <a:pt x="1" y="4"/>
                    <a:pt x="5" y="1"/>
                    <a:pt x="9" y="0"/>
                  </a:cubicBezTo>
                  <a:cubicBezTo>
                    <a:pt x="9" y="0"/>
                    <a:pt x="9" y="0"/>
                    <a:pt x="9"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707"/>
            <p:cNvSpPr>
              <a:spLocks noEditPoints="1"/>
            </p:cNvSpPr>
            <p:nvPr/>
          </p:nvSpPr>
          <p:spPr bwMode="auto">
            <a:xfrm>
              <a:off x="5948609" y="8870467"/>
              <a:ext cx="0" cy="83344"/>
            </a:xfrm>
            <a:custGeom>
              <a:avLst/>
              <a:gdLst>
                <a:gd name="T0" fmla="*/ 4 h 4"/>
                <a:gd name="T1" fmla="*/ 4 h 4"/>
                <a:gd name="T2" fmla="*/ 4 h 4"/>
                <a:gd name="T3" fmla="*/ 4 h 4"/>
                <a:gd name="T4" fmla="*/ 0 h 4"/>
                <a:gd name="T5" fmla="*/ 0 h 4"/>
                <a:gd name="T6" fmla="*/ 3 h 4"/>
                <a:gd name="T7" fmla="*/ 3 h 4"/>
                <a:gd name="T8" fmla="*/ 3 h 4"/>
                <a:gd name="T9" fmla="*/ 3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cubicBezTo>
                    <a:pt x="0" y="4"/>
                    <a:pt x="0" y="4"/>
                    <a:pt x="0" y="4"/>
                  </a:cubicBezTo>
                  <a:cubicBezTo>
                    <a:pt x="0" y="4"/>
                    <a:pt x="0" y="4"/>
                    <a:pt x="0" y="4"/>
                  </a:cubicBezTo>
                  <a:cubicBezTo>
                    <a:pt x="0" y="4"/>
                    <a:pt x="0" y="4"/>
                    <a:pt x="0" y="4"/>
                  </a:cubicBezTo>
                  <a:moveTo>
                    <a:pt x="0" y="0"/>
                  </a:moveTo>
                  <a:cubicBezTo>
                    <a:pt x="0" y="0"/>
                    <a:pt x="0" y="0"/>
                    <a:pt x="0" y="0"/>
                  </a:cubicBezTo>
                  <a:cubicBezTo>
                    <a:pt x="0" y="1"/>
                    <a:pt x="0" y="2"/>
                    <a:pt x="0" y="3"/>
                  </a:cubicBezTo>
                  <a:cubicBezTo>
                    <a:pt x="0" y="3"/>
                    <a:pt x="0" y="3"/>
                    <a:pt x="0" y="3"/>
                  </a:cubicBezTo>
                  <a:cubicBezTo>
                    <a:pt x="0" y="3"/>
                    <a:pt x="0" y="3"/>
                    <a:pt x="0" y="3"/>
                  </a:cubicBezTo>
                  <a:cubicBezTo>
                    <a:pt x="0" y="3"/>
                    <a:pt x="0" y="3"/>
                    <a:pt x="0" y="3"/>
                  </a:cubicBezTo>
                  <a:cubicBezTo>
                    <a:pt x="0" y="2"/>
                    <a:pt x="0" y="1"/>
                    <a:pt x="0" y="0"/>
                  </a:cubicBezTo>
                </a:path>
              </a:pathLst>
            </a:custGeom>
            <a:solidFill>
              <a:srgbClr val="F3A1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708"/>
            <p:cNvSpPr>
              <a:spLocks/>
            </p:cNvSpPr>
            <p:nvPr/>
          </p:nvSpPr>
          <p:spPr bwMode="auto">
            <a:xfrm>
              <a:off x="6136133" y="8682944"/>
              <a:ext cx="145852" cy="0"/>
            </a:xfrm>
            <a:custGeom>
              <a:avLst/>
              <a:gdLst>
                <a:gd name="T0" fmla="*/ 7 w 7"/>
                <a:gd name="T1" fmla="*/ 3 w 7"/>
                <a:gd name="T2" fmla="*/ 0 w 7"/>
                <a:gd name="T3" fmla="*/ 0 w 7"/>
                <a:gd name="T4" fmla="*/ 3 w 7"/>
                <a:gd name="T5" fmla="*/ 7 w 7"/>
                <a:gd name="T6" fmla="*/ 7 w 7"/>
              </a:gdLst>
              <a:ahLst/>
              <a:cxnLst>
                <a:cxn ang="0">
                  <a:pos x="T0" y="0"/>
                </a:cxn>
                <a:cxn ang="0">
                  <a:pos x="T1" y="0"/>
                </a:cxn>
                <a:cxn ang="0">
                  <a:pos x="T2" y="0"/>
                </a:cxn>
                <a:cxn ang="0">
                  <a:pos x="T3" y="0"/>
                </a:cxn>
                <a:cxn ang="0">
                  <a:pos x="T4" y="0"/>
                </a:cxn>
                <a:cxn ang="0">
                  <a:pos x="T5" y="0"/>
                </a:cxn>
                <a:cxn ang="0">
                  <a:pos x="T6" y="0"/>
                </a:cxn>
              </a:cxnLst>
              <a:rect l="0" t="0" r="r" b="b"/>
              <a:pathLst>
                <a:path w="7">
                  <a:moveTo>
                    <a:pt x="7" y="0"/>
                  </a:moveTo>
                  <a:cubicBezTo>
                    <a:pt x="3" y="0"/>
                    <a:pt x="3" y="0"/>
                    <a:pt x="3" y="0"/>
                  </a:cubicBezTo>
                  <a:cubicBezTo>
                    <a:pt x="2" y="0"/>
                    <a:pt x="1" y="0"/>
                    <a:pt x="0" y="0"/>
                  </a:cubicBezTo>
                  <a:cubicBezTo>
                    <a:pt x="0" y="0"/>
                    <a:pt x="0" y="0"/>
                    <a:pt x="0" y="0"/>
                  </a:cubicBezTo>
                  <a:cubicBezTo>
                    <a:pt x="1" y="0"/>
                    <a:pt x="2" y="0"/>
                    <a:pt x="3" y="0"/>
                  </a:cubicBezTo>
                  <a:cubicBezTo>
                    <a:pt x="7" y="0"/>
                    <a:pt x="7" y="0"/>
                    <a:pt x="7" y="0"/>
                  </a:cubicBezTo>
                  <a:cubicBezTo>
                    <a:pt x="7" y="0"/>
                    <a:pt x="7" y="0"/>
                    <a:pt x="7"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709"/>
            <p:cNvSpPr>
              <a:spLocks/>
            </p:cNvSpPr>
            <p:nvPr/>
          </p:nvSpPr>
          <p:spPr bwMode="auto">
            <a:xfrm>
              <a:off x="628198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710"/>
            <p:cNvSpPr>
              <a:spLocks/>
            </p:cNvSpPr>
            <p:nvPr/>
          </p:nvSpPr>
          <p:spPr bwMode="auto">
            <a:xfrm>
              <a:off x="6927899" y="8682944"/>
              <a:ext cx="229195" cy="0"/>
            </a:xfrm>
            <a:custGeom>
              <a:avLst/>
              <a:gdLst>
                <a:gd name="T0" fmla="*/ 11 w 11"/>
                <a:gd name="T1" fmla="*/ 0 w 11"/>
                <a:gd name="T2" fmla="*/ 0 w 11"/>
                <a:gd name="T3" fmla="*/ 11 w 11"/>
                <a:gd name="T4" fmla="*/ 11 w 11"/>
              </a:gdLst>
              <a:ahLst/>
              <a:cxnLst>
                <a:cxn ang="0">
                  <a:pos x="T0" y="0"/>
                </a:cxn>
                <a:cxn ang="0">
                  <a:pos x="T1" y="0"/>
                </a:cxn>
                <a:cxn ang="0">
                  <a:pos x="T2" y="0"/>
                </a:cxn>
                <a:cxn ang="0">
                  <a:pos x="T3" y="0"/>
                </a:cxn>
                <a:cxn ang="0">
                  <a:pos x="T4" y="0"/>
                </a:cxn>
              </a:cxnLst>
              <a:rect l="0" t="0" r="r" b="b"/>
              <a:pathLst>
                <a:path w="11">
                  <a:moveTo>
                    <a:pt x="11" y="0"/>
                  </a:moveTo>
                  <a:cubicBezTo>
                    <a:pt x="0" y="0"/>
                    <a:pt x="0" y="0"/>
                    <a:pt x="0" y="0"/>
                  </a:cubicBezTo>
                  <a:cubicBezTo>
                    <a:pt x="0" y="0"/>
                    <a:pt x="0" y="0"/>
                    <a:pt x="0" y="0"/>
                  </a:cubicBezTo>
                  <a:cubicBezTo>
                    <a:pt x="11" y="0"/>
                    <a:pt x="11" y="0"/>
                    <a:pt x="11" y="0"/>
                  </a:cubicBezTo>
                  <a:cubicBezTo>
                    <a:pt x="11" y="0"/>
                    <a:pt x="11" y="0"/>
                    <a:pt x="11"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711"/>
            <p:cNvSpPr>
              <a:spLocks noChangeArrowheads="1"/>
            </p:cNvSpPr>
            <p:nvPr/>
          </p:nvSpPr>
          <p:spPr bwMode="auto">
            <a:xfrm>
              <a:off x="7157094"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712"/>
            <p:cNvSpPr>
              <a:spLocks/>
            </p:cNvSpPr>
            <p:nvPr/>
          </p:nvSpPr>
          <p:spPr bwMode="auto">
            <a:xfrm>
              <a:off x="6365328" y="8682944"/>
              <a:ext cx="500063" cy="0"/>
            </a:xfrm>
            <a:custGeom>
              <a:avLst/>
              <a:gdLst>
                <a:gd name="T0" fmla="*/ 24 w 24"/>
                <a:gd name="T1" fmla="*/ 0 w 24"/>
                <a:gd name="T2" fmla="*/ 0 w 24"/>
                <a:gd name="T3" fmla="*/ 24 w 24"/>
                <a:gd name="T4" fmla="*/ 24 w 24"/>
              </a:gdLst>
              <a:ahLst/>
              <a:cxnLst>
                <a:cxn ang="0">
                  <a:pos x="T0" y="0"/>
                </a:cxn>
                <a:cxn ang="0">
                  <a:pos x="T1" y="0"/>
                </a:cxn>
                <a:cxn ang="0">
                  <a:pos x="T2" y="0"/>
                </a:cxn>
                <a:cxn ang="0">
                  <a:pos x="T3" y="0"/>
                </a:cxn>
                <a:cxn ang="0">
                  <a:pos x="T4" y="0"/>
                </a:cxn>
              </a:cxnLst>
              <a:rect l="0" t="0" r="r" b="b"/>
              <a:pathLst>
                <a:path w="24">
                  <a:moveTo>
                    <a:pt x="24" y="0"/>
                  </a:moveTo>
                  <a:cubicBezTo>
                    <a:pt x="0" y="0"/>
                    <a:pt x="0" y="0"/>
                    <a:pt x="0" y="0"/>
                  </a:cubicBezTo>
                  <a:cubicBezTo>
                    <a:pt x="0" y="0"/>
                    <a:pt x="0" y="0"/>
                    <a:pt x="0" y="0"/>
                  </a:cubicBezTo>
                  <a:cubicBezTo>
                    <a:pt x="24" y="0"/>
                    <a:pt x="24" y="0"/>
                    <a:pt x="24" y="0"/>
                  </a:cubicBezTo>
                  <a:cubicBezTo>
                    <a:pt x="24" y="0"/>
                    <a:pt x="24" y="0"/>
                    <a:pt x="24"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Oval 713"/>
            <p:cNvSpPr>
              <a:spLocks noChangeArrowheads="1"/>
            </p:cNvSpPr>
            <p:nvPr/>
          </p:nvSpPr>
          <p:spPr bwMode="auto">
            <a:xfrm>
              <a:off x="6365328"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714"/>
            <p:cNvSpPr>
              <a:spLocks/>
            </p:cNvSpPr>
            <p:nvPr/>
          </p:nvSpPr>
          <p:spPr bwMode="auto">
            <a:xfrm>
              <a:off x="6865391" y="8682944"/>
              <a:ext cx="62508"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715"/>
            <p:cNvSpPr>
              <a:spLocks noEditPoints="1"/>
            </p:cNvSpPr>
            <p:nvPr/>
          </p:nvSpPr>
          <p:spPr bwMode="auto">
            <a:xfrm>
              <a:off x="5948609" y="8682944"/>
              <a:ext cx="2187773" cy="270867"/>
            </a:xfrm>
            <a:custGeom>
              <a:avLst/>
              <a:gdLst>
                <a:gd name="T0" fmla="*/ 9 w 105"/>
                <a:gd name="T1" fmla="*/ 12 h 13"/>
                <a:gd name="T2" fmla="*/ 15 w 105"/>
                <a:gd name="T3" fmla="*/ 12 h 13"/>
                <a:gd name="T4" fmla="*/ 15 w 105"/>
                <a:gd name="T5" fmla="*/ 13 h 13"/>
                <a:gd name="T6" fmla="*/ 20 w 105"/>
                <a:gd name="T7" fmla="*/ 13 h 13"/>
                <a:gd name="T8" fmla="*/ 20 w 105"/>
                <a:gd name="T9" fmla="*/ 12 h 13"/>
                <a:gd name="T10" fmla="*/ 26 w 105"/>
                <a:gd name="T11" fmla="*/ 12 h 13"/>
                <a:gd name="T12" fmla="*/ 20 w 105"/>
                <a:gd name="T13" fmla="*/ 13 h 13"/>
                <a:gd name="T14" fmla="*/ 30 w 105"/>
                <a:gd name="T15" fmla="*/ 12 h 13"/>
                <a:gd name="T16" fmla="*/ 35 w 105"/>
                <a:gd name="T17" fmla="*/ 12 h 13"/>
                <a:gd name="T18" fmla="*/ 35 w 105"/>
                <a:gd name="T19" fmla="*/ 13 h 13"/>
                <a:gd name="T20" fmla="*/ 41 w 105"/>
                <a:gd name="T21" fmla="*/ 13 h 13"/>
                <a:gd name="T22" fmla="*/ 41 w 105"/>
                <a:gd name="T23" fmla="*/ 12 h 13"/>
                <a:gd name="T24" fmla="*/ 46 w 105"/>
                <a:gd name="T25" fmla="*/ 12 h 13"/>
                <a:gd name="T26" fmla="*/ 41 w 105"/>
                <a:gd name="T27" fmla="*/ 13 h 13"/>
                <a:gd name="T28" fmla="*/ 50 w 105"/>
                <a:gd name="T29" fmla="*/ 12 h 13"/>
                <a:gd name="T30" fmla="*/ 56 w 105"/>
                <a:gd name="T31" fmla="*/ 12 h 13"/>
                <a:gd name="T32" fmla="*/ 56 w 105"/>
                <a:gd name="T33" fmla="*/ 13 h 13"/>
                <a:gd name="T34" fmla="*/ 61 w 105"/>
                <a:gd name="T35" fmla="*/ 13 h 13"/>
                <a:gd name="T36" fmla="*/ 61 w 105"/>
                <a:gd name="T37" fmla="*/ 12 h 13"/>
                <a:gd name="T38" fmla="*/ 67 w 105"/>
                <a:gd name="T39" fmla="*/ 12 h 13"/>
                <a:gd name="T40" fmla="*/ 61 w 105"/>
                <a:gd name="T41" fmla="*/ 13 h 13"/>
                <a:gd name="T42" fmla="*/ 71 w 105"/>
                <a:gd name="T43" fmla="*/ 12 h 13"/>
                <a:gd name="T44" fmla="*/ 77 w 105"/>
                <a:gd name="T45" fmla="*/ 12 h 13"/>
                <a:gd name="T46" fmla="*/ 77 w 105"/>
                <a:gd name="T47" fmla="*/ 13 h 13"/>
                <a:gd name="T48" fmla="*/ 82 w 105"/>
                <a:gd name="T49" fmla="*/ 13 h 13"/>
                <a:gd name="T50" fmla="*/ 82 w 105"/>
                <a:gd name="T51" fmla="*/ 12 h 13"/>
                <a:gd name="T52" fmla="*/ 87 w 105"/>
                <a:gd name="T53" fmla="*/ 12 h 13"/>
                <a:gd name="T54" fmla="*/ 82 w 105"/>
                <a:gd name="T55" fmla="*/ 13 h 13"/>
                <a:gd name="T56" fmla="*/ 92 w 105"/>
                <a:gd name="T57" fmla="*/ 12 h 13"/>
                <a:gd name="T58" fmla="*/ 97 w 105"/>
                <a:gd name="T59" fmla="*/ 12 h 13"/>
                <a:gd name="T60" fmla="*/ 97 w 105"/>
                <a:gd name="T61" fmla="*/ 13 h 13"/>
                <a:gd name="T62" fmla="*/ 105 w 105"/>
                <a:gd name="T63" fmla="*/ 0 h 13"/>
                <a:gd name="T64" fmla="*/ 68 w 105"/>
                <a:gd name="T65" fmla="*/ 0 h 13"/>
                <a:gd name="T66" fmla="*/ 58 w 105"/>
                <a:gd name="T67" fmla="*/ 0 h 13"/>
                <a:gd name="T68" fmla="*/ 47 w 105"/>
                <a:gd name="T69" fmla="*/ 0 h 13"/>
                <a:gd name="T70" fmla="*/ 20 w 105"/>
                <a:gd name="T71" fmla="*/ 0 h 13"/>
                <a:gd name="T72" fmla="*/ 16 w 105"/>
                <a:gd name="T73" fmla="*/ 0 h 13"/>
                <a:gd name="T74" fmla="*/ 9 w 105"/>
                <a:gd name="T75" fmla="*/ 0 h 13"/>
                <a:gd name="T76" fmla="*/ 0 w 105"/>
                <a:gd name="T77" fmla="*/ 12 h 13"/>
                <a:gd name="T78" fmla="*/ 5 w 105"/>
                <a:gd name="T79" fmla="*/ 12 h 13"/>
                <a:gd name="T80" fmla="*/ 5 w 105"/>
                <a:gd name="T81" fmla="*/ 13 h 13"/>
                <a:gd name="T82" fmla="*/ 0 w 105"/>
                <a:gd name="T83" fmla="*/ 13 h 13"/>
                <a:gd name="T84" fmla="*/ 105 w 105"/>
                <a:gd name="T85" fmla="*/ 13 h 13"/>
                <a:gd name="T86" fmla="*/ 102 w 105"/>
                <a:gd name="T87" fmla="*/ 13 h 13"/>
                <a:gd name="T88" fmla="*/ 102 w 105"/>
                <a:gd name="T89" fmla="*/ 12 h 13"/>
                <a:gd name="T90" fmla="*/ 105 w 105"/>
                <a:gd name="T9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13">
                  <a:moveTo>
                    <a:pt x="10" y="13"/>
                  </a:moveTo>
                  <a:cubicBezTo>
                    <a:pt x="9" y="13"/>
                    <a:pt x="9" y="13"/>
                    <a:pt x="9" y="12"/>
                  </a:cubicBezTo>
                  <a:cubicBezTo>
                    <a:pt x="9" y="12"/>
                    <a:pt x="9" y="12"/>
                    <a:pt x="10" y="12"/>
                  </a:cubicBezTo>
                  <a:cubicBezTo>
                    <a:pt x="15" y="12"/>
                    <a:pt x="15" y="12"/>
                    <a:pt x="15" y="12"/>
                  </a:cubicBezTo>
                  <a:cubicBezTo>
                    <a:pt x="15" y="12"/>
                    <a:pt x="15" y="12"/>
                    <a:pt x="15" y="12"/>
                  </a:cubicBezTo>
                  <a:cubicBezTo>
                    <a:pt x="15" y="13"/>
                    <a:pt x="15" y="13"/>
                    <a:pt x="15" y="13"/>
                  </a:cubicBezTo>
                  <a:cubicBezTo>
                    <a:pt x="10" y="13"/>
                    <a:pt x="10" y="13"/>
                    <a:pt x="10" y="13"/>
                  </a:cubicBezTo>
                  <a:moveTo>
                    <a:pt x="20" y="13"/>
                  </a:moveTo>
                  <a:cubicBezTo>
                    <a:pt x="20" y="13"/>
                    <a:pt x="20" y="13"/>
                    <a:pt x="20" y="12"/>
                  </a:cubicBezTo>
                  <a:cubicBezTo>
                    <a:pt x="20" y="12"/>
                    <a:pt x="20" y="12"/>
                    <a:pt x="20" y="12"/>
                  </a:cubicBezTo>
                  <a:cubicBezTo>
                    <a:pt x="25" y="12"/>
                    <a:pt x="25" y="12"/>
                    <a:pt x="25" y="12"/>
                  </a:cubicBezTo>
                  <a:cubicBezTo>
                    <a:pt x="25" y="12"/>
                    <a:pt x="26" y="12"/>
                    <a:pt x="26" y="12"/>
                  </a:cubicBezTo>
                  <a:cubicBezTo>
                    <a:pt x="26" y="13"/>
                    <a:pt x="25" y="13"/>
                    <a:pt x="25" y="13"/>
                  </a:cubicBezTo>
                  <a:cubicBezTo>
                    <a:pt x="20" y="13"/>
                    <a:pt x="20" y="13"/>
                    <a:pt x="20" y="13"/>
                  </a:cubicBezTo>
                  <a:moveTo>
                    <a:pt x="30" y="13"/>
                  </a:moveTo>
                  <a:cubicBezTo>
                    <a:pt x="30" y="13"/>
                    <a:pt x="30" y="13"/>
                    <a:pt x="30" y="12"/>
                  </a:cubicBezTo>
                  <a:cubicBezTo>
                    <a:pt x="30" y="12"/>
                    <a:pt x="30" y="12"/>
                    <a:pt x="30" y="12"/>
                  </a:cubicBezTo>
                  <a:cubicBezTo>
                    <a:pt x="35" y="12"/>
                    <a:pt x="35" y="12"/>
                    <a:pt x="35" y="12"/>
                  </a:cubicBezTo>
                  <a:cubicBezTo>
                    <a:pt x="36" y="12"/>
                    <a:pt x="36" y="12"/>
                    <a:pt x="36" y="12"/>
                  </a:cubicBezTo>
                  <a:cubicBezTo>
                    <a:pt x="36" y="13"/>
                    <a:pt x="36" y="13"/>
                    <a:pt x="35" y="13"/>
                  </a:cubicBezTo>
                  <a:cubicBezTo>
                    <a:pt x="30" y="13"/>
                    <a:pt x="30" y="13"/>
                    <a:pt x="30" y="13"/>
                  </a:cubicBezTo>
                  <a:moveTo>
                    <a:pt x="41" y="13"/>
                  </a:moveTo>
                  <a:cubicBezTo>
                    <a:pt x="40" y="13"/>
                    <a:pt x="40" y="13"/>
                    <a:pt x="40" y="12"/>
                  </a:cubicBezTo>
                  <a:cubicBezTo>
                    <a:pt x="40" y="12"/>
                    <a:pt x="40" y="12"/>
                    <a:pt x="41" y="12"/>
                  </a:cubicBezTo>
                  <a:cubicBezTo>
                    <a:pt x="46" y="12"/>
                    <a:pt x="46" y="12"/>
                    <a:pt x="46" y="12"/>
                  </a:cubicBezTo>
                  <a:cubicBezTo>
                    <a:pt x="46" y="12"/>
                    <a:pt x="46" y="12"/>
                    <a:pt x="46" y="12"/>
                  </a:cubicBezTo>
                  <a:cubicBezTo>
                    <a:pt x="46" y="13"/>
                    <a:pt x="46" y="13"/>
                    <a:pt x="46" y="13"/>
                  </a:cubicBezTo>
                  <a:cubicBezTo>
                    <a:pt x="41" y="13"/>
                    <a:pt x="41" y="13"/>
                    <a:pt x="41" y="13"/>
                  </a:cubicBezTo>
                  <a:moveTo>
                    <a:pt x="51" y="13"/>
                  </a:moveTo>
                  <a:cubicBezTo>
                    <a:pt x="51" y="13"/>
                    <a:pt x="50" y="13"/>
                    <a:pt x="50" y="12"/>
                  </a:cubicBezTo>
                  <a:cubicBezTo>
                    <a:pt x="50" y="12"/>
                    <a:pt x="51" y="12"/>
                    <a:pt x="51" y="12"/>
                  </a:cubicBezTo>
                  <a:cubicBezTo>
                    <a:pt x="56" y="12"/>
                    <a:pt x="56" y="12"/>
                    <a:pt x="56" y="12"/>
                  </a:cubicBezTo>
                  <a:cubicBezTo>
                    <a:pt x="56" y="12"/>
                    <a:pt x="57" y="12"/>
                    <a:pt x="57" y="12"/>
                  </a:cubicBezTo>
                  <a:cubicBezTo>
                    <a:pt x="57" y="13"/>
                    <a:pt x="56" y="13"/>
                    <a:pt x="56" y="13"/>
                  </a:cubicBezTo>
                  <a:cubicBezTo>
                    <a:pt x="51" y="13"/>
                    <a:pt x="51" y="13"/>
                    <a:pt x="51" y="13"/>
                  </a:cubicBezTo>
                  <a:moveTo>
                    <a:pt x="61" y="13"/>
                  </a:moveTo>
                  <a:cubicBezTo>
                    <a:pt x="61" y="13"/>
                    <a:pt x="61" y="13"/>
                    <a:pt x="61" y="12"/>
                  </a:cubicBezTo>
                  <a:cubicBezTo>
                    <a:pt x="61" y="12"/>
                    <a:pt x="61" y="12"/>
                    <a:pt x="61" y="12"/>
                  </a:cubicBezTo>
                  <a:cubicBezTo>
                    <a:pt x="66" y="12"/>
                    <a:pt x="66" y="12"/>
                    <a:pt x="66" y="12"/>
                  </a:cubicBezTo>
                  <a:cubicBezTo>
                    <a:pt x="67" y="12"/>
                    <a:pt x="67" y="12"/>
                    <a:pt x="67" y="12"/>
                  </a:cubicBezTo>
                  <a:cubicBezTo>
                    <a:pt x="67" y="13"/>
                    <a:pt x="67" y="13"/>
                    <a:pt x="66" y="13"/>
                  </a:cubicBezTo>
                  <a:cubicBezTo>
                    <a:pt x="61" y="13"/>
                    <a:pt x="61" y="13"/>
                    <a:pt x="61" y="13"/>
                  </a:cubicBezTo>
                  <a:moveTo>
                    <a:pt x="72" y="13"/>
                  </a:moveTo>
                  <a:cubicBezTo>
                    <a:pt x="71" y="13"/>
                    <a:pt x="71" y="13"/>
                    <a:pt x="71" y="12"/>
                  </a:cubicBezTo>
                  <a:cubicBezTo>
                    <a:pt x="71" y="12"/>
                    <a:pt x="71" y="12"/>
                    <a:pt x="72" y="12"/>
                  </a:cubicBezTo>
                  <a:cubicBezTo>
                    <a:pt x="77" y="12"/>
                    <a:pt x="77" y="12"/>
                    <a:pt x="77" y="12"/>
                  </a:cubicBezTo>
                  <a:cubicBezTo>
                    <a:pt x="77" y="12"/>
                    <a:pt x="77" y="12"/>
                    <a:pt x="77" y="12"/>
                  </a:cubicBezTo>
                  <a:cubicBezTo>
                    <a:pt x="77" y="13"/>
                    <a:pt x="77" y="13"/>
                    <a:pt x="77" y="13"/>
                  </a:cubicBezTo>
                  <a:cubicBezTo>
                    <a:pt x="72" y="13"/>
                    <a:pt x="72" y="13"/>
                    <a:pt x="72" y="13"/>
                  </a:cubicBezTo>
                  <a:moveTo>
                    <a:pt x="82" y="13"/>
                  </a:moveTo>
                  <a:cubicBezTo>
                    <a:pt x="82" y="13"/>
                    <a:pt x="81" y="13"/>
                    <a:pt x="81" y="12"/>
                  </a:cubicBezTo>
                  <a:cubicBezTo>
                    <a:pt x="81" y="12"/>
                    <a:pt x="82" y="12"/>
                    <a:pt x="82" y="12"/>
                  </a:cubicBezTo>
                  <a:cubicBezTo>
                    <a:pt x="87" y="12"/>
                    <a:pt x="87" y="12"/>
                    <a:pt x="87" y="12"/>
                  </a:cubicBezTo>
                  <a:cubicBezTo>
                    <a:pt x="87" y="12"/>
                    <a:pt x="87" y="12"/>
                    <a:pt x="87" y="12"/>
                  </a:cubicBezTo>
                  <a:cubicBezTo>
                    <a:pt x="87" y="13"/>
                    <a:pt x="87" y="13"/>
                    <a:pt x="87" y="13"/>
                  </a:cubicBezTo>
                  <a:cubicBezTo>
                    <a:pt x="82" y="13"/>
                    <a:pt x="82" y="13"/>
                    <a:pt x="82" y="13"/>
                  </a:cubicBezTo>
                  <a:moveTo>
                    <a:pt x="92" y="13"/>
                  </a:moveTo>
                  <a:cubicBezTo>
                    <a:pt x="92" y="13"/>
                    <a:pt x="92" y="13"/>
                    <a:pt x="92" y="12"/>
                  </a:cubicBezTo>
                  <a:cubicBezTo>
                    <a:pt x="92" y="12"/>
                    <a:pt x="92" y="12"/>
                    <a:pt x="92" y="12"/>
                  </a:cubicBezTo>
                  <a:cubicBezTo>
                    <a:pt x="97" y="12"/>
                    <a:pt x="97" y="12"/>
                    <a:pt x="97" y="12"/>
                  </a:cubicBezTo>
                  <a:cubicBezTo>
                    <a:pt x="98" y="12"/>
                    <a:pt x="98" y="12"/>
                    <a:pt x="98" y="12"/>
                  </a:cubicBezTo>
                  <a:cubicBezTo>
                    <a:pt x="98" y="13"/>
                    <a:pt x="98" y="13"/>
                    <a:pt x="97" y="13"/>
                  </a:cubicBezTo>
                  <a:cubicBezTo>
                    <a:pt x="92" y="13"/>
                    <a:pt x="92" y="13"/>
                    <a:pt x="92" y="13"/>
                  </a:cubicBezTo>
                  <a:moveTo>
                    <a:pt x="105" y="0"/>
                  </a:moveTo>
                  <a:cubicBezTo>
                    <a:pt x="75" y="0"/>
                    <a:pt x="75" y="0"/>
                    <a:pt x="75" y="0"/>
                  </a:cubicBezTo>
                  <a:cubicBezTo>
                    <a:pt x="68" y="0"/>
                    <a:pt x="68" y="0"/>
                    <a:pt x="68" y="0"/>
                  </a:cubicBezTo>
                  <a:cubicBezTo>
                    <a:pt x="62" y="0"/>
                    <a:pt x="62" y="0"/>
                    <a:pt x="62" y="0"/>
                  </a:cubicBezTo>
                  <a:cubicBezTo>
                    <a:pt x="58" y="0"/>
                    <a:pt x="58" y="0"/>
                    <a:pt x="58" y="0"/>
                  </a:cubicBezTo>
                  <a:cubicBezTo>
                    <a:pt x="58" y="0"/>
                    <a:pt x="58" y="0"/>
                    <a:pt x="58" y="0"/>
                  </a:cubicBezTo>
                  <a:cubicBezTo>
                    <a:pt x="47" y="0"/>
                    <a:pt x="47" y="0"/>
                    <a:pt x="47" y="0"/>
                  </a:cubicBezTo>
                  <a:cubicBezTo>
                    <a:pt x="44" y="0"/>
                    <a:pt x="44" y="0"/>
                    <a:pt x="44" y="0"/>
                  </a:cubicBezTo>
                  <a:cubicBezTo>
                    <a:pt x="20" y="0"/>
                    <a:pt x="20" y="0"/>
                    <a:pt x="20" y="0"/>
                  </a:cubicBezTo>
                  <a:cubicBezTo>
                    <a:pt x="20" y="0"/>
                    <a:pt x="20" y="0"/>
                    <a:pt x="20" y="0"/>
                  </a:cubicBezTo>
                  <a:cubicBezTo>
                    <a:pt x="16" y="0"/>
                    <a:pt x="16" y="0"/>
                    <a:pt x="16" y="0"/>
                  </a:cubicBezTo>
                  <a:cubicBezTo>
                    <a:pt x="12" y="0"/>
                    <a:pt x="12" y="0"/>
                    <a:pt x="12" y="0"/>
                  </a:cubicBezTo>
                  <a:cubicBezTo>
                    <a:pt x="11" y="0"/>
                    <a:pt x="10" y="0"/>
                    <a:pt x="9" y="0"/>
                  </a:cubicBezTo>
                  <a:cubicBezTo>
                    <a:pt x="5" y="1"/>
                    <a:pt x="1" y="4"/>
                    <a:pt x="0" y="9"/>
                  </a:cubicBezTo>
                  <a:cubicBezTo>
                    <a:pt x="0" y="10"/>
                    <a:pt x="0" y="11"/>
                    <a:pt x="0" y="12"/>
                  </a:cubicBezTo>
                  <a:cubicBezTo>
                    <a:pt x="0" y="12"/>
                    <a:pt x="0" y="12"/>
                    <a:pt x="0" y="12"/>
                  </a:cubicBezTo>
                  <a:cubicBezTo>
                    <a:pt x="5" y="12"/>
                    <a:pt x="5" y="12"/>
                    <a:pt x="5" y="12"/>
                  </a:cubicBezTo>
                  <a:cubicBezTo>
                    <a:pt x="5" y="12"/>
                    <a:pt x="5" y="12"/>
                    <a:pt x="5" y="12"/>
                  </a:cubicBezTo>
                  <a:cubicBezTo>
                    <a:pt x="5" y="13"/>
                    <a:pt x="5" y="13"/>
                    <a:pt x="5" y="13"/>
                  </a:cubicBezTo>
                  <a:cubicBezTo>
                    <a:pt x="0" y="13"/>
                    <a:pt x="0" y="13"/>
                    <a:pt x="0" y="13"/>
                  </a:cubicBezTo>
                  <a:cubicBezTo>
                    <a:pt x="0" y="13"/>
                    <a:pt x="0" y="13"/>
                    <a:pt x="0" y="13"/>
                  </a:cubicBezTo>
                  <a:cubicBezTo>
                    <a:pt x="105" y="13"/>
                    <a:pt x="105" y="13"/>
                    <a:pt x="105" y="13"/>
                  </a:cubicBezTo>
                  <a:cubicBezTo>
                    <a:pt x="105" y="13"/>
                    <a:pt x="105" y="13"/>
                    <a:pt x="105" y="13"/>
                  </a:cubicBezTo>
                  <a:cubicBezTo>
                    <a:pt x="102" y="13"/>
                    <a:pt x="102" y="13"/>
                    <a:pt x="102" y="13"/>
                  </a:cubicBezTo>
                  <a:cubicBezTo>
                    <a:pt x="102" y="13"/>
                    <a:pt x="102" y="13"/>
                    <a:pt x="102" y="13"/>
                  </a:cubicBezTo>
                  <a:cubicBezTo>
                    <a:pt x="102" y="13"/>
                    <a:pt x="102" y="13"/>
                    <a:pt x="102" y="12"/>
                  </a:cubicBezTo>
                  <a:cubicBezTo>
                    <a:pt x="102" y="12"/>
                    <a:pt x="102" y="12"/>
                    <a:pt x="102" y="12"/>
                  </a:cubicBezTo>
                  <a:cubicBezTo>
                    <a:pt x="105" y="12"/>
                    <a:pt x="105" y="12"/>
                    <a:pt x="105" y="12"/>
                  </a:cubicBezTo>
                  <a:cubicBezTo>
                    <a:pt x="105" y="0"/>
                    <a:pt x="105" y="0"/>
                    <a:pt x="105"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716"/>
            <p:cNvSpPr>
              <a:spLocks/>
            </p:cNvSpPr>
            <p:nvPr/>
          </p:nvSpPr>
          <p:spPr bwMode="auto">
            <a:xfrm>
              <a:off x="5948609" y="10808209"/>
              <a:ext cx="250031" cy="270867"/>
            </a:xfrm>
            <a:custGeom>
              <a:avLst/>
              <a:gdLst>
                <a:gd name="T0" fmla="*/ 0 w 12"/>
                <a:gd name="T1" fmla="*/ 0 h 13"/>
                <a:gd name="T2" fmla="*/ 0 w 12"/>
                <a:gd name="T3" fmla="*/ 0 h 13"/>
                <a:gd name="T4" fmla="*/ 0 w 12"/>
                <a:gd name="T5" fmla="*/ 1 h 13"/>
                <a:gd name="T6" fmla="*/ 12 w 12"/>
                <a:gd name="T7" fmla="*/ 13 h 13"/>
                <a:gd name="T8" fmla="*/ 0 w 12"/>
                <a:gd name="T9" fmla="*/ 1 h 13"/>
                <a:gd name="T10" fmla="*/ 0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0" y="0"/>
                  </a:moveTo>
                  <a:cubicBezTo>
                    <a:pt x="0" y="0"/>
                    <a:pt x="0" y="0"/>
                    <a:pt x="0" y="0"/>
                  </a:cubicBezTo>
                  <a:cubicBezTo>
                    <a:pt x="0" y="1"/>
                    <a:pt x="0" y="1"/>
                    <a:pt x="0" y="1"/>
                  </a:cubicBezTo>
                  <a:cubicBezTo>
                    <a:pt x="0" y="7"/>
                    <a:pt x="5" y="13"/>
                    <a:pt x="12" y="13"/>
                  </a:cubicBezTo>
                  <a:cubicBezTo>
                    <a:pt x="5" y="13"/>
                    <a:pt x="0" y="7"/>
                    <a:pt x="0" y="1"/>
                  </a:cubicBezTo>
                  <a:cubicBezTo>
                    <a:pt x="0" y="0"/>
                    <a:pt x="0" y="0"/>
                    <a:pt x="0" y="0"/>
                  </a:cubicBezTo>
                </a:path>
              </a:pathLst>
            </a:custGeom>
            <a:solidFill>
              <a:srgbClr val="6C9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717"/>
            <p:cNvSpPr>
              <a:spLocks/>
            </p:cNvSpPr>
            <p:nvPr/>
          </p:nvSpPr>
          <p:spPr bwMode="auto">
            <a:xfrm>
              <a:off x="5948609" y="10787373"/>
              <a:ext cx="3000375" cy="291703"/>
            </a:xfrm>
            <a:custGeom>
              <a:avLst/>
              <a:gdLst>
                <a:gd name="T0" fmla="*/ 128 w 144"/>
                <a:gd name="T1" fmla="*/ 0 h 14"/>
                <a:gd name="T2" fmla="*/ 76 w 144"/>
                <a:gd name="T3" fmla="*/ 0 h 14"/>
                <a:gd name="T4" fmla="*/ 76 w 144"/>
                <a:gd name="T5" fmla="*/ 0 h 14"/>
                <a:gd name="T6" fmla="*/ 76 w 144"/>
                <a:gd name="T7" fmla="*/ 1 h 14"/>
                <a:gd name="T8" fmla="*/ 71 w 144"/>
                <a:gd name="T9" fmla="*/ 1 h 14"/>
                <a:gd name="T10" fmla="*/ 70 w 144"/>
                <a:gd name="T11" fmla="*/ 0 h 14"/>
                <a:gd name="T12" fmla="*/ 71 w 144"/>
                <a:gd name="T13" fmla="*/ 0 h 14"/>
                <a:gd name="T14" fmla="*/ 66 w 144"/>
                <a:gd name="T15" fmla="*/ 0 h 14"/>
                <a:gd name="T16" fmla="*/ 66 w 144"/>
                <a:gd name="T17" fmla="*/ 0 h 14"/>
                <a:gd name="T18" fmla="*/ 66 w 144"/>
                <a:gd name="T19" fmla="*/ 1 h 14"/>
                <a:gd name="T20" fmla="*/ 61 w 144"/>
                <a:gd name="T21" fmla="*/ 1 h 14"/>
                <a:gd name="T22" fmla="*/ 60 w 144"/>
                <a:gd name="T23" fmla="*/ 0 h 14"/>
                <a:gd name="T24" fmla="*/ 60 w 144"/>
                <a:gd name="T25" fmla="*/ 0 h 14"/>
                <a:gd name="T26" fmla="*/ 56 w 144"/>
                <a:gd name="T27" fmla="*/ 0 h 14"/>
                <a:gd name="T28" fmla="*/ 56 w 144"/>
                <a:gd name="T29" fmla="*/ 0 h 14"/>
                <a:gd name="T30" fmla="*/ 56 w 144"/>
                <a:gd name="T31" fmla="*/ 1 h 14"/>
                <a:gd name="T32" fmla="*/ 51 w 144"/>
                <a:gd name="T33" fmla="*/ 1 h 14"/>
                <a:gd name="T34" fmla="*/ 50 w 144"/>
                <a:gd name="T35" fmla="*/ 0 h 14"/>
                <a:gd name="T36" fmla="*/ 50 w 144"/>
                <a:gd name="T37" fmla="*/ 0 h 14"/>
                <a:gd name="T38" fmla="*/ 46 w 144"/>
                <a:gd name="T39" fmla="*/ 0 h 14"/>
                <a:gd name="T40" fmla="*/ 46 w 144"/>
                <a:gd name="T41" fmla="*/ 0 h 14"/>
                <a:gd name="T42" fmla="*/ 45 w 144"/>
                <a:gd name="T43" fmla="*/ 1 h 14"/>
                <a:gd name="T44" fmla="*/ 40 w 144"/>
                <a:gd name="T45" fmla="*/ 1 h 14"/>
                <a:gd name="T46" fmla="*/ 40 w 144"/>
                <a:gd name="T47" fmla="*/ 0 h 14"/>
                <a:gd name="T48" fmla="*/ 40 w 144"/>
                <a:gd name="T49" fmla="*/ 0 h 14"/>
                <a:gd name="T50" fmla="*/ 35 w 144"/>
                <a:gd name="T51" fmla="*/ 0 h 14"/>
                <a:gd name="T52" fmla="*/ 36 w 144"/>
                <a:gd name="T53" fmla="*/ 0 h 14"/>
                <a:gd name="T54" fmla="*/ 35 w 144"/>
                <a:gd name="T55" fmla="*/ 1 h 14"/>
                <a:gd name="T56" fmla="*/ 30 w 144"/>
                <a:gd name="T57" fmla="*/ 1 h 14"/>
                <a:gd name="T58" fmla="*/ 30 w 144"/>
                <a:gd name="T59" fmla="*/ 0 h 14"/>
                <a:gd name="T60" fmla="*/ 30 w 144"/>
                <a:gd name="T61" fmla="*/ 0 h 14"/>
                <a:gd name="T62" fmla="*/ 25 w 144"/>
                <a:gd name="T63" fmla="*/ 0 h 14"/>
                <a:gd name="T64" fmla="*/ 26 w 144"/>
                <a:gd name="T65" fmla="*/ 0 h 14"/>
                <a:gd name="T66" fmla="*/ 25 w 144"/>
                <a:gd name="T67" fmla="*/ 1 h 14"/>
                <a:gd name="T68" fmla="*/ 20 w 144"/>
                <a:gd name="T69" fmla="*/ 1 h 14"/>
                <a:gd name="T70" fmla="*/ 20 w 144"/>
                <a:gd name="T71" fmla="*/ 0 h 14"/>
                <a:gd name="T72" fmla="*/ 20 w 144"/>
                <a:gd name="T73" fmla="*/ 0 h 14"/>
                <a:gd name="T74" fmla="*/ 15 w 144"/>
                <a:gd name="T75" fmla="*/ 0 h 14"/>
                <a:gd name="T76" fmla="*/ 15 w 144"/>
                <a:gd name="T77" fmla="*/ 0 h 14"/>
                <a:gd name="T78" fmla="*/ 15 w 144"/>
                <a:gd name="T79" fmla="*/ 1 h 14"/>
                <a:gd name="T80" fmla="*/ 10 w 144"/>
                <a:gd name="T81" fmla="*/ 1 h 14"/>
                <a:gd name="T82" fmla="*/ 9 w 144"/>
                <a:gd name="T83" fmla="*/ 0 h 14"/>
                <a:gd name="T84" fmla="*/ 10 w 144"/>
                <a:gd name="T85" fmla="*/ 0 h 14"/>
                <a:gd name="T86" fmla="*/ 5 w 144"/>
                <a:gd name="T87" fmla="*/ 0 h 14"/>
                <a:gd name="T88" fmla="*/ 5 w 144"/>
                <a:gd name="T89" fmla="*/ 0 h 14"/>
                <a:gd name="T90" fmla="*/ 5 w 144"/>
                <a:gd name="T91" fmla="*/ 1 h 14"/>
                <a:gd name="T92" fmla="*/ 0 w 144"/>
                <a:gd name="T93" fmla="*/ 1 h 14"/>
                <a:gd name="T94" fmla="*/ 0 w 144"/>
                <a:gd name="T95" fmla="*/ 2 h 14"/>
                <a:gd name="T96" fmla="*/ 12 w 144"/>
                <a:gd name="T97" fmla="*/ 14 h 14"/>
                <a:gd name="T98" fmla="*/ 12 w 144"/>
                <a:gd name="T99" fmla="*/ 14 h 14"/>
                <a:gd name="T100" fmla="*/ 137 w 144"/>
                <a:gd name="T101" fmla="*/ 14 h 14"/>
                <a:gd name="T102" fmla="*/ 144 w 144"/>
                <a:gd name="T103" fmla="*/ 11 h 14"/>
                <a:gd name="T104" fmla="*/ 135 w 144"/>
                <a:gd name="T105" fmla="*/ 6 h 14"/>
                <a:gd name="T106" fmla="*/ 128 w 144"/>
                <a:gd name="T10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4">
                  <a:moveTo>
                    <a:pt x="128" y="0"/>
                  </a:moveTo>
                  <a:cubicBezTo>
                    <a:pt x="76" y="0"/>
                    <a:pt x="76" y="0"/>
                    <a:pt x="76" y="0"/>
                  </a:cubicBezTo>
                  <a:cubicBezTo>
                    <a:pt x="76" y="0"/>
                    <a:pt x="76" y="0"/>
                    <a:pt x="76" y="0"/>
                  </a:cubicBezTo>
                  <a:cubicBezTo>
                    <a:pt x="76" y="1"/>
                    <a:pt x="76" y="1"/>
                    <a:pt x="76" y="1"/>
                  </a:cubicBezTo>
                  <a:cubicBezTo>
                    <a:pt x="71" y="1"/>
                    <a:pt x="71" y="1"/>
                    <a:pt x="71" y="1"/>
                  </a:cubicBezTo>
                  <a:cubicBezTo>
                    <a:pt x="71" y="1"/>
                    <a:pt x="70" y="1"/>
                    <a:pt x="70" y="0"/>
                  </a:cubicBezTo>
                  <a:cubicBezTo>
                    <a:pt x="70" y="0"/>
                    <a:pt x="70" y="0"/>
                    <a:pt x="71" y="0"/>
                  </a:cubicBezTo>
                  <a:cubicBezTo>
                    <a:pt x="66" y="0"/>
                    <a:pt x="66" y="0"/>
                    <a:pt x="66" y="0"/>
                  </a:cubicBezTo>
                  <a:cubicBezTo>
                    <a:pt x="66" y="0"/>
                    <a:pt x="66" y="0"/>
                    <a:pt x="66" y="0"/>
                  </a:cubicBezTo>
                  <a:cubicBezTo>
                    <a:pt x="66" y="1"/>
                    <a:pt x="66" y="1"/>
                    <a:pt x="66" y="1"/>
                  </a:cubicBezTo>
                  <a:cubicBezTo>
                    <a:pt x="61" y="1"/>
                    <a:pt x="61" y="1"/>
                    <a:pt x="61" y="1"/>
                  </a:cubicBezTo>
                  <a:cubicBezTo>
                    <a:pt x="60" y="1"/>
                    <a:pt x="60" y="1"/>
                    <a:pt x="60" y="0"/>
                  </a:cubicBezTo>
                  <a:cubicBezTo>
                    <a:pt x="60" y="0"/>
                    <a:pt x="60" y="0"/>
                    <a:pt x="60" y="0"/>
                  </a:cubicBezTo>
                  <a:cubicBezTo>
                    <a:pt x="56" y="0"/>
                    <a:pt x="56" y="0"/>
                    <a:pt x="56" y="0"/>
                  </a:cubicBezTo>
                  <a:cubicBezTo>
                    <a:pt x="56" y="0"/>
                    <a:pt x="56" y="0"/>
                    <a:pt x="56" y="0"/>
                  </a:cubicBezTo>
                  <a:cubicBezTo>
                    <a:pt x="56" y="1"/>
                    <a:pt x="56" y="1"/>
                    <a:pt x="56" y="1"/>
                  </a:cubicBezTo>
                  <a:cubicBezTo>
                    <a:pt x="51" y="1"/>
                    <a:pt x="51" y="1"/>
                    <a:pt x="51" y="1"/>
                  </a:cubicBezTo>
                  <a:cubicBezTo>
                    <a:pt x="50" y="1"/>
                    <a:pt x="50" y="1"/>
                    <a:pt x="50" y="0"/>
                  </a:cubicBezTo>
                  <a:cubicBezTo>
                    <a:pt x="50" y="0"/>
                    <a:pt x="50" y="0"/>
                    <a:pt x="50" y="0"/>
                  </a:cubicBezTo>
                  <a:cubicBezTo>
                    <a:pt x="46" y="0"/>
                    <a:pt x="46" y="0"/>
                    <a:pt x="46" y="0"/>
                  </a:cubicBezTo>
                  <a:cubicBezTo>
                    <a:pt x="46" y="0"/>
                    <a:pt x="46" y="0"/>
                    <a:pt x="46" y="0"/>
                  </a:cubicBezTo>
                  <a:cubicBezTo>
                    <a:pt x="46" y="1"/>
                    <a:pt x="46" y="1"/>
                    <a:pt x="45" y="1"/>
                  </a:cubicBezTo>
                  <a:cubicBezTo>
                    <a:pt x="40" y="1"/>
                    <a:pt x="40" y="1"/>
                    <a:pt x="40" y="1"/>
                  </a:cubicBezTo>
                  <a:cubicBezTo>
                    <a:pt x="40" y="1"/>
                    <a:pt x="40" y="1"/>
                    <a:pt x="40" y="0"/>
                  </a:cubicBezTo>
                  <a:cubicBezTo>
                    <a:pt x="40" y="0"/>
                    <a:pt x="40" y="0"/>
                    <a:pt x="40" y="0"/>
                  </a:cubicBezTo>
                  <a:cubicBezTo>
                    <a:pt x="35" y="0"/>
                    <a:pt x="35" y="0"/>
                    <a:pt x="35" y="0"/>
                  </a:cubicBezTo>
                  <a:cubicBezTo>
                    <a:pt x="36" y="0"/>
                    <a:pt x="36" y="0"/>
                    <a:pt x="36" y="0"/>
                  </a:cubicBezTo>
                  <a:cubicBezTo>
                    <a:pt x="36" y="1"/>
                    <a:pt x="36" y="1"/>
                    <a:pt x="35" y="1"/>
                  </a:cubicBezTo>
                  <a:cubicBezTo>
                    <a:pt x="30" y="1"/>
                    <a:pt x="30" y="1"/>
                    <a:pt x="30" y="1"/>
                  </a:cubicBezTo>
                  <a:cubicBezTo>
                    <a:pt x="30" y="1"/>
                    <a:pt x="30" y="1"/>
                    <a:pt x="30" y="0"/>
                  </a:cubicBezTo>
                  <a:cubicBezTo>
                    <a:pt x="30" y="0"/>
                    <a:pt x="30" y="0"/>
                    <a:pt x="30" y="0"/>
                  </a:cubicBezTo>
                  <a:cubicBezTo>
                    <a:pt x="25" y="0"/>
                    <a:pt x="25" y="0"/>
                    <a:pt x="25" y="0"/>
                  </a:cubicBezTo>
                  <a:cubicBezTo>
                    <a:pt x="25" y="0"/>
                    <a:pt x="26" y="0"/>
                    <a:pt x="26" y="0"/>
                  </a:cubicBezTo>
                  <a:cubicBezTo>
                    <a:pt x="26" y="1"/>
                    <a:pt x="25" y="1"/>
                    <a:pt x="25" y="1"/>
                  </a:cubicBezTo>
                  <a:cubicBezTo>
                    <a:pt x="20" y="1"/>
                    <a:pt x="20" y="1"/>
                    <a:pt x="20" y="1"/>
                  </a:cubicBezTo>
                  <a:cubicBezTo>
                    <a:pt x="20" y="1"/>
                    <a:pt x="20" y="1"/>
                    <a:pt x="20" y="0"/>
                  </a:cubicBezTo>
                  <a:cubicBezTo>
                    <a:pt x="20" y="0"/>
                    <a:pt x="20" y="0"/>
                    <a:pt x="20" y="0"/>
                  </a:cubicBezTo>
                  <a:cubicBezTo>
                    <a:pt x="15" y="0"/>
                    <a:pt x="15" y="0"/>
                    <a:pt x="15" y="0"/>
                  </a:cubicBezTo>
                  <a:cubicBezTo>
                    <a:pt x="15" y="0"/>
                    <a:pt x="15" y="0"/>
                    <a:pt x="15" y="0"/>
                  </a:cubicBezTo>
                  <a:cubicBezTo>
                    <a:pt x="15" y="1"/>
                    <a:pt x="15" y="1"/>
                    <a:pt x="15" y="1"/>
                  </a:cubicBezTo>
                  <a:cubicBezTo>
                    <a:pt x="10" y="1"/>
                    <a:pt x="10" y="1"/>
                    <a:pt x="10" y="1"/>
                  </a:cubicBezTo>
                  <a:cubicBezTo>
                    <a:pt x="10" y="1"/>
                    <a:pt x="9" y="1"/>
                    <a:pt x="9" y="0"/>
                  </a:cubicBezTo>
                  <a:cubicBezTo>
                    <a:pt x="9" y="0"/>
                    <a:pt x="10" y="0"/>
                    <a:pt x="10" y="0"/>
                  </a:cubicBezTo>
                  <a:cubicBezTo>
                    <a:pt x="5" y="0"/>
                    <a:pt x="5" y="0"/>
                    <a:pt x="5" y="0"/>
                  </a:cubicBezTo>
                  <a:cubicBezTo>
                    <a:pt x="5" y="0"/>
                    <a:pt x="5" y="0"/>
                    <a:pt x="5" y="0"/>
                  </a:cubicBezTo>
                  <a:cubicBezTo>
                    <a:pt x="5" y="1"/>
                    <a:pt x="5" y="1"/>
                    <a:pt x="5" y="1"/>
                  </a:cubicBezTo>
                  <a:cubicBezTo>
                    <a:pt x="0" y="1"/>
                    <a:pt x="0" y="1"/>
                    <a:pt x="0" y="1"/>
                  </a:cubicBezTo>
                  <a:cubicBezTo>
                    <a:pt x="0" y="2"/>
                    <a:pt x="0" y="2"/>
                    <a:pt x="0" y="2"/>
                  </a:cubicBezTo>
                  <a:cubicBezTo>
                    <a:pt x="0" y="8"/>
                    <a:pt x="5" y="14"/>
                    <a:pt x="12" y="14"/>
                  </a:cubicBezTo>
                  <a:cubicBezTo>
                    <a:pt x="12" y="14"/>
                    <a:pt x="12" y="14"/>
                    <a:pt x="12" y="14"/>
                  </a:cubicBezTo>
                  <a:cubicBezTo>
                    <a:pt x="137" y="14"/>
                    <a:pt x="137" y="14"/>
                    <a:pt x="137" y="14"/>
                  </a:cubicBezTo>
                  <a:cubicBezTo>
                    <a:pt x="139" y="14"/>
                    <a:pt x="142" y="13"/>
                    <a:pt x="144" y="11"/>
                  </a:cubicBezTo>
                  <a:cubicBezTo>
                    <a:pt x="141" y="10"/>
                    <a:pt x="138" y="8"/>
                    <a:pt x="135" y="6"/>
                  </a:cubicBezTo>
                  <a:cubicBezTo>
                    <a:pt x="132" y="4"/>
                    <a:pt x="130" y="2"/>
                    <a:pt x="128"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718"/>
            <p:cNvSpPr>
              <a:spLocks/>
            </p:cNvSpPr>
            <p:nvPr/>
          </p:nvSpPr>
          <p:spPr bwMode="auto">
            <a:xfrm>
              <a:off x="5948609" y="9474709"/>
              <a:ext cx="1104305" cy="520898"/>
            </a:xfrm>
            <a:custGeom>
              <a:avLst/>
              <a:gdLst>
                <a:gd name="T0" fmla="*/ 0 w 53"/>
                <a:gd name="T1" fmla="*/ 25 h 25"/>
                <a:gd name="T2" fmla="*/ 53 w 53"/>
                <a:gd name="T3" fmla="*/ 25 h 25"/>
                <a:gd name="T4" fmla="*/ 53 w 53"/>
                <a:gd name="T5" fmla="*/ 11 h 25"/>
                <a:gd name="T6" fmla="*/ 42 w 53"/>
                <a:gd name="T7" fmla="*/ 0 h 25"/>
                <a:gd name="T8" fmla="*/ 0 w 53"/>
                <a:gd name="T9" fmla="*/ 0 h 25"/>
                <a:gd name="T10" fmla="*/ 0 w 53"/>
                <a:gd name="T11" fmla="*/ 25 h 25"/>
              </a:gdLst>
              <a:ahLst/>
              <a:cxnLst>
                <a:cxn ang="0">
                  <a:pos x="T0" y="T1"/>
                </a:cxn>
                <a:cxn ang="0">
                  <a:pos x="T2" y="T3"/>
                </a:cxn>
                <a:cxn ang="0">
                  <a:pos x="T4" y="T5"/>
                </a:cxn>
                <a:cxn ang="0">
                  <a:pos x="T6" y="T7"/>
                </a:cxn>
                <a:cxn ang="0">
                  <a:pos x="T8" y="T9"/>
                </a:cxn>
                <a:cxn ang="0">
                  <a:pos x="T10" y="T11"/>
                </a:cxn>
              </a:cxnLst>
              <a:rect l="0" t="0" r="r" b="b"/>
              <a:pathLst>
                <a:path w="53" h="25">
                  <a:moveTo>
                    <a:pt x="0" y="25"/>
                  </a:moveTo>
                  <a:cubicBezTo>
                    <a:pt x="53" y="25"/>
                    <a:pt x="53" y="25"/>
                    <a:pt x="53" y="25"/>
                  </a:cubicBezTo>
                  <a:cubicBezTo>
                    <a:pt x="53" y="11"/>
                    <a:pt x="53" y="11"/>
                    <a:pt x="53" y="11"/>
                  </a:cubicBezTo>
                  <a:cubicBezTo>
                    <a:pt x="53" y="5"/>
                    <a:pt x="48" y="0"/>
                    <a:pt x="42" y="0"/>
                  </a:cubicBezTo>
                  <a:cubicBezTo>
                    <a:pt x="0" y="0"/>
                    <a:pt x="0" y="0"/>
                    <a:pt x="0" y="0"/>
                  </a:cubicBezTo>
                  <a:lnTo>
                    <a:pt x="0" y="25"/>
                  </a:lnTo>
                  <a:close/>
                </a:path>
              </a:pathLst>
            </a:custGeom>
            <a:solidFill>
              <a:srgbClr val="372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719"/>
            <p:cNvSpPr>
              <a:spLocks/>
            </p:cNvSpPr>
            <p:nvPr/>
          </p:nvSpPr>
          <p:spPr bwMode="auto">
            <a:xfrm>
              <a:off x="5719414" y="9537217"/>
              <a:ext cx="1333500" cy="645914"/>
            </a:xfrm>
            <a:custGeom>
              <a:avLst/>
              <a:gdLst>
                <a:gd name="T0" fmla="*/ 0 w 64"/>
                <a:gd name="T1" fmla="*/ 22 h 31"/>
                <a:gd name="T2" fmla="*/ 9 w 64"/>
                <a:gd name="T3" fmla="*/ 31 h 31"/>
                <a:gd name="T4" fmla="*/ 55 w 64"/>
                <a:gd name="T5" fmla="*/ 31 h 31"/>
                <a:gd name="T6" fmla="*/ 64 w 64"/>
                <a:gd name="T7" fmla="*/ 22 h 31"/>
                <a:gd name="T8" fmla="*/ 64 w 64"/>
                <a:gd name="T9" fmla="*/ 10 h 31"/>
                <a:gd name="T10" fmla="*/ 55 w 64"/>
                <a:gd name="T11" fmla="*/ 0 h 31"/>
                <a:gd name="T12" fmla="*/ 9 w 64"/>
                <a:gd name="T13" fmla="*/ 0 h 31"/>
                <a:gd name="T14" fmla="*/ 0 w 64"/>
                <a:gd name="T15" fmla="*/ 10 h 31"/>
                <a:gd name="T16" fmla="*/ 0 w 64"/>
                <a:gd name="T17"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1">
                  <a:moveTo>
                    <a:pt x="0" y="22"/>
                  </a:moveTo>
                  <a:cubicBezTo>
                    <a:pt x="0" y="27"/>
                    <a:pt x="4" y="31"/>
                    <a:pt x="9" y="31"/>
                  </a:cubicBezTo>
                  <a:cubicBezTo>
                    <a:pt x="55" y="31"/>
                    <a:pt x="55" y="31"/>
                    <a:pt x="55" y="31"/>
                  </a:cubicBezTo>
                  <a:cubicBezTo>
                    <a:pt x="60" y="31"/>
                    <a:pt x="64" y="27"/>
                    <a:pt x="64" y="22"/>
                  </a:cubicBezTo>
                  <a:cubicBezTo>
                    <a:pt x="64" y="10"/>
                    <a:pt x="64" y="10"/>
                    <a:pt x="64" y="10"/>
                  </a:cubicBezTo>
                  <a:cubicBezTo>
                    <a:pt x="64" y="4"/>
                    <a:pt x="60" y="0"/>
                    <a:pt x="55" y="0"/>
                  </a:cubicBezTo>
                  <a:cubicBezTo>
                    <a:pt x="9" y="0"/>
                    <a:pt x="9" y="0"/>
                    <a:pt x="9" y="0"/>
                  </a:cubicBezTo>
                  <a:cubicBezTo>
                    <a:pt x="4" y="0"/>
                    <a:pt x="0" y="4"/>
                    <a:pt x="0" y="10"/>
                  </a:cubicBezTo>
                  <a:lnTo>
                    <a:pt x="0" y="22"/>
                  </a:lnTo>
                  <a:close/>
                </a:path>
              </a:pathLst>
            </a:custGeom>
            <a:solidFill>
              <a:srgbClr val="4D3F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720"/>
            <p:cNvSpPr>
              <a:spLocks noChangeArrowheads="1"/>
            </p:cNvSpPr>
            <p:nvPr/>
          </p:nvSpPr>
          <p:spPr bwMode="auto">
            <a:xfrm>
              <a:off x="6407000" y="9620561"/>
              <a:ext cx="479227" cy="47922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721"/>
            <p:cNvSpPr>
              <a:spLocks/>
            </p:cNvSpPr>
            <p:nvPr/>
          </p:nvSpPr>
          <p:spPr bwMode="auto">
            <a:xfrm>
              <a:off x="8073875" y="8932975"/>
              <a:ext cx="62508" cy="20836"/>
            </a:xfrm>
            <a:custGeom>
              <a:avLst/>
              <a:gdLst>
                <a:gd name="T0" fmla="*/ 3 w 3"/>
                <a:gd name="T1" fmla="*/ 0 h 1"/>
                <a:gd name="T2" fmla="*/ 0 w 3"/>
                <a:gd name="T3" fmla="*/ 0 h 1"/>
                <a:gd name="T4" fmla="*/ 0 w 3"/>
                <a:gd name="T5" fmla="*/ 0 h 1"/>
                <a:gd name="T6" fmla="*/ 0 w 3"/>
                <a:gd name="T7" fmla="*/ 1 h 1"/>
                <a:gd name="T8" fmla="*/ 0 w 3"/>
                <a:gd name="T9" fmla="*/ 1 h 1"/>
                <a:gd name="T10" fmla="*/ 3 w 3"/>
                <a:gd name="T11" fmla="*/ 1 h 1"/>
                <a:gd name="T12" fmla="*/ 3 w 3"/>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3" y="0"/>
                  </a:moveTo>
                  <a:cubicBezTo>
                    <a:pt x="0" y="0"/>
                    <a:pt x="0" y="0"/>
                    <a:pt x="0" y="0"/>
                  </a:cubicBezTo>
                  <a:cubicBezTo>
                    <a:pt x="0" y="0"/>
                    <a:pt x="0" y="0"/>
                    <a:pt x="0" y="0"/>
                  </a:cubicBezTo>
                  <a:cubicBezTo>
                    <a:pt x="0" y="1"/>
                    <a:pt x="0" y="1"/>
                    <a:pt x="0" y="1"/>
                  </a:cubicBezTo>
                  <a:cubicBezTo>
                    <a:pt x="0" y="1"/>
                    <a:pt x="0" y="1"/>
                    <a:pt x="0" y="1"/>
                  </a:cubicBezTo>
                  <a:cubicBezTo>
                    <a:pt x="3" y="1"/>
                    <a:pt x="3" y="1"/>
                    <a:pt x="3" y="1"/>
                  </a:cubicBezTo>
                  <a:cubicBezTo>
                    <a:pt x="3" y="0"/>
                    <a:pt x="3" y="0"/>
                    <a:pt x="3"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722"/>
            <p:cNvSpPr>
              <a:spLocks/>
            </p:cNvSpPr>
            <p:nvPr/>
          </p:nvSpPr>
          <p:spPr bwMode="auto">
            <a:xfrm>
              <a:off x="7636320"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723"/>
            <p:cNvSpPr>
              <a:spLocks/>
            </p:cNvSpPr>
            <p:nvPr/>
          </p:nvSpPr>
          <p:spPr bwMode="auto">
            <a:xfrm>
              <a:off x="7865516"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724"/>
            <p:cNvSpPr>
              <a:spLocks/>
            </p:cNvSpPr>
            <p:nvPr/>
          </p:nvSpPr>
          <p:spPr bwMode="auto">
            <a:xfrm>
              <a:off x="6990406" y="8932975"/>
              <a:ext cx="145852" cy="20836"/>
            </a:xfrm>
            <a:custGeom>
              <a:avLst/>
              <a:gdLst>
                <a:gd name="T0" fmla="*/ 6 w 7"/>
                <a:gd name="T1" fmla="*/ 0 h 1"/>
                <a:gd name="T2" fmla="*/ 1 w 7"/>
                <a:gd name="T3" fmla="*/ 0 h 1"/>
                <a:gd name="T4" fmla="*/ 0 w 7"/>
                <a:gd name="T5" fmla="*/ 0 h 1"/>
                <a:gd name="T6" fmla="*/ 1 w 7"/>
                <a:gd name="T7" fmla="*/ 1 h 1"/>
                <a:gd name="T8" fmla="*/ 6 w 7"/>
                <a:gd name="T9" fmla="*/ 1 h 1"/>
                <a:gd name="T10" fmla="*/ 7 w 7"/>
                <a:gd name="T11" fmla="*/ 0 h 1"/>
                <a:gd name="T12" fmla="*/ 6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6" y="0"/>
                  </a:moveTo>
                  <a:cubicBezTo>
                    <a:pt x="1" y="0"/>
                    <a:pt x="1" y="0"/>
                    <a:pt x="1" y="0"/>
                  </a:cubicBezTo>
                  <a:cubicBezTo>
                    <a:pt x="1" y="0"/>
                    <a:pt x="0" y="0"/>
                    <a:pt x="0" y="0"/>
                  </a:cubicBezTo>
                  <a:cubicBezTo>
                    <a:pt x="0" y="1"/>
                    <a:pt x="1" y="1"/>
                    <a:pt x="1" y="1"/>
                  </a:cubicBezTo>
                  <a:cubicBezTo>
                    <a:pt x="6" y="1"/>
                    <a:pt x="6" y="1"/>
                    <a:pt x="6" y="1"/>
                  </a:cubicBezTo>
                  <a:cubicBezTo>
                    <a:pt x="6" y="1"/>
                    <a:pt x="7" y="1"/>
                    <a:pt x="7" y="0"/>
                  </a:cubicBezTo>
                  <a:cubicBezTo>
                    <a:pt x="7"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725"/>
            <p:cNvSpPr>
              <a:spLocks/>
            </p:cNvSpPr>
            <p:nvPr/>
          </p:nvSpPr>
          <p:spPr bwMode="auto">
            <a:xfrm>
              <a:off x="7427961"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26"/>
            <p:cNvSpPr>
              <a:spLocks noChangeArrowheads="1"/>
            </p:cNvSpPr>
            <p:nvPr/>
          </p:nvSpPr>
          <p:spPr bwMode="auto">
            <a:xfrm>
              <a:off x="5948609" y="8932975"/>
              <a:ext cx="3474" cy="20836"/>
            </a:xfrm>
            <a:prstGeom prst="rect">
              <a:avLst/>
            </a:prstGeom>
            <a:solidFill>
              <a:srgbClr val="F9CA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27"/>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28"/>
            <p:cNvSpPr>
              <a:spLocks noChangeArrowheads="1"/>
            </p:cNvSpPr>
            <p:nvPr/>
          </p:nvSpPr>
          <p:spPr bwMode="auto">
            <a:xfrm>
              <a:off x="5948609" y="8932975"/>
              <a:ext cx="3474" cy="20836"/>
            </a:xfrm>
            <a:prstGeom prst="rect">
              <a:avLst/>
            </a:prstGeom>
            <a:solidFill>
              <a:srgbClr val="FACD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29"/>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Freeform 730"/>
            <p:cNvSpPr>
              <a:spLocks/>
            </p:cNvSpPr>
            <p:nvPr/>
          </p:nvSpPr>
          <p:spPr bwMode="auto">
            <a:xfrm>
              <a:off x="5948609" y="8932975"/>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731"/>
            <p:cNvSpPr>
              <a:spLocks/>
            </p:cNvSpPr>
            <p:nvPr/>
          </p:nvSpPr>
          <p:spPr bwMode="auto">
            <a:xfrm>
              <a:off x="6136133"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732"/>
            <p:cNvSpPr>
              <a:spLocks/>
            </p:cNvSpPr>
            <p:nvPr/>
          </p:nvSpPr>
          <p:spPr bwMode="auto">
            <a:xfrm>
              <a:off x="6782047"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733"/>
            <p:cNvSpPr>
              <a:spLocks/>
            </p:cNvSpPr>
            <p:nvPr/>
          </p:nvSpPr>
          <p:spPr bwMode="auto">
            <a:xfrm>
              <a:off x="636532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734"/>
            <p:cNvSpPr>
              <a:spLocks/>
            </p:cNvSpPr>
            <p:nvPr/>
          </p:nvSpPr>
          <p:spPr bwMode="auto">
            <a:xfrm>
              <a:off x="657368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735"/>
            <p:cNvSpPr>
              <a:spLocks/>
            </p:cNvSpPr>
            <p:nvPr/>
          </p:nvSpPr>
          <p:spPr bwMode="auto">
            <a:xfrm>
              <a:off x="7219602"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Freeform 736"/>
            <p:cNvSpPr>
              <a:spLocks/>
            </p:cNvSpPr>
            <p:nvPr/>
          </p:nvSpPr>
          <p:spPr bwMode="auto">
            <a:xfrm>
              <a:off x="699040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0" y="0"/>
                    <a:pt x="0"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Freeform 737"/>
            <p:cNvSpPr>
              <a:spLocks/>
            </p:cNvSpPr>
            <p:nvPr/>
          </p:nvSpPr>
          <p:spPr bwMode="auto">
            <a:xfrm>
              <a:off x="699040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738"/>
            <p:cNvSpPr>
              <a:spLocks/>
            </p:cNvSpPr>
            <p:nvPr/>
          </p:nvSpPr>
          <p:spPr bwMode="auto">
            <a:xfrm>
              <a:off x="7427961"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739"/>
            <p:cNvSpPr>
              <a:spLocks/>
            </p:cNvSpPr>
            <p:nvPr/>
          </p:nvSpPr>
          <p:spPr bwMode="auto">
            <a:xfrm>
              <a:off x="7407125"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740"/>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close/>
                </a:path>
              </a:pathLst>
            </a:custGeom>
            <a:solidFill>
              <a:srgbClr val="ADC1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Freeform 741"/>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Freeform 742"/>
            <p:cNvSpPr>
              <a:spLocks/>
            </p:cNvSpPr>
            <p:nvPr/>
          </p:nvSpPr>
          <p:spPr bwMode="auto">
            <a:xfrm>
              <a:off x="594860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43"/>
            <p:cNvSpPr>
              <a:spLocks noChangeArrowheads="1"/>
            </p:cNvSpPr>
            <p:nvPr/>
          </p:nvSpPr>
          <p:spPr bwMode="auto">
            <a:xfrm>
              <a:off x="5948609" y="10787373"/>
              <a:ext cx="3474" cy="20836"/>
            </a:xfrm>
            <a:prstGeom prst="rect">
              <a:avLst/>
            </a:prstGeom>
            <a:solidFill>
              <a:srgbClr val="B1C3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44"/>
            <p:cNvSpPr>
              <a:spLocks noChangeArrowheads="1"/>
            </p:cNvSpPr>
            <p:nvPr/>
          </p:nvSpPr>
          <p:spPr bwMode="auto">
            <a:xfrm>
              <a:off x="5948609" y="10787373"/>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745"/>
            <p:cNvSpPr>
              <a:spLocks/>
            </p:cNvSpPr>
            <p:nvPr/>
          </p:nvSpPr>
          <p:spPr bwMode="auto">
            <a:xfrm>
              <a:off x="5948609" y="10787373"/>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746"/>
            <p:cNvSpPr>
              <a:spLocks/>
            </p:cNvSpPr>
            <p:nvPr/>
          </p:nvSpPr>
          <p:spPr bwMode="auto">
            <a:xfrm>
              <a:off x="615696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747"/>
            <p:cNvSpPr>
              <a:spLocks/>
            </p:cNvSpPr>
            <p:nvPr/>
          </p:nvSpPr>
          <p:spPr bwMode="auto">
            <a:xfrm>
              <a:off x="6136133"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748"/>
            <p:cNvSpPr>
              <a:spLocks/>
            </p:cNvSpPr>
            <p:nvPr/>
          </p:nvSpPr>
          <p:spPr bwMode="auto">
            <a:xfrm>
              <a:off x="6782047" y="10787373"/>
              <a:ext cx="125016" cy="0"/>
            </a:xfrm>
            <a:custGeom>
              <a:avLst/>
              <a:gdLst>
                <a:gd name="T0" fmla="*/ 5 w 6"/>
                <a:gd name="T1" fmla="*/ 0 w 6"/>
                <a:gd name="T2" fmla="*/ 0 w 6"/>
                <a:gd name="T3" fmla="*/ 6 w 6"/>
                <a:gd name="T4" fmla="*/ 5 w 6"/>
              </a:gdLst>
              <a:ahLst/>
              <a:cxnLst>
                <a:cxn ang="0">
                  <a:pos x="T0" y="0"/>
                </a:cxn>
                <a:cxn ang="0">
                  <a:pos x="T1" y="0"/>
                </a:cxn>
                <a:cxn ang="0">
                  <a:pos x="T2" y="0"/>
                </a:cxn>
                <a:cxn ang="0">
                  <a:pos x="T3" y="0"/>
                </a:cxn>
                <a:cxn ang="0">
                  <a:pos x="T4" y="0"/>
                </a:cxn>
              </a:cxnLst>
              <a:rect l="0" t="0" r="r" b="b"/>
              <a:pathLst>
                <a:path w="6">
                  <a:moveTo>
                    <a:pt x="5" y="0"/>
                  </a:moveTo>
                  <a:cubicBezTo>
                    <a:pt x="0" y="0"/>
                    <a:pt x="0" y="0"/>
                    <a:pt x="0" y="0"/>
                  </a:cubicBezTo>
                  <a:cubicBezTo>
                    <a:pt x="0" y="0"/>
                    <a:pt x="0" y="0"/>
                    <a:pt x="0" y="0"/>
                  </a:cubicBezTo>
                  <a:cubicBezTo>
                    <a:pt x="6" y="0"/>
                    <a:pt x="6" y="0"/>
                    <a:pt x="6" y="0"/>
                  </a:cubicBezTo>
                  <a:cubicBezTo>
                    <a:pt x="6"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749"/>
            <p:cNvSpPr>
              <a:spLocks/>
            </p:cNvSpPr>
            <p:nvPr/>
          </p:nvSpPr>
          <p:spPr bwMode="auto">
            <a:xfrm>
              <a:off x="6782047" y="10787373"/>
              <a:ext cx="125016" cy="20836"/>
            </a:xfrm>
            <a:custGeom>
              <a:avLst/>
              <a:gdLst>
                <a:gd name="T0" fmla="*/ 6 w 6"/>
                <a:gd name="T1" fmla="*/ 0 h 1"/>
                <a:gd name="T2" fmla="*/ 0 w 6"/>
                <a:gd name="T3" fmla="*/ 0 h 1"/>
                <a:gd name="T4" fmla="*/ 0 w 6"/>
                <a:gd name="T5" fmla="*/ 0 h 1"/>
                <a:gd name="T6" fmla="*/ 0 w 6"/>
                <a:gd name="T7" fmla="*/ 1 h 1"/>
                <a:gd name="T8" fmla="*/ 5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750"/>
            <p:cNvSpPr>
              <a:spLocks/>
            </p:cNvSpPr>
            <p:nvPr/>
          </p:nvSpPr>
          <p:spPr bwMode="auto">
            <a:xfrm>
              <a:off x="636532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751"/>
            <p:cNvSpPr>
              <a:spLocks/>
            </p:cNvSpPr>
            <p:nvPr/>
          </p:nvSpPr>
          <p:spPr bwMode="auto">
            <a:xfrm>
              <a:off x="636532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752"/>
            <p:cNvSpPr>
              <a:spLocks/>
            </p:cNvSpPr>
            <p:nvPr/>
          </p:nvSpPr>
          <p:spPr bwMode="auto">
            <a:xfrm>
              <a:off x="657368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753"/>
            <p:cNvSpPr>
              <a:spLocks/>
            </p:cNvSpPr>
            <p:nvPr/>
          </p:nvSpPr>
          <p:spPr bwMode="auto">
            <a:xfrm>
              <a:off x="657368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754"/>
            <p:cNvSpPr>
              <a:spLocks/>
            </p:cNvSpPr>
            <p:nvPr/>
          </p:nvSpPr>
          <p:spPr bwMode="auto">
            <a:xfrm>
              <a:off x="719876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1" y="0"/>
                    <a:pt x="1"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755"/>
            <p:cNvSpPr>
              <a:spLocks/>
            </p:cNvSpPr>
            <p:nvPr/>
          </p:nvSpPr>
          <p:spPr bwMode="auto">
            <a:xfrm>
              <a:off x="719876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756"/>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757"/>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758"/>
            <p:cNvSpPr>
              <a:spLocks noChangeArrowheads="1"/>
            </p:cNvSpPr>
            <p:nvPr/>
          </p:nvSpPr>
          <p:spPr bwMode="auto">
            <a:xfrm>
              <a:off x="8136383" y="872461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Oval 759"/>
            <p:cNvSpPr>
              <a:spLocks noChangeArrowheads="1"/>
            </p:cNvSpPr>
            <p:nvPr/>
          </p:nvSpPr>
          <p:spPr bwMode="auto">
            <a:xfrm>
              <a:off x="8261399" y="8766287"/>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760"/>
            <p:cNvSpPr>
              <a:spLocks noEditPoints="1"/>
            </p:cNvSpPr>
            <p:nvPr/>
          </p:nvSpPr>
          <p:spPr bwMode="auto">
            <a:xfrm>
              <a:off x="8240563" y="8766287"/>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2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4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5 w 55"/>
                <a:gd name="T71" fmla="*/ 5 h 22"/>
                <a:gd name="T72" fmla="*/ 49 w 55"/>
                <a:gd name="T73" fmla="*/ 5 h 22"/>
                <a:gd name="T74" fmla="*/ 6 w 55"/>
                <a:gd name="T75" fmla="*/ 4 h 22"/>
                <a:gd name="T76" fmla="*/ 48 w 55"/>
                <a:gd name="T77" fmla="*/ 4 h 22"/>
                <a:gd name="T78" fmla="*/ 9 w 55"/>
                <a:gd name="T79" fmla="*/ 4 h 22"/>
                <a:gd name="T80" fmla="*/ 9 w 55"/>
                <a:gd name="T81" fmla="*/ 4 h 22"/>
                <a:gd name="T82" fmla="*/ 46 w 55"/>
                <a:gd name="T83" fmla="*/ 3 h 22"/>
                <a:gd name="T84" fmla="*/ 12 w 55"/>
                <a:gd name="T85" fmla="*/ 2 h 22"/>
                <a:gd name="T86" fmla="*/ 42 w 55"/>
                <a:gd name="T87" fmla="*/ 2 h 22"/>
                <a:gd name="T88" fmla="*/ 15 w 55"/>
                <a:gd name="T89" fmla="*/ 1 h 22"/>
                <a:gd name="T90" fmla="*/ 40 w 55"/>
                <a:gd name="T91" fmla="*/ 1 h 22"/>
                <a:gd name="T92" fmla="*/ 16 w 55"/>
                <a:gd name="T93" fmla="*/ 1 h 22"/>
                <a:gd name="T94" fmla="*/ 16 w 55"/>
                <a:gd name="T95" fmla="*/ 1 h 22"/>
                <a:gd name="T96" fmla="*/ 38 w 55"/>
                <a:gd name="T97" fmla="*/ 1 h 22"/>
                <a:gd name="T98" fmla="*/ 20 w 55"/>
                <a:gd name="T99" fmla="*/ 1 h 22"/>
                <a:gd name="T100" fmla="*/ 34 w 55"/>
                <a:gd name="T101" fmla="*/ 0 h 22"/>
                <a:gd name="T102" fmla="*/ 21 w 55"/>
                <a:gd name="T103" fmla="*/ 0 h 22"/>
                <a:gd name="T104" fmla="*/ 33 w 55"/>
                <a:gd name="T105" fmla="*/ 1 h 22"/>
                <a:gd name="T106" fmla="*/ 33 w 55"/>
                <a:gd name="T107" fmla="*/ 1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2"/>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1"/>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20"/>
                    <a:pt x="11" y="20"/>
                  </a:cubicBezTo>
                  <a:close/>
                  <a:moveTo>
                    <a:pt x="46" y="20"/>
                  </a:moveTo>
                  <a:cubicBezTo>
                    <a:pt x="46" y="19"/>
                    <a:pt x="46" y="19"/>
                    <a:pt x="46" y="19"/>
                  </a:cubicBezTo>
                  <a:cubicBezTo>
                    <a:pt x="46" y="19"/>
                    <a:pt x="47" y="19"/>
                    <a:pt x="47" y="19"/>
                  </a:cubicBezTo>
                  <a:cubicBezTo>
                    <a:pt x="47" y="19"/>
                    <a:pt x="47" y="19"/>
                    <a:pt x="47" y="19"/>
                  </a:cubicBezTo>
                  <a:cubicBezTo>
                    <a:pt x="47" y="19"/>
                    <a:pt x="46" y="20"/>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4"/>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2"/>
                  </a:cubicBezTo>
                  <a:cubicBezTo>
                    <a:pt x="55" y="13"/>
                    <a:pt x="55" y="13"/>
                    <a:pt x="55" y="13"/>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2"/>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9"/>
                  </a:cubicBezTo>
                  <a:cubicBezTo>
                    <a:pt x="2" y="9"/>
                    <a:pt x="2" y="9"/>
                    <a:pt x="2" y="9"/>
                  </a:cubicBezTo>
                  <a:cubicBezTo>
                    <a:pt x="1" y="9"/>
                    <a:pt x="1" y="10"/>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5"/>
                    <a:pt x="5" y="5"/>
                    <a:pt x="5" y="5"/>
                  </a:cubicBezTo>
                  <a:cubicBezTo>
                    <a:pt x="5" y="5"/>
                    <a:pt x="5" y="5"/>
                    <a:pt x="5" y="5"/>
                  </a:cubicBezTo>
                  <a:cubicBezTo>
                    <a:pt x="5" y="6"/>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4"/>
                  </a:cubicBezTo>
                  <a:cubicBezTo>
                    <a:pt x="47" y="3"/>
                    <a:pt x="47" y="3"/>
                    <a:pt x="47" y="3"/>
                  </a:cubicBezTo>
                  <a:cubicBezTo>
                    <a:pt x="48" y="3"/>
                    <a:pt x="48" y="4"/>
                    <a:pt x="48" y="4"/>
                  </a:cubicBezTo>
                  <a:close/>
                  <a:moveTo>
                    <a:pt x="9" y="4"/>
                  </a:moveTo>
                  <a:cubicBezTo>
                    <a:pt x="9" y="3"/>
                    <a:pt x="9" y="3"/>
                    <a:pt x="9" y="3"/>
                  </a:cubicBezTo>
                  <a:cubicBezTo>
                    <a:pt x="9" y="3"/>
                    <a:pt x="9" y="3"/>
                    <a:pt x="10" y="3"/>
                  </a:cubicBezTo>
                  <a:cubicBezTo>
                    <a:pt x="10" y="3"/>
                    <a:pt x="10" y="3"/>
                    <a:pt x="10" y="3"/>
                  </a:cubicBezTo>
                  <a:cubicBezTo>
                    <a:pt x="9" y="3"/>
                    <a:pt x="9" y="3"/>
                    <a:pt x="9" y="4"/>
                  </a:cubicBezTo>
                  <a:close/>
                  <a:moveTo>
                    <a:pt x="46" y="3"/>
                  </a:moveTo>
                  <a:cubicBezTo>
                    <a:pt x="45" y="3"/>
                    <a:pt x="45" y="3"/>
                    <a:pt x="45" y="3"/>
                  </a:cubicBezTo>
                  <a:cubicBezTo>
                    <a:pt x="45" y="2"/>
                    <a:pt x="45" y="2"/>
                    <a:pt x="45" y="2"/>
                  </a:cubicBezTo>
                  <a:cubicBezTo>
                    <a:pt x="45" y="2"/>
                    <a:pt x="46" y="3"/>
                    <a:pt x="46" y="3"/>
                  </a:cubicBezTo>
                  <a:close/>
                  <a:moveTo>
                    <a:pt x="11" y="3"/>
                  </a:moveTo>
                  <a:cubicBezTo>
                    <a:pt x="11" y="2"/>
                    <a:pt x="11" y="2"/>
                    <a:pt x="11" y="2"/>
                  </a:cubicBezTo>
                  <a:cubicBezTo>
                    <a:pt x="11" y="2"/>
                    <a:pt x="12" y="2"/>
                    <a:pt x="12" y="2"/>
                  </a:cubicBezTo>
                  <a:cubicBezTo>
                    <a:pt x="12" y="2"/>
                    <a:pt x="12" y="2"/>
                    <a:pt x="12" y="2"/>
                  </a:cubicBezTo>
                  <a:cubicBezTo>
                    <a:pt x="12" y="2"/>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1"/>
                    <a:pt x="14" y="1"/>
                    <a:pt x="15" y="1"/>
                  </a:cubicBezTo>
                  <a:cubicBezTo>
                    <a:pt x="15" y="2"/>
                    <a:pt x="15" y="2"/>
                    <a:pt x="15" y="2"/>
                  </a:cubicBezTo>
                  <a:cubicBezTo>
                    <a:pt x="14" y="2"/>
                    <a:pt x="14" y="2"/>
                    <a:pt x="14" y="2"/>
                  </a:cubicBezTo>
                  <a:close/>
                  <a:moveTo>
                    <a:pt x="41" y="2"/>
                  </a:moveTo>
                  <a:cubicBezTo>
                    <a:pt x="40" y="2"/>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0"/>
                    <a:pt x="32" y="0"/>
                    <a:pt x="32" y="0"/>
                  </a:cubicBezTo>
                  <a:cubicBezTo>
                    <a:pt x="32" y="0"/>
                    <a:pt x="32" y="0"/>
                    <a:pt x="32" y="0"/>
                  </a:cubicBezTo>
                  <a:cubicBezTo>
                    <a:pt x="32" y="0"/>
                    <a:pt x="33" y="0"/>
                    <a:pt x="33" y="0"/>
                  </a:cubicBezTo>
                  <a:lnTo>
                    <a:pt x="33" y="1"/>
                  </a:ln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761"/>
            <p:cNvSpPr>
              <a:spLocks/>
            </p:cNvSpPr>
            <p:nvPr/>
          </p:nvSpPr>
          <p:spPr bwMode="auto">
            <a:xfrm>
              <a:off x="8678117" y="8807959"/>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2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7"/>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2"/>
                    <a:pt x="6" y="2"/>
                  </a:cubicBezTo>
                  <a:cubicBezTo>
                    <a:pt x="6" y="2"/>
                    <a:pt x="7" y="2"/>
                    <a:pt x="7" y="2"/>
                  </a:cubicBezTo>
                  <a:cubicBezTo>
                    <a:pt x="7" y="0"/>
                    <a:pt x="7" y="0"/>
                    <a:pt x="7" y="0"/>
                  </a:cubicBezTo>
                  <a:cubicBezTo>
                    <a:pt x="8" y="0"/>
                    <a:pt x="8" y="0"/>
                    <a:pt x="8" y="0"/>
                  </a:cubicBezTo>
                  <a:cubicBezTo>
                    <a:pt x="8" y="2"/>
                    <a:pt x="8" y="2"/>
                    <a:pt x="8" y="2"/>
                  </a:cubicBezTo>
                  <a:cubicBezTo>
                    <a:pt x="9" y="2"/>
                    <a:pt x="10" y="3"/>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762"/>
            <p:cNvSpPr>
              <a:spLocks/>
            </p:cNvSpPr>
            <p:nvPr/>
          </p:nvSpPr>
          <p:spPr bwMode="auto">
            <a:xfrm>
              <a:off x="8136383" y="903715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3 h 20"/>
                <a:gd name="T10" fmla="*/ 33 w 65"/>
                <a:gd name="T11" fmla="*/ 13 h 20"/>
                <a:gd name="T12" fmla="*/ 30 w 65"/>
                <a:gd name="T13" fmla="*/ 13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8"/>
                    <a:pt x="56" y="8"/>
                    <a:pt x="54" y="9"/>
                  </a:cubicBezTo>
                  <a:cubicBezTo>
                    <a:pt x="52" y="10"/>
                    <a:pt x="50" y="11"/>
                    <a:pt x="48" y="11"/>
                  </a:cubicBezTo>
                  <a:cubicBezTo>
                    <a:pt x="46" y="11"/>
                    <a:pt x="44" y="12"/>
                    <a:pt x="42" y="12"/>
                  </a:cubicBezTo>
                  <a:cubicBezTo>
                    <a:pt x="40" y="12"/>
                    <a:pt x="38" y="12"/>
                    <a:pt x="36" y="13"/>
                  </a:cubicBezTo>
                  <a:cubicBezTo>
                    <a:pt x="35" y="13"/>
                    <a:pt x="34" y="13"/>
                    <a:pt x="33" y="13"/>
                  </a:cubicBezTo>
                  <a:cubicBezTo>
                    <a:pt x="32" y="13"/>
                    <a:pt x="31" y="13"/>
                    <a:pt x="30" y="13"/>
                  </a:cubicBezTo>
                  <a:cubicBezTo>
                    <a:pt x="28" y="12"/>
                    <a:pt x="26" y="12"/>
                    <a:pt x="24" y="12"/>
                  </a:cubicBezTo>
                  <a:cubicBezTo>
                    <a:pt x="22" y="12"/>
                    <a:pt x="20" y="11"/>
                    <a:pt x="18" y="11"/>
                  </a:cubicBezTo>
                  <a:cubicBezTo>
                    <a:pt x="16" y="11"/>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20"/>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763"/>
            <p:cNvSpPr>
              <a:spLocks/>
            </p:cNvSpPr>
            <p:nvPr/>
          </p:nvSpPr>
          <p:spPr bwMode="auto">
            <a:xfrm>
              <a:off x="8136383" y="8495420"/>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0"/>
                    <a:pt x="0" y="7"/>
                    <a:pt x="0" y="15"/>
                  </a:cubicBezTo>
                  <a:cubicBezTo>
                    <a:pt x="0" y="23"/>
                    <a:pt x="15" y="30"/>
                    <a:pt x="33" y="30"/>
                  </a:cubicBezTo>
                  <a:cubicBezTo>
                    <a:pt x="51" y="30"/>
                    <a:pt x="65" y="25"/>
                    <a:pt x="65" y="15"/>
                  </a:cubicBezTo>
                  <a:cubicBezTo>
                    <a:pt x="65" y="7"/>
                    <a:pt x="51" y="0"/>
                    <a:pt x="33"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764"/>
            <p:cNvSpPr>
              <a:spLocks noChangeArrowheads="1"/>
            </p:cNvSpPr>
            <p:nvPr/>
          </p:nvSpPr>
          <p:spPr bwMode="auto">
            <a:xfrm>
              <a:off x="8261399" y="8537092"/>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765"/>
            <p:cNvSpPr>
              <a:spLocks noEditPoints="1"/>
            </p:cNvSpPr>
            <p:nvPr/>
          </p:nvSpPr>
          <p:spPr bwMode="auto">
            <a:xfrm>
              <a:off x="8240563" y="8537092"/>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19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6 h 23"/>
                <a:gd name="T50" fmla="*/ 2 w 55"/>
                <a:gd name="T51" fmla="*/ 15 h 23"/>
                <a:gd name="T52" fmla="*/ 55 w 55"/>
                <a:gd name="T53" fmla="*/ 14 h 23"/>
                <a:gd name="T54" fmla="*/ 55 w 55"/>
                <a:gd name="T55" fmla="*/ 14 h 23"/>
                <a:gd name="T56" fmla="*/ 1 w 55"/>
                <a:gd name="T57" fmla="*/ 11 h 23"/>
                <a:gd name="T58" fmla="*/ 55 w 55"/>
                <a:gd name="T59" fmla="*/ 11 h 23"/>
                <a:gd name="T60" fmla="*/ 55 w 55"/>
                <a:gd name="T61" fmla="*/ 11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1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2"/>
                    <a:pt x="28" y="22"/>
                    <a:pt x="28" y="22"/>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2"/>
                    <a:pt x="23" y="22"/>
                  </a:cubicBezTo>
                  <a:cubicBezTo>
                    <a:pt x="23" y="22"/>
                    <a:pt x="23" y="22"/>
                    <a:pt x="23" y="22"/>
                  </a:cubicBezTo>
                  <a:cubicBezTo>
                    <a:pt x="23" y="22"/>
                    <a:pt x="23" y="22"/>
                    <a:pt x="24" y="22"/>
                  </a:cubicBezTo>
                  <a:lnTo>
                    <a:pt x="24" y="23"/>
                  </a:ln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1"/>
                    <a:pt x="15" y="21"/>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0"/>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0"/>
                    <a:pt x="44" y="21"/>
                    <a:pt x="43" y="21"/>
                  </a:cubicBezTo>
                  <a:close/>
                  <a:moveTo>
                    <a:pt x="11" y="20"/>
                  </a:moveTo>
                  <a:cubicBezTo>
                    <a:pt x="11" y="20"/>
                    <a:pt x="10" y="20"/>
                    <a:pt x="10" y="20"/>
                  </a:cubicBezTo>
                  <a:cubicBezTo>
                    <a:pt x="10" y="19"/>
                    <a:pt x="10" y="19"/>
                    <a:pt x="10" y="19"/>
                  </a:cubicBezTo>
                  <a:cubicBezTo>
                    <a:pt x="10" y="20"/>
                    <a:pt x="11" y="20"/>
                    <a:pt x="11" y="20"/>
                  </a:cubicBezTo>
                  <a:close/>
                  <a:moveTo>
                    <a:pt x="46" y="20"/>
                  </a:moveTo>
                  <a:cubicBezTo>
                    <a:pt x="46" y="19"/>
                    <a:pt x="46" y="19"/>
                    <a:pt x="46" y="19"/>
                  </a:cubicBezTo>
                  <a:cubicBezTo>
                    <a:pt x="46" y="19"/>
                    <a:pt x="47" y="19"/>
                    <a:pt x="47" y="19"/>
                  </a:cubicBezTo>
                  <a:cubicBezTo>
                    <a:pt x="47" y="19"/>
                    <a:pt x="47" y="19"/>
                    <a:pt x="47" y="19"/>
                  </a:cubicBezTo>
                  <a:cubicBezTo>
                    <a:pt x="47" y="20"/>
                    <a:pt x="46" y="20"/>
                    <a:pt x="46" y="20"/>
                  </a:cubicBezTo>
                  <a:close/>
                  <a:moveTo>
                    <a:pt x="8" y="19"/>
                  </a:moveTo>
                  <a:cubicBezTo>
                    <a:pt x="8" y="19"/>
                    <a:pt x="8" y="19"/>
                    <a:pt x="7" y="19"/>
                  </a:cubicBezTo>
                  <a:cubicBezTo>
                    <a:pt x="7" y="18"/>
                    <a:pt x="7" y="18"/>
                    <a:pt x="7" y="18"/>
                  </a:cubicBezTo>
                  <a:cubicBezTo>
                    <a:pt x="8" y="19"/>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9"/>
                    <a:pt x="48" y="19"/>
                  </a:cubicBezTo>
                  <a:close/>
                  <a:moveTo>
                    <a:pt x="6" y="18"/>
                  </a:moveTo>
                  <a:cubicBezTo>
                    <a:pt x="6" y="18"/>
                    <a:pt x="5" y="18"/>
                    <a:pt x="5" y="18"/>
                  </a:cubicBezTo>
                  <a:cubicBezTo>
                    <a:pt x="5" y="17"/>
                    <a:pt x="5" y="17"/>
                    <a:pt x="5" y="17"/>
                  </a:cubicBezTo>
                  <a:cubicBezTo>
                    <a:pt x="6" y="17"/>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7"/>
                    <a:pt x="51" y="18"/>
                  </a:cubicBezTo>
                  <a:close/>
                  <a:moveTo>
                    <a:pt x="4" y="17"/>
                  </a:moveTo>
                  <a:cubicBezTo>
                    <a:pt x="3" y="17"/>
                    <a:pt x="3" y="16"/>
                    <a:pt x="3" y="16"/>
                  </a:cubicBezTo>
                  <a:cubicBezTo>
                    <a:pt x="3" y="16"/>
                    <a:pt x="3" y="16"/>
                    <a:pt x="3" y="16"/>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5"/>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1"/>
                  </a:moveTo>
                  <a:cubicBezTo>
                    <a:pt x="55" y="11"/>
                    <a:pt x="55" y="11"/>
                    <a:pt x="55" y="11"/>
                  </a:cubicBezTo>
                  <a:cubicBezTo>
                    <a:pt x="55" y="11"/>
                    <a:pt x="55" y="11"/>
                    <a:pt x="55" y="11"/>
                  </a:cubicBezTo>
                  <a:cubicBezTo>
                    <a:pt x="55" y="11"/>
                    <a:pt x="55" y="11"/>
                    <a:pt x="55" y="11"/>
                  </a:cubicBezTo>
                  <a:cubicBezTo>
                    <a:pt x="55" y="11"/>
                    <a:pt x="55" y="11"/>
                    <a:pt x="55" y="10"/>
                  </a:cubicBezTo>
                  <a:cubicBezTo>
                    <a:pt x="55" y="10"/>
                    <a:pt x="55" y="10"/>
                    <a:pt x="55" y="10"/>
                  </a:cubicBezTo>
                  <a:cubicBezTo>
                    <a:pt x="55" y="10"/>
                    <a:pt x="55" y="11"/>
                    <a:pt x="55" y="11"/>
                  </a:cubicBez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8"/>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6"/>
                    <a:pt x="5" y="5"/>
                    <a:pt x="5" y="5"/>
                  </a:cubicBezTo>
                  <a:cubicBezTo>
                    <a:pt x="5" y="5"/>
                    <a:pt x="5" y="5"/>
                    <a:pt x="5" y="5"/>
                  </a:cubicBezTo>
                  <a:cubicBezTo>
                    <a:pt x="5" y="6"/>
                    <a:pt x="4" y="6"/>
                    <a:pt x="4" y="6"/>
                  </a:cubicBezTo>
                  <a:close/>
                  <a:moveTo>
                    <a:pt x="51" y="6"/>
                  </a:moveTo>
                  <a:cubicBezTo>
                    <a:pt x="50" y="5"/>
                    <a:pt x="50" y="5"/>
                    <a:pt x="49" y="5"/>
                  </a:cubicBezTo>
                  <a:cubicBezTo>
                    <a:pt x="50" y="4"/>
                    <a:pt x="50" y="4"/>
                    <a:pt x="50" y="4"/>
                  </a:cubicBezTo>
                  <a:cubicBezTo>
                    <a:pt x="50" y="5"/>
                    <a:pt x="50" y="5"/>
                    <a:pt x="51" y="5"/>
                  </a:cubicBezTo>
                  <a:lnTo>
                    <a:pt x="51" y="6"/>
                  </a:lnTo>
                  <a:close/>
                  <a:moveTo>
                    <a:pt x="6" y="5"/>
                  </a:moveTo>
                  <a:cubicBezTo>
                    <a:pt x="6" y="4"/>
                    <a:pt x="6" y="4"/>
                    <a:pt x="6" y="4"/>
                  </a:cubicBezTo>
                  <a:cubicBezTo>
                    <a:pt x="6" y="4"/>
                    <a:pt x="7" y="4"/>
                    <a:pt x="7" y="4"/>
                  </a:cubicBezTo>
                  <a:cubicBezTo>
                    <a:pt x="7" y="4"/>
                    <a:pt x="7" y="4"/>
                    <a:pt x="7" y="4"/>
                  </a:cubicBezTo>
                  <a:cubicBezTo>
                    <a:pt x="7" y="4"/>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3"/>
                    <a:pt x="9" y="4"/>
                    <a:pt x="9" y="4"/>
                  </a:cubicBezTo>
                  <a:close/>
                  <a:moveTo>
                    <a:pt x="46" y="3"/>
                  </a:moveTo>
                  <a:cubicBezTo>
                    <a:pt x="45" y="3"/>
                    <a:pt x="45" y="3"/>
                    <a:pt x="45" y="3"/>
                  </a:cubicBezTo>
                  <a:cubicBezTo>
                    <a:pt x="45" y="2"/>
                    <a:pt x="45" y="2"/>
                    <a:pt x="45" y="2"/>
                  </a:cubicBezTo>
                  <a:cubicBezTo>
                    <a:pt x="45" y="3"/>
                    <a:pt x="46" y="3"/>
                    <a:pt x="46" y="3"/>
                  </a:cubicBezTo>
                  <a:close/>
                  <a:moveTo>
                    <a:pt x="11" y="3"/>
                  </a:moveTo>
                  <a:cubicBezTo>
                    <a:pt x="11" y="2"/>
                    <a:pt x="11" y="2"/>
                    <a:pt x="11" y="2"/>
                  </a:cubicBezTo>
                  <a:cubicBezTo>
                    <a:pt x="11" y="2"/>
                    <a:pt x="12" y="2"/>
                    <a:pt x="12" y="2"/>
                  </a:cubicBezTo>
                  <a:cubicBezTo>
                    <a:pt x="12" y="2"/>
                    <a:pt x="12" y="2"/>
                    <a:pt x="12" y="2"/>
                  </a:cubicBezTo>
                  <a:cubicBezTo>
                    <a:pt x="12" y="3"/>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2"/>
                    <a:pt x="14" y="2"/>
                    <a:pt x="15" y="1"/>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1"/>
                  </a:cubicBezTo>
                  <a:lnTo>
                    <a:pt x="41" y="2"/>
                  </a:lnTo>
                  <a:close/>
                  <a:moveTo>
                    <a:pt x="16" y="2"/>
                  </a:moveTo>
                  <a:cubicBezTo>
                    <a:pt x="16" y="1"/>
                    <a:pt x="16" y="1"/>
                    <a:pt x="16" y="1"/>
                  </a:cubicBezTo>
                  <a:cubicBezTo>
                    <a:pt x="17" y="1"/>
                    <a:pt x="17" y="1"/>
                    <a:pt x="17" y="1"/>
                  </a:cubicBezTo>
                  <a:cubicBezTo>
                    <a:pt x="17" y="1"/>
                    <a:pt x="17" y="1"/>
                    <a:pt x="17" y="1"/>
                  </a:cubicBezTo>
                  <a:cubicBezTo>
                    <a:pt x="17" y="1"/>
                    <a:pt x="17" y="1"/>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1"/>
                  </a:cubicBez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766"/>
            <p:cNvSpPr>
              <a:spLocks/>
            </p:cNvSpPr>
            <p:nvPr/>
          </p:nvSpPr>
          <p:spPr bwMode="auto">
            <a:xfrm>
              <a:off x="8678117" y="8557928"/>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767"/>
            <p:cNvSpPr>
              <a:spLocks/>
            </p:cNvSpPr>
            <p:nvPr/>
          </p:nvSpPr>
          <p:spPr bwMode="auto">
            <a:xfrm>
              <a:off x="8136383" y="8828795"/>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5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20"/>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7"/>
                    <a:pt x="58" y="16"/>
                    <a:pt x="60" y="15"/>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768"/>
            <p:cNvSpPr>
              <a:spLocks noChangeArrowheads="1"/>
            </p:cNvSpPr>
            <p:nvPr/>
          </p:nvSpPr>
          <p:spPr bwMode="auto">
            <a:xfrm>
              <a:off x="8136383" y="832873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Oval 769"/>
            <p:cNvSpPr>
              <a:spLocks noChangeArrowheads="1"/>
            </p:cNvSpPr>
            <p:nvPr/>
          </p:nvSpPr>
          <p:spPr bwMode="auto">
            <a:xfrm>
              <a:off x="8261399" y="8370405"/>
              <a:ext cx="1125141" cy="479227"/>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770"/>
            <p:cNvSpPr>
              <a:spLocks noEditPoints="1"/>
            </p:cNvSpPr>
            <p:nvPr/>
          </p:nvSpPr>
          <p:spPr bwMode="auto">
            <a:xfrm>
              <a:off x="8240563" y="8370405"/>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20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5 h 23"/>
                <a:gd name="T50" fmla="*/ 1 w 55"/>
                <a:gd name="T51" fmla="*/ 14 h 23"/>
                <a:gd name="T52" fmla="*/ 54 w 55"/>
                <a:gd name="T53" fmla="*/ 14 h 23"/>
                <a:gd name="T54" fmla="*/ 1 w 55"/>
                <a:gd name="T55" fmla="*/ 13 h 23"/>
                <a:gd name="T56" fmla="*/ 1 w 55"/>
                <a:gd name="T57" fmla="*/ 13 h 23"/>
                <a:gd name="T58" fmla="*/ 55 w 55"/>
                <a:gd name="T59" fmla="*/ 11 h 23"/>
                <a:gd name="T60" fmla="*/ 55 w 55"/>
                <a:gd name="T61" fmla="*/ 12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2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3"/>
                    <a:pt x="28" y="23"/>
                    <a:pt x="28" y="23"/>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3"/>
                    <a:pt x="23" y="23"/>
                  </a:cubicBezTo>
                  <a:cubicBezTo>
                    <a:pt x="23" y="22"/>
                    <a:pt x="23" y="22"/>
                    <a:pt x="23" y="22"/>
                  </a:cubicBezTo>
                  <a:cubicBezTo>
                    <a:pt x="23" y="22"/>
                    <a:pt x="23" y="22"/>
                    <a:pt x="24" y="22"/>
                  </a:cubicBezTo>
                  <a:lnTo>
                    <a:pt x="24" y="23"/>
                  </a:lnTo>
                  <a:close/>
                  <a:moveTo>
                    <a:pt x="33" y="23"/>
                  </a:moveTo>
                  <a:cubicBezTo>
                    <a:pt x="33" y="22"/>
                    <a:pt x="33" y="22"/>
                    <a:pt x="33" y="22"/>
                  </a:cubicBezTo>
                  <a:cubicBezTo>
                    <a:pt x="33" y="22"/>
                    <a:pt x="34" y="22"/>
                    <a:pt x="34" y="22"/>
                  </a:cubicBezTo>
                  <a:cubicBezTo>
                    <a:pt x="34" y="22"/>
                    <a:pt x="34" y="22"/>
                    <a:pt x="34" y="22"/>
                  </a:cubicBezTo>
                  <a:cubicBezTo>
                    <a:pt x="34" y="22"/>
                    <a:pt x="33" y="23"/>
                    <a:pt x="33" y="23"/>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2"/>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2"/>
                    <a:pt x="15" y="22"/>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1"/>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1"/>
                    <a:pt x="44" y="21"/>
                    <a:pt x="43" y="21"/>
                  </a:cubicBezTo>
                  <a:close/>
                  <a:moveTo>
                    <a:pt x="11" y="20"/>
                  </a:moveTo>
                  <a:cubicBezTo>
                    <a:pt x="11" y="20"/>
                    <a:pt x="10" y="20"/>
                    <a:pt x="10" y="20"/>
                  </a:cubicBezTo>
                  <a:cubicBezTo>
                    <a:pt x="10" y="20"/>
                    <a:pt x="10" y="20"/>
                    <a:pt x="10" y="20"/>
                  </a:cubicBezTo>
                  <a:cubicBezTo>
                    <a:pt x="10" y="20"/>
                    <a:pt x="11" y="20"/>
                    <a:pt x="11" y="20"/>
                  </a:cubicBezTo>
                  <a:close/>
                  <a:moveTo>
                    <a:pt x="46" y="20"/>
                  </a:moveTo>
                  <a:cubicBezTo>
                    <a:pt x="46" y="20"/>
                    <a:pt x="46" y="20"/>
                    <a:pt x="46" y="20"/>
                  </a:cubicBezTo>
                  <a:cubicBezTo>
                    <a:pt x="46" y="19"/>
                    <a:pt x="47" y="19"/>
                    <a:pt x="47" y="19"/>
                  </a:cubicBezTo>
                  <a:cubicBezTo>
                    <a:pt x="47" y="20"/>
                    <a:pt x="47" y="20"/>
                    <a:pt x="47" y="20"/>
                  </a:cubicBezTo>
                  <a:cubicBezTo>
                    <a:pt x="47" y="20"/>
                    <a:pt x="46" y="20"/>
                    <a:pt x="46" y="20"/>
                  </a:cubicBezTo>
                  <a:close/>
                  <a:moveTo>
                    <a:pt x="8" y="19"/>
                  </a:moveTo>
                  <a:cubicBezTo>
                    <a:pt x="8" y="19"/>
                    <a:pt x="8" y="19"/>
                    <a:pt x="7" y="19"/>
                  </a:cubicBezTo>
                  <a:cubicBezTo>
                    <a:pt x="7" y="19"/>
                    <a:pt x="7" y="19"/>
                    <a:pt x="7" y="19"/>
                  </a:cubicBezTo>
                  <a:cubicBezTo>
                    <a:pt x="8" y="19"/>
                    <a:pt x="8" y="19"/>
                    <a:pt x="9" y="19"/>
                  </a:cubicBezTo>
                  <a:lnTo>
                    <a:pt x="8" y="19"/>
                  </a:lnTo>
                  <a:close/>
                  <a:moveTo>
                    <a:pt x="48" y="19"/>
                  </a:moveTo>
                  <a:cubicBezTo>
                    <a:pt x="48" y="19"/>
                    <a:pt x="48" y="19"/>
                    <a:pt x="48" y="19"/>
                  </a:cubicBezTo>
                  <a:cubicBezTo>
                    <a:pt x="49" y="18"/>
                    <a:pt x="49" y="18"/>
                    <a:pt x="49" y="18"/>
                  </a:cubicBezTo>
                  <a:cubicBezTo>
                    <a:pt x="50" y="18"/>
                    <a:pt x="50" y="18"/>
                    <a:pt x="50" y="18"/>
                  </a:cubicBezTo>
                  <a:cubicBezTo>
                    <a:pt x="49" y="19"/>
                    <a:pt x="49" y="19"/>
                    <a:pt x="48" y="19"/>
                  </a:cubicBezTo>
                  <a:close/>
                  <a:moveTo>
                    <a:pt x="6" y="18"/>
                  </a:moveTo>
                  <a:cubicBezTo>
                    <a:pt x="6" y="18"/>
                    <a:pt x="5" y="18"/>
                    <a:pt x="5" y="18"/>
                  </a:cubicBezTo>
                  <a:cubicBezTo>
                    <a:pt x="5" y="17"/>
                    <a:pt x="5" y="17"/>
                    <a:pt x="5" y="17"/>
                  </a:cubicBezTo>
                  <a:cubicBezTo>
                    <a:pt x="6" y="18"/>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8"/>
                    <a:pt x="51" y="18"/>
                  </a:cubicBezTo>
                  <a:close/>
                  <a:moveTo>
                    <a:pt x="4" y="17"/>
                  </a:moveTo>
                  <a:cubicBezTo>
                    <a:pt x="3" y="17"/>
                    <a:pt x="3" y="16"/>
                    <a:pt x="3" y="16"/>
                  </a:cubicBezTo>
                  <a:cubicBezTo>
                    <a:pt x="3" y="16"/>
                    <a:pt x="3" y="16"/>
                    <a:pt x="3" y="16"/>
                  </a:cubicBezTo>
                  <a:cubicBezTo>
                    <a:pt x="3" y="16"/>
                    <a:pt x="4" y="16"/>
                    <a:pt x="4" y="17"/>
                  </a:cubicBezTo>
                  <a:close/>
                  <a:moveTo>
                    <a:pt x="53" y="16"/>
                  </a:moveTo>
                  <a:cubicBezTo>
                    <a:pt x="53" y="16"/>
                    <a:pt x="53" y="16"/>
                    <a:pt x="53" y="16"/>
                  </a:cubicBezTo>
                  <a:cubicBezTo>
                    <a:pt x="53" y="16"/>
                    <a:pt x="53" y="15"/>
                    <a:pt x="53" y="15"/>
                  </a:cubicBezTo>
                  <a:cubicBezTo>
                    <a:pt x="54" y="15"/>
                    <a:pt x="54" y="15"/>
                    <a:pt x="54" y="15"/>
                  </a:cubicBezTo>
                  <a:cubicBezTo>
                    <a:pt x="53" y="16"/>
                    <a:pt x="53" y="16"/>
                    <a:pt x="53" y="16"/>
                  </a:cubicBezTo>
                  <a:close/>
                  <a:moveTo>
                    <a:pt x="2" y="15"/>
                  </a:moveTo>
                  <a:cubicBezTo>
                    <a:pt x="2" y="15"/>
                    <a:pt x="1" y="14"/>
                    <a:pt x="1" y="14"/>
                  </a:cubicBezTo>
                  <a:cubicBezTo>
                    <a:pt x="1" y="14"/>
                    <a:pt x="1" y="14"/>
                    <a:pt x="1" y="14"/>
                  </a:cubicBezTo>
                  <a:cubicBezTo>
                    <a:pt x="2" y="14"/>
                    <a:pt x="2" y="15"/>
                    <a:pt x="2" y="15"/>
                  </a:cubicBezTo>
                  <a:close/>
                  <a:moveTo>
                    <a:pt x="55" y="14"/>
                  </a:moveTo>
                  <a:cubicBezTo>
                    <a:pt x="54" y="14"/>
                    <a:pt x="54" y="14"/>
                    <a:pt x="54" y="14"/>
                  </a:cubicBezTo>
                  <a:cubicBezTo>
                    <a:pt x="54" y="14"/>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2"/>
                  </a:moveTo>
                  <a:cubicBezTo>
                    <a:pt x="55" y="12"/>
                    <a:pt x="55" y="12"/>
                    <a:pt x="55" y="12"/>
                  </a:cubicBezTo>
                  <a:cubicBezTo>
                    <a:pt x="55" y="12"/>
                    <a:pt x="55" y="12"/>
                    <a:pt x="55" y="12"/>
                  </a:cubicBezTo>
                  <a:cubicBezTo>
                    <a:pt x="55" y="11"/>
                    <a:pt x="55" y="11"/>
                    <a:pt x="55" y="11"/>
                  </a:cubicBezTo>
                  <a:cubicBezTo>
                    <a:pt x="55" y="11"/>
                    <a:pt x="55" y="11"/>
                    <a:pt x="55" y="10"/>
                  </a:cubicBezTo>
                  <a:cubicBezTo>
                    <a:pt x="55" y="10"/>
                    <a:pt x="55" y="10"/>
                    <a:pt x="55" y="10"/>
                  </a:cubicBezTo>
                  <a:cubicBezTo>
                    <a:pt x="55" y="11"/>
                    <a:pt x="55" y="11"/>
                    <a:pt x="55" y="11"/>
                  </a:cubicBezTo>
                  <a:lnTo>
                    <a:pt x="55" y="12"/>
                  </a:ln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9"/>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7"/>
                    <a:pt x="52" y="6"/>
                  </a:cubicBezTo>
                  <a:cubicBezTo>
                    <a:pt x="52" y="6"/>
                    <a:pt x="52" y="6"/>
                    <a:pt x="52" y="6"/>
                  </a:cubicBezTo>
                  <a:cubicBezTo>
                    <a:pt x="52" y="6"/>
                    <a:pt x="53" y="7"/>
                    <a:pt x="53" y="7"/>
                  </a:cubicBezTo>
                  <a:close/>
                  <a:moveTo>
                    <a:pt x="4" y="6"/>
                  </a:moveTo>
                  <a:cubicBezTo>
                    <a:pt x="4" y="6"/>
                    <a:pt x="4" y="6"/>
                    <a:pt x="4" y="6"/>
                  </a:cubicBezTo>
                  <a:cubicBezTo>
                    <a:pt x="4" y="6"/>
                    <a:pt x="5" y="5"/>
                    <a:pt x="5" y="5"/>
                  </a:cubicBezTo>
                  <a:cubicBezTo>
                    <a:pt x="5" y="6"/>
                    <a:pt x="5" y="6"/>
                    <a:pt x="5" y="6"/>
                  </a:cubicBezTo>
                  <a:cubicBezTo>
                    <a:pt x="5" y="6"/>
                    <a:pt x="4" y="6"/>
                    <a:pt x="4" y="6"/>
                  </a:cubicBezTo>
                  <a:close/>
                  <a:moveTo>
                    <a:pt x="51" y="6"/>
                  </a:moveTo>
                  <a:cubicBezTo>
                    <a:pt x="50" y="5"/>
                    <a:pt x="50" y="5"/>
                    <a:pt x="49" y="5"/>
                  </a:cubicBezTo>
                  <a:cubicBezTo>
                    <a:pt x="50" y="5"/>
                    <a:pt x="50" y="5"/>
                    <a:pt x="50" y="5"/>
                  </a:cubicBezTo>
                  <a:cubicBezTo>
                    <a:pt x="50" y="5"/>
                    <a:pt x="50" y="5"/>
                    <a:pt x="51" y="5"/>
                  </a:cubicBezTo>
                  <a:lnTo>
                    <a:pt x="51" y="6"/>
                  </a:lnTo>
                  <a:close/>
                  <a:moveTo>
                    <a:pt x="6" y="5"/>
                  </a:moveTo>
                  <a:cubicBezTo>
                    <a:pt x="6" y="5"/>
                    <a:pt x="6" y="5"/>
                    <a:pt x="6" y="5"/>
                  </a:cubicBezTo>
                  <a:cubicBezTo>
                    <a:pt x="6" y="4"/>
                    <a:pt x="7" y="4"/>
                    <a:pt x="7" y="4"/>
                  </a:cubicBezTo>
                  <a:cubicBezTo>
                    <a:pt x="7" y="4"/>
                    <a:pt x="7" y="4"/>
                    <a:pt x="7" y="4"/>
                  </a:cubicBezTo>
                  <a:cubicBezTo>
                    <a:pt x="7" y="5"/>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4"/>
                    <a:pt x="9" y="4"/>
                    <a:pt x="9" y="4"/>
                  </a:cubicBezTo>
                  <a:close/>
                  <a:moveTo>
                    <a:pt x="46" y="3"/>
                  </a:moveTo>
                  <a:cubicBezTo>
                    <a:pt x="45" y="3"/>
                    <a:pt x="45" y="3"/>
                    <a:pt x="45" y="3"/>
                  </a:cubicBezTo>
                  <a:cubicBezTo>
                    <a:pt x="45" y="3"/>
                    <a:pt x="45" y="3"/>
                    <a:pt x="45" y="3"/>
                  </a:cubicBezTo>
                  <a:cubicBezTo>
                    <a:pt x="45" y="3"/>
                    <a:pt x="46" y="3"/>
                    <a:pt x="46" y="3"/>
                  </a:cubicBezTo>
                  <a:close/>
                  <a:moveTo>
                    <a:pt x="11" y="3"/>
                  </a:moveTo>
                  <a:cubicBezTo>
                    <a:pt x="11" y="3"/>
                    <a:pt x="11" y="3"/>
                    <a:pt x="11" y="3"/>
                  </a:cubicBezTo>
                  <a:cubicBezTo>
                    <a:pt x="11" y="2"/>
                    <a:pt x="12" y="2"/>
                    <a:pt x="12" y="2"/>
                  </a:cubicBezTo>
                  <a:cubicBezTo>
                    <a:pt x="12" y="3"/>
                    <a:pt x="12" y="3"/>
                    <a:pt x="12" y="3"/>
                  </a:cubicBezTo>
                  <a:cubicBezTo>
                    <a:pt x="12" y="3"/>
                    <a:pt x="12" y="3"/>
                    <a:pt x="11" y="3"/>
                  </a:cubicBezTo>
                  <a:close/>
                  <a:moveTo>
                    <a:pt x="43" y="3"/>
                  </a:moveTo>
                  <a:cubicBezTo>
                    <a:pt x="43" y="3"/>
                    <a:pt x="43" y="2"/>
                    <a:pt x="42" y="2"/>
                  </a:cubicBezTo>
                  <a:cubicBezTo>
                    <a:pt x="42" y="2"/>
                    <a:pt x="42" y="2"/>
                    <a:pt x="42" y="2"/>
                  </a:cubicBezTo>
                  <a:cubicBezTo>
                    <a:pt x="43" y="2"/>
                    <a:pt x="43" y="2"/>
                    <a:pt x="43" y="2"/>
                  </a:cubicBezTo>
                  <a:lnTo>
                    <a:pt x="43" y="3"/>
                  </a:lnTo>
                  <a:close/>
                  <a:moveTo>
                    <a:pt x="14" y="2"/>
                  </a:moveTo>
                  <a:cubicBezTo>
                    <a:pt x="14" y="2"/>
                    <a:pt x="14" y="2"/>
                    <a:pt x="14" y="2"/>
                  </a:cubicBezTo>
                  <a:cubicBezTo>
                    <a:pt x="14" y="2"/>
                    <a:pt x="14" y="2"/>
                    <a:pt x="15" y="2"/>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2"/>
                  </a:cubicBezTo>
                  <a:close/>
                  <a:moveTo>
                    <a:pt x="16" y="2"/>
                  </a:moveTo>
                  <a:cubicBezTo>
                    <a:pt x="16" y="1"/>
                    <a:pt x="16" y="1"/>
                    <a:pt x="16" y="1"/>
                  </a:cubicBezTo>
                  <a:cubicBezTo>
                    <a:pt x="17" y="1"/>
                    <a:pt x="17" y="1"/>
                    <a:pt x="17" y="1"/>
                  </a:cubicBezTo>
                  <a:cubicBezTo>
                    <a:pt x="17" y="1"/>
                    <a:pt x="17" y="1"/>
                    <a:pt x="17" y="1"/>
                  </a:cubicBezTo>
                  <a:cubicBezTo>
                    <a:pt x="17" y="2"/>
                    <a:pt x="17" y="2"/>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1"/>
                    <a:pt x="34" y="1"/>
                    <a:pt x="34" y="1"/>
                  </a:cubicBezTo>
                  <a:cubicBezTo>
                    <a:pt x="35" y="1"/>
                    <a:pt x="35" y="1"/>
                    <a:pt x="36" y="1"/>
                  </a:cubicBezTo>
                  <a:close/>
                  <a:moveTo>
                    <a:pt x="21" y="1"/>
                  </a:moveTo>
                  <a:cubicBezTo>
                    <a:pt x="21" y="1"/>
                    <a:pt x="21" y="1"/>
                    <a:pt x="21" y="1"/>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Freeform 771"/>
            <p:cNvSpPr>
              <a:spLocks/>
            </p:cNvSpPr>
            <p:nvPr/>
          </p:nvSpPr>
          <p:spPr bwMode="auto">
            <a:xfrm>
              <a:off x="8678117" y="8432912"/>
              <a:ext cx="333375" cy="333375"/>
            </a:xfrm>
            <a:custGeom>
              <a:avLst/>
              <a:gdLst>
                <a:gd name="T0" fmla="*/ 11 w 16"/>
                <a:gd name="T1" fmla="*/ 6 h 16"/>
                <a:gd name="T2" fmla="*/ 8 w 16"/>
                <a:gd name="T3" fmla="*/ 3 h 16"/>
                <a:gd name="T4" fmla="*/ 6 w 16"/>
                <a:gd name="T5" fmla="*/ 4 h 16"/>
                <a:gd name="T6" fmla="*/ 16 w 16"/>
                <a:gd name="T7" fmla="*/ 10 h 16"/>
                <a:gd name="T8" fmla="*/ 10 w 16"/>
                <a:gd name="T9" fmla="*/ 15 h 16"/>
                <a:gd name="T10" fmla="*/ 9 w 16"/>
                <a:gd name="T11" fmla="*/ 15 h 16"/>
                <a:gd name="T12" fmla="*/ 9 w 16"/>
                <a:gd name="T13" fmla="*/ 16 h 16"/>
                <a:gd name="T14" fmla="*/ 7 w 16"/>
                <a:gd name="T15" fmla="*/ 16 h 16"/>
                <a:gd name="T16" fmla="*/ 7 w 16"/>
                <a:gd name="T17" fmla="*/ 15 h 16"/>
                <a:gd name="T18" fmla="*/ 4 w 16"/>
                <a:gd name="T19" fmla="*/ 13 h 16"/>
                <a:gd name="T20" fmla="*/ 4 w 16"/>
                <a:gd name="T21" fmla="*/ 15 h 16"/>
                <a:gd name="T22" fmla="*/ 0 w 16"/>
                <a:gd name="T23" fmla="*/ 15 h 16"/>
                <a:gd name="T24" fmla="*/ 0 w 16"/>
                <a:gd name="T25" fmla="*/ 9 h 16"/>
                <a:gd name="T26" fmla="*/ 4 w 16"/>
                <a:gd name="T27" fmla="*/ 9 h 16"/>
                <a:gd name="T28" fmla="*/ 7 w 16"/>
                <a:gd name="T29" fmla="*/ 11 h 16"/>
                <a:gd name="T30" fmla="*/ 9 w 16"/>
                <a:gd name="T31" fmla="*/ 10 h 16"/>
                <a:gd name="T32" fmla="*/ 1 w 16"/>
                <a:gd name="T33" fmla="*/ 5 h 16"/>
                <a:gd name="T34" fmla="*/ 6 w 16"/>
                <a:gd name="T35" fmla="*/ 1 h 16"/>
                <a:gd name="T36" fmla="*/ 7 w 16"/>
                <a:gd name="T37" fmla="*/ 1 h 16"/>
                <a:gd name="T38" fmla="*/ 7 w 16"/>
                <a:gd name="T39" fmla="*/ 0 h 16"/>
                <a:gd name="T40" fmla="*/ 8 w 16"/>
                <a:gd name="T41" fmla="*/ 0 h 16"/>
                <a:gd name="T42" fmla="*/ 8 w 16"/>
                <a:gd name="T43" fmla="*/ 1 h 16"/>
                <a:gd name="T44" fmla="*/ 11 w 16"/>
                <a:gd name="T45" fmla="*/ 3 h 16"/>
                <a:gd name="T46" fmla="*/ 11 w 16"/>
                <a:gd name="T47" fmla="*/ 1 h 16"/>
                <a:gd name="T48" fmla="*/ 14 w 16"/>
                <a:gd name="T49" fmla="*/ 1 h 16"/>
                <a:gd name="T50" fmla="*/ 15 w 16"/>
                <a:gd name="T51" fmla="*/ 6 h 16"/>
                <a:gd name="T52" fmla="*/ 11 w 16"/>
                <a:gd name="T5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6">
                  <a:moveTo>
                    <a:pt x="11" y="6"/>
                  </a:moveTo>
                  <a:cubicBezTo>
                    <a:pt x="11" y="4"/>
                    <a:pt x="9" y="3"/>
                    <a:pt x="8" y="3"/>
                  </a:cubicBezTo>
                  <a:cubicBezTo>
                    <a:pt x="7" y="3"/>
                    <a:pt x="6" y="4"/>
                    <a:pt x="6" y="4"/>
                  </a:cubicBezTo>
                  <a:cubicBezTo>
                    <a:pt x="6" y="6"/>
                    <a:pt x="15" y="6"/>
                    <a:pt x="16" y="10"/>
                  </a:cubicBezTo>
                  <a:cubicBezTo>
                    <a:pt x="16" y="14"/>
                    <a:pt x="13" y="15"/>
                    <a:pt x="10" y="15"/>
                  </a:cubicBezTo>
                  <a:cubicBezTo>
                    <a:pt x="9" y="15"/>
                    <a:pt x="9" y="15"/>
                    <a:pt x="9" y="15"/>
                  </a:cubicBezTo>
                  <a:cubicBezTo>
                    <a:pt x="9" y="16"/>
                    <a:pt x="9" y="16"/>
                    <a:pt x="9" y="16"/>
                  </a:cubicBezTo>
                  <a:cubicBezTo>
                    <a:pt x="7" y="16"/>
                    <a:pt x="7" y="16"/>
                    <a:pt x="7" y="16"/>
                  </a:cubicBezTo>
                  <a:cubicBezTo>
                    <a:pt x="7" y="15"/>
                    <a:pt x="7" y="15"/>
                    <a:pt x="7" y="15"/>
                  </a:cubicBezTo>
                  <a:cubicBezTo>
                    <a:pt x="6" y="14"/>
                    <a:pt x="5" y="14"/>
                    <a:pt x="4" y="13"/>
                  </a:cubicBezTo>
                  <a:cubicBezTo>
                    <a:pt x="4" y="15"/>
                    <a:pt x="4" y="15"/>
                    <a:pt x="4" y="15"/>
                  </a:cubicBezTo>
                  <a:cubicBezTo>
                    <a:pt x="0" y="15"/>
                    <a:pt x="0" y="15"/>
                    <a:pt x="0" y="15"/>
                  </a:cubicBezTo>
                  <a:cubicBezTo>
                    <a:pt x="0" y="9"/>
                    <a:pt x="0" y="9"/>
                    <a:pt x="0" y="9"/>
                  </a:cubicBezTo>
                  <a:cubicBezTo>
                    <a:pt x="4" y="9"/>
                    <a:pt x="4" y="9"/>
                    <a:pt x="4" y="9"/>
                  </a:cubicBezTo>
                  <a:cubicBezTo>
                    <a:pt x="4" y="11"/>
                    <a:pt x="6" y="11"/>
                    <a:pt x="7" y="11"/>
                  </a:cubicBezTo>
                  <a:cubicBezTo>
                    <a:pt x="8" y="11"/>
                    <a:pt x="9" y="11"/>
                    <a:pt x="9" y="10"/>
                  </a:cubicBezTo>
                  <a:cubicBezTo>
                    <a:pt x="9" y="9"/>
                    <a:pt x="0" y="9"/>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1"/>
                    <a:pt x="10" y="2"/>
                    <a:pt x="11" y="3"/>
                  </a:cubicBezTo>
                  <a:cubicBezTo>
                    <a:pt x="11" y="1"/>
                    <a:pt x="11" y="1"/>
                    <a:pt x="11" y="1"/>
                  </a:cubicBezTo>
                  <a:cubicBezTo>
                    <a:pt x="14" y="1"/>
                    <a:pt x="14" y="1"/>
                    <a:pt x="14" y="1"/>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Freeform 772"/>
            <p:cNvSpPr>
              <a:spLocks/>
            </p:cNvSpPr>
            <p:nvPr/>
          </p:nvSpPr>
          <p:spPr bwMode="auto">
            <a:xfrm>
              <a:off x="8136383" y="8641272"/>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6"/>
                    <a:pt x="58" y="16"/>
                    <a:pt x="60" y="14"/>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773"/>
            <p:cNvSpPr>
              <a:spLocks noChangeArrowheads="1"/>
            </p:cNvSpPr>
            <p:nvPr/>
          </p:nvSpPr>
          <p:spPr bwMode="auto">
            <a:xfrm>
              <a:off x="8136383" y="8162045"/>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Oval 774"/>
            <p:cNvSpPr>
              <a:spLocks noChangeArrowheads="1"/>
            </p:cNvSpPr>
            <p:nvPr/>
          </p:nvSpPr>
          <p:spPr bwMode="auto">
            <a:xfrm>
              <a:off x="8261399" y="8224553"/>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775"/>
            <p:cNvSpPr>
              <a:spLocks noEditPoints="1"/>
            </p:cNvSpPr>
            <p:nvPr/>
          </p:nvSpPr>
          <p:spPr bwMode="auto">
            <a:xfrm>
              <a:off x="8240563" y="8224553"/>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6 w 55"/>
                <a:gd name="T15" fmla="*/ 21 h 22"/>
                <a:gd name="T16" fmla="*/ 19 w 55"/>
                <a:gd name="T17" fmla="*/ 22 h 22"/>
                <a:gd name="T18" fmla="*/ 19 w 55"/>
                <a:gd name="T19" fmla="*/ 22 h 22"/>
                <a:gd name="T20" fmla="*/ 40 w 55"/>
                <a:gd name="T21" fmla="*/ 21 h 22"/>
                <a:gd name="T22" fmla="*/ 15 w 55"/>
                <a:gd name="T23" fmla="*/ 20 h 22"/>
                <a:gd name="T24" fmla="*/ 42 w 55"/>
                <a:gd name="T25" fmla="*/ 20 h 22"/>
                <a:gd name="T26" fmla="*/ 12 w 55"/>
                <a:gd name="T27" fmla="*/ 20 h 22"/>
                <a:gd name="T28" fmla="*/ 43 w 55"/>
                <a:gd name="T29" fmla="*/ 20 h 22"/>
                <a:gd name="T30" fmla="*/ 43 w 55"/>
                <a:gd name="T31" fmla="*/ 20 h 22"/>
                <a:gd name="T32" fmla="*/ 11 w 55"/>
                <a:gd name="T33" fmla="*/ 19 h 22"/>
                <a:gd name="T34" fmla="*/ 47 w 55"/>
                <a:gd name="T35" fmla="*/ 19 h 22"/>
                <a:gd name="T36" fmla="*/ 7 w 55"/>
                <a:gd name="T37" fmla="*/ 18 h 22"/>
                <a:gd name="T38" fmla="*/ 48 w 55"/>
                <a:gd name="T39" fmla="*/ 18 h 22"/>
                <a:gd name="T40" fmla="*/ 48 w 55"/>
                <a:gd name="T41" fmla="*/ 18 h 22"/>
                <a:gd name="T42" fmla="*/ 6 w 55"/>
                <a:gd name="T43" fmla="*/ 17 h 22"/>
                <a:gd name="T44" fmla="*/ 52 w 55"/>
                <a:gd name="T45" fmla="*/ 16 h 22"/>
                <a:gd name="T46" fmla="*/ 3 w 55"/>
                <a:gd name="T47" fmla="*/ 16 h 22"/>
                <a:gd name="T48" fmla="*/ 53 w 55"/>
                <a:gd name="T49" fmla="*/ 15 h 22"/>
                <a:gd name="T50" fmla="*/ 2 w 55"/>
                <a:gd name="T51" fmla="*/ 15 h 22"/>
                <a:gd name="T52" fmla="*/ 2 w 55"/>
                <a:gd name="T53" fmla="*/ 15 h 22"/>
                <a:gd name="T54" fmla="*/ 55 w 55"/>
                <a:gd name="T55" fmla="*/ 12 h 22"/>
                <a:gd name="T56" fmla="*/ 1 w 55"/>
                <a:gd name="T57" fmla="*/ 11 h 22"/>
                <a:gd name="T58" fmla="*/ 55 w 55"/>
                <a:gd name="T59" fmla="*/ 11 h 22"/>
                <a:gd name="T60" fmla="*/ 55 w 55"/>
                <a:gd name="T61" fmla="*/ 10 h 22"/>
                <a:gd name="T62" fmla="*/ 1 w 55"/>
                <a:gd name="T63" fmla="*/ 8 h 22"/>
                <a:gd name="T64" fmla="*/ 53 w 55"/>
                <a:gd name="T65" fmla="*/ 8 h 22"/>
                <a:gd name="T66" fmla="*/ 2 w 55"/>
                <a:gd name="T67" fmla="*/ 7 h 22"/>
                <a:gd name="T68" fmla="*/ 2 w 55"/>
                <a:gd name="T69" fmla="*/ 7 h 22"/>
                <a:gd name="T70" fmla="*/ 53 w 55"/>
                <a:gd name="T71" fmla="*/ 6 h 22"/>
                <a:gd name="T72" fmla="*/ 5 w 55"/>
                <a:gd name="T73" fmla="*/ 5 h 22"/>
                <a:gd name="T74" fmla="*/ 49 w 55"/>
                <a:gd name="T75" fmla="*/ 4 h 22"/>
                <a:gd name="T76" fmla="*/ 6 w 55"/>
                <a:gd name="T77" fmla="*/ 4 h 22"/>
                <a:gd name="T78" fmla="*/ 48 w 55"/>
                <a:gd name="T79" fmla="*/ 4 h 22"/>
                <a:gd name="T80" fmla="*/ 48 w 55"/>
                <a:gd name="T81" fmla="*/ 4 h 22"/>
                <a:gd name="T82" fmla="*/ 10 w 55"/>
                <a:gd name="T83" fmla="*/ 3 h 22"/>
                <a:gd name="T84" fmla="*/ 45 w 55"/>
                <a:gd name="T85" fmla="*/ 2 h 22"/>
                <a:gd name="T86" fmla="*/ 11 w 55"/>
                <a:gd name="T87" fmla="*/ 2 h 22"/>
                <a:gd name="T88" fmla="*/ 43 w 55"/>
                <a:gd name="T89" fmla="*/ 2 h 22"/>
                <a:gd name="T90" fmla="*/ 14 w 55"/>
                <a:gd name="T91" fmla="*/ 2 h 22"/>
                <a:gd name="T92" fmla="*/ 14 w 55"/>
                <a:gd name="T93" fmla="*/ 2 h 22"/>
                <a:gd name="T94" fmla="*/ 41 w 55"/>
                <a:gd name="T95" fmla="*/ 1 h 22"/>
                <a:gd name="T96" fmla="*/ 17 w 55"/>
                <a:gd name="T97" fmla="*/ 1 h 22"/>
                <a:gd name="T98" fmla="*/ 37 w 55"/>
                <a:gd name="T99" fmla="*/ 0 h 22"/>
                <a:gd name="T100" fmla="*/ 19 w 55"/>
                <a:gd name="T101" fmla="*/ 0 h 22"/>
                <a:gd name="T102" fmla="*/ 36 w 55"/>
                <a:gd name="T103" fmla="*/ 1 h 22"/>
                <a:gd name="T104" fmla="*/ 36 w 55"/>
                <a:gd name="T105" fmla="*/ 1 h 22"/>
                <a:gd name="T106" fmla="*/ 23 w 55"/>
                <a:gd name="T107" fmla="*/ 0 h 22"/>
                <a:gd name="T108" fmla="*/ 32 w 55"/>
                <a:gd name="T109" fmla="*/ 0 h 22"/>
                <a:gd name="T110" fmla="*/ 25 w 55"/>
                <a:gd name="T111" fmla="*/ 0 h 22"/>
                <a:gd name="T112" fmla="*/ 29 w 55"/>
                <a:gd name="T113" fmla="*/ 0 h 22"/>
                <a:gd name="T114" fmla="*/ 27 w 55"/>
                <a:gd name="T115" fmla="*/ 0 h 22"/>
                <a:gd name="T116" fmla="*/ 28 w 55"/>
                <a:gd name="T1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1"/>
                    <a:pt x="34" y="21"/>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1"/>
                    <a:pt x="21" y="21"/>
                    <a:pt x="21" y="21"/>
                  </a:cubicBezTo>
                  <a:lnTo>
                    <a:pt x="21" y="22"/>
                  </a:ln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1"/>
                    <a:pt x="18" y="21"/>
                    <a:pt x="17" y="21"/>
                  </a:cubicBezTo>
                  <a:cubicBezTo>
                    <a:pt x="17" y="21"/>
                    <a:pt x="17" y="21"/>
                    <a:pt x="17" y="21"/>
                  </a:cubicBezTo>
                  <a:cubicBezTo>
                    <a:pt x="18" y="21"/>
                    <a:pt x="18" y="21"/>
                    <a:pt x="19" y="21"/>
                  </a:cubicBezTo>
                  <a:lnTo>
                    <a:pt x="19" y="22"/>
                  </a:lnTo>
                  <a:close/>
                  <a:moveTo>
                    <a:pt x="38" y="21"/>
                  </a:moveTo>
                  <a:cubicBezTo>
                    <a:pt x="38" y="21"/>
                    <a:pt x="38" y="21"/>
                    <a:pt x="38" y="21"/>
                  </a:cubicBezTo>
                  <a:cubicBezTo>
                    <a:pt x="39" y="21"/>
                    <a:pt x="39" y="21"/>
                    <a:pt x="39" y="21"/>
                  </a:cubicBezTo>
                  <a:cubicBezTo>
                    <a:pt x="40" y="21"/>
                    <a:pt x="40" y="21"/>
                    <a:pt x="40" y="21"/>
                  </a:cubicBezTo>
                  <a:cubicBezTo>
                    <a:pt x="39" y="21"/>
                    <a:pt x="39" y="21"/>
                    <a:pt x="38" y="21"/>
                  </a:cubicBezTo>
                  <a:close/>
                  <a:moveTo>
                    <a:pt x="16" y="21"/>
                  </a:moveTo>
                  <a:cubicBezTo>
                    <a:pt x="16" y="21"/>
                    <a:pt x="15" y="21"/>
                    <a:pt x="15" y="21"/>
                  </a:cubicBezTo>
                  <a:cubicBezTo>
                    <a:pt x="15" y="20"/>
                    <a:pt x="15" y="20"/>
                    <a:pt x="15" y="20"/>
                  </a:cubicBezTo>
                  <a:cubicBezTo>
                    <a:pt x="15" y="21"/>
                    <a:pt x="16" y="21"/>
                    <a:pt x="16" y="21"/>
                  </a:cubicBezTo>
                  <a:close/>
                  <a:moveTo>
                    <a:pt x="41" y="21"/>
                  </a:moveTo>
                  <a:cubicBezTo>
                    <a:pt x="41" y="20"/>
                    <a:pt x="41" y="20"/>
                    <a:pt x="41" y="20"/>
                  </a:cubicBezTo>
                  <a:cubicBezTo>
                    <a:pt x="41" y="20"/>
                    <a:pt x="42" y="20"/>
                    <a:pt x="42" y="20"/>
                  </a:cubicBezTo>
                  <a:cubicBezTo>
                    <a:pt x="42" y="21"/>
                    <a:pt x="42" y="21"/>
                    <a:pt x="42" y="21"/>
                  </a:cubicBezTo>
                  <a:cubicBezTo>
                    <a:pt x="42" y="21"/>
                    <a:pt x="41" y="21"/>
                    <a:pt x="41" y="21"/>
                  </a:cubicBezTo>
                  <a:close/>
                  <a:moveTo>
                    <a:pt x="13" y="21"/>
                  </a:moveTo>
                  <a:cubicBezTo>
                    <a:pt x="13" y="20"/>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19"/>
                  </a:cubicBezTo>
                  <a:cubicBezTo>
                    <a:pt x="45" y="20"/>
                    <a:pt x="45" y="20"/>
                    <a:pt x="45" y="20"/>
                  </a:cubicBezTo>
                  <a:cubicBezTo>
                    <a:pt x="44" y="20"/>
                    <a:pt x="44" y="20"/>
                    <a:pt x="43" y="20"/>
                  </a:cubicBezTo>
                  <a:close/>
                  <a:moveTo>
                    <a:pt x="11" y="20"/>
                  </a:moveTo>
                  <a:cubicBezTo>
                    <a:pt x="11" y="20"/>
                    <a:pt x="10" y="20"/>
                    <a:pt x="10" y="19"/>
                  </a:cubicBezTo>
                  <a:cubicBezTo>
                    <a:pt x="10" y="19"/>
                    <a:pt x="10" y="19"/>
                    <a:pt x="10" y="19"/>
                  </a:cubicBezTo>
                  <a:cubicBezTo>
                    <a:pt x="10" y="19"/>
                    <a:pt x="11" y="19"/>
                    <a:pt x="11" y="19"/>
                  </a:cubicBezTo>
                  <a:lnTo>
                    <a:pt x="11" y="20"/>
                  </a:lnTo>
                  <a:close/>
                  <a:moveTo>
                    <a:pt x="46" y="19"/>
                  </a:moveTo>
                  <a:cubicBezTo>
                    <a:pt x="46" y="19"/>
                    <a:pt x="46" y="19"/>
                    <a:pt x="46" y="19"/>
                  </a:cubicBezTo>
                  <a:cubicBezTo>
                    <a:pt x="46" y="19"/>
                    <a:pt x="47" y="19"/>
                    <a:pt x="47" y="19"/>
                  </a:cubicBezTo>
                  <a:cubicBezTo>
                    <a:pt x="47" y="19"/>
                    <a:pt x="47" y="19"/>
                    <a:pt x="47" y="19"/>
                  </a:cubicBezTo>
                  <a:cubicBezTo>
                    <a:pt x="47" y="19"/>
                    <a:pt x="46" y="19"/>
                    <a:pt x="46" y="19"/>
                  </a:cubicBezTo>
                  <a:close/>
                  <a:moveTo>
                    <a:pt x="8" y="19"/>
                  </a:moveTo>
                  <a:cubicBezTo>
                    <a:pt x="8" y="19"/>
                    <a:pt x="8" y="19"/>
                    <a:pt x="7" y="18"/>
                  </a:cubicBezTo>
                  <a:cubicBezTo>
                    <a:pt x="7" y="18"/>
                    <a:pt x="7" y="18"/>
                    <a:pt x="7" y="18"/>
                  </a:cubicBezTo>
                  <a:cubicBezTo>
                    <a:pt x="8" y="18"/>
                    <a:pt x="8" y="18"/>
                    <a:pt x="9" y="19"/>
                  </a:cubicBezTo>
                  <a:lnTo>
                    <a:pt x="8" y="19"/>
                  </a:lnTo>
                  <a:close/>
                  <a:moveTo>
                    <a:pt x="48" y="18"/>
                  </a:moveTo>
                  <a:cubicBezTo>
                    <a:pt x="48" y="18"/>
                    <a:pt x="48" y="18"/>
                    <a:pt x="48" y="18"/>
                  </a:cubicBezTo>
                  <a:cubicBezTo>
                    <a:pt x="49" y="18"/>
                    <a:pt x="49" y="18"/>
                    <a:pt x="49" y="17"/>
                  </a:cubicBezTo>
                  <a:cubicBezTo>
                    <a:pt x="50" y="18"/>
                    <a:pt x="50" y="18"/>
                    <a:pt x="50" y="18"/>
                  </a:cubicBezTo>
                  <a:cubicBezTo>
                    <a:pt x="49" y="18"/>
                    <a:pt x="49" y="18"/>
                    <a:pt x="48" y="18"/>
                  </a:cubicBezTo>
                  <a:close/>
                  <a:moveTo>
                    <a:pt x="6" y="18"/>
                  </a:moveTo>
                  <a:cubicBezTo>
                    <a:pt x="6" y="18"/>
                    <a:pt x="5" y="17"/>
                    <a:pt x="5" y="17"/>
                  </a:cubicBezTo>
                  <a:cubicBezTo>
                    <a:pt x="5" y="17"/>
                    <a:pt x="5" y="17"/>
                    <a:pt x="5" y="17"/>
                  </a:cubicBezTo>
                  <a:cubicBezTo>
                    <a:pt x="6" y="17"/>
                    <a:pt x="6" y="17"/>
                    <a:pt x="6" y="17"/>
                  </a:cubicBezTo>
                  <a:lnTo>
                    <a:pt x="6" y="18"/>
                  </a:lnTo>
                  <a:close/>
                  <a:moveTo>
                    <a:pt x="51" y="17"/>
                  </a:moveTo>
                  <a:cubicBezTo>
                    <a:pt x="50" y="17"/>
                    <a:pt x="50" y="17"/>
                    <a:pt x="50" y="17"/>
                  </a:cubicBezTo>
                  <a:cubicBezTo>
                    <a:pt x="51" y="17"/>
                    <a:pt x="51" y="16"/>
                    <a:pt x="52" y="16"/>
                  </a:cubicBezTo>
                  <a:cubicBezTo>
                    <a:pt x="52" y="16"/>
                    <a:pt x="52" y="16"/>
                    <a:pt x="52" y="16"/>
                  </a:cubicBezTo>
                  <a:cubicBezTo>
                    <a:pt x="51" y="17"/>
                    <a:pt x="51" y="17"/>
                    <a:pt x="51" y="17"/>
                  </a:cubicBezTo>
                  <a:close/>
                  <a:moveTo>
                    <a:pt x="4" y="16"/>
                  </a:moveTo>
                  <a:cubicBezTo>
                    <a:pt x="3" y="16"/>
                    <a:pt x="3" y="16"/>
                    <a:pt x="3" y="16"/>
                  </a:cubicBezTo>
                  <a:cubicBezTo>
                    <a:pt x="3" y="15"/>
                    <a:pt x="3" y="15"/>
                    <a:pt x="3" y="15"/>
                  </a:cubicBezTo>
                  <a:cubicBezTo>
                    <a:pt x="3" y="16"/>
                    <a:pt x="4" y="16"/>
                    <a:pt x="4" y="16"/>
                  </a:cubicBezTo>
                  <a:close/>
                  <a:moveTo>
                    <a:pt x="53" y="16"/>
                  </a:moveTo>
                  <a:cubicBezTo>
                    <a:pt x="53" y="15"/>
                    <a:pt x="53" y="15"/>
                    <a:pt x="53" y="15"/>
                  </a:cubicBezTo>
                  <a:cubicBezTo>
                    <a:pt x="53" y="15"/>
                    <a:pt x="53" y="15"/>
                    <a:pt x="53" y="14"/>
                  </a:cubicBezTo>
                  <a:cubicBezTo>
                    <a:pt x="54" y="15"/>
                    <a:pt x="54" y="15"/>
                    <a:pt x="54" y="15"/>
                  </a:cubicBezTo>
                  <a:cubicBezTo>
                    <a:pt x="53" y="15"/>
                    <a:pt x="53" y="15"/>
                    <a:pt x="53" y="16"/>
                  </a:cubicBezTo>
                  <a:close/>
                  <a:moveTo>
                    <a:pt x="2" y="15"/>
                  </a:moveTo>
                  <a:cubicBezTo>
                    <a:pt x="2" y="14"/>
                    <a:pt x="1" y="14"/>
                    <a:pt x="1" y="13"/>
                  </a:cubicBezTo>
                  <a:cubicBezTo>
                    <a:pt x="1" y="13"/>
                    <a:pt x="1" y="13"/>
                    <a:pt x="1" y="13"/>
                  </a:cubicBezTo>
                  <a:cubicBezTo>
                    <a:pt x="2" y="14"/>
                    <a:pt x="2" y="14"/>
                    <a:pt x="2" y="14"/>
                  </a:cubicBezTo>
                  <a:lnTo>
                    <a:pt x="2" y="15"/>
                  </a:lnTo>
                  <a:close/>
                  <a:moveTo>
                    <a:pt x="55" y="14"/>
                  </a:moveTo>
                  <a:cubicBezTo>
                    <a:pt x="54" y="13"/>
                    <a:pt x="54" y="13"/>
                    <a:pt x="54" y="13"/>
                  </a:cubicBezTo>
                  <a:cubicBezTo>
                    <a:pt x="54" y="13"/>
                    <a:pt x="55" y="13"/>
                    <a:pt x="55" y="12"/>
                  </a:cubicBezTo>
                  <a:cubicBezTo>
                    <a:pt x="55" y="12"/>
                    <a:pt x="55" y="12"/>
                    <a:pt x="55" y="12"/>
                  </a:cubicBezTo>
                  <a:cubicBezTo>
                    <a:pt x="55" y="13"/>
                    <a:pt x="55" y="13"/>
                    <a:pt x="55" y="14"/>
                  </a:cubicBezTo>
                  <a:close/>
                  <a:moveTo>
                    <a:pt x="1" y="12"/>
                  </a:moveTo>
                  <a:cubicBezTo>
                    <a:pt x="0" y="12"/>
                    <a:pt x="0" y="11"/>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0"/>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8"/>
                  </a:cubicBezTo>
                  <a:lnTo>
                    <a:pt x="54" y="9"/>
                  </a:lnTo>
                  <a:close/>
                  <a:moveTo>
                    <a:pt x="2" y="7"/>
                  </a:moveTo>
                  <a:cubicBezTo>
                    <a:pt x="2" y="7"/>
                    <a:pt x="2" y="7"/>
                    <a:pt x="2" y="7"/>
                  </a:cubicBezTo>
                  <a:cubicBezTo>
                    <a:pt x="2" y="7"/>
                    <a:pt x="2" y="7"/>
                    <a:pt x="3" y="6"/>
                  </a:cubicBezTo>
                  <a:cubicBezTo>
                    <a:pt x="3" y="7"/>
                    <a:pt x="3" y="7"/>
                    <a:pt x="3" y="7"/>
                  </a:cubicBezTo>
                  <a:cubicBezTo>
                    <a:pt x="3" y="7"/>
                    <a:pt x="2" y="7"/>
                    <a:pt x="2" y="7"/>
                  </a:cubicBezTo>
                  <a:close/>
                  <a:moveTo>
                    <a:pt x="53" y="7"/>
                  </a:moveTo>
                  <a:cubicBezTo>
                    <a:pt x="52" y="6"/>
                    <a:pt x="52" y="6"/>
                    <a:pt x="52" y="6"/>
                  </a:cubicBezTo>
                  <a:cubicBezTo>
                    <a:pt x="52" y="5"/>
                    <a:pt x="52" y="5"/>
                    <a:pt x="52" y="5"/>
                  </a:cubicBezTo>
                  <a:cubicBezTo>
                    <a:pt x="52" y="6"/>
                    <a:pt x="53" y="6"/>
                    <a:pt x="53" y="6"/>
                  </a:cubicBezTo>
                  <a:lnTo>
                    <a:pt x="53" y="7"/>
                  </a:lnTo>
                  <a:close/>
                  <a:moveTo>
                    <a:pt x="4" y="6"/>
                  </a:moveTo>
                  <a:cubicBezTo>
                    <a:pt x="4" y="5"/>
                    <a:pt x="4" y="5"/>
                    <a:pt x="4" y="5"/>
                  </a:cubicBezTo>
                  <a:cubicBezTo>
                    <a:pt x="4" y="5"/>
                    <a:pt x="5" y="5"/>
                    <a:pt x="5" y="5"/>
                  </a:cubicBezTo>
                  <a:cubicBezTo>
                    <a:pt x="5" y="5"/>
                    <a:pt x="5" y="5"/>
                    <a:pt x="5" y="5"/>
                  </a:cubicBezTo>
                  <a:cubicBezTo>
                    <a:pt x="5" y="5"/>
                    <a:pt x="4" y="5"/>
                    <a:pt x="4" y="6"/>
                  </a:cubicBezTo>
                  <a:close/>
                  <a:moveTo>
                    <a:pt x="51" y="5"/>
                  </a:moveTo>
                  <a:cubicBezTo>
                    <a:pt x="50" y="5"/>
                    <a:pt x="50" y="5"/>
                    <a:pt x="49" y="4"/>
                  </a:cubicBezTo>
                  <a:cubicBezTo>
                    <a:pt x="50" y="4"/>
                    <a:pt x="50" y="4"/>
                    <a:pt x="50" y="4"/>
                  </a:cubicBezTo>
                  <a:cubicBezTo>
                    <a:pt x="50" y="4"/>
                    <a:pt x="50" y="4"/>
                    <a:pt x="51" y="5"/>
                  </a:cubicBezTo>
                  <a:close/>
                  <a:moveTo>
                    <a:pt x="6" y="4"/>
                  </a:moveTo>
                  <a:cubicBezTo>
                    <a:pt x="6" y="4"/>
                    <a:pt x="6" y="4"/>
                    <a:pt x="6" y="4"/>
                  </a:cubicBezTo>
                  <a:cubicBezTo>
                    <a:pt x="6" y="4"/>
                    <a:pt x="7" y="4"/>
                    <a:pt x="7" y="3"/>
                  </a:cubicBezTo>
                  <a:cubicBezTo>
                    <a:pt x="7" y="4"/>
                    <a:pt x="7" y="4"/>
                    <a:pt x="7" y="4"/>
                  </a:cubicBezTo>
                  <a:cubicBezTo>
                    <a:pt x="7" y="4"/>
                    <a:pt x="7" y="4"/>
                    <a:pt x="6" y="4"/>
                  </a:cubicBezTo>
                  <a:close/>
                  <a:moveTo>
                    <a:pt x="48" y="4"/>
                  </a:moveTo>
                  <a:cubicBezTo>
                    <a:pt x="48" y="4"/>
                    <a:pt x="47" y="3"/>
                    <a:pt x="47" y="3"/>
                  </a:cubicBezTo>
                  <a:cubicBezTo>
                    <a:pt x="47" y="3"/>
                    <a:pt x="47" y="3"/>
                    <a:pt x="47" y="3"/>
                  </a:cubicBezTo>
                  <a:cubicBezTo>
                    <a:pt x="48" y="3"/>
                    <a:pt x="48" y="3"/>
                    <a:pt x="48" y="3"/>
                  </a:cubicBezTo>
                  <a:lnTo>
                    <a:pt x="48" y="4"/>
                  </a:lnTo>
                  <a:close/>
                  <a:moveTo>
                    <a:pt x="9" y="3"/>
                  </a:moveTo>
                  <a:cubicBezTo>
                    <a:pt x="9" y="3"/>
                    <a:pt x="9" y="3"/>
                    <a:pt x="9" y="3"/>
                  </a:cubicBezTo>
                  <a:cubicBezTo>
                    <a:pt x="9" y="3"/>
                    <a:pt x="9" y="3"/>
                    <a:pt x="10" y="2"/>
                  </a:cubicBezTo>
                  <a:cubicBezTo>
                    <a:pt x="10" y="3"/>
                    <a:pt x="10" y="3"/>
                    <a:pt x="10" y="3"/>
                  </a:cubicBezTo>
                  <a:cubicBezTo>
                    <a:pt x="9" y="3"/>
                    <a:pt x="9" y="3"/>
                    <a:pt x="9" y="3"/>
                  </a:cubicBezTo>
                  <a:close/>
                  <a:moveTo>
                    <a:pt x="46" y="3"/>
                  </a:moveTo>
                  <a:cubicBezTo>
                    <a:pt x="45" y="3"/>
                    <a:pt x="45" y="3"/>
                    <a:pt x="45" y="2"/>
                  </a:cubicBezTo>
                  <a:cubicBezTo>
                    <a:pt x="45" y="2"/>
                    <a:pt x="45" y="2"/>
                    <a:pt x="45" y="2"/>
                  </a:cubicBezTo>
                  <a:cubicBezTo>
                    <a:pt x="45" y="2"/>
                    <a:pt x="46" y="2"/>
                    <a:pt x="46" y="2"/>
                  </a:cubicBezTo>
                  <a:lnTo>
                    <a:pt x="46" y="3"/>
                  </a:lnTo>
                  <a:close/>
                  <a:moveTo>
                    <a:pt x="11" y="2"/>
                  </a:moveTo>
                  <a:cubicBezTo>
                    <a:pt x="11" y="2"/>
                    <a:pt x="11" y="2"/>
                    <a:pt x="11" y="2"/>
                  </a:cubicBezTo>
                  <a:cubicBezTo>
                    <a:pt x="11" y="2"/>
                    <a:pt x="12" y="2"/>
                    <a:pt x="12" y="2"/>
                  </a:cubicBezTo>
                  <a:cubicBezTo>
                    <a:pt x="12" y="2"/>
                    <a:pt x="12" y="2"/>
                    <a:pt x="12" y="2"/>
                  </a:cubicBezTo>
                  <a:cubicBezTo>
                    <a:pt x="12" y="2"/>
                    <a:pt x="12" y="2"/>
                    <a:pt x="11" y="2"/>
                  </a:cubicBezTo>
                  <a:close/>
                  <a:moveTo>
                    <a:pt x="43" y="2"/>
                  </a:moveTo>
                  <a:cubicBezTo>
                    <a:pt x="43" y="2"/>
                    <a:pt x="43" y="2"/>
                    <a:pt x="42" y="2"/>
                  </a:cubicBezTo>
                  <a:cubicBezTo>
                    <a:pt x="42" y="1"/>
                    <a:pt x="42" y="1"/>
                    <a:pt x="42" y="1"/>
                  </a:cubicBezTo>
                  <a:cubicBezTo>
                    <a:pt x="43" y="1"/>
                    <a:pt x="43" y="2"/>
                    <a:pt x="43" y="2"/>
                  </a:cubicBezTo>
                  <a:close/>
                  <a:moveTo>
                    <a:pt x="14" y="2"/>
                  </a:moveTo>
                  <a:cubicBezTo>
                    <a:pt x="14" y="1"/>
                    <a:pt x="14" y="1"/>
                    <a:pt x="14" y="1"/>
                  </a:cubicBezTo>
                  <a:cubicBezTo>
                    <a:pt x="14" y="1"/>
                    <a:pt x="14" y="1"/>
                    <a:pt x="15" y="1"/>
                  </a:cubicBezTo>
                  <a:cubicBezTo>
                    <a:pt x="15" y="1"/>
                    <a:pt x="15" y="1"/>
                    <a:pt x="15" y="1"/>
                  </a:cubicBezTo>
                  <a:cubicBezTo>
                    <a:pt x="14" y="1"/>
                    <a:pt x="14" y="2"/>
                    <a:pt x="14" y="2"/>
                  </a:cubicBezTo>
                  <a:close/>
                  <a:moveTo>
                    <a:pt x="41" y="1"/>
                  </a:moveTo>
                  <a:cubicBezTo>
                    <a:pt x="40" y="1"/>
                    <a:pt x="40" y="1"/>
                    <a:pt x="40" y="1"/>
                  </a:cubicBezTo>
                  <a:cubicBezTo>
                    <a:pt x="40" y="1"/>
                    <a:pt x="40" y="1"/>
                    <a:pt x="40" y="1"/>
                  </a:cubicBezTo>
                  <a:cubicBezTo>
                    <a:pt x="40" y="1"/>
                    <a:pt x="41" y="1"/>
                    <a:pt x="41" y="1"/>
                  </a:cubicBezTo>
                  <a:close/>
                  <a:moveTo>
                    <a:pt x="16" y="1"/>
                  </a:moveTo>
                  <a:cubicBezTo>
                    <a:pt x="16" y="1"/>
                    <a:pt x="16" y="1"/>
                    <a:pt x="16" y="1"/>
                  </a:cubicBezTo>
                  <a:cubicBezTo>
                    <a:pt x="17" y="1"/>
                    <a:pt x="17" y="1"/>
                    <a:pt x="17" y="0"/>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0"/>
                    <a:pt x="38" y="0"/>
                    <a:pt x="38" y="0"/>
                  </a:cubicBezTo>
                  <a:lnTo>
                    <a:pt x="38" y="1"/>
                  </a:ln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0"/>
                    <a:pt x="35" y="0"/>
                    <a:pt x="34" y="0"/>
                  </a:cubicBezTo>
                  <a:cubicBezTo>
                    <a:pt x="34" y="0"/>
                    <a:pt x="34" y="0"/>
                    <a:pt x="34" y="0"/>
                  </a:cubicBezTo>
                  <a:cubicBezTo>
                    <a:pt x="35" y="0"/>
                    <a:pt x="35" y="0"/>
                    <a:pt x="36" y="0"/>
                  </a:cubicBezTo>
                  <a:lnTo>
                    <a:pt x="36" y="1"/>
                  </a:lnTo>
                  <a:close/>
                  <a:moveTo>
                    <a:pt x="21" y="0"/>
                  </a:moveTo>
                  <a:cubicBezTo>
                    <a:pt x="21" y="0"/>
                    <a:pt x="21" y="0"/>
                    <a:pt x="21" y="0"/>
                  </a:cubicBezTo>
                  <a:cubicBezTo>
                    <a:pt x="22" y="0"/>
                    <a:pt x="22" y="0"/>
                    <a:pt x="23" y="0"/>
                  </a:cubicBezTo>
                  <a:cubicBezTo>
                    <a:pt x="23" y="0"/>
                    <a:pt x="23" y="0"/>
                    <a:pt x="23" y="0"/>
                  </a:cubicBezTo>
                  <a:cubicBezTo>
                    <a:pt x="22" y="0"/>
                    <a:pt x="22" y="0"/>
                    <a:pt x="21" y="0"/>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776"/>
            <p:cNvSpPr>
              <a:spLocks/>
            </p:cNvSpPr>
            <p:nvPr/>
          </p:nvSpPr>
          <p:spPr bwMode="auto">
            <a:xfrm>
              <a:off x="8678117" y="8266225"/>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Freeform 777"/>
            <p:cNvSpPr>
              <a:spLocks/>
            </p:cNvSpPr>
            <p:nvPr/>
          </p:nvSpPr>
          <p:spPr bwMode="auto">
            <a:xfrm>
              <a:off x="8136383" y="8453748"/>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6"/>
                    <a:pt x="0" y="8"/>
                  </a:cubicBezTo>
                  <a:cubicBezTo>
                    <a:pt x="1" y="11"/>
                    <a:pt x="3" y="13"/>
                    <a:pt x="6" y="14"/>
                  </a:cubicBezTo>
                  <a:cubicBezTo>
                    <a:pt x="8" y="15"/>
                    <a:pt x="10" y="16"/>
                    <a:pt x="12" y="17"/>
                  </a:cubicBezTo>
                  <a:cubicBezTo>
                    <a:pt x="14" y="18"/>
                    <a:pt x="16" y="18"/>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19"/>
                    <a:pt x="48" y="19"/>
                  </a:cubicBezTo>
                  <a:cubicBezTo>
                    <a:pt x="50" y="19"/>
                    <a:pt x="52" y="18"/>
                    <a:pt x="54" y="17"/>
                  </a:cubicBezTo>
                  <a:cubicBezTo>
                    <a:pt x="56" y="16"/>
                    <a:pt x="58" y="15"/>
                    <a:pt x="60" y="14"/>
                  </a:cubicBezTo>
                  <a:cubicBezTo>
                    <a:pt x="62" y="13"/>
                    <a:pt x="65" y="11"/>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778"/>
            <p:cNvSpPr>
              <a:spLocks noChangeArrowheads="1"/>
            </p:cNvSpPr>
            <p:nvPr/>
          </p:nvSpPr>
          <p:spPr bwMode="auto">
            <a:xfrm>
              <a:off x="8136383" y="795368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Oval 779"/>
            <p:cNvSpPr>
              <a:spLocks noChangeArrowheads="1"/>
            </p:cNvSpPr>
            <p:nvPr/>
          </p:nvSpPr>
          <p:spPr bwMode="auto">
            <a:xfrm>
              <a:off x="8261399" y="7995358"/>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780"/>
            <p:cNvSpPr>
              <a:spLocks noEditPoints="1"/>
            </p:cNvSpPr>
            <p:nvPr/>
          </p:nvSpPr>
          <p:spPr bwMode="auto">
            <a:xfrm>
              <a:off x="8240563" y="7995358"/>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3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4 w 55"/>
                <a:gd name="T71" fmla="*/ 6 h 22"/>
                <a:gd name="T72" fmla="*/ 51 w 55"/>
                <a:gd name="T73" fmla="*/ 5 h 22"/>
                <a:gd name="T74" fmla="*/ 6 w 55"/>
                <a:gd name="T75" fmla="*/ 5 h 22"/>
                <a:gd name="T76" fmla="*/ 6 w 55"/>
                <a:gd name="T77" fmla="*/ 5 h 22"/>
                <a:gd name="T78" fmla="*/ 48 w 55"/>
                <a:gd name="T79" fmla="*/ 4 h 22"/>
                <a:gd name="T80" fmla="*/ 10 w 55"/>
                <a:gd name="T81" fmla="*/ 3 h 22"/>
                <a:gd name="T82" fmla="*/ 45 w 55"/>
                <a:gd name="T83" fmla="*/ 2 h 22"/>
                <a:gd name="T84" fmla="*/ 12 w 55"/>
                <a:gd name="T85" fmla="*/ 2 h 22"/>
                <a:gd name="T86" fmla="*/ 42 w 55"/>
                <a:gd name="T87" fmla="*/ 2 h 22"/>
                <a:gd name="T88" fmla="*/ 14 w 55"/>
                <a:gd name="T89" fmla="*/ 1 h 22"/>
                <a:gd name="T90" fmla="*/ 41 w 55"/>
                <a:gd name="T91" fmla="*/ 2 h 22"/>
                <a:gd name="T92" fmla="*/ 41 w 55"/>
                <a:gd name="T93" fmla="*/ 2 h 22"/>
                <a:gd name="T94" fmla="*/ 17 w 55"/>
                <a:gd name="T95" fmla="*/ 1 h 22"/>
                <a:gd name="T96" fmla="*/ 37 w 55"/>
                <a:gd name="T97" fmla="*/ 0 h 22"/>
                <a:gd name="T98" fmla="*/ 20 w 55"/>
                <a:gd name="T99" fmla="*/ 0 h 22"/>
                <a:gd name="T100" fmla="*/ 34 w 55"/>
                <a:gd name="T101" fmla="*/ 1 h 22"/>
                <a:gd name="T102" fmla="*/ 21 w 55"/>
                <a:gd name="T103" fmla="*/ 1 h 22"/>
                <a:gd name="T104" fmla="*/ 21 w 55"/>
                <a:gd name="T105" fmla="*/ 1 h 22"/>
                <a:gd name="T106" fmla="*/ 33 w 55"/>
                <a:gd name="T107" fmla="*/ 0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2"/>
                    <a:pt x="21" y="22"/>
                    <a:pt x="21" y="22"/>
                  </a:cubicBez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1"/>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19"/>
                    <a:pt x="11" y="20"/>
                  </a:cubicBezTo>
                  <a:close/>
                  <a:moveTo>
                    <a:pt x="46" y="20"/>
                  </a:moveTo>
                  <a:cubicBezTo>
                    <a:pt x="46" y="19"/>
                    <a:pt x="46" y="19"/>
                    <a:pt x="46" y="19"/>
                  </a:cubicBezTo>
                  <a:cubicBezTo>
                    <a:pt x="46" y="19"/>
                    <a:pt x="47" y="19"/>
                    <a:pt x="47" y="19"/>
                  </a:cubicBezTo>
                  <a:cubicBezTo>
                    <a:pt x="47" y="19"/>
                    <a:pt x="47" y="19"/>
                    <a:pt x="47" y="19"/>
                  </a:cubicBezTo>
                  <a:cubicBezTo>
                    <a:pt x="47" y="19"/>
                    <a:pt x="46" y="19"/>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5"/>
                    <a:pt x="53" y="15"/>
                    <a:pt x="53" y="15"/>
                  </a:cubicBezTo>
                  <a:cubicBezTo>
                    <a:pt x="53" y="15"/>
                    <a:pt x="53" y="15"/>
                    <a:pt x="53" y="15"/>
                  </a:cubicBezTo>
                  <a:cubicBezTo>
                    <a:pt x="54" y="15"/>
                    <a:pt x="54" y="15"/>
                    <a:pt x="54" y="15"/>
                  </a:cubicBezTo>
                  <a:cubicBezTo>
                    <a:pt x="53" y="15"/>
                    <a:pt x="53" y="15"/>
                    <a:pt x="53" y="16"/>
                  </a:cubicBezTo>
                  <a:close/>
                  <a:moveTo>
                    <a:pt x="2" y="15"/>
                  </a:moveTo>
                  <a:cubicBezTo>
                    <a:pt x="2" y="14"/>
                    <a:pt x="1" y="14"/>
                    <a:pt x="1" y="14"/>
                  </a:cubicBezTo>
                  <a:cubicBezTo>
                    <a:pt x="1" y="13"/>
                    <a:pt x="1" y="13"/>
                    <a:pt x="1" y="13"/>
                  </a:cubicBezTo>
                  <a:cubicBezTo>
                    <a:pt x="2" y="14"/>
                    <a:pt x="2" y="14"/>
                    <a:pt x="2" y="15"/>
                  </a:cubicBezTo>
                  <a:close/>
                  <a:moveTo>
                    <a:pt x="55" y="14"/>
                  </a:moveTo>
                  <a:cubicBezTo>
                    <a:pt x="54" y="14"/>
                    <a:pt x="54" y="14"/>
                    <a:pt x="54" y="14"/>
                  </a:cubicBezTo>
                  <a:cubicBezTo>
                    <a:pt x="54" y="13"/>
                    <a:pt x="55" y="13"/>
                    <a:pt x="55" y="12"/>
                  </a:cubicBezTo>
                  <a:cubicBezTo>
                    <a:pt x="55" y="12"/>
                    <a:pt x="55" y="12"/>
                    <a:pt x="55" y="12"/>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6"/>
                  </a:cubicBezTo>
                  <a:lnTo>
                    <a:pt x="53" y="7"/>
                  </a:lnTo>
                  <a:close/>
                  <a:moveTo>
                    <a:pt x="4" y="6"/>
                  </a:moveTo>
                  <a:cubicBezTo>
                    <a:pt x="4" y="6"/>
                    <a:pt x="4" y="6"/>
                    <a:pt x="4" y="6"/>
                  </a:cubicBezTo>
                  <a:cubicBezTo>
                    <a:pt x="4" y="5"/>
                    <a:pt x="5" y="5"/>
                    <a:pt x="5" y="5"/>
                  </a:cubicBezTo>
                  <a:cubicBezTo>
                    <a:pt x="5" y="5"/>
                    <a:pt x="5" y="5"/>
                    <a:pt x="5" y="5"/>
                  </a:cubicBezTo>
                  <a:cubicBezTo>
                    <a:pt x="5" y="5"/>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3"/>
                  </a:cubicBezTo>
                  <a:cubicBezTo>
                    <a:pt x="47" y="3"/>
                    <a:pt x="47" y="3"/>
                    <a:pt x="47" y="3"/>
                  </a:cubicBezTo>
                  <a:cubicBezTo>
                    <a:pt x="48" y="3"/>
                    <a:pt x="48" y="3"/>
                    <a:pt x="48" y="4"/>
                  </a:cubicBezTo>
                  <a:close/>
                  <a:moveTo>
                    <a:pt x="9" y="3"/>
                  </a:moveTo>
                  <a:cubicBezTo>
                    <a:pt x="9" y="3"/>
                    <a:pt x="9" y="3"/>
                    <a:pt x="9" y="3"/>
                  </a:cubicBezTo>
                  <a:cubicBezTo>
                    <a:pt x="9" y="3"/>
                    <a:pt x="9" y="3"/>
                    <a:pt x="10" y="3"/>
                  </a:cubicBezTo>
                  <a:cubicBezTo>
                    <a:pt x="10" y="3"/>
                    <a:pt x="10" y="3"/>
                    <a:pt x="10" y="3"/>
                  </a:cubicBezTo>
                  <a:cubicBezTo>
                    <a:pt x="9" y="3"/>
                    <a:pt x="9" y="3"/>
                    <a:pt x="9" y="3"/>
                  </a:cubicBezTo>
                  <a:close/>
                  <a:moveTo>
                    <a:pt x="46" y="3"/>
                  </a:moveTo>
                  <a:cubicBezTo>
                    <a:pt x="45" y="3"/>
                    <a:pt x="45" y="3"/>
                    <a:pt x="45" y="3"/>
                  </a:cubicBezTo>
                  <a:cubicBezTo>
                    <a:pt x="45" y="2"/>
                    <a:pt x="45" y="2"/>
                    <a:pt x="45" y="2"/>
                  </a:cubicBezTo>
                  <a:cubicBezTo>
                    <a:pt x="45" y="2"/>
                    <a:pt x="46" y="2"/>
                    <a:pt x="46" y="3"/>
                  </a:cubicBezTo>
                  <a:close/>
                  <a:moveTo>
                    <a:pt x="11" y="3"/>
                  </a:moveTo>
                  <a:cubicBezTo>
                    <a:pt x="11" y="2"/>
                    <a:pt x="11" y="2"/>
                    <a:pt x="11" y="2"/>
                  </a:cubicBezTo>
                  <a:cubicBezTo>
                    <a:pt x="11" y="2"/>
                    <a:pt x="12" y="2"/>
                    <a:pt x="12" y="2"/>
                  </a:cubicBezTo>
                  <a:cubicBezTo>
                    <a:pt x="12" y="2"/>
                    <a:pt x="12" y="2"/>
                    <a:pt x="12" y="2"/>
                  </a:cubicBezTo>
                  <a:cubicBezTo>
                    <a:pt x="12" y="2"/>
                    <a:pt x="12" y="2"/>
                    <a:pt x="11" y="3"/>
                  </a:cubicBezTo>
                  <a:close/>
                  <a:moveTo>
                    <a:pt x="43" y="2"/>
                  </a:moveTo>
                  <a:cubicBezTo>
                    <a:pt x="43" y="2"/>
                    <a:pt x="43" y="2"/>
                    <a:pt x="42" y="2"/>
                  </a:cubicBezTo>
                  <a:cubicBezTo>
                    <a:pt x="42" y="1"/>
                    <a:pt x="42" y="1"/>
                    <a:pt x="42" y="1"/>
                  </a:cubicBezTo>
                  <a:cubicBezTo>
                    <a:pt x="43" y="2"/>
                    <a:pt x="43" y="2"/>
                    <a:pt x="43" y="2"/>
                  </a:cubicBezTo>
                  <a:close/>
                  <a:moveTo>
                    <a:pt x="14" y="2"/>
                  </a:moveTo>
                  <a:cubicBezTo>
                    <a:pt x="14" y="1"/>
                    <a:pt x="14" y="1"/>
                    <a:pt x="14" y="1"/>
                  </a:cubicBezTo>
                  <a:cubicBezTo>
                    <a:pt x="14" y="1"/>
                    <a:pt x="14" y="1"/>
                    <a:pt x="15" y="1"/>
                  </a:cubicBezTo>
                  <a:cubicBezTo>
                    <a:pt x="15" y="2"/>
                    <a:pt x="15" y="2"/>
                    <a:pt x="15" y="2"/>
                  </a:cubicBezTo>
                  <a:cubicBezTo>
                    <a:pt x="14" y="2"/>
                    <a:pt x="14" y="2"/>
                    <a:pt x="14" y="2"/>
                  </a:cubicBezTo>
                  <a:close/>
                  <a:moveTo>
                    <a:pt x="41" y="2"/>
                  </a:moveTo>
                  <a:cubicBezTo>
                    <a:pt x="40" y="1"/>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1"/>
                    <a:pt x="38" y="1"/>
                    <a:pt x="38" y="1"/>
                  </a:cubicBez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0"/>
                    <a:pt x="23" y="0"/>
                    <a:pt x="23" y="0"/>
                  </a:cubicBezTo>
                  <a:cubicBezTo>
                    <a:pt x="22" y="0"/>
                    <a:pt x="22" y="1"/>
                    <a:pt x="21" y="1"/>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781"/>
            <p:cNvSpPr>
              <a:spLocks/>
            </p:cNvSpPr>
            <p:nvPr/>
          </p:nvSpPr>
          <p:spPr bwMode="auto">
            <a:xfrm>
              <a:off x="8678117" y="8037030"/>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2"/>
                    <a:pt x="7" y="2"/>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782"/>
            <p:cNvSpPr>
              <a:spLocks/>
            </p:cNvSpPr>
            <p:nvPr/>
          </p:nvSpPr>
          <p:spPr bwMode="auto">
            <a:xfrm>
              <a:off x="8136383" y="826622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3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3"/>
                    <a:pt x="34" y="13"/>
                    <a:pt x="33" y="13"/>
                  </a:cubicBezTo>
                  <a:cubicBezTo>
                    <a:pt x="32" y="13"/>
                    <a:pt x="31" y="13"/>
                    <a:pt x="30" y="12"/>
                  </a:cubicBezTo>
                  <a:cubicBezTo>
                    <a:pt x="28" y="12"/>
                    <a:pt x="26" y="12"/>
                    <a:pt x="24" y="12"/>
                  </a:cubicBezTo>
                  <a:cubicBezTo>
                    <a:pt x="22" y="12"/>
                    <a:pt x="20" y="11"/>
                    <a:pt x="18" y="11"/>
                  </a:cubicBezTo>
                  <a:cubicBezTo>
                    <a:pt x="16" y="10"/>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783"/>
            <p:cNvSpPr>
              <a:spLocks/>
            </p:cNvSpPr>
            <p:nvPr/>
          </p:nvSpPr>
          <p:spPr bwMode="auto">
            <a:xfrm>
              <a:off x="8136383" y="7745327"/>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1"/>
                    <a:pt x="0" y="7"/>
                    <a:pt x="0" y="15"/>
                  </a:cubicBezTo>
                  <a:cubicBezTo>
                    <a:pt x="0" y="24"/>
                    <a:pt x="15" y="30"/>
                    <a:pt x="33" y="30"/>
                  </a:cubicBezTo>
                  <a:cubicBezTo>
                    <a:pt x="51" y="30"/>
                    <a:pt x="65" y="24"/>
                    <a:pt x="65" y="15"/>
                  </a:cubicBezTo>
                  <a:cubicBezTo>
                    <a:pt x="65" y="7"/>
                    <a:pt x="51" y="1"/>
                    <a:pt x="33"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Oval 784"/>
            <p:cNvSpPr>
              <a:spLocks noChangeArrowheads="1"/>
            </p:cNvSpPr>
            <p:nvPr/>
          </p:nvSpPr>
          <p:spPr bwMode="auto">
            <a:xfrm>
              <a:off x="8261399" y="7807834"/>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785"/>
            <p:cNvSpPr>
              <a:spLocks noEditPoints="1"/>
            </p:cNvSpPr>
            <p:nvPr/>
          </p:nvSpPr>
          <p:spPr bwMode="auto">
            <a:xfrm>
              <a:off x="8240563" y="7807834"/>
              <a:ext cx="1145977" cy="458391"/>
            </a:xfrm>
            <a:custGeom>
              <a:avLst/>
              <a:gdLst>
                <a:gd name="T0" fmla="*/ 28 w 55"/>
                <a:gd name="T1" fmla="*/ 22 h 22"/>
                <a:gd name="T2" fmla="*/ 26 w 55"/>
                <a:gd name="T3" fmla="*/ 22 h 22"/>
                <a:gd name="T4" fmla="*/ 26 w 55"/>
                <a:gd name="T5" fmla="*/ 22 h 22"/>
                <a:gd name="T6" fmla="*/ 32 w 55"/>
                <a:gd name="T7" fmla="*/ 22 h 22"/>
                <a:gd name="T8" fmla="*/ 23 w 55"/>
                <a:gd name="T9" fmla="*/ 22 h 22"/>
                <a:gd name="T10" fmla="*/ 33 w 55"/>
                <a:gd name="T11" fmla="*/ 22 h 22"/>
                <a:gd name="T12" fmla="*/ 21 w 55"/>
                <a:gd name="T13" fmla="*/ 22 h 22"/>
                <a:gd name="T14" fmla="*/ 21 w 55"/>
                <a:gd name="T15" fmla="*/ 22 h 22"/>
                <a:gd name="T16" fmla="*/ 37 w 55"/>
                <a:gd name="T17" fmla="*/ 22 h 22"/>
                <a:gd name="T18" fmla="*/ 17 w 55"/>
                <a:gd name="T19" fmla="*/ 21 h 22"/>
                <a:gd name="T20" fmla="*/ 38 w 55"/>
                <a:gd name="T21" fmla="*/ 21 h 22"/>
                <a:gd name="T22" fmla="*/ 16 w 55"/>
                <a:gd name="T23" fmla="*/ 21 h 22"/>
                <a:gd name="T24" fmla="*/ 16 w 55"/>
                <a:gd name="T25" fmla="*/ 21 h 22"/>
                <a:gd name="T26" fmla="*/ 42 w 55"/>
                <a:gd name="T27" fmla="*/ 21 h 22"/>
                <a:gd name="T28" fmla="*/ 12 w 55"/>
                <a:gd name="T29" fmla="*/ 20 h 22"/>
                <a:gd name="T30" fmla="*/ 43 w 55"/>
                <a:gd name="T31" fmla="*/ 20 h 22"/>
                <a:gd name="T32" fmla="*/ 11 w 55"/>
                <a:gd name="T33" fmla="*/ 20 h 22"/>
                <a:gd name="T34" fmla="*/ 11 w 55"/>
                <a:gd name="T35" fmla="*/ 20 h 22"/>
                <a:gd name="T36" fmla="*/ 47 w 55"/>
                <a:gd name="T37" fmla="*/ 19 h 22"/>
                <a:gd name="T38" fmla="*/ 7 w 55"/>
                <a:gd name="T39" fmla="*/ 18 h 22"/>
                <a:gd name="T40" fmla="*/ 48 w 55"/>
                <a:gd name="T41" fmla="*/ 18 h 22"/>
                <a:gd name="T42" fmla="*/ 6 w 55"/>
                <a:gd name="T43" fmla="*/ 18 h 22"/>
                <a:gd name="T44" fmla="*/ 6 w 55"/>
                <a:gd name="T45" fmla="*/ 18 h 22"/>
                <a:gd name="T46" fmla="*/ 52 w 55"/>
                <a:gd name="T47" fmla="*/ 17 h 22"/>
                <a:gd name="T48" fmla="*/ 3 w 55"/>
                <a:gd name="T49" fmla="*/ 15 h 22"/>
                <a:gd name="T50" fmla="*/ 53 w 55"/>
                <a:gd name="T51" fmla="*/ 15 h 22"/>
                <a:gd name="T52" fmla="*/ 2 w 55"/>
                <a:gd name="T53" fmla="*/ 15 h 22"/>
                <a:gd name="T54" fmla="*/ 2 w 55"/>
                <a:gd name="T55" fmla="*/ 15 h 22"/>
                <a:gd name="T56" fmla="*/ 55 w 55"/>
                <a:gd name="T57" fmla="*/ 12 h 22"/>
                <a:gd name="T58" fmla="*/ 1 w 55"/>
                <a:gd name="T59" fmla="*/ 11 h 22"/>
                <a:gd name="T60" fmla="*/ 55 w 55"/>
                <a:gd name="T61" fmla="*/ 11 h 22"/>
                <a:gd name="T62" fmla="*/ 55 w 55"/>
                <a:gd name="T63" fmla="*/ 10 h 22"/>
                <a:gd name="T64" fmla="*/ 1 w 55"/>
                <a:gd name="T65" fmla="*/ 10 h 22"/>
                <a:gd name="T66" fmla="*/ 1 w 55"/>
                <a:gd name="T67" fmla="*/ 10 h 22"/>
                <a:gd name="T68" fmla="*/ 55 w 55"/>
                <a:gd name="T69" fmla="*/ 8 h 22"/>
                <a:gd name="T70" fmla="*/ 3 w 55"/>
                <a:gd name="T71" fmla="*/ 6 h 22"/>
                <a:gd name="T72" fmla="*/ 52 w 55"/>
                <a:gd name="T73" fmla="*/ 6 h 22"/>
                <a:gd name="T74" fmla="*/ 4 w 55"/>
                <a:gd name="T75" fmla="*/ 6 h 22"/>
                <a:gd name="T76" fmla="*/ 4 w 55"/>
                <a:gd name="T77" fmla="*/ 6 h 22"/>
                <a:gd name="T78" fmla="*/ 51 w 55"/>
                <a:gd name="T79" fmla="*/ 5 h 22"/>
                <a:gd name="T80" fmla="*/ 7 w 55"/>
                <a:gd name="T81" fmla="*/ 4 h 22"/>
                <a:gd name="T82" fmla="*/ 47 w 55"/>
                <a:gd name="T83" fmla="*/ 3 h 22"/>
                <a:gd name="T84" fmla="*/ 9 w 55"/>
                <a:gd name="T85" fmla="*/ 3 h 22"/>
                <a:gd name="T86" fmla="*/ 9 w 55"/>
                <a:gd name="T87" fmla="*/ 3 h 22"/>
                <a:gd name="T88" fmla="*/ 46 w 55"/>
                <a:gd name="T89" fmla="*/ 3 h 22"/>
                <a:gd name="T90" fmla="*/ 12 w 55"/>
                <a:gd name="T91" fmla="*/ 2 h 22"/>
                <a:gd name="T92" fmla="*/ 42 w 55"/>
                <a:gd name="T93" fmla="*/ 2 h 22"/>
                <a:gd name="T94" fmla="*/ 14 w 55"/>
                <a:gd name="T95" fmla="*/ 2 h 22"/>
                <a:gd name="T96" fmla="*/ 14 w 55"/>
                <a:gd name="T97" fmla="*/ 2 h 22"/>
                <a:gd name="T98" fmla="*/ 41 w 55"/>
                <a:gd name="T99" fmla="*/ 1 h 22"/>
                <a:gd name="T100" fmla="*/ 17 w 55"/>
                <a:gd name="T101" fmla="*/ 1 h 22"/>
                <a:gd name="T102" fmla="*/ 37 w 55"/>
                <a:gd name="T103" fmla="*/ 1 h 22"/>
                <a:gd name="T104" fmla="*/ 19 w 55"/>
                <a:gd name="T105" fmla="*/ 1 h 22"/>
                <a:gd name="T106" fmla="*/ 19 w 55"/>
                <a:gd name="T107" fmla="*/ 1 h 22"/>
                <a:gd name="T108" fmla="*/ 36 w 55"/>
                <a:gd name="T109" fmla="*/ 0 h 22"/>
                <a:gd name="T110" fmla="*/ 23 w 55"/>
                <a:gd name="T111" fmla="*/ 0 h 22"/>
                <a:gd name="T112" fmla="*/ 32 w 55"/>
                <a:gd name="T113" fmla="*/ 0 h 22"/>
                <a:gd name="T114" fmla="*/ 24 w 55"/>
                <a:gd name="T115" fmla="*/ 0 h 22"/>
                <a:gd name="T116" fmla="*/ 24 w 55"/>
                <a:gd name="T117" fmla="*/ 0 h 22"/>
                <a:gd name="T118" fmla="*/ 31 w 55"/>
                <a:gd name="T119" fmla="*/ 0 h 22"/>
                <a:gd name="T120" fmla="*/ 28 w 55"/>
                <a:gd name="T121" fmla="*/ 0 h 22"/>
                <a:gd name="T122" fmla="*/ 27 w 55"/>
                <a:gd name="T1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moveTo>
                    <a:pt x="26" y="22"/>
                  </a:moveTo>
                  <a:cubicBezTo>
                    <a:pt x="26" y="22"/>
                    <a:pt x="26" y="22"/>
                    <a:pt x="25" y="22"/>
                  </a:cubicBezTo>
                  <a:cubicBezTo>
                    <a:pt x="25" y="22"/>
                    <a:pt x="25" y="22"/>
                    <a:pt x="25" y="22"/>
                  </a:cubicBezTo>
                  <a:cubicBezTo>
                    <a:pt x="26" y="22"/>
                    <a:pt x="26" y="22"/>
                    <a:pt x="26" y="22"/>
                  </a:cubicBezTo>
                  <a:cubicBezTo>
                    <a:pt x="26" y="22"/>
                    <a:pt x="26" y="22"/>
                    <a:pt x="26" y="22"/>
                  </a:cubicBezTo>
                  <a:moveTo>
                    <a:pt x="30" y="22"/>
                  </a:moveTo>
                  <a:cubicBezTo>
                    <a:pt x="30" y="22"/>
                    <a:pt x="30" y="22"/>
                    <a:pt x="30" y="22"/>
                  </a:cubicBezTo>
                  <a:cubicBezTo>
                    <a:pt x="31" y="22"/>
                    <a:pt x="31" y="22"/>
                    <a:pt x="32" y="22"/>
                  </a:cubicBezTo>
                  <a:cubicBezTo>
                    <a:pt x="32" y="22"/>
                    <a:pt x="32" y="22"/>
                    <a:pt x="32" y="22"/>
                  </a:cubicBezTo>
                  <a:cubicBezTo>
                    <a:pt x="31" y="22"/>
                    <a:pt x="31" y="22"/>
                    <a:pt x="30" y="22"/>
                  </a:cubicBezTo>
                  <a:moveTo>
                    <a:pt x="24" y="22"/>
                  </a:moveTo>
                  <a:cubicBezTo>
                    <a:pt x="23" y="22"/>
                    <a:pt x="23" y="22"/>
                    <a:pt x="23" y="22"/>
                  </a:cubicBezTo>
                  <a:cubicBezTo>
                    <a:pt x="23" y="22"/>
                    <a:pt x="23" y="22"/>
                    <a:pt x="23" y="22"/>
                  </a:cubicBezTo>
                  <a:cubicBezTo>
                    <a:pt x="23" y="22"/>
                    <a:pt x="23" y="22"/>
                    <a:pt x="24" y="22"/>
                  </a:cubicBezTo>
                  <a:cubicBezTo>
                    <a:pt x="24" y="22"/>
                    <a:pt x="24" y="22"/>
                    <a:pt x="24" y="22"/>
                  </a:cubicBezTo>
                  <a:moveTo>
                    <a:pt x="33" y="22"/>
                  </a:moveTo>
                  <a:cubicBezTo>
                    <a:pt x="33" y="22"/>
                    <a:pt x="33" y="22"/>
                    <a:pt x="33" y="22"/>
                  </a:cubicBezTo>
                  <a:cubicBezTo>
                    <a:pt x="33" y="22"/>
                    <a:pt x="34" y="22"/>
                    <a:pt x="34" y="22"/>
                  </a:cubicBezTo>
                  <a:cubicBezTo>
                    <a:pt x="34" y="22"/>
                    <a:pt x="34" y="22"/>
                    <a:pt x="34" y="22"/>
                  </a:cubicBezTo>
                  <a:cubicBezTo>
                    <a:pt x="34" y="22"/>
                    <a:pt x="33" y="22"/>
                    <a:pt x="33" y="22"/>
                  </a:cubicBezTo>
                  <a:moveTo>
                    <a:pt x="21" y="22"/>
                  </a:moveTo>
                  <a:cubicBezTo>
                    <a:pt x="21" y="22"/>
                    <a:pt x="20" y="22"/>
                    <a:pt x="20" y="22"/>
                  </a:cubicBezTo>
                  <a:cubicBezTo>
                    <a:pt x="20" y="21"/>
                    <a:pt x="20" y="21"/>
                    <a:pt x="20" y="21"/>
                  </a:cubicBezTo>
                  <a:cubicBezTo>
                    <a:pt x="20" y="21"/>
                    <a:pt x="21" y="22"/>
                    <a:pt x="21" y="22"/>
                  </a:cubicBezTo>
                  <a:cubicBezTo>
                    <a:pt x="21" y="22"/>
                    <a:pt x="21" y="22"/>
                    <a:pt x="21" y="22"/>
                  </a:cubicBezTo>
                  <a:moveTo>
                    <a:pt x="36" y="22"/>
                  </a:moveTo>
                  <a:cubicBezTo>
                    <a:pt x="36" y="21"/>
                    <a:pt x="36" y="21"/>
                    <a:pt x="36" y="21"/>
                  </a:cubicBezTo>
                  <a:cubicBezTo>
                    <a:pt x="36" y="21"/>
                    <a:pt x="36" y="21"/>
                    <a:pt x="37" y="21"/>
                  </a:cubicBezTo>
                  <a:cubicBezTo>
                    <a:pt x="37" y="22"/>
                    <a:pt x="37" y="22"/>
                    <a:pt x="37" y="22"/>
                  </a:cubicBezTo>
                  <a:cubicBezTo>
                    <a:pt x="37" y="22"/>
                    <a:pt x="36" y="22"/>
                    <a:pt x="36" y="22"/>
                  </a:cubicBezTo>
                  <a:moveTo>
                    <a:pt x="19" y="22"/>
                  </a:moveTo>
                  <a:cubicBezTo>
                    <a:pt x="18" y="22"/>
                    <a:pt x="18" y="22"/>
                    <a:pt x="17" y="21"/>
                  </a:cubicBezTo>
                  <a:cubicBezTo>
                    <a:pt x="17" y="21"/>
                    <a:pt x="17" y="21"/>
                    <a:pt x="17" y="21"/>
                  </a:cubicBezTo>
                  <a:cubicBezTo>
                    <a:pt x="18" y="21"/>
                    <a:pt x="18" y="21"/>
                    <a:pt x="19" y="21"/>
                  </a:cubicBezTo>
                  <a:cubicBezTo>
                    <a:pt x="19" y="22"/>
                    <a:pt x="19" y="22"/>
                    <a:pt x="19" y="22"/>
                  </a:cubicBezTo>
                  <a:moveTo>
                    <a:pt x="38" y="21"/>
                  </a:moveTo>
                  <a:cubicBezTo>
                    <a:pt x="38" y="21"/>
                    <a:pt x="38" y="21"/>
                    <a:pt x="38" y="21"/>
                  </a:cubicBezTo>
                  <a:cubicBezTo>
                    <a:pt x="39" y="21"/>
                    <a:pt x="39" y="21"/>
                    <a:pt x="39" y="21"/>
                  </a:cubicBezTo>
                  <a:cubicBezTo>
                    <a:pt x="40" y="21"/>
                    <a:pt x="40" y="21"/>
                    <a:pt x="40" y="21"/>
                  </a:cubicBezTo>
                  <a:cubicBezTo>
                    <a:pt x="39" y="21"/>
                    <a:pt x="39" y="21"/>
                    <a:pt x="38" y="21"/>
                  </a:cubicBezTo>
                  <a:moveTo>
                    <a:pt x="16" y="21"/>
                  </a:moveTo>
                  <a:cubicBezTo>
                    <a:pt x="16" y="21"/>
                    <a:pt x="15" y="21"/>
                    <a:pt x="15" y="21"/>
                  </a:cubicBezTo>
                  <a:cubicBezTo>
                    <a:pt x="15" y="21"/>
                    <a:pt x="15" y="21"/>
                    <a:pt x="15" y="21"/>
                  </a:cubicBezTo>
                  <a:cubicBezTo>
                    <a:pt x="15" y="21"/>
                    <a:pt x="16" y="21"/>
                    <a:pt x="16" y="21"/>
                  </a:cubicBezTo>
                  <a:cubicBezTo>
                    <a:pt x="16" y="21"/>
                    <a:pt x="16" y="21"/>
                    <a:pt x="16" y="21"/>
                  </a:cubicBezTo>
                  <a:moveTo>
                    <a:pt x="41" y="21"/>
                  </a:moveTo>
                  <a:cubicBezTo>
                    <a:pt x="41" y="21"/>
                    <a:pt x="41" y="21"/>
                    <a:pt x="41" y="21"/>
                  </a:cubicBezTo>
                  <a:cubicBezTo>
                    <a:pt x="41" y="20"/>
                    <a:pt x="42" y="20"/>
                    <a:pt x="42" y="20"/>
                  </a:cubicBezTo>
                  <a:cubicBezTo>
                    <a:pt x="42" y="21"/>
                    <a:pt x="42" y="21"/>
                    <a:pt x="42" y="21"/>
                  </a:cubicBezTo>
                  <a:cubicBezTo>
                    <a:pt x="42" y="21"/>
                    <a:pt x="41" y="21"/>
                    <a:pt x="41" y="21"/>
                  </a:cubicBezTo>
                  <a:moveTo>
                    <a:pt x="13" y="21"/>
                  </a:moveTo>
                  <a:cubicBezTo>
                    <a:pt x="13" y="21"/>
                    <a:pt x="13" y="20"/>
                    <a:pt x="12" y="20"/>
                  </a:cubicBezTo>
                  <a:cubicBezTo>
                    <a:pt x="12" y="20"/>
                    <a:pt x="12" y="20"/>
                    <a:pt x="12" y="20"/>
                  </a:cubicBezTo>
                  <a:cubicBezTo>
                    <a:pt x="13" y="20"/>
                    <a:pt x="13" y="20"/>
                    <a:pt x="14" y="20"/>
                  </a:cubicBezTo>
                  <a:cubicBezTo>
                    <a:pt x="13" y="21"/>
                    <a:pt x="13" y="21"/>
                    <a:pt x="13" y="21"/>
                  </a:cubicBezTo>
                  <a:moveTo>
                    <a:pt x="43" y="20"/>
                  </a:moveTo>
                  <a:cubicBezTo>
                    <a:pt x="43" y="20"/>
                    <a:pt x="43" y="20"/>
                    <a:pt x="43" y="20"/>
                  </a:cubicBezTo>
                  <a:cubicBezTo>
                    <a:pt x="44" y="20"/>
                    <a:pt x="44" y="20"/>
                    <a:pt x="45" y="20"/>
                  </a:cubicBezTo>
                  <a:cubicBezTo>
                    <a:pt x="45" y="20"/>
                    <a:pt x="45" y="20"/>
                    <a:pt x="45" y="20"/>
                  </a:cubicBezTo>
                  <a:cubicBezTo>
                    <a:pt x="44" y="20"/>
                    <a:pt x="44" y="20"/>
                    <a:pt x="43" y="20"/>
                  </a:cubicBezTo>
                  <a:moveTo>
                    <a:pt x="11" y="20"/>
                  </a:moveTo>
                  <a:cubicBezTo>
                    <a:pt x="11" y="20"/>
                    <a:pt x="10" y="20"/>
                    <a:pt x="10" y="20"/>
                  </a:cubicBezTo>
                  <a:cubicBezTo>
                    <a:pt x="10" y="19"/>
                    <a:pt x="10" y="19"/>
                    <a:pt x="10" y="19"/>
                  </a:cubicBezTo>
                  <a:cubicBezTo>
                    <a:pt x="10" y="19"/>
                    <a:pt x="11" y="19"/>
                    <a:pt x="11" y="20"/>
                  </a:cubicBezTo>
                  <a:cubicBezTo>
                    <a:pt x="11" y="20"/>
                    <a:pt x="11" y="20"/>
                    <a:pt x="11" y="20"/>
                  </a:cubicBezTo>
                  <a:moveTo>
                    <a:pt x="46" y="20"/>
                  </a:moveTo>
                  <a:cubicBezTo>
                    <a:pt x="46" y="19"/>
                    <a:pt x="46" y="19"/>
                    <a:pt x="46" y="19"/>
                  </a:cubicBezTo>
                  <a:cubicBezTo>
                    <a:pt x="46" y="19"/>
                    <a:pt x="47" y="19"/>
                    <a:pt x="47" y="19"/>
                  </a:cubicBezTo>
                  <a:cubicBezTo>
                    <a:pt x="47" y="19"/>
                    <a:pt x="47" y="19"/>
                    <a:pt x="47" y="19"/>
                  </a:cubicBezTo>
                  <a:cubicBezTo>
                    <a:pt x="47" y="19"/>
                    <a:pt x="46" y="19"/>
                    <a:pt x="46" y="20"/>
                  </a:cubicBezTo>
                  <a:moveTo>
                    <a:pt x="8" y="19"/>
                  </a:moveTo>
                  <a:cubicBezTo>
                    <a:pt x="8" y="19"/>
                    <a:pt x="8" y="19"/>
                    <a:pt x="7" y="19"/>
                  </a:cubicBezTo>
                  <a:cubicBezTo>
                    <a:pt x="7" y="18"/>
                    <a:pt x="7" y="18"/>
                    <a:pt x="7" y="18"/>
                  </a:cubicBezTo>
                  <a:cubicBezTo>
                    <a:pt x="8" y="18"/>
                    <a:pt x="8" y="18"/>
                    <a:pt x="9" y="19"/>
                  </a:cubicBezTo>
                  <a:cubicBezTo>
                    <a:pt x="8" y="19"/>
                    <a:pt x="8" y="19"/>
                    <a:pt x="8" y="19"/>
                  </a:cubicBezTo>
                  <a:moveTo>
                    <a:pt x="48" y="19"/>
                  </a:moveTo>
                  <a:cubicBezTo>
                    <a:pt x="48" y="18"/>
                    <a:pt x="48" y="18"/>
                    <a:pt x="48" y="18"/>
                  </a:cubicBezTo>
                  <a:cubicBezTo>
                    <a:pt x="49" y="18"/>
                    <a:pt x="49" y="18"/>
                    <a:pt x="49" y="18"/>
                  </a:cubicBezTo>
                  <a:cubicBezTo>
                    <a:pt x="50" y="18"/>
                    <a:pt x="50" y="18"/>
                    <a:pt x="50" y="18"/>
                  </a:cubicBezTo>
                  <a:cubicBezTo>
                    <a:pt x="49" y="18"/>
                    <a:pt x="49" y="18"/>
                    <a:pt x="48" y="19"/>
                  </a:cubicBezTo>
                  <a:moveTo>
                    <a:pt x="6" y="18"/>
                  </a:moveTo>
                  <a:cubicBezTo>
                    <a:pt x="6" y="18"/>
                    <a:pt x="5" y="18"/>
                    <a:pt x="5" y="17"/>
                  </a:cubicBezTo>
                  <a:cubicBezTo>
                    <a:pt x="5" y="17"/>
                    <a:pt x="5" y="17"/>
                    <a:pt x="5" y="17"/>
                  </a:cubicBezTo>
                  <a:cubicBezTo>
                    <a:pt x="6" y="17"/>
                    <a:pt x="6" y="17"/>
                    <a:pt x="6" y="18"/>
                  </a:cubicBezTo>
                  <a:cubicBezTo>
                    <a:pt x="6" y="18"/>
                    <a:pt x="6" y="18"/>
                    <a:pt x="6" y="18"/>
                  </a:cubicBezTo>
                  <a:moveTo>
                    <a:pt x="51" y="17"/>
                  </a:moveTo>
                  <a:cubicBezTo>
                    <a:pt x="50" y="17"/>
                    <a:pt x="50" y="17"/>
                    <a:pt x="50" y="17"/>
                  </a:cubicBezTo>
                  <a:cubicBezTo>
                    <a:pt x="51" y="17"/>
                    <a:pt x="51" y="16"/>
                    <a:pt x="52" y="16"/>
                  </a:cubicBezTo>
                  <a:cubicBezTo>
                    <a:pt x="52" y="17"/>
                    <a:pt x="52" y="17"/>
                    <a:pt x="52" y="17"/>
                  </a:cubicBezTo>
                  <a:cubicBezTo>
                    <a:pt x="51" y="17"/>
                    <a:pt x="51" y="17"/>
                    <a:pt x="51" y="17"/>
                  </a:cubicBezTo>
                  <a:moveTo>
                    <a:pt x="4" y="17"/>
                  </a:moveTo>
                  <a:cubicBezTo>
                    <a:pt x="3" y="16"/>
                    <a:pt x="3" y="16"/>
                    <a:pt x="3" y="16"/>
                  </a:cubicBezTo>
                  <a:cubicBezTo>
                    <a:pt x="3" y="15"/>
                    <a:pt x="3" y="15"/>
                    <a:pt x="3" y="15"/>
                  </a:cubicBezTo>
                  <a:cubicBezTo>
                    <a:pt x="3" y="16"/>
                    <a:pt x="4" y="16"/>
                    <a:pt x="4" y="16"/>
                  </a:cubicBezTo>
                  <a:cubicBezTo>
                    <a:pt x="4" y="17"/>
                    <a:pt x="4" y="17"/>
                    <a:pt x="4" y="17"/>
                  </a:cubicBezTo>
                  <a:moveTo>
                    <a:pt x="53" y="16"/>
                  </a:moveTo>
                  <a:cubicBezTo>
                    <a:pt x="53" y="15"/>
                    <a:pt x="53" y="15"/>
                    <a:pt x="53" y="15"/>
                  </a:cubicBezTo>
                  <a:cubicBezTo>
                    <a:pt x="53" y="15"/>
                    <a:pt x="53" y="15"/>
                    <a:pt x="53" y="14"/>
                  </a:cubicBezTo>
                  <a:cubicBezTo>
                    <a:pt x="54" y="15"/>
                    <a:pt x="54" y="15"/>
                    <a:pt x="54" y="15"/>
                  </a:cubicBezTo>
                  <a:cubicBezTo>
                    <a:pt x="53" y="15"/>
                    <a:pt x="53" y="15"/>
                    <a:pt x="53" y="16"/>
                  </a:cubicBezTo>
                  <a:moveTo>
                    <a:pt x="2" y="15"/>
                  </a:moveTo>
                  <a:cubicBezTo>
                    <a:pt x="2" y="14"/>
                    <a:pt x="1" y="14"/>
                    <a:pt x="1" y="14"/>
                  </a:cubicBezTo>
                  <a:cubicBezTo>
                    <a:pt x="1" y="13"/>
                    <a:pt x="1" y="13"/>
                    <a:pt x="1" y="13"/>
                  </a:cubicBezTo>
                  <a:cubicBezTo>
                    <a:pt x="2" y="14"/>
                    <a:pt x="2" y="14"/>
                    <a:pt x="2" y="14"/>
                  </a:cubicBezTo>
                  <a:cubicBezTo>
                    <a:pt x="2" y="15"/>
                    <a:pt x="2" y="15"/>
                    <a:pt x="2" y="15"/>
                  </a:cubicBezTo>
                  <a:moveTo>
                    <a:pt x="55" y="14"/>
                  </a:moveTo>
                  <a:cubicBezTo>
                    <a:pt x="54" y="13"/>
                    <a:pt x="54" y="13"/>
                    <a:pt x="54" y="13"/>
                  </a:cubicBezTo>
                  <a:cubicBezTo>
                    <a:pt x="54" y="13"/>
                    <a:pt x="55" y="13"/>
                    <a:pt x="55" y="12"/>
                  </a:cubicBezTo>
                  <a:cubicBezTo>
                    <a:pt x="55" y="12"/>
                    <a:pt x="55" y="12"/>
                    <a:pt x="55" y="12"/>
                  </a:cubicBezTo>
                  <a:cubicBezTo>
                    <a:pt x="55" y="13"/>
                    <a:pt x="55" y="13"/>
                    <a:pt x="55" y="14"/>
                  </a:cubicBezTo>
                  <a:moveTo>
                    <a:pt x="1" y="12"/>
                  </a:moveTo>
                  <a:cubicBezTo>
                    <a:pt x="0" y="12"/>
                    <a:pt x="0" y="11"/>
                    <a:pt x="0" y="11"/>
                  </a:cubicBezTo>
                  <a:cubicBezTo>
                    <a:pt x="1" y="11"/>
                    <a:pt x="1" y="11"/>
                    <a:pt x="1" y="11"/>
                  </a:cubicBezTo>
                  <a:cubicBezTo>
                    <a:pt x="1" y="11"/>
                    <a:pt x="1" y="11"/>
                    <a:pt x="1" y="11"/>
                  </a:cubicBezTo>
                  <a:cubicBezTo>
                    <a:pt x="1" y="11"/>
                    <a:pt x="1" y="12"/>
                    <a:pt x="1" y="12"/>
                  </a:cubicBezTo>
                  <a:cubicBezTo>
                    <a:pt x="1" y="12"/>
                    <a:pt x="1" y="12"/>
                    <a:pt x="1" y="12"/>
                  </a:cubicBezTo>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ubicBezTo>
                    <a:pt x="55" y="11"/>
                    <a:pt x="55" y="11"/>
                    <a:pt x="55" y="11"/>
                  </a:cubicBezTo>
                  <a:moveTo>
                    <a:pt x="1" y="10"/>
                  </a:moveTo>
                  <a:cubicBezTo>
                    <a:pt x="1" y="10"/>
                    <a:pt x="1" y="10"/>
                    <a:pt x="1" y="10"/>
                  </a:cubicBezTo>
                  <a:cubicBezTo>
                    <a:pt x="1" y="9"/>
                    <a:pt x="1" y="9"/>
                    <a:pt x="1" y="8"/>
                  </a:cubicBezTo>
                  <a:cubicBezTo>
                    <a:pt x="2" y="9"/>
                    <a:pt x="2" y="9"/>
                    <a:pt x="2" y="9"/>
                  </a:cubicBezTo>
                  <a:cubicBezTo>
                    <a:pt x="1" y="9"/>
                    <a:pt x="1" y="9"/>
                    <a:pt x="1" y="10"/>
                  </a:cubicBezTo>
                  <a:moveTo>
                    <a:pt x="54" y="9"/>
                  </a:moveTo>
                  <a:cubicBezTo>
                    <a:pt x="54" y="8"/>
                    <a:pt x="54" y="8"/>
                    <a:pt x="53" y="8"/>
                  </a:cubicBezTo>
                  <a:cubicBezTo>
                    <a:pt x="54" y="7"/>
                    <a:pt x="54" y="7"/>
                    <a:pt x="54" y="7"/>
                  </a:cubicBezTo>
                  <a:cubicBezTo>
                    <a:pt x="54" y="8"/>
                    <a:pt x="54" y="8"/>
                    <a:pt x="55" y="8"/>
                  </a:cubicBezTo>
                  <a:cubicBezTo>
                    <a:pt x="54" y="9"/>
                    <a:pt x="54" y="9"/>
                    <a:pt x="54" y="9"/>
                  </a:cubicBezTo>
                  <a:moveTo>
                    <a:pt x="2" y="8"/>
                  </a:moveTo>
                  <a:cubicBezTo>
                    <a:pt x="2" y="7"/>
                    <a:pt x="2" y="7"/>
                    <a:pt x="2" y="7"/>
                  </a:cubicBezTo>
                  <a:cubicBezTo>
                    <a:pt x="2" y="7"/>
                    <a:pt x="2" y="7"/>
                    <a:pt x="3" y="6"/>
                  </a:cubicBezTo>
                  <a:cubicBezTo>
                    <a:pt x="3" y="7"/>
                    <a:pt x="3" y="7"/>
                    <a:pt x="3" y="7"/>
                  </a:cubicBezTo>
                  <a:cubicBezTo>
                    <a:pt x="3" y="7"/>
                    <a:pt x="2" y="7"/>
                    <a:pt x="2" y="8"/>
                  </a:cubicBezTo>
                  <a:moveTo>
                    <a:pt x="53" y="7"/>
                  </a:moveTo>
                  <a:cubicBezTo>
                    <a:pt x="52" y="6"/>
                    <a:pt x="52" y="6"/>
                    <a:pt x="52" y="6"/>
                  </a:cubicBezTo>
                  <a:cubicBezTo>
                    <a:pt x="52" y="6"/>
                    <a:pt x="52" y="6"/>
                    <a:pt x="52" y="6"/>
                  </a:cubicBezTo>
                  <a:cubicBezTo>
                    <a:pt x="52" y="6"/>
                    <a:pt x="53" y="6"/>
                    <a:pt x="53" y="6"/>
                  </a:cubicBezTo>
                  <a:cubicBezTo>
                    <a:pt x="53" y="7"/>
                    <a:pt x="53" y="7"/>
                    <a:pt x="53" y="7"/>
                  </a:cubicBezTo>
                  <a:moveTo>
                    <a:pt x="4" y="6"/>
                  </a:moveTo>
                  <a:cubicBezTo>
                    <a:pt x="4" y="6"/>
                    <a:pt x="4" y="6"/>
                    <a:pt x="4" y="6"/>
                  </a:cubicBezTo>
                  <a:cubicBezTo>
                    <a:pt x="4" y="5"/>
                    <a:pt x="5" y="5"/>
                    <a:pt x="5" y="5"/>
                  </a:cubicBezTo>
                  <a:cubicBezTo>
                    <a:pt x="5" y="5"/>
                    <a:pt x="5" y="5"/>
                    <a:pt x="5" y="5"/>
                  </a:cubicBezTo>
                  <a:cubicBezTo>
                    <a:pt x="5" y="5"/>
                    <a:pt x="4" y="6"/>
                    <a:pt x="4" y="6"/>
                  </a:cubicBezTo>
                  <a:moveTo>
                    <a:pt x="51" y="5"/>
                  </a:moveTo>
                  <a:cubicBezTo>
                    <a:pt x="50" y="5"/>
                    <a:pt x="50" y="5"/>
                    <a:pt x="49" y="5"/>
                  </a:cubicBezTo>
                  <a:cubicBezTo>
                    <a:pt x="50" y="4"/>
                    <a:pt x="50" y="4"/>
                    <a:pt x="50" y="4"/>
                  </a:cubicBezTo>
                  <a:cubicBezTo>
                    <a:pt x="50" y="4"/>
                    <a:pt x="50" y="5"/>
                    <a:pt x="51" y="5"/>
                  </a:cubicBezTo>
                  <a:cubicBezTo>
                    <a:pt x="51" y="5"/>
                    <a:pt x="51" y="5"/>
                    <a:pt x="51" y="5"/>
                  </a:cubicBezTo>
                  <a:moveTo>
                    <a:pt x="6" y="5"/>
                  </a:moveTo>
                  <a:cubicBezTo>
                    <a:pt x="6" y="4"/>
                    <a:pt x="6" y="4"/>
                    <a:pt x="6" y="4"/>
                  </a:cubicBezTo>
                  <a:cubicBezTo>
                    <a:pt x="6" y="4"/>
                    <a:pt x="7" y="4"/>
                    <a:pt x="7" y="4"/>
                  </a:cubicBezTo>
                  <a:cubicBezTo>
                    <a:pt x="7" y="4"/>
                    <a:pt x="7" y="4"/>
                    <a:pt x="7" y="4"/>
                  </a:cubicBezTo>
                  <a:cubicBezTo>
                    <a:pt x="7" y="4"/>
                    <a:pt x="7" y="4"/>
                    <a:pt x="6" y="5"/>
                  </a:cubicBezTo>
                  <a:moveTo>
                    <a:pt x="48" y="4"/>
                  </a:moveTo>
                  <a:cubicBezTo>
                    <a:pt x="48" y="4"/>
                    <a:pt x="47" y="4"/>
                    <a:pt x="47" y="3"/>
                  </a:cubicBezTo>
                  <a:cubicBezTo>
                    <a:pt x="47" y="3"/>
                    <a:pt x="47" y="3"/>
                    <a:pt x="47" y="3"/>
                  </a:cubicBezTo>
                  <a:cubicBezTo>
                    <a:pt x="48" y="3"/>
                    <a:pt x="48" y="3"/>
                    <a:pt x="48" y="4"/>
                  </a:cubicBezTo>
                  <a:cubicBezTo>
                    <a:pt x="48" y="4"/>
                    <a:pt x="48" y="4"/>
                    <a:pt x="48" y="4"/>
                  </a:cubicBezTo>
                  <a:moveTo>
                    <a:pt x="9" y="3"/>
                  </a:moveTo>
                  <a:cubicBezTo>
                    <a:pt x="9" y="3"/>
                    <a:pt x="9" y="3"/>
                    <a:pt x="9" y="3"/>
                  </a:cubicBezTo>
                  <a:cubicBezTo>
                    <a:pt x="9" y="3"/>
                    <a:pt x="9" y="3"/>
                    <a:pt x="10" y="3"/>
                  </a:cubicBezTo>
                  <a:cubicBezTo>
                    <a:pt x="10" y="3"/>
                    <a:pt x="10" y="3"/>
                    <a:pt x="10" y="3"/>
                  </a:cubicBezTo>
                  <a:cubicBezTo>
                    <a:pt x="9" y="3"/>
                    <a:pt x="9" y="3"/>
                    <a:pt x="9" y="3"/>
                  </a:cubicBezTo>
                  <a:moveTo>
                    <a:pt x="46" y="3"/>
                  </a:moveTo>
                  <a:cubicBezTo>
                    <a:pt x="45" y="3"/>
                    <a:pt x="45" y="3"/>
                    <a:pt x="45" y="3"/>
                  </a:cubicBezTo>
                  <a:cubicBezTo>
                    <a:pt x="45" y="2"/>
                    <a:pt x="45" y="2"/>
                    <a:pt x="45" y="2"/>
                  </a:cubicBezTo>
                  <a:cubicBezTo>
                    <a:pt x="45" y="2"/>
                    <a:pt x="46" y="2"/>
                    <a:pt x="46" y="3"/>
                  </a:cubicBezTo>
                  <a:cubicBezTo>
                    <a:pt x="46" y="3"/>
                    <a:pt x="46" y="3"/>
                    <a:pt x="46" y="3"/>
                  </a:cubicBezTo>
                  <a:moveTo>
                    <a:pt x="11" y="3"/>
                  </a:moveTo>
                  <a:cubicBezTo>
                    <a:pt x="11" y="2"/>
                    <a:pt x="11" y="2"/>
                    <a:pt x="11" y="2"/>
                  </a:cubicBezTo>
                  <a:cubicBezTo>
                    <a:pt x="11" y="2"/>
                    <a:pt x="12" y="2"/>
                    <a:pt x="12" y="2"/>
                  </a:cubicBezTo>
                  <a:cubicBezTo>
                    <a:pt x="12" y="2"/>
                    <a:pt x="12" y="2"/>
                    <a:pt x="12" y="2"/>
                  </a:cubicBezTo>
                  <a:cubicBezTo>
                    <a:pt x="12" y="2"/>
                    <a:pt x="12" y="2"/>
                    <a:pt x="11" y="3"/>
                  </a:cubicBezTo>
                  <a:moveTo>
                    <a:pt x="43" y="2"/>
                  </a:moveTo>
                  <a:cubicBezTo>
                    <a:pt x="43" y="2"/>
                    <a:pt x="43" y="2"/>
                    <a:pt x="42" y="2"/>
                  </a:cubicBezTo>
                  <a:cubicBezTo>
                    <a:pt x="42" y="1"/>
                    <a:pt x="42" y="1"/>
                    <a:pt x="42" y="1"/>
                  </a:cubicBezTo>
                  <a:cubicBezTo>
                    <a:pt x="43" y="2"/>
                    <a:pt x="43" y="2"/>
                    <a:pt x="43" y="2"/>
                  </a:cubicBezTo>
                  <a:cubicBezTo>
                    <a:pt x="43" y="2"/>
                    <a:pt x="43" y="2"/>
                    <a:pt x="43" y="2"/>
                  </a:cubicBezTo>
                  <a:moveTo>
                    <a:pt x="14" y="2"/>
                  </a:moveTo>
                  <a:cubicBezTo>
                    <a:pt x="14" y="1"/>
                    <a:pt x="14" y="1"/>
                    <a:pt x="14" y="1"/>
                  </a:cubicBezTo>
                  <a:cubicBezTo>
                    <a:pt x="14" y="1"/>
                    <a:pt x="14" y="1"/>
                    <a:pt x="15" y="1"/>
                  </a:cubicBezTo>
                  <a:cubicBezTo>
                    <a:pt x="15" y="2"/>
                    <a:pt x="15" y="2"/>
                    <a:pt x="15" y="2"/>
                  </a:cubicBezTo>
                  <a:cubicBezTo>
                    <a:pt x="14" y="2"/>
                    <a:pt x="14" y="2"/>
                    <a:pt x="14" y="2"/>
                  </a:cubicBezTo>
                  <a:moveTo>
                    <a:pt x="41" y="2"/>
                  </a:moveTo>
                  <a:cubicBezTo>
                    <a:pt x="40" y="1"/>
                    <a:pt x="40" y="1"/>
                    <a:pt x="40" y="1"/>
                  </a:cubicBezTo>
                  <a:cubicBezTo>
                    <a:pt x="40" y="1"/>
                    <a:pt x="40" y="1"/>
                    <a:pt x="40" y="1"/>
                  </a:cubicBezTo>
                  <a:cubicBezTo>
                    <a:pt x="40" y="1"/>
                    <a:pt x="41" y="1"/>
                    <a:pt x="41" y="1"/>
                  </a:cubicBezTo>
                  <a:cubicBezTo>
                    <a:pt x="41" y="2"/>
                    <a:pt x="41" y="2"/>
                    <a:pt x="41" y="2"/>
                  </a:cubicBezTo>
                  <a:moveTo>
                    <a:pt x="16" y="1"/>
                  </a:moveTo>
                  <a:cubicBezTo>
                    <a:pt x="16" y="1"/>
                    <a:pt x="16" y="1"/>
                    <a:pt x="16" y="1"/>
                  </a:cubicBezTo>
                  <a:cubicBezTo>
                    <a:pt x="17" y="1"/>
                    <a:pt x="17" y="1"/>
                    <a:pt x="17" y="1"/>
                  </a:cubicBezTo>
                  <a:cubicBezTo>
                    <a:pt x="17" y="1"/>
                    <a:pt x="17" y="1"/>
                    <a:pt x="17" y="1"/>
                  </a:cubicBezTo>
                  <a:cubicBezTo>
                    <a:pt x="17" y="1"/>
                    <a:pt x="17" y="1"/>
                    <a:pt x="16" y="1"/>
                  </a:cubicBezTo>
                  <a:moveTo>
                    <a:pt x="38" y="1"/>
                  </a:moveTo>
                  <a:cubicBezTo>
                    <a:pt x="38" y="1"/>
                    <a:pt x="37" y="1"/>
                    <a:pt x="37" y="1"/>
                  </a:cubicBezTo>
                  <a:cubicBezTo>
                    <a:pt x="37" y="0"/>
                    <a:pt x="37" y="0"/>
                    <a:pt x="37" y="0"/>
                  </a:cubicBezTo>
                  <a:cubicBezTo>
                    <a:pt x="37" y="0"/>
                    <a:pt x="38" y="1"/>
                    <a:pt x="38" y="1"/>
                  </a:cubicBezTo>
                  <a:cubicBezTo>
                    <a:pt x="38" y="1"/>
                    <a:pt x="38" y="1"/>
                    <a:pt x="38" y="1"/>
                  </a:cubicBezTo>
                  <a:moveTo>
                    <a:pt x="19" y="1"/>
                  </a:moveTo>
                  <a:cubicBezTo>
                    <a:pt x="19" y="0"/>
                    <a:pt x="19" y="0"/>
                    <a:pt x="19" y="0"/>
                  </a:cubicBezTo>
                  <a:cubicBezTo>
                    <a:pt x="19" y="0"/>
                    <a:pt x="20" y="0"/>
                    <a:pt x="20" y="0"/>
                  </a:cubicBezTo>
                  <a:cubicBezTo>
                    <a:pt x="20" y="1"/>
                    <a:pt x="20" y="1"/>
                    <a:pt x="20" y="1"/>
                  </a:cubicBezTo>
                  <a:cubicBezTo>
                    <a:pt x="20" y="1"/>
                    <a:pt x="19" y="1"/>
                    <a:pt x="19" y="1"/>
                  </a:cubicBezTo>
                  <a:moveTo>
                    <a:pt x="36" y="1"/>
                  </a:moveTo>
                  <a:cubicBezTo>
                    <a:pt x="35" y="1"/>
                    <a:pt x="35" y="1"/>
                    <a:pt x="34" y="1"/>
                  </a:cubicBezTo>
                  <a:cubicBezTo>
                    <a:pt x="34" y="0"/>
                    <a:pt x="34" y="0"/>
                    <a:pt x="34" y="0"/>
                  </a:cubicBezTo>
                  <a:cubicBezTo>
                    <a:pt x="35" y="0"/>
                    <a:pt x="35" y="0"/>
                    <a:pt x="36" y="0"/>
                  </a:cubicBezTo>
                  <a:cubicBezTo>
                    <a:pt x="36" y="1"/>
                    <a:pt x="36" y="1"/>
                    <a:pt x="36" y="1"/>
                  </a:cubicBezTo>
                  <a:moveTo>
                    <a:pt x="21" y="1"/>
                  </a:moveTo>
                  <a:cubicBezTo>
                    <a:pt x="21" y="0"/>
                    <a:pt x="21" y="0"/>
                    <a:pt x="21" y="0"/>
                  </a:cubicBezTo>
                  <a:cubicBezTo>
                    <a:pt x="22" y="0"/>
                    <a:pt x="22" y="0"/>
                    <a:pt x="23" y="0"/>
                  </a:cubicBezTo>
                  <a:cubicBezTo>
                    <a:pt x="23" y="0"/>
                    <a:pt x="23" y="0"/>
                    <a:pt x="23" y="0"/>
                  </a:cubicBezTo>
                  <a:cubicBezTo>
                    <a:pt x="22" y="0"/>
                    <a:pt x="22" y="0"/>
                    <a:pt x="21" y="1"/>
                  </a:cubicBezTo>
                  <a:moveTo>
                    <a:pt x="33" y="0"/>
                  </a:moveTo>
                  <a:cubicBezTo>
                    <a:pt x="33" y="0"/>
                    <a:pt x="32" y="0"/>
                    <a:pt x="32" y="0"/>
                  </a:cubicBezTo>
                  <a:cubicBezTo>
                    <a:pt x="32" y="0"/>
                    <a:pt x="32" y="0"/>
                    <a:pt x="32" y="0"/>
                  </a:cubicBezTo>
                  <a:cubicBezTo>
                    <a:pt x="32" y="0"/>
                    <a:pt x="33" y="0"/>
                    <a:pt x="33" y="0"/>
                  </a:cubicBezTo>
                  <a:cubicBezTo>
                    <a:pt x="33" y="0"/>
                    <a:pt x="33" y="0"/>
                    <a:pt x="33" y="0"/>
                  </a:cubicBezTo>
                  <a:moveTo>
                    <a:pt x="24" y="0"/>
                  </a:moveTo>
                  <a:cubicBezTo>
                    <a:pt x="24" y="0"/>
                    <a:pt x="24" y="0"/>
                    <a:pt x="24" y="0"/>
                  </a:cubicBezTo>
                  <a:cubicBezTo>
                    <a:pt x="24" y="0"/>
                    <a:pt x="25" y="0"/>
                    <a:pt x="25" y="0"/>
                  </a:cubicBezTo>
                  <a:cubicBezTo>
                    <a:pt x="25" y="0"/>
                    <a:pt x="25" y="0"/>
                    <a:pt x="25" y="0"/>
                  </a:cubicBezTo>
                  <a:cubicBezTo>
                    <a:pt x="25" y="0"/>
                    <a:pt x="24" y="0"/>
                    <a:pt x="24" y="0"/>
                  </a:cubicBezTo>
                  <a:moveTo>
                    <a:pt x="30" y="0"/>
                  </a:moveTo>
                  <a:cubicBezTo>
                    <a:pt x="30" y="0"/>
                    <a:pt x="30" y="0"/>
                    <a:pt x="29" y="0"/>
                  </a:cubicBezTo>
                  <a:cubicBezTo>
                    <a:pt x="29" y="0"/>
                    <a:pt x="29" y="0"/>
                    <a:pt x="29" y="0"/>
                  </a:cubicBezTo>
                  <a:cubicBezTo>
                    <a:pt x="30" y="0"/>
                    <a:pt x="30" y="0"/>
                    <a:pt x="31" y="0"/>
                  </a:cubicBezTo>
                  <a:cubicBezTo>
                    <a:pt x="30" y="0"/>
                    <a:pt x="30" y="0"/>
                    <a:pt x="30" y="0"/>
                  </a:cubicBezTo>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786"/>
            <p:cNvSpPr>
              <a:spLocks/>
            </p:cNvSpPr>
            <p:nvPr/>
          </p:nvSpPr>
          <p:spPr bwMode="auto">
            <a:xfrm>
              <a:off x="8678117" y="7849506"/>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5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5"/>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Freeform 787"/>
            <p:cNvSpPr>
              <a:spLocks/>
            </p:cNvSpPr>
            <p:nvPr/>
          </p:nvSpPr>
          <p:spPr bwMode="auto">
            <a:xfrm>
              <a:off x="8136383" y="8078702"/>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2"/>
                    <a:pt x="20" y="11"/>
                    <a:pt x="18" y="11"/>
                  </a:cubicBezTo>
                  <a:cubicBezTo>
                    <a:pt x="16" y="10"/>
                    <a:pt x="14" y="10"/>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788"/>
            <p:cNvSpPr>
              <a:spLocks noChangeArrowheads="1"/>
            </p:cNvSpPr>
            <p:nvPr/>
          </p:nvSpPr>
          <p:spPr bwMode="auto">
            <a:xfrm>
              <a:off x="8136383" y="755780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Oval 789"/>
            <p:cNvSpPr>
              <a:spLocks noChangeArrowheads="1"/>
            </p:cNvSpPr>
            <p:nvPr/>
          </p:nvSpPr>
          <p:spPr bwMode="auto">
            <a:xfrm>
              <a:off x="8261399" y="7620311"/>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790"/>
            <p:cNvSpPr>
              <a:spLocks noEditPoints="1"/>
            </p:cNvSpPr>
            <p:nvPr/>
          </p:nvSpPr>
          <p:spPr bwMode="auto">
            <a:xfrm>
              <a:off x="8240563" y="7599475"/>
              <a:ext cx="1145977" cy="479227"/>
            </a:xfrm>
            <a:custGeom>
              <a:avLst/>
              <a:gdLst>
                <a:gd name="T0" fmla="*/ 28 w 55"/>
                <a:gd name="T1" fmla="*/ 23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3 h 23"/>
                <a:gd name="T14" fmla="*/ 21 w 55"/>
                <a:gd name="T15" fmla="*/ 23 h 23"/>
                <a:gd name="T16" fmla="*/ 37 w 55"/>
                <a:gd name="T17" fmla="*/ 22 h 23"/>
                <a:gd name="T18" fmla="*/ 17 w 55"/>
                <a:gd name="T19" fmla="*/ 22 h 23"/>
                <a:gd name="T20" fmla="*/ 38 w 55"/>
                <a:gd name="T21" fmla="*/ 22 h 23"/>
                <a:gd name="T22" fmla="*/ 16 w 55"/>
                <a:gd name="T23" fmla="*/ 22 h 23"/>
                <a:gd name="T24" fmla="*/ 16 w 55"/>
                <a:gd name="T25" fmla="*/ 22 h 23"/>
                <a:gd name="T26" fmla="*/ 42 w 55"/>
                <a:gd name="T27" fmla="*/ 21 h 23"/>
                <a:gd name="T28" fmla="*/ 12 w 55"/>
                <a:gd name="T29" fmla="*/ 21 h 23"/>
                <a:gd name="T30" fmla="*/ 43 w 55"/>
                <a:gd name="T31" fmla="*/ 21 h 23"/>
                <a:gd name="T32" fmla="*/ 11 w 55"/>
                <a:gd name="T33" fmla="*/ 21 h 23"/>
                <a:gd name="T34" fmla="*/ 11 w 55"/>
                <a:gd name="T35" fmla="*/ 21 h 23"/>
                <a:gd name="T36" fmla="*/ 47 w 55"/>
                <a:gd name="T37" fmla="*/ 20 h 23"/>
                <a:gd name="T38" fmla="*/ 7 w 55"/>
                <a:gd name="T39" fmla="*/ 19 h 23"/>
                <a:gd name="T40" fmla="*/ 48 w 55"/>
                <a:gd name="T41" fmla="*/ 19 h 23"/>
                <a:gd name="T42" fmla="*/ 6 w 55"/>
                <a:gd name="T43" fmla="*/ 19 h 23"/>
                <a:gd name="T44" fmla="*/ 6 w 55"/>
                <a:gd name="T45" fmla="*/ 19 h 23"/>
                <a:gd name="T46" fmla="*/ 52 w 55"/>
                <a:gd name="T47" fmla="*/ 17 h 23"/>
                <a:gd name="T48" fmla="*/ 3 w 55"/>
                <a:gd name="T49" fmla="*/ 16 h 23"/>
                <a:gd name="T50" fmla="*/ 53 w 55"/>
                <a:gd name="T51" fmla="*/ 16 h 23"/>
                <a:gd name="T52" fmla="*/ 2 w 55"/>
                <a:gd name="T53" fmla="*/ 15 h 23"/>
                <a:gd name="T54" fmla="*/ 2 w 55"/>
                <a:gd name="T55" fmla="*/ 15 h 23"/>
                <a:gd name="T56" fmla="*/ 55 w 55"/>
                <a:gd name="T57" fmla="*/ 13 h 23"/>
                <a:gd name="T58" fmla="*/ 1 w 55"/>
                <a:gd name="T59" fmla="*/ 12 h 23"/>
                <a:gd name="T60" fmla="*/ 55 w 55"/>
                <a:gd name="T61" fmla="*/ 12 h 23"/>
                <a:gd name="T62" fmla="*/ 55 w 55"/>
                <a:gd name="T63" fmla="*/ 11 h 23"/>
                <a:gd name="T64" fmla="*/ 1 w 55"/>
                <a:gd name="T65" fmla="*/ 10 h 23"/>
                <a:gd name="T66" fmla="*/ 1 w 55"/>
                <a:gd name="T67" fmla="*/ 10 h 23"/>
                <a:gd name="T68" fmla="*/ 55 w 55"/>
                <a:gd name="T69" fmla="*/ 9 h 23"/>
                <a:gd name="T70" fmla="*/ 3 w 55"/>
                <a:gd name="T71" fmla="*/ 7 h 23"/>
                <a:gd name="T72" fmla="*/ 52 w 55"/>
                <a:gd name="T73" fmla="*/ 7 h 23"/>
                <a:gd name="T74" fmla="*/ 4 w 55"/>
                <a:gd name="T75" fmla="*/ 7 h 23"/>
                <a:gd name="T76" fmla="*/ 4 w 55"/>
                <a:gd name="T77" fmla="*/ 7 h 23"/>
                <a:gd name="T78" fmla="*/ 51 w 55"/>
                <a:gd name="T79" fmla="*/ 5 h 23"/>
                <a:gd name="T80" fmla="*/ 7 w 55"/>
                <a:gd name="T81" fmla="*/ 4 h 23"/>
                <a:gd name="T82" fmla="*/ 47 w 55"/>
                <a:gd name="T83" fmla="*/ 4 h 23"/>
                <a:gd name="T84" fmla="*/ 9 w 55"/>
                <a:gd name="T85" fmla="*/ 4 h 23"/>
                <a:gd name="T86" fmla="*/ 9 w 55"/>
                <a:gd name="T87" fmla="*/ 4 h 23"/>
                <a:gd name="T88" fmla="*/ 46 w 55"/>
                <a:gd name="T89" fmla="*/ 3 h 23"/>
                <a:gd name="T90" fmla="*/ 12 w 55"/>
                <a:gd name="T91" fmla="*/ 2 h 23"/>
                <a:gd name="T92" fmla="*/ 42 w 55"/>
                <a:gd name="T93" fmla="*/ 3 h 23"/>
                <a:gd name="T94" fmla="*/ 14 w 55"/>
                <a:gd name="T95" fmla="*/ 2 h 23"/>
                <a:gd name="T96" fmla="*/ 14 w 55"/>
                <a:gd name="T97" fmla="*/ 2 h 23"/>
                <a:gd name="T98" fmla="*/ 41 w 55"/>
                <a:gd name="T99" fmla="*/ 2 h 23"/>
                <a:gd name="T100" fmla="*/ 17 w 55"/>
                <a:gd name="T101" fmla="*/ 1 h 23"/>
                <a:gd name="T102" fmla="*/ 37 w 55"/>
                <a:gd name="T103" fmla="*/ 1 h 23"/>
                <a:gd name="T104" fmla="*/ 19 w 55"/>
                <a:gd name="T105" fmla="*/ 1 h 23"/>
                <a:gd name="T106" fmla="*/ 19 w 55"/>
                <a:gd name="T107" fmla="*/ 1 h 23"/>
                <a:gd name="T108" fmla="*/ 36 w 55"/>
                <a:gd name="T109" fmla="*/ 1 h 23"/>
                <a:gd name="T110" fmla="*/ 23 w 55"/>
                <a:gd name="T111" fmla="*/ 1 h 23"/>
                <a:gd name="T112" fmla="*/ 32 w 55"/>
                <a:gd name="T113" fmla="*/ 1 h 23"/>
                <a:gd name="T114" fmla="*/ 24 w 55"/>
                <a:gd name="T115" fmla="*/ 1 h 23"/>
                <a:gd name="T116" fmla="*/ 24 w 55"/>
                <a:gd name="T117" fmla="*/ 1 h 23"/>
                <a:gd name="T118" fmla="*/ 31 w 55"/>
                <a:gd name="T119" fmla="*/ 0 h 23"/>
                <a:gd name="T120" fmla="*/ 28 w 55"/>
                <a:gd name="T121" fmla="*/ 0 h 23"/>
                <a:gd name="T122" fmla="*/ 27 w 55"/>
                <a:gd name="T1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3">
                  <a:moveTo>
                    <a:pt x="28" y="23"/>
                  </a:moveTo>
                  <a:cubicBezTo>
                    <a:pt x="28" y="23"/>
                    <a:pt x="28" y="23"/>
                    <a:pt x="28" y="23"/>
                  </a:cubicBezTo>
                  <a:cubicBezTo>
                    <a:pt x="28" y="23"/>
                    <a:pt x="28" y="23"/>
                    <a:pt x="28" y="23"/>
                  </a:cubicBezTo>
                  <a:cubicBezTo>
                    <a:pt x="28" y="23"/>
                    <a:pt x="28" y="23"/>
                    <a:pt x="28" y="23"/>
                  </a:cubicBezTo>
                  <a:cubicBezTo>
                    <a:pt x="28" y="23"/>
                    <a:pt x="29" y="23"/>
                    <a:pt x="29" y="23"/>
                  </a:cubicBezTo>
                  <a:cubicBezTo>
                    <a:pt x="29" y="23"/>
                    <a:pt x="29" y="23"/>
                    <a:pt x="29" y="23"/>
                  </a:cubicBezTo>
                  <a:cubicBezTo>
                    <a:pt x="29" y="23"/>
                    <a:pt x="28" y="23"/>
                    <a:pt x="28" y="23"/>
                  </a:cubicBezTo>
                  <a:moveTo>
                    <a:pt x="26" y="23"/>
                  </a:moveTo>
                  <a:cubicBezTo>
                    <a:pt x="26" y="23"/>
                    <a:pt x="26" y="23"/>
                    <a:pt x="25" y="23"/>
                  </a:cubicBezTo>
                  <a:cubicBezTo>
                    <a:pt x="25" y="23"/>
                    <a:pt x="25" y="23"/>
                    <a:pt x="25" y="23"/>
                  </a:cubicBezTo>
                  <a:cubicBezTo>
                    <a:pt x="26" y="23"/>
                    <a:pt x="26" y="23"/>
                    <a:pt x="26" y="23"/>
                  </a:cubicBezTo>
                  <a:cubicBezTo>
                    <a:pt x="26" y="23"/>
                    <a:pt x="26" y="23"/>
                    <a:pt x="26" y="23"/>
                  </a:cubicBezTo>
                  <a:moveTo>
                    <a:pt x="30" y="23"/>
                  </a:moveTo>
                  <a:cubicBezTo>
                    <a:pt x="30" y="23"/>
                    <a:pt x="30" y="23"/>
                    <a:pt x="30" y="23"/>
                  </a:cubicBezTo>
                  <a:cubicBezTo>
                    <a:pt x="31" y="22"/>
                    <a:pt x="31" y="22"/>
                    <a:pt x="32" y="22"/>
                  </a:cubicBezTo>
                  <a:cubicBezTo>
                    <a:pt x="32" y="23"/>
                    <a:pt x="32" y="23"/>
                    <a:pt x="32" y="23"/>
                  </a:cubicBezTo>
                  <a:cubicBezTo>
                    <a:pt x="31" y="23"/>
                    <a:pt x="31" y="23"/>
                    <a:pt x="30" y="23"/>
                  </a:cubicBezTo>
                  <a:moveTo>
                    <a:pt x="24" y="23"/>
                  </a:moveTo>
                  <a:cubicBezTo>
                    <a:pt x="23" y="23"/>
                    <a:pt x="23" y="23"/>
                    <a:pt x="23" y="23"/>
                  </a:cubicBezTo>
                  <a:cubicBezTo>
                    <a:pt x="23" y="22"/>
                    <a:pt x="23" y="22"/>
                    <a:pt x="23" y="22"/>
                  </a:cubicBezTo>
                  <a:cubicBezTo>
                    <a:pt x="23" y="22"/>
                    <a:pt x="23" y="22"/>
                    <a:pt x="24" y="22"/>
                  </a:cubicBezTo>
                  <a:cubicBezTo>
                    <a:pt x="24" y="23"/>
                    <a:pt x="24" y="23"/>
                    <a:pt x="24" y="23"/>
                  </a:cubicBezTo>
                  <a:moveTo>
                    <a:pt x="33" y="23"/>
                  </a:moveTo>
                  <a:cubicBezTo>
                    <a:pt x="33" y="22"/>
                    <a:pt x="33" y="22"/>
                    <a:pt x="33" y="22"/>
                  </a:cubicBezTo>
                  <a:cubicBezTo>
                    <a:pt x="33" y="22"/>
                    <a:pt x="34" y="22"/>
                    <a:pt x="34" y="22"/>
                  </a:cubicBezTo>
                  <a:cubicBezTo>
                    <a:pt x="34" y="23"/>
                    <a:pt x="34" y="23"/>
                    <a:pt x="34" y="23"/>
                  </a:cubicBezTo>
                  <a:cubicBezTo>
                    <a:pt x="34" y="23"/>
                    <a:pt x="33" y="23"/>
                    <a:pt x="33" y="23"/>
                  </a:cubicBezTo>
                  <a:moveTo>
                    <a:pt x="21" y="23"/>
                  </a:moveTo>
                  <a:cubicBezTo>
                    <a:pt x="21" y="23"/>
                    <a:pt x="20" y="23"/>
                    <a:pt x="20" y="23"/>
                  </a:cubicBezTo>
                  <a:cubicBezTo>
                    <a:pt x="20" y="22"/>
                    <a:pt x="20" y="22"/>
                    <a:pt x="20" y="22"/>
                  </a:cubicBezTo>
                  <a:cubicBezTo>
                    <a:pt x="20" y="22"/>
                    <a:pt x="21" y="22"/>
                    <a:pt x="21" y="22"/>
                  </a:cubicBezTo>
                  <a:cubicBezTo>
                    <a:pt x="21" y="23"/>
                    <a:pt x="21" y="23"/>
                    <a:pt x="21" y="23"/>
                  </a:cubicBezTo>
                  <a:moveTo>
                    <a:pt x="36" y="23"/>
                  </a:moveTo>
                  <a:cubicBezTo>
                    <a:pt x="36" y="22"/>
                    <a:pt x="36" y="22"/>
                    <a:pt x="36" y="22"/>
                  </a:cubicBezTo>
                  <a:cubicBezTo>
                    <a:pt x="36" y="22"/>
                    <a:pt x="36" y="22"/>
                    <a:pt x="37" y="22"/>
                  </a:cubicBezTo>
                  <a:cubicBezTo>
                    <a:pt x="37" y="22"/>
                    <a:pt x="37" y="22"/>
                    <a:pt x="37" y="22"/>
                  </a:cubicBezTo>
                  <a:cubicBezTo>
                    <a:pt x="37" y="22"/>
                    <a:pt x="36" y="22"/>
                    <a:pt x="36" y="23"/>
                  </a:cubicBezTo>
                  <a:moveTo>
                    <a:pt x="19" y="22"/>
                  </a:moveTo>
                  <a:cubicBezTo>
                    <a:pt x="18" y="22"/>
                    <a:pt x="18" y="22"/>
                    <a:pt x="17" y="22"/>
                  </a:cubicBezTo>
                  <a:cubicBezTo>
                    <a:pt x="17" y="22"/>
                    <a:pt x="17" y="22"/>
                    <a:pt x="17" y="22"/>
                  </a:cubicBezTo>
                  <a:cubicBezTo>
                    <a:pt x="18" y="22"/>
                    <a:pt x="18" y="22"/>
                    <a:pt x="19" y="22"/>
                  </a:cubicBezTo>
                  <a:cubicBezTo>
                    <a:pt x="19" y="22"/>
                    <a:pt x="19" y="22"/>
                    <a:pt x="19" y="22"/>
                  </a:cubicBezTo>
                  <a:moveTo>
                    <a:pt x="38" y="22"/>
                  </a:moveTo>
                  <a:cubicBezTo>
                    <a:pt x="38" y="22"/>
                    <a:pt x="38" y="22"/>
                    <a:pt x="38" y="22"/>
                  </a:cubicBezTo>
                  <a:cubicBezTo>
                    <a:pt x="39" y="22"/>
                    <a:pt x="39" y="22"/>
                    <a:pt x="39" y="21"/>
                  </a:cubicBezTo>
                  <a:cubicBezTo>
                    <a:pt x="40" y="22"/>
                    <a:pt x="40" y="22"/>
                    <a:pt x="40" y="22"/>
                  </a:cubicBezTo>
                  <a:cubicBezTo>
                    <a:pt x="39" y="22"/>
                    <a:pt x="39" y="22"/>
                    <a:pt x="38" y="22"/>
                  </a:cubicBezTo>
                  <a:moveTo>
                    <a:pt x="16" y="22"/>
                  </a:moveTo>
                  <a:cubicBezTo>
                    <a:pt x="16" y="22"/>
                    <a:pt x="15" y="22"/>
                    <a:pt x="15" y="22"/>
                  </a:cubicBezTo>
                  <a:cubicBezTo>
                    <a:pt x="15" y="21"/>
                    <a:pt x="15" y="21"/>
                    <a:pt x="15" y="21"/>
                  </a:cubicBezTo>
                  <a:cubicBezTo>
                    <a:pt x="15" y="21"/>
                    <a:pt x="16" y="21"/>
                    <a:pt x="16" y="21"/>
                  </a:cubicBezTo>
                  <a:cubicBezTo>
                    <a:pt x="16" y="22"/>
                    <a:pt x="16" y="22"/>
                    <a:pt x="16" y="22"/>
                  </a:cubicBezTo>
                  <a:moveTo>
                    <a:pt x="41" y="22"/>
                  </a:moveTo>
                  <a:cubicBezTo>
                    <a:pt x="41" y="21"/>
                    <a:pt x="41" y="21"/>
                    <a:pt x="41" y="21"/>
                  </a:cubicBezTo>
                  <a:cubicBezTo>
                    <a:pt x="41" y="21"/>
                    <a:pt x="42" y="21"/>
                    <a:pt x="42" y="21"/>
                  </a:cubicBezTo>
                  <a:cubicBezTo>
                    <a:pt x="42" y="21"/>
                    <a:pt x="42" y="21"/>
                    <a:pt x="42" y="21"/>
                  </a:cubicBezTo>
                  <a:cubicBezTo>
                    <a:pt x="42" y="21"/>
                    <a:pt x="41" y="22"/>
                    <a:pt x="41" y="22"/>
                  </a:cubicBezTo>
                  <a:moveTo>
                    <a:pt x="13" y="21"/>
                  </a:moveTo>
                  <a:cubicBezTo>
                    <a:pt x="13" y="21"/>
                    <a:pt x="13" y="21"/>
                    <a:pt x="12" y="21"/>
                  </a:cubicBezTo>
                  <a:cubicBezTo>
                    <a:pt x="12" y="21"/>
                    <a:pt x="12" y="21"/>
                    <a:pt x="12" y="21"/>
                  </a:cubicBezTo>
                  <a:cubicBezTo>
                    <a:pt x="13" y="21"/>
                    <a:pt x="13" y="21"/>
                    <a:pt x="14" y="21"/>
                  </a:cubicBezTo>
                  <a:cubicBezTo>
                    <a:pt x="13" y="21"/>
                    <a:pt x="13" y="21"/>
                    <a:pt x="13" y="21"/>
                  </a:cubicBezTo>
                  <a:moveTo>
                    <a:pt x="43" y="21"/>
                  </a:moveTo>
                  <a:cubicBezTo>
                    <a:pt x="43" y="21"/>
                    <a:pt x="43" y="21"/>
                    <a:pt x="43" y="21"/>
                  </a:cubicBezTo>
                  <a:cubicBezTo>
                    <a:pt x="44" y="20"/>
                    <a:pt x="44" y="20"/>
                    <a:pt x="45" y="20"/>
                  </a:cubicBezTo>
                  <a:cubicBezTo>
                    <a:pt x="45" y="21"/>
                    <a:pt x="45" y="21"/>
                    <a:pt x="45" y="21"/>
                  </a:cubicBezTo>
                  <a:cubicBezTo>
                    <a:pt x="44" y="21"/>
                    <a:pt x="44" y="21"/>
                    <a:pt x="43" y="21"/>
                  </a:cubicBezTo>
                  <a:moveTo>
                    <a:pt x="11" y="21"/>
                  </a:moveTo>
                  <a:cubicBezTo>
                    <a:pt x="11" y="20"/>
                    <a:pt x="10" y="20"/>
                    <a:pt x="10" y="20"/>
                  </a:cubicBezTo>
                  <a:cubicBezTo>
                    <a:pt x="10" y="20"/>
                    <a:pt x="10" y="20"/>
                    <a:pt x="10" y="20"/>
                  </a:cubicBezTo>
                  <a:cubicBezTo>
                    <a:pt x="10" y="20"/>
                    <a:pt x="11" y="20"/>
                    <a:pt x="11" y="20"/>
                  </a:cubicBezTo>
                  <a:cubicBezTo>
                    <a:pt x="11" y="21"/>
                    <a:pt x="11" y="21"/>
                    <a:pt x="11" y="21"/>
                  </a:cubicBezTo>
                  <a:moveTo>
                    <a:pt x="46" y="20"/>
                  </a:moveTo>
                  <a:cubicBezTo>
                    <a:pt x="46" y="20"/>
                    <a:pt x="46" y="20"/>
                    <a:pt x="46" y="20"/>
                  </a:cubicBezTo>
                  <a:cubicBezTo>
                    <a:pt x="46" y="20"/>
                    <a:pt x="47" y="19"/>
                    <a:pt x="47" y="19"/>
                  </a:cubicBezTo>
                  <a:cubicBezTo>
                    <a:pt x="47" y="20"/>
                    <a:pt x="47" y="20"/>
                    <a:pt x="47" y="20"/>
                  </a:cubicBezTo>
                  <a:cubicBezTo>
                    <a:pt x="47" y="20"/>
                    <a:pt x="46" y="20"/>
                    <a:pt x="46" y="20"/>
                  </a:cubicBezTo>
                  <a:moveTo>
                    <a:pt x="8" y="20"/>
                  </a:moveTo>
                  <a:cubicBezTo>
                    <a:pt x="8" y="20"/>
                    <a:pt x="8" y="19"/>
                    <a:pt x="7" y="19"/>
                  </a:cubicBezTo>
                  <a:cubicBezTo>
                    <a:pt x="7" y="19"/>
                    <a:pt x="7" y="19"/>
                    <a:pt x="7" y="19"/>
                  </a:cubicBezTo>
                  <a:cubicBezTo>
                    <a:pt x="8" y="19"/>
                    <a:pt x="8" y="19"/>
                    <a:pt x="9" y="19"/>
                  </a:cubicBezTo>
                  <a:cubicBezTo>
                    <a:pt x="8" y="20"/>
                    <a:pt x="8" y="20"/>
                    <a:pt x="8" y="20"/>
                  </a:cubicBezTo>
                  <a:moveTo>
                    <a:pt x="48" y="19"/>
                  </a:moveTo>
                  <a:cubicBezTo>
                    <a:pt x="48" y="19"/>
                    <a:pt x="48" y="19"/>
                    <a:pt x="48" y="19"/>
                  </a:cubicBezTo>
                  <a:cubicBezTo>
                    <a:pt x="49" y="19"/>
                    <a:pt x="49" y="18"/>
                    <a:pt x="49" y="18"/>
                  </a:cubicBezTo>
                  <a:cubicBezTo>
                    <a:pt x="50" y="19"/>
                    <a:pt x="50" y="19"/>
                    <a:pt x="50" y="19"/>
                  </a:cubicBezTo>
                  <a:cubicBezTo>
                    <a:pt x="49" y="19"/>
                    <a:pt x="49" y="19"/>
                    <a:pt x="48" y="19"/>
                  </a:cubicBezTo>
                  <a:moveTo>
                    <a:pt x="6" y="19"/>
                  </a:moveTo>
                  <a:cubicBezTo>
                    <a:pt x="6" y="18"/>
                    <a:pt x="5" y="18"/>
                    <a:pt x="5" y="18"/>
                  </a:cubicBezTo>
                  <a:cubicBezTo>
                    <a:pt x="5" y="18"/>
                    <a:pt x="5" y="18"/>
                    <a:pt x="5" y="18"/>
                  </a:cubicBezTo>
                  <a:cubicBezTo>
                    <a:pt x="6" y="18"/>
                    <a:pt x="6" y="18"/>
                    <a:pt x="6" y="18"/>
                  </a:cubicBezTo>
                  <a:cubicBezTo>
                    <a:pt x="6" y="19"/>
                    <a:pt x="6" y="19"/>
                    <a:pt x="6" y="19"/>
                  </a:cubicBezTo>
                  <a:moveTo>
                    <a:pt x="51" y="18"/>
                  </a:moveTo>
                  <a:cubicBezTo>
                    <a:pt x="50" y="18"/>
                    <a:pt x="50" y="18"/>
                    <a:pt x="50" y="18"/>
                  </a:cubicBezTo>
                  <a:cubicBezTo>
                    <a:pt x="51" y="17"/>
                    <a:pt x="51" y="17"/>
                    <a:pt x="52" y="17"/>
                  </a:cubicBezTo>
                  <a:cubicBezTo>
                    <a:pt x="52" y="17"/>
                    <a:pt x="52" y="17"/>
                    <a:pt x="52" y="17"/>
                  </a:cubicBezTo>
                  <a:cubicBezTo>
                    <a:pt x="51" y="17"/>
                    <a:pt x="51" y="18"/>
                    <a:pt x="51" y="18"/>
                  </a:cubicBezTo>
                  <a:moveTo>
                    <a:pt x="4" y="17"/>
                  </a:moveTo>
                  <a:cubicBezTo>
                    <a:pt x="3" y="17"/>
                    <a:pt x="3" y="17"/>
                    <a:pt x="3" y="16"/>
                  </a:cubicBezTo>
                  <a:cubicBezTo>
                    <a:pt x="3" y="16"/>
                    <a:pt x="3" y="16"/>
                    <a:pt x="3" y="16"/>
                  </a:cubicBezTo>
                  <a:cubicBezTo>
                    <a:pt x="3" y="16"/>
                    <a:pt x="4" y="17"/>
                    <a:pt x="4" y="17"/>
                  </a:cubicBezTo>
                  <a:cubicBezTo>
                    <a:pt x="4" y="17"/>
                    <a:pt x="4" y="17"/>
                    <a:pt x="4" y="17"/>
                  </a:cubicBezTo>
                  <a:moveTo>
                    <a:pt x="53" y="16"/>
                  </a:moveTo>
                  <a:cubicBezTo>
                    <a:pt x="53" y="16"/>
                    <a:pt x="53" y="16"/>
                    <a:pt x="53" y="16"/>
                  </a:cubicBezTo>
                  <a:cubicBezTo>
                    <a:pt x="53" y="16"/>
                    <a:pt x="53" y="15"/>
                    <a:pt x="53" y="15"/>
                  </a:cubicBezTo>
                  <a:cubicBezTo>
                    <a:pt x="54" y="15"/>
                    <a:pt x="54" y="15"/>
                    <a:pt x="54" y="15"/>
                  </a:cubicBezTo>
                  <a:cubicBezTo>
                    <a:pt x="53" y="16"/>
                    <a:pt x="53" y="16"/>
                    <a:pt x="53" y="16"/>
                  </a:cubicBezTo>
                  <a:moveTo>
                    <a:pt x="2" y="15"/>
                  </a:moveTo>
                  <a:cubicBezTo>
                    <a:pt x="2" y="15"/>
                    <a:pt x="1" y="15"/>
                    <a:pt x="1" y="14"/>
                  </a:cubicBezTo>
                  <a:cubicBezTo>
                    <a:pt x="1" y="14"/>
                    <a:pt x="1" y="14"/>
                    <a:pt x="1" y="14"/>
                  </a:cubicBezTo>
                  <a:cubicBezTo>
                    <a:pt x="2" y="14"/>
                    <a:pt x="2" y="15"/>
                    <a:pt x="2" y="15"/>
                  </a:cubicBezTo>
                  <a:cubicBezTo>
                    <a:pt x="2" y="15"/>
                    <a:pt x="2" y="15"/>
                    <a:pt x="2" y="15"/>
                  </a:cubicBezTo>
                  <a:moveTo>
                    <a:pt x="55" y="14"/>
                  </a:moveTo>
                  <a:cubicBezTo>
                    <a:pt x="54" y="14"/>
                    <a:pt x="54" y="14"/>
                    <a:pt x="54" y="14"/>
                  </a:cubicBezTo>
                  <a:cubicBezTo>
                    <a:pt x="54" y="14"/>
                    <a:pt x="55" y="13"/>
                    <a:pt x="55" y="13"/>
                  </a:cubicBezTo>
                  <a:cubicBezTo>
                    <a:pt x="55" y="13"/>
                    <a:pt x="55" y="13"/>
                    <a:pt x="55" y="13"/>
                  </a:cubicBezTo>
                  <a:cubicBezTo>
                    <a:pt x="55" y="14"/>
                    <a:pt x="55" y="14"/>
                    <a:pt x="55" y="14"/>
                  </a:cubicBezTo>
                  <a:moveTo>
                    <a:pt x="1" y="13"/>
                  </a:moveTo>
                  <a:cubicBezTo>
                    <a:pt x="0" y="13"/>
                    <a:pt x="0" y="12"/>
                    <a:pt x="0" y="12"/>
                  </a:cubicBezTo>
                  <a:cubicBezTo>
                    <a:pt x="1" y="12"/>
                    <a:pt x="1" y="12"/>
                    <a:pt x="1" y="12"/>
                  </a:cubicBezTo>
                  <a:cubicBezTo>
                    <a:pt x="1" y="12"/>
                    <a:pt x="1" y="12"/>
                    <a:pt x="1" y="12"/>
                  </a:cubicBezTo>
                  <a:cubicBezTo>
                    <a:pt x="1" y="12"/>
                    <a:pt x="1" y="13"/>
                    <a:pt x="1" y="13"/>
                  </a:cubicBezTo>
                  <a:cubicBezTo>
                    <a:pt x="1" y="13"/>
                    <a:pt x="1" y="13"/>
                    <a:pt x="1" y="13"/>
                  </a:cubicBezTo>
                  <a:moveTo>
                    <a:pt x="55" y="12"/>
                  </a:moveTo>
                  <a:cubicBezTo>
                    <a:pt x="55" y="12"/>
                    <a:pt x="55" y="12"/>
                    <a:pt x="55" y="12"/>
                  </a:cubicBezTo>
                  <a:cubicBezTo>
                    <a:pt x="55" y="12"/>
                    <a:pt x="55" y="12"/>
                    <a:pt x="55" y="12"/>
                  </a:cubicBezTo>
                  <a:cubicBezTo>
                    <a:pt x="55" y="12"/>
                    <a:pt x="55" y="12"/>
                    <a:pt x="55" y="12"/>
                  </a:cubicBezTo>
                  <a:cubicBezTo>
                    <a:pt x="55" y="11"/>
                    <a:pt x="55" y="11"/>
                    <a:pt x="55" y="11"/>
                  </a:cubicBezTo>
                  <a:cubicBezTo>
                    <a:pt x="55" y="10"/>
                    <a:pt x="55" y="10"/>
                    <a:pt x="55" y="10"/>
                  </a:cubicBezTo>
                  <a:cubicBezTo>
                    <a:pt x="55" y="11"/>
                    <a:pt x="55" y="11"/>
                    <a:pt x="55" y="12"/>
                  </a:cubicBezTo>
                  <a:cubicBezTo>
                    <a:pt x="55" y="12"/>
                    <a:pt x="55" y="12"/>
                    <a:pt x="55" y="12"/>
                  </a:cubicBezTo>
                  <a:moveTo>
                    <a:pt x="1" y="10"/>
                  </a:moveTo>
                  <a:cubicBezTo>
                    <a:pt x="1" y="10"/>
                    <a:pt x="1" y="10"/>
                    <a:pt x="1" y="10"/>
                  </a:cubicBezTo>
                  <a:cubicBezTo>
                    <a:pt x="1" y="10"/>
                    <a:pt x="1" y="10"/>
                    <a:pt x="1" y="9"/>
                  </a:cubicBezTo>
                  <a:cubicBezTo>
                    <a:pt x="2" y="9"/>
                    <a:pt x="2" y="9"/>
                    <a:pt x="2" y="9"/>
                  </a:cubicBezTo>
                  <a:cubicBezTo>
                    <a:pt x="1" y="10"/>
                    <a:pt x="1" y="10"/>
                    <a:pt x="1" y="10"/>
                  </a:cubicBezTo>
                  <a:moveTo>
                    <a:pt x="54" y="9"/>
                  </a:moveTo>
                  <a:cubicBezTo>
                    <a:pt x="54" y="9"/>
                    <a:pt x="54" y="9"/>
                    <a:pt x="53" y="8"/>
                  </a:cubicBezTo>
                  <a:cubicBezTo>
                    <a:pt x="54" y="8"/>
                    <a:pt x="54" y="8"/>
                    <a:pt x="54" y="8"/>
                  </a:cubicBezTo>
                  <a:cubicBezTo>
                    <a:pt x="54" y="8"/>
                    <a:pt x="54" y="9"/>
                    <a:pt x="55" y="9"/>
                  </a:cubicBezTo>
                  <a:cubicBezTo>
                    <a:pt x="54" y="9"/>
                    <a:pt x="54" y="9"/>
                    <a:pt x="54" y="9"/>
                  </a:cubicBezTo>
                  <a:moveTo>
                    <a:pt x="2" y="8"/>
                  </a:moveTo>
                  <a:cubicBezTo>
                    <a:pt x="2" y="8"/>
                    <a:pt x="2" y="8"/>
                    <a:pt x="2" y="8"/>
                  </a:cubicBezTo>
                  <a:cubicBezTo>
                    <a:pt x="2" y="8"/>
                    <a:pt x="2" y="7"/>
                    <a:pt x="3" y="7"/>
                  </a:cubicBezTo>
                  <a:cubicBezTo>
                    <a:pt x="3" y="7"/>
                    <a:pt x="3" y="7"/>
                    <a:pt x="3" y="7"/>
                  </a:cubicBezTo>
                  <a:cubicBezTo>
                    <a:pt x="3" y="8"/>
                    <a:pt x="2" y="8"/>
                    <a:pt x="2" y="8"/>
                  </a:cubicBezTo>
                  <a:moveTo>
                    <a:pt x="53" y="7"/>
                  </a:moveTo>
                  <a:cubicBezTo>
                    <a:pt x="52" y="7"/>
                    <a:pt x="52" y="7"/>
                    <a:pt x="52" y="7"/>
                  </a:cubicBezTo>
                  <a:cubicBezTo>
                    <a:pt x="52" y="6"/>
                    <a:pt x="52" y="6"/>
                    <a:pt x="52" y="6"/>
                  </a:cubicBezTo>
                  <a:cubicBezTo>
                    <a:pt x="52" y="7"/>
                    <a:pt x="53" y="7"/>
                    <a:pt x="53" y="7"/>
                  </a:cubicBezTo>
                  <a:cubicBezTo>
                    <a:pt x="53" y="7"/>
                    <a:pt x="53" y="7"/>
                    <a:pt x="53" y="7"/>
                  </a:cubicBezTo>
                  <a:moveTo>
                    <a:pt x="4" y="7"/>
                  </a:moveTo>
                  <a:cubicBezTo>
                    <a:pt x="4" y="6"/>
                    <a:pt x="4" y="6"/>
                    <a:pt x="4" y="6"/>
                  </a:cubicBezTo>
                  <a:cubicBezTo>
                    <a:pt x="4" y="6"/>
                    <a:pt x="5" y="6"/>
                    <a:pt x="5" y="5"/>
                  </a:cubicBezTo>
                  <a:cubicBezTo>
                    <a:pt x="5" y="6"/>
                    <a:pt x="5" y="6"/>
                    <a:pt x="5" y="6"/>
                  </a:cubicBezTo>
                  <a:cubicBezTo>
                    <a:pt x="5" y="6"/>
                    <a:pt x="4" y="6"/>
                    <a:pt x="4" y="7"/>
                  </a:cubicBezTo>
                  <a:moveTo>
                    <a:pt x="51" y="6"/>
                  </a:moveTo>
                  <a:cubicBezTo>
                    <a:pt x="50" y="6"/>
                    <a:pt x="50" y="5"/>
                    <a:pt x="49" y="5"/>
                  </a:cubicBezTo>
                  <a:cubicBezTo>
                    <a:pt x="50" y="5"/>
                    <a:pt x="50" y="5"/>
                    <a:pt x="50" y="5"/>
                  </a:cubicBezTo>
                  <a:cubicBezTo>
                    <a:pt x="50" y="5"/>
                    <a:pt x="50" y="5"/>
                    <a:pt x="51" y="5"/>
                  </a:cubicBezTo>
                  <a:cubicBezTo>
                    <a:pt x="51" y="6"/>
                    <a:pt x="51" y="6"/>
                    <a:pt x="51" y="6"/>
                  </a:cubicBezTo>
                  <a:moveTo>
                    <a:pt x="6" y="5"/>
                  </a:moveTo>
                  <a:cubicBezTo>
                    <a:pt x="6" y="5"/>
                    <a:pt x="6" y="5"/>
                    <a:pt x="6" y="5"/>
                  </a:cubicBezTo>
                  <a:cubicBezTo>
                    <a:pt x="6" y="5"/>
                    <a:pt x="7" y="4"/>
                    <a:pt x="7" y="4"/>
                  </a:cubicBezTo>
                  <a:cubicBezTo>
                    <a:pt x="7" y="5"/>
                    <a:pt x="7" y="5"/>
                    <a:pt x="7" y="5"/>
                  </a:cubicBezTo>
                  <a:cubicBezTo>
                    <a:pt x="7" y="5"/>
                    <a:pt x="7" y="5"/>
                    <a:pt x="6" y="5"/>
                  </a:cubicBezTo>
                  <a:moveTo>
                    <a:pt x="48" y="5"/>
                  </a:moveTo>
                  <a:cubicBezTo>
                    <a:pt x="48" y="4"/>
                    <a:pt x="47" y="4"/>
                    <a:pt x="47" y="4"/>
                  </a:cubicBezTo>
                  <a:cubicBezTo>
                    <a:pt x="47" y="4"/>
                    <a:pt x="47" y="4"/>
                    <a:pt x="47" y="4"/>
                  </a:cubicBezTo>
                  <a:cubicBezTo>
                    <a:pt x="48" y="4"/>
                    <a:pt x="48" y="4"/>
                    <a:pt x="48" y="4"/>
                  </a:cubicBezTo>
                  <a:cubicBezTo>
                    <a:pt x="48" y="5"/>
                    <a:pt x="48" y="5"/>
                    <a:pt x="48" y="5"/>
                  </a:cubicBezTo>
                  <a:moveTo>
                    <a:pt x="9" y="4"/>
                  </a:moveTo>
                  <a:cubicBezTo>
                    <a:pt x="9" y="4"/>
                    <a:pt x="9" y="4"/>
                    <a:pt x="9" y="4"/>
                  </a:cubicBezTo>
                  <a:cubicBezTo>
                    <a:pt x="9" y="4"/>
                    <a:pt x="9" y="3"/>
                    <a:pt x="10" y="3"/>
                  </a:cubicBezTo>
                  <a:cubicBezTo>
                    <a:pt x="10" y="4"/>
                    <a:pt x="10" y="4"/>
                    <a:pt x="10" y="4"/>
                  </a:cubicBezTo>
                  <a:cubicBezTo>
                    <a:pt x="9" y="4"/>
                    <a:pt x="9" y="4"/>
                    <a:pt x="9" y="4"/>
                  </a:cubicBezTo>
                  <a:moveTo>
                    <a:pt x="46" y="4"/>
                  </a:moveTo>
                  <a:cubicBezTo>
                    <a:pt x="45" y="3"/>
                    <a:pt x="45" y="3"/>
                    <a:pt x="45" y="3"/>
                  </a:cubicBezTo>
                  <a:cubicBezTo>
                    <a:pt x="45" y="3"/>
                    <a:pt x="45" y="3"/>
                    <a:pt x="45" y="3"/>
                  </a:cubicBezTo>
                  <a:cubicBezTo>
                    <a:pt x="45" y="3"/>
                    <a:pt x="46" y="3"/>
                    <a:pt x="46" y="3"/>
                  </a:cubicBezTo>
                  <a:cubicBezTo>
                    <a:pt x="46" y="4"/>
                    <a:pt x="46" y="4"/>
                    <a:pt x="46" y="4"/>
                  </a:cubicBezTo>
                  <a:moveTo>
                    <a:pt x="11" y="3"/>
                  </a:moveTo>
                  <a:cubicBezTo>
                    <a:pt x="11" y="3"/>
                    <a:pt x="11" y="3"/>
                    <a:pt x="11" y="3"/>
                  </a:cubicBezTo>
                  <a:cubicBezTo>
                    <a:pt x="11" y="3"/>
                    <a:pt x="12" y="3"/>
                    <a:pt x="12" y="2"/>
                  </a:cubicBezTo>
                  <a:cubicBezTo>
                    <a:pt x="12" y="3"/>
                    <a:pt x="12" y="3"/>
                    <a:pt x="12" y="3"/>
                  </a:cubicBezTo>
                  <a:cubicBezTo>
                    <a:pt x="12" y="3"/>
                    <a:pt x="12" y="3"/>
                    <a:pt x="11" y="3"/>
                  </a:cubicBezTo>
                  <a:moveTo>
                    <a:pt x="43" y="3"/>
                  </a:moveTo>
                  <a:cubicBezTo>
                    <a:pt x="43" y="3"/>
                    <a:pt x="43" y="3"/>
                    <a:pt x="42" y="3"/>
                  </a:cubicBezTo>
                  <a:cubicBezTo>
                    <a:pt x="42" y="2"/>
                    <a:pt x="42" y="2"/>
                    <a:pt x="42" y="2"/>
                  </a:cubicBezTo>
                  <a:cubicBezTo>
                    <a:pt x="43" y="2"/>
                    <a:pt x="43" y="2"/>
                    <a:pt x="43" y="2"/>
                  </a:cubicBezTo>
                  <a:cubicBezTo>
                    <a:pt x="43" y="3"/>
                    <a:pt x="43" y="3"/>
                    <a:pt x="43" y="3"/>
                  </a:cubicBezTo>
                  <a:moveTo>
                    <a:pt x="14" y="2"/>
                  </a:moveTo>
                  <a:cubicBezTo>
                    <a:pt x="14" y="2"/>
                    <a:pt x="14" y="2"/>
                    <a:pt x="14" y="2"/>
                  </a:cubicBezTo>
                  <a:cubicBezTo>
                    <a:pt x="14" y="2"/>
                    <a:pt x="14" y="2"/>
                    <a:pt x="15" y="2"/>
                  </a:cubicBezTo>
                  <a:cubicBezTo>
                    <a:pt x="15" y="2"/>
                    <a:pt x="15" y="2"/>
                    <a:pt x="15" y="2"/>
                  </a:cubicBezTo>
                  <a:cubicBezTo>
                    <a:pt x="14" y="2"/>
                    <a:pt x="14" y="2"/>
                    <a:pt x="14" y="2"/>
                  </a:cubicBezTo>
                  <a:moveTo>
                    <a:pt x="41" y="2"/>
                  </a:moveTo>
                  <a:cubicBezTo>
                    <a:pt x="40" y="2"/>
                    <a:pt x="40" y="2"/>
                    <a:pt x="40" y="2"/>
                  </a:cubicBezTo>
                  <a:cubicBezTo>
                    <a:pt x="40" y="2"/>
                    <a:pt x="40" y="2"/>
                    <a:pt x="40" y="2"/>
                  </a:cubicBezTo>
                  <a:cubicBezTo>
                    <a:pt x="40" y="2"/>
                    <a:pt x="41" y="2"/>
                    <a:pt x="41" y="2"/>
                  </a:cubicBezTo>
                  <a:cubicBezTo>
                    <a:pt x="41" y="2"/>
                    <a:pt x="41" y="2"/>
                    <a:pt x="41" y="2"/>
                  </a:cubicBezTo>
                  <a:moveTo>
                    <a:pt x="16" y="2"/>
                  </a:moveTo>
                  <a:cubicBezTo>
                    <a:pt x="16" y="1"/>
                    <a:pt x="16" y="1"/>
                    <a:pt x="16" y="1"/>
                  </a:cubicBezTo>
                  <a:cubicBezTo>
                    <a:pt x="17" y="1"/>
                    <a:pt x="17" y="1"/>
                    <a:pt x="17" y="1"/>
                  </a:cubicBezTo>
                  <a:cubicBezTo>
                    <a:pt x="17" y="2"/>
                    <a:pt x="17" y="2"/>
                    <a:pt x="17" y="2"/>
                  </a:cubicBezTo>
                  <a:cubicBezTo>
                    <a:pt x="17" y="2"/>
                    <a:pt x="17" y="2"/>
                    <a:pt x="16" y="2"/>
                  </a:cubicBezTo>
                  <a:moveTo>
                    <a:pt x="38" y="2"/>
                  </a:moveTo>
                  <a:cubicBezTo>
                    <a:pt x="38" y="2"/>
                    <a:pt x="37" y="2"/>
                    <a:pt x="37" y="1"/>
                  </a:cubicBezTo>
                  <a:cubicBezTo>
                    <a:pt x="37" y="1"/>
                    <a:pt x="37" y="1"/>
                    <a:pt x="37" y="1"/>
                  </a:cubicBezTo>
                  <a:cubicBezTo>
                    <a:pt x="37" y="1"/>
                    <a:pt x="38" y="1"/>
                    <a:pt x="38" y="1"/>
                  </a:cubicBezTo>
                  <a:cubicBezTo>
                    <a:pt x="38" y="2"/>
                    <a:pt x="38" y="2"/>
                    <a:pt x="38" y="2"/>
                  </a:cubicBezTo>
                  <a:moveTo>
                    <a:pt x="19" y="1"/>
                  </a:moveTo>
                  <a:cubicBezTo>
                    <a:pt x="19" y="1"/>
                    <a:pt x="19" y="1"/>
                    <a:pt x="19" y="1"/>
                  </a:cubicBezTo>
                  <a:cubicBezTo>
                    <a:pt x="19" y="1"/>
                    <a:pt x="20" y="1"/>
                    <a:pt x="20" y="1"/>
                  </a:cubicBezTo>
                  <a:cubicBezTo>
                    <a:pt x="20" y="1"/>
                    <a:pt x="20" y="1"/>
                    <a:pt x="20" y="1"/>
                  </a:cubicBezTo>
                  <a:cubicBezTo>
                    <a:pt x="20" y="1"/>
                    <a:pt x="19" y="1"/>
                    <a:pt x="19" y="1"/>
                  </a:cubicBezTo>
                  <a:moveTo>
                    <a:pt x="36" y="1"/>
                  </a:moveTo>
                  <a:cubicBezTo>
                    <a:pt x="35" y="1"/>
                    <a:pt x="35" y="1"/>
                    <a:pt x="34" y="1"/>
                  </a:cubicBezTo>
                  <a:cubicBezTo>
                    <a:pt x="34" y="1"/>
                    <a:pt x="34" y="1"/>
                    <a:pt x="34" y="1"/>
                  </a:cubicBezTo>
                  <a:cubicBezTo>
                    <a:pt x="35" y="1"/>
                    <a:pt x="35" y="1"/>
                    <a:pt x="36" y="1"/>
                  </a:cubicBezTo>
                  <a:cubicBezTo>
                    <a:pt x="36" y="1"/>
                    <a:pt x="36" y="1"/>
                    <a:pt x="36" y="1"/>
                  </a:cubicBezTo>
                  <a:moveTo>
                    <a:pt x="21" y="1"/>
                  </a:moveTo>
                  <a:cubicBezTo>
                    <a:pt x="21" y="1"/>
                    <a:pt x="21" y="1"/>
                    <a:pt x="21" y="1"/>
                  </a:cubicBezTo>
                  <a:cubicBezTo>
                    <a:pt x="22" y="1"/>
                    <a:pt x="22" y="1"/>
                    <a:pt x="23" y="1"/>
                  </a:cubicBezTo>
                  <a:cubicBezTo>
                    <a:pt x="23" y="1"/>
                    <a:pt x="23" y="1"/>
                    <a:pt x="23" y="1"/>
                  </a:cubicBezTo>
                  <a:cubicBezTo>
                    <a:pt x="22" y="1"/>
                    <a:pt x="22" y="1"/>
                    <a:pt x="21" y="1"/>
                  </a:cubicBezTo>
                  <a:moveTo>
                    <a:pt x="33" y="1"/>
                  </a:moveTo>
                  <a:cubicBezTo>
                    <a:pt x="33" y="1"/>
                    <a:pt x="32" y="1"/>
                    <a:pt x="32" y="1"/>
                  </a:cubicBezTo>
                  <a:cubicBezTo>
                    <a:pt x="32" y="1"/>
                    <a:pt x="32" y="1"/>
                    <a:pt x="32" y="1"/>
                  </a:cubicBezTo>
                  <a:cubicBezTo>
                    <a:pt x="32" y="1"/>
                    <a:pt x="33" y="1"/>
                    <a:pt x="33" y="1"/>
                  </a:cubicBezTo>
                  <a:cubicBezTo>
                    <a:pt x="33" y="1"/>
                    <a:pt x="33" y="1"/>
                    <a:pt x="33" y="1"/>
                  </a:cubicBezTo>
                  <a:moveTo>
                    <a:pt x="24" y="1"/>
                  </a:moveTo>
                  <a:cubicBezTo>
                    <a:pt x="24" y="1"/>
                    <a:pt x="24" y="1"/>
                    <a:pt x="24" y="1"/>
                  </a:cubicBezTo>
                  <a:cubicBezTo>
                    <a:pt x="24" y="1"/>
                    <a:pt x="25" y="0"/>
                    <a:pt x="25" y="0"/>
                  </a:cubicBezTo>
                  <a:cubicBezTo>
                    <a:pt x="25" y="1"/>
                    <a:pt x="25" y="1"/>
                    <a:pt x="25" y="1"/>
                  </a:cubicBezTo>
                  <a:cubicBezTo>
                    <a:pt x="25" y="1"/>
                    <a:pt x="24" y="1"/>
                    <a:pt x="24" y="1"/>
                  </a:cubicBezTo>
                  <a:moveTo>
                    <a:pt x="30" y="1"/>
                  </a:moveTo>
                  <a:cubicBezTo>
                    <a:pt x="30" y="1"/>
                    <a:pt x="30" y="1"/>
                    <a:pt x="29" y="1"/>
                  </a:cubicBezTo>
                  <a:cubicBezTo>
                    <a:pt x="29" y="0"/>
                    <a:pt x="29" y="0"/>
                    <a:pt x="29" y="0"/>
                  </a:cubicBezTo>
                  <a:cubicBezTo>
                    <a:pt x="30" y="0"/>
                    <a:pt x="30" y="0"/>
                    <a:pt x="31" y="0"/>
                  </a:cubicBezTo>
                  <a:cubicBezTo>
                    <a:pt x="30" y="1"/>
                    <a:pt x="30" y="1"/>
                    <a:pt x="30" y="1"/>
                  </a:cubicBezTo>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791"/>
            <p:cNvSpPr>
              <a:spLocks/>
            </p:cNvSpPr>
            <p:nvPr/>
          </p:nvSpPr>
          <p:spPr bwMode="auto">
            <a:xfrm>
              <a:off x="8678117" y="7661983"/>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1 h 17"/>
                <a:gd name="T44" fmla="*/ 11 w 16"/>
                <a:gd name="T45" fmla="*/ 3 h 17"/>
                <a:gd name="T46" fmla="*/ 11 w 16"/>
                <a:gd name="T47" fmla="*/ 1 h 17"/>
                <a:gd name="T48" fmla="*/ 14 w 16"/>
                <a:gd name="T49" fmla="*/ 1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4"/>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4"/>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1"/>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2"/>
                    <a:pt x="10" y="2"/>
                    <a:pt x="11" y="3"/>
                  </a:cubicBezTo>
                  <a:cubicBezTo>
                    <a:pt x="11" y="1"/>
                    <a:pt x="11" y="1"/>
                    <a:pt x="11" y="1"/>
                  </a:cubicBezTo>
                  <a:cubicBezTo>
                    <a:pt x="14" y="1"/>
                    <a:pt x="14" y="1"/>
                    <a:pt x="14" y="1"/>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792"/>
            <p:cNvSpPr>
              <a:spLocks/>
            </p:cNvSpPr>
            <p:nvPr/>
          </p:nvSpPr>
          <p:spPr bwMode="auto">
            <a:xfrm>
              <a:off x="8136383" y="7891178"/>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6 h 20"/>
                <a:gd name="T30" fmla="*/ 18 w 65"/>
                <a:gd name="T31" fmla="*/ 18 h 20"/>
                <a:gd name="T32" fmla="*/ 24 w 65"/>
                <a:gd name="T33" fmla="*/ 19 h 20"/>
                <a:gd name="T34" fmla="*/ 30 w 65"/>
                <a:gd name="T35" fmla="*/ 20 h 20"/>
                <a:gd name="T36" fmla="*/ 33 w 65"/>
                <a:gd name="T37" fmla="*/ 20 h 20"/>
                <a:gd name="T38" fmla="*/ 36 w 65"/>
                <a:gd name="T39" fmla="*/ 20 h 20"/>
                <a:gd name="T40" fmla="*/ 42 w 65"/>
                <a:gd name="T41" fmla="*/ 19 h 20"/>
                <a:gd name="T42" fmla="*/ 48 w 65"/>
                <a:gd name="T43" fmla="*/ 18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1"/>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1"/>
                    <a:pt x="20" y="11"/>
                    <a:pt x="18" y="11"/>
                  </a:cubicBezTo>
                  <a:cubicBezTo>
                    <a:pt x="16" y="10"/>
                    <a:pt x="14" y="9"/>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6"/>
                  </a:cubicBezTo>
                  <a:cubicBezTo>
                    <a:pt x="14" y="17"/>
                    <a:pt x="16" y="18"/>
                    <a:pt x="18" y="18"/>
                  </a:cubicBezTo>
                  <a:cubicBezTo>
                    <a:pt x="20" y="19"/>
                    <a:pt x="22" y="19"/>
                    <a:pt x="24" y="19"/>
                  </a:cubicBezTo>
                  <a:cubicBezTo>
                    <a:pt x="26" y="20"/>
                    <a:pt x="28" y="20"/>
                    <a:pt x="30" y="20"/>
                  </a:cubicBezTo>
                  <a:cubicBezTo>
                    <a:pt x="31" y="20"/>
                    <a:pt x="32" y="20"/>
                    <a:pt x="33" y="20"/>
                  </a:cubicBezTo>
                  <a:cubicBezTo>
                    <a:pt x="34" y="20"/>
                    <a:pt x="35" y="20"/>
                    <a:pt x="36" y="20"/>
                  </a:cubicBezTo>
                  <a:cubicBezTo>
                    <a:pt x="38" y="20"/>
                    <a:pt x="40" y="20"/>
                    <a:pt x="42" y="19"/>
                  </a:cubicBezTo>
                  <a:cubicBezTo>
                    <a:pt x="44" y="19"/>
                    <a:pt x="46" y="19"/>
                    <a:pt x="48" y="18"/>
                  </a:cubicBezTo>
                  <a:cubicBezTo>
                    <a:pt x="50" y="18"/>
                    <a:pt x="52" y="17"/>
                    <a:pt x="54" y="17"/>
                  </a:cubicBezTo>
                  <a:cubicBezTo>
                    <a:pt x="56" y="16"/>
                    <a:pt x="58" y="15"/>
                    <a:pt x="60" y="14"/>
                  </a:cubicBezTo>
                  <a:cubicBezTo>
                    <a:pt x="62" y="12"/>
                    <a:pt x="65" y="10"/>
                    <a:pt x="65" y="8"/>
                  </a:cubicBezTo>
                  <a:cubicBezTo>
                    <a:pt x="65" y="6"/>
                    <a:pt x="65" y="2"/>
                    <a:pt x="65" y="0"/>
                  </a:cubicBezTo>
                  <a:cubicBezTo>
                    <a:pt x="65" y="2"/>
                    <a:pt x="63" y="4"/>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793"/>
            <p:cNvSpPr>
              <a:spLocks noChangeArrowheads="1"/>
            </p:cNvSpPr>
            <p:nvPr/>
          </p:nvSpPr>
          <p:spPr bwMode="auto">
            <a:xfrm>
              <a:off x="8136383" y="7370280"/>
              <a:ext cx="1354336" cy="62507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Oval 794"/>
            <p:cNvSpPr>
              <a:spLocks noChangeArrowheads="1"/>
            </p:cNvSpPr>
            <p:nvPr/>
          </p:nvSpPr>
          <p:spPr bwMode="auto">
            <a:xfrm>
              <a:off x="8261399" y="7411952"/>
              <a:ext cx="1125141" cy="458391"/>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795"/>
            <p:cNvSpPr>
              <a:spLocks/>
            </p:cNvSpPr>
            <p:nvPr/>
          </p:nvSpPr>
          <p:spPr bwMode="auto">
            <a:xfrm>
              <a:off x="8136383" y="7682819"/>
              <a:ext cx="1354336" cy="437555"/>
            </a:xfrm>
            <a:custGeom>
              <a:avLst/>
              <a:gdLst>
                <a:gd name="T0" fmla="*/ 60 w 65"/>
                <a:gd name="T1" fmla="*/ 7 h 21"/>
                <a:gd name="T2" fmla="*/ 54 w 65"/>
                <a:gd name="T3" fmla="*/ 9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9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9"/>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2"/>
                    <a:pt x="24" y="12"/>
                  </a:cubicBezTo>
                  <a:cubicBezTo>
                    <a:pt x="22" y="12"/>
                    <a:pt x="20" y="12"/>
                    <a:pt x="18" y="11"/>
                  </a:cubicBezTo>
                  <a:cubicBezTo>
                    <a:pt x="16" y="11"/>
                    <a:pt x="14" y="10"/>
                    <a:pt x="12" y="9"/>
                  </a:cubicBezTo>
                  <a:cubicBezTo>
                    <a:pt x="10" y="9"/>
                    <a:pt x="8" y="8"/>
                    <a:pt x="6" y="7"/>
                  </a:cubicBezTo>
                  <a:cubicBezTo>
                    <a:pt x="3" y="5"/>
                    <a:pt x="1" y="3"/>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1"/>
                  </a:cubicBezTo>
                  <a:cubicBezTo>
                    <a:pt x="31" y="21"/>
                    <a:pt x="32" y="21"/>
                    <a:pt x="33" y="21"/>
                  </a:cubicBezTo>
                  <a:cubicBezTo>
                    <a:pt x="34" y="21"/>
                    <a:pt x="35" y="21"/>
                    <a:pt x="36" y="21"/>
                  </a:cubicBezTo>
                  <a:cubicBezTo>
                    <a:pt x="38" y="20"/>
                    <a:pt x="40" y="20"/>
                    <a:pt x="42" y="20"/>
                  </a:cubicBezTo>
                  <a:cubicBezTo>
                    <a:pt x="44" y="20"/>
                    <a:pt x="46" y="19"/>
                    <a:pt x="48" y="19"/>
                  </a:cubicBezTo>
                  <a:cubicBezTo>
                    <a:pt x="50" y="18"/>
                    <a:pt x="52" y="18"/>
                    <a:pt x="54" y="17"/>
                  </a:cubicBezTo>
                  <a:cubicBezTo>
                    <a:pt x="56" y="16"/>
                    <a:pt x="58" y="15"/>
                    <a:pt x="60" y="14"/>
                  </a:cubicBezTo>
                  <a:cubicBezTo>
                    <a:pt x="62" y="13"/>
                    <a:pt x="65" y="10"/>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796"/>
            <p:cNvSpPr>
              <a:spLocks noEditPoints="1"/>
            </p:cNvSpPr>
            <p:nvPr/>
          </p:nvSpPr>
          <p:spPr bwMode="auto">
            <a:xfrm>
              <a:off x="8261399" y="7411952"/>
              <a:ext cx="1125141" cy="479227"/>
            </a:xfrm>
            <a:custGeom>
              <a:avLst/>
              <a:gdLst>
                <a:gd name="T0" fmla="*/ 27 w 54"/>
                <a:gd name="T1" fmla="*/ 23 h 23"/>
                <a:gd name="T2" fmla="*/ 27 w 54"/>
                <a:gd name="T3" fmla="*/ 23 h 23"/>
                <a:gd name="T4" fmla="*/ 0 w 54"/>
                <a:gd name="T5" fmla="*/ 12 h 23"/>
                <a:gd name="T6" fmla="*/ 27 w 54"/>
                <a:gd name="T7" fmla="*/ 0 h 23"/>
                <a:gd name="T8" fmla="*/ 54 w 54"/>
                <a:gd name="T9" fmla="*/ 12 h 23"/>
                <a:gd name="T10" fmla="*/ 27 w 54"/>
                <a:gd name="T11" fmla="*/ 23 h 23"/>
                <a:gd name="T12" fmla="*/ 27 w 54"/>
                <a:gd name="T13" fmla="*/ 3 h 23"/>
                <a:gd name="T14" fmla="*/ 3 w 54"/>
                <a:gd name="T15" fmla="*/ 12 h 23"/>
                <a:gd name="T16" fmla="*/ 27 w 54"/>
                <a:gd name="T17" fmla="*/ 20 h 23"/>
                <a:gd name="T18" fmla="*/ 51 w 54"/>
                <a:gd name="T19" fmla="*/ 12 h 23"/>
                <a:gd name="T20" fmla="*/ 27 w 54"/>
                <a:gd name="T21"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23">
                  <a:moveTo>
                    <a:pt x="27" y="23"/>
                  </a:moveTo>
                  <a:cubicBezTo>
                    <a:pt x="27" y="23"/>
                    <a:pt x="27" y="23"/>
                    <a:pt x="27" y="23"/>
                  </a:cubicBezTo>
                  <a:cubicBezTo>
                    <a:pt x="14" y="23"/>
                    <a:pt x="0" y="19"/>
                    <a:pt x="0" y="12"/>
                  </a:cubicBezTo>
                  <a:cubicBezTo>
                    <a:pt x="0" y="4"/>
                    <a:pt x="14" y="0"/>
                    <a:pt x="27" y="0"/>
                  </a:cubicBezTo>
                  <a:cubicBezTo>
                    <a:pt x="40" y="0"/>
                    <a:pt x="54" y="4"/>
                    <a:pt x="54" y="12"/>
                  </a:cubicBezTo>
                  <a:cubicBezTo>
                    <a:pt x="54" y="19"/>
                    <a:pt x="40" y="23"/>
                    <a:pt x="27" y="23"/>
                  </a:cubicBezTo>
                  <a:close/>
                  <a:moveTo>
                    <a:pt x="27" y="3"/>
                  </a:moveTo>
                  <a:cubicBezTo>
                    <a:pt x="13" y="3"/>
                    <a:pt x="3" y="8"/>
                    <a:pt x="3" y="12"/>
                  </a:cubicBezTo>
                  <a:cubicBezTo>
                    <a:pt x="3" y="16"/>
                    <a:pt x="13" y="20"/>
                    <a:pt x="27" y="20"/>
                  </a:cubicBezTo>
                  <a:cubicBezTo>
                    <a:pt x="41" y="20"/>
                    <a:pt x="51" y="16"/>
                    <a:pt x="51" y="12"/>
                  </a:cubicBezTo>
                  <a:cubicBezTo>
                    <a:pt x="51" y="8"/>
                    <a:pt x="41" y="3"/>
                    <a:pt x="27" y="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797"/>
            <p:cNvSpPr>
              <a:spLocks/>
            </p:cNvSpPr>
            <p:nvPr/>
          </p:nvSpPr>
          <p:spPr bwMode="auto">
            <a:xfrm>
              <a:off x="8615609" y="7536967"/>
              <a:ext cx="479227" cy="229195"/>
            </a:xfrm>
            <a:custGeom>
              <a:avLst/>
              <a:gdLst>
                <a:gd name="T0" fmla="*/ 20 w 23"/>
                <a:gd name="T1" fmla="*/ 6 h 11"/>
                <a:gd name="T2" fmla="*/ 16 w 23"/>
                <a:gd name="T3" fmla="*/ 4 h 11"/>
                <a:gd name="T4" fmla="*/ 16 w 23"/>
                <a:gd name="T5" fmla="*/ 4 h 11"/>
                <a:gd name="T6" fmla="*/ 18 w 23"/>
                <a:gd name="T7" fmla="*/ 3 h 11"/>
                <a:gd name="T8" fmla="*/ 17 w 23"/>
                <a:gd name="T9" fmla="*/ 2 h 11"/>
                <a:gd name="T10" fmla="*/ 16 w 23"/>
                <a:gd name="T11" fmla="*/ 2 h 11"/>
                <a:gd name="T12" fmla="*/ 15 w 23"/>
                <a:gd name="T13" fmla="*/ 3 h 11"/>
                <a:gd name="T14" fmla="*/ 15 w 23"/>
                <a:gd name="T15" fmla="*/ 3 h 11"/>
                <a:gd name="T16" fmla="*/ 15 w 23"/>
                <a:gd name="T17" fmla="*/ 5 h 11"/>
                <a:gd name="T18" fmla="*/ 16 w 23"/>
                <a:gd name="T19" fmla="*/ 7 h 11"/>
                <a:gd name="T20" fmla="*/ 16 w 23"/>
                <a:gd name="T21" fmla="*/ 8 h 11"/>
                <a:gd name="T22" fmla="*/ 14 w 23"/>
                <a:gd name="T23" fmla="*/ 9 h 11"/>
                <a:gd name="T24" fmla="*/ 9 w 23"/>
                <a:gd name="T25" fmla="*/ 11 h 11"/>
                <a:gd name="T26" fmla="*/ 4 w 23"/>
                <a:gd name="T27" fmla="*/ 10 h 11"/>
                <a:gd name="T28" fmla="*/ 2 w 23"/>
                <a:gd name="T29" fmla="*/ 10 h 11"/>
                <a:gd name="T30" fmla="*/ 0 w 23"/>
                <a:gd name="T31" fmla="*/ 9 h 11"/>
                <a:gd name="T32" fmla="*/ 2 w 23"/>
                <a:gd name="T33" fmla="*/ 9 h 11"/>
                <a:gd name="T34" fmla="*/ 1 w 23"/>
                <a:gd name="T35" fmla="*/ 7 h 11"/>
                <a:gd name="T36" fmla="*/ 4 w 23"/>
                <a:gd name="T37" fmla="*/ 4 h 11"/>
                <a:gd name="T38" fmla="*/ 5 w 23"/>
                <a:gd name="T39" fmla="*/ 4 h 11"/>
                <a:gd name="T40" fmla="*/ 9 w 23"/>
                <a:gd name="T41" fmla="*/ 6 h 11"/>
                <a:gd name="T42" fmla="*/ 8 w 23"/>
                <a:gd name="T43" fmla="*/ 6 h 11"/>
                <a:gd name="T44" fmla="*/ 6 w 23"/>
                <a:gd name="T45" fmla="*/ 7 h 11"/>
                <a:gd name="T46" fmla="*/ 6 w 23"/>
                <a:gd name="T47" fmla="*/ 8 h 11"/>
                <a:gd name="T48" fmla="*/ 7 w 23"/>
                <a:gd name="T49" fmla="*/ 8 h 11"/>
                <a:gd name="T50" fmla="*/ 8 w 23"/>
                <a:gd name="T51" fmla="*/ 8 h 11"/>
                <a:gd name="T52" fmla="*/ 10 w 23"/>
                <a:gd name="T53" fmla="*/ 7 h 11"/>
                <a:gd name="T54" fmla="*/ 10 w 23"/>
                <a:gd name="T55" fmla="*/ 5 h 11"/>
                <a:gd name="T56" fmla="*/ 9 w 23"/>
                <a:gd name="T57" fmla="*/ 3 h 11"/>
                <a:gd name="T58" fmla="*/ 9 w 23"/>
                <a:gd name="T59" fmla="*/ 2 h 11"/>
                <a:gd name="T60" fmla="*/ 11 w 23"/>
                <a:gd name="T61" fmla="*/ 1 h 11"/>
                <a:gd name="T62" fmla="*/ 14 w 23"/>
                <a:gd name="T63" fmla="*/ 0 h 11"/>
                <a:gd name="T64" fmla="*/ 19 w 23"/>
                <a:gd name="T65" fmla="*/ 1 h 11"/>
                <a:gd name="T66" fmla="*/ 20 w 23"/>
                <a:gd name="T67" fmla="*/ 1 h 11"/>
                <a:gd name="T68" fmla="*/ 22 w 23"/>
                <a:gd name="T69" fmla="*/ 1 h 11"/>
                <a:gd name="T70" fmla="*/ 21 w 23"/>
                <a:gd name="T71" fmla="*/ 2 h 11"/>
                <a:gd name="T72" fmla="*/ 22 w 23"/>
                <a:gd name="T73" fmla="*/ 4 h 11"/>
                <a:gd name="T74" fmla="*/ 21 w 23"/>
                <a:gd name="T75" fmla="*/ 5 h 11"/>
                <a:gd name="T76" fmla="*/ 20 w 23"/>
                <a:gd name="T7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 h="11">
                  <a:moveTo>
                    <a:pt x="20" y="6"/>
                  </a:moveTo>
                  <a:cubicBezTo>
                    <a:pt x="16" y="4"/>
                    <a:pt x="16" y="4"/>
                    <a:pt x="16" y="4"/>
                  </a:cubicBezTo>
                  <a:cubicBezTo>
                    <a:pt x="16" y="4"/>
                    <a:pt x="16" y="4"/>
                    <a:pt x="16" y="4"/>
                  </a:cubicBezTo>
                  <a:cubicBezTo>
                    <a:pt x="17" y="3"/>
                    <a:pt x="17" y="3"/>
                    <a:pt x="18" y="3"/>
                  </a:cubicBezTo>
                  <a:cubicBezTo>
                    <a:pt x="18" y="3"/>
                    <a:pt x="18" y="3"/>
                    <a:pt x="17" y="2"/>
                  </a:cubicBezTo>
                  <a:cubicBezTo>
                    <a:pt x="17" y="2"/>
                    <a:pt x="17" y="2"/>
                    <a:pt x="16" y="2"/>
                  </a:cubicBezTo>
                  <a:cubicBezTo>
                    <a:pt x="16" y="2"/>
                    <a:pt x="16" y="2"/>
                    <a:pt x="15" y="3"/>
                  </a:cubicBezTo>
                  <a:cubicBezTo>
                    <a:pt x="15" y="3"/>
                    <a:pt x="15" y="3"/>
                    <a:pt x="15" y="3"/>
                  </a:cubicBezTo>
                  <a:cubicBezTo>
                    <a:pt x="15" y="4"/>
                    <a:pt x="15" y="4"/>
                    <a:pt x="15" y="5"/>
                  </a:cubicBezTo>
                  <a:cubicBezTo>
                    <a:pt x="16" y="6"/>
                    <a:pt x="16" y="6"/>
                    <a:pt x="16" y="7"/>
                  </a:cubicBezTo>
                  <a:cubicBezTo>
                    <a:pt x="16" y="7"/>
                    <a:pt x="16" y="8"/>
                    <a:pt x="16" y="8"/>
                  </a:cubicBezTo>
                  <a:cubicBezTo>
                    <a:pt x="16" y="8"/>
                    <a:pt x="15" y="9"/>
                    <a:pt x="14" y="9"/>
                  </a:cubicBezTo>
                  <a:cubicBezTo>
                    <a:pt x="12" y="10"/>
                    <a:pt x="11" y="10"/>
                    <a:pt x="9" y="11"/>
                  </a:cubicBezTo>
                  <a:cubicBezTo>
                    <a:pt x="8" y="11"/>
                    <a:pt x="6" y="10"/>
                    <a:pt x="4" y="10"/>
                  </a:cubicBezTo>
                  <a:cubicBezTo>
                    <a:pt x="2" y="10"/>
                    <a:pt x="2" y="10"/>
                    <a:pt x="2" y="10"/>
                  </a:cubicBezTo>
                  <a:cubicBezTo>
                    <a:pt x="0" y="9"/>
                    <a:pt x="0" y="9"/>
                    <a:pt x="0" y="9"/>
                  </a:cubicBezTo>
                  <a:cubicBezTo>
                    <a:pt x="2" y="9"/>
                    <a:pt x="2" y="9"/>
                    <a:pt x="2" y="9"/>
                  </a:cubicBezTo>
                  <a:cubicBezTo>
                    <a:pt x="1" y="8"/>
                    <a:pt x="1" y="7"/>
                    <a:pt x="1" y="7"/>
                  </a:cubicBezTo>
                  <a:cubicBezTo>
                    <a:pt x="1" y="6"/>
                    <a:pt x="2" y="5"/>
                    <a:pt x="4" y="4"/>
                  </a:cubicBezTo>
                  <a:cubicBezTo>
                    <a:pt x="5" y="4"/>
                    <a:pt x="5" y="4"/>
                    <a:pt x="5" y="4"/>
                  </a:cubicBezTo>
                  <a:cubicBezTo>
                    <a:pt x="9" y="6"/>
                    <a:pt x="9" y="6"/>
                    <a:pt x="9" y="6"/>
                  </a:cubicBezTo>
                  <a:cubicBezTo>
                    <a:pt x="8" y="6"/>
                    <a:pt x="8" y="6"/>
                    <a:pt x="8" y="6"/>
                  </a:cubicBezTo>
                  <a:cubicBezTo>
                    <a:pt x="6" y="7"/>
                    <a:pt x="6" y="7"/>
                    <a:pt x="6" y="7"/>
                  </a:cubicBezTo>
                  <a:cubicBezTo>
                    <a:pt x="5" y="7"/>
                    <a:pt x="5" y="8"/>
                    <a:pt x="6" y="8"/>
                  </a:cubicBezTo>
                  <a:cubicBezTo>
                    <a:pt x="6" y="8"/>
                    <a:pt x="6" y="8"/>
                    <a:pt x="7" y="8"/>
                  </a:cubicBezTo>
                  <a:cubicBezTo>
                    <a:pt x="7" y="8"/>
                    <a:pt x="7" y="8"/>
                    <a:pt x="8" y="8"/>
                  </a:cubicBezTo>
                  <a:cubicBezTo>
                    <a:pt x="9" y="7"/>
                    <a:pt x="9" y="7"/>
                    <a:pt x="10" y="7"/>
                  </a:cubicBezTo>
                  <a:cubicBezTo>
                    <a:pt x="10" y="6"/>
                    <a:pt x="10" y="6"/>
                    <a:pt x="10" y="5"/>
                  </a:cubicBezTo>
                  <a:cubicBezTo>
                    <a:pt x="9" y="4"/>
                    <a:pt x="9" y="4"/>
                    <a:pt x="9" y="3"/>
                  </a:cubicBezTo>
                  <a:cubicBezTo>
                    <a:pt x="9" y="3"/>
                    <a:pt x="9" y="3"/>
                    <a:pt x="9" y="2"/>
                  </a:cubicBezTo>
                  <a:cubicBezTo>
                    <a:pt x="9" y="2"/>
                    <a:pt x="10" y="1"/>
                    <a:pt x="11" y="1"/>
                  </a:cubicBezTo>
                  <a:cubicBezTo>
                    <a:pt x="12" y="1"/>
                    <a:pt x="13" y="0"/>
                    <a:pt x="14" y="0"/>
                  </a:cubicBezTo>
                  <a:cubicBezTo>
                    <a:pt x="16" y="0"/>
                    <a:pt x="17" y="1"/>
                    <a:pt x="19" y="1"/>
                  </a:cubicBezTo>
                  <a:cubicBezTo>
                    <a:pt x="20" y="1"/>
                    <a:pt x="20" y="1"/>
                    <a:pt x="20" y="1"/>
                  </a:cubicBezTo>
                  <a:cubicBezTo>
                    <a:pt x="22" y="1"/>
                    <a:pt x="22" y="1"/>
                    <a:pt x="22" y="1"/>
                  </a:cubicBezTo>
                  <a:cubicBezTo>
                    <a:pt x="21" y="2"/>
                    <a:pt x="21" y="2"/>
                    <a:pt x="21" y="2"/>
                  </a:cubicBezTo>
                  <a:cubicBezTo>
                    <a:pt x="22" y="3"/>
                    <a:pt x="22" y="3"/>
                    <a:pt x="22" y="4"/>
                  </a:cubicBezTo>
                  <a:cubicBezTo>
                    <a:pt x="23" y="4"/>
                    <a:pt x="22" y="5"/>
                    <a:pt x="21" y="5"/>
                  </a:cubicBezTo>
                  <a:cubicBezTo>
                    <a:pt x="21" y="6"/>
                    <a:pt x="20" y="6"/>
                    <a:pt x="20" y="6"/>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798"/>
            <p:cNvSpPr>
              <a:spLocks/>
            </p:cNvSpPr>
            <p:nvPr/>
          </p:nvSpPr>
          <p:spPr bwMode="auto">
            <a:xfrm>
              <a:off x="8178055" y="8891303"/>
              <a:ext cx="2357935" cy="2354461"/>
            </a:xfrm>
            <a:custGeom>
              <a:avLst/>
              <a:gdLst>
                <a:gd name="T0" fmla="*/ 28 w 113"/>
                <a:gd name="T1" fmla="*/ 97 h 113"/>
                <a:gd name="T2" fmla="*/ 16 w 113"/>
                <a:gd name="T3" fmla="*/ 28 h 113"/>
                <a:gd name="T4" fmla="*/ 85 w 113"/>
                <a:gd name="T5" fmla="*/ 16 h 113"/>
                <a:gd name="T6" fmla="*/ 97 w 113"/>
                <a:gd name="T7" fmla="*/ 85 h 113"/>
                <a:gd name="T8" fmla="*/ 28 w 113"/>
                <a:gd name="T9" fmla="*/ 97 h 113"/>
              </a:gdLst>
              <a:ahLst/>
              <a:cxnLst>
                <a:cxn ang="0">
                  <a:pos x="T0" y="T1"/>
                </a:cxn>
                <a:cxn ang="0">
                  <a:pos x="T2" y="T3"/>
                </a:cxn>
                <a:cxn ang="0">
                  <a:pos x="T4" y="T5"/>
                </a:cxn>
                <a:cxn ang="0">
                  <a:pos x="T6" y="T7"/>
                </a:cxn>
                <a:cxn ang="0">
                  <a:pos x="T8" y="T9"/>
                </a:cxn>
              </a:cxnLst>
              <a:rect l="0" t="0" r="r" b="b"/>
              <a:pathLst>
                <a:path w="113" h="113">
                  <a:moveTo>
                    <a:pt x="28" y="97"/>
                  </a:moveTo>
                  <a:cubicBezTo>
                    <a:pt x="5" y="81"/>
                    <a:pt x="0" y="50"/>
                    <a:pt x="16" y="28"/>
                  </a:cubicBezTo>
                  <a:cubicBezTo>
                    <a:pt x="32" y="5"/>
                    <a:pt x="63" y="0"/>
                    <a:pt x="85" y="16"/>
                  </a:cubicBezTo>
                  <a:cubicBezTo>
                    <a:pt x="108" y="32"/>
                    <a:pt x="113" y="63"/>
                    <a:pt x="97" y="85"/>
                  </a:cubicBezTo>
                  <a:cubicBezTo>
                    <a:pt x="81" y="108"/>
                    <a:pt x="50" y="113"/>
                    <a:pt x="28" y="9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799"/>
            <p:cNvSpPr>
              <a:spLocks noEditPoints="1"/>
            </p:cNvSpPr>
            <p:nvPr/>
          </p:nvSpPr>
          <p:spPr bwMode="auto">
            <a:xfrm>
              <a:off x="8407250" y="9120498"/>
              <a:ext cx="1896070" cy="1896070"/>
            </a:xfrm>
            <a:custGeom>
              <a:avLst/>
              <a:gdLst>
                <a:gd name="T0" fmla="*/ 13 w 91"/>
                <a:gd name="T1" fmla="*/ 22 h 91"/>
                <a:gd name="T2" fmla="*/ 69 w 91"/>
                <a:gd name="T3" fmla="*/ 13 h 91"/>
                <a:gd name="T4" fmla="*/ 78 w 91"/>
                <a:gd name="T5" fmla="*/ 69 h 91"/>
                <a:gd name="T6" fmla="*/ 22 w 91"/>
                <a:gd name="T7" fmla="*/ 78 h 91"/>
                <a:gd name="T8" fmla="*/ 13 w 91"/>
                <a:gd name="T9" fmla="*/ 22 h 91"/>
                <a:gd name="T10" fmla="*/ 73 w 91"/>
                <a:gd name="T11" fmla="*/ 65 h 91"/>
                <a:gd name="T12" fmla="*/ 65 w 91"/>
                <a:gd name="T13" fmla="*/ 18 h 91"/>
                <a:gd name="T14" fmla="*/ 18 w 91"/>
                <a:gd name="T15" fmla="*/ 26 h 91"/>
                <a:gd name="T16" fmla="*/ 26 w 91"/>
                <a:gd name="T17" fmla="*/ 73 h 91"/>
                <a:gd name="T18" fmla="*/ 73 w 91"/>
                <a:gd name="T1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13" y="22"/>
                  </a:moveTo>
                  <a:cubicBezTo>
                    <a:pt x="26" y="4"/>
                    <a:pt x="51" y="0"/>
                    <a:pt x="69" y="13"/>
                  </a:cubicBezTo>
                  <a:cubicBezTo>
                    <a:pt x="87" y="25"/>
                    <a:pt x="91" y="51"/>
                    <a:pt x="78" y="69"/>
                  </a:cubicBezTo>
                  <a:cubicBezTo>
                    <a:pt x="66" y="87"/>
                    <a:pt x="40" y="91"/>
                    <a:pt x="22" y="78"/>
                  </a:cubicBezTo>
                  <a:cubicBezTo>
                    <a:pt x="4" y="65"/>
                    <a:pt x="0" y="40"/>
                    <a:pt x="13" y="22"/>
                  </a:cubicBezTo>
                  <a:moveTo>
                    <a:pt x="73" y="65"/>
                  </a:moveTo>
                  <a:cubicBezTo>
                    <a:pt x="84" y="50"/>
                    <a:pt x="80" y="29"/>
                    <a:pt x="65" y="18"/>
                  </a:cubicBezTo>
                  <a:cubicBezTo>
                    <a:pt x="50" y="7"/>
                    <a:pt x="29" y="11"/>
                    <a:pt x="18" y="26"/>
                  </a:cubicBezTo>
                  <a:cubicBezTo>
                    <a:pt x="7" y="41"/>
                    <a:pt x="11" y="62"/>
                    <a:pt x="26" y="73"/>
                  </a:cubicBezTo>
                  <a:cubicBezTo>
                    <a:pt x="41" y="84"/>
                    <a:pt x="62" y="80"/>
                    <a:pt x="73" y="6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800"/>
            <p:cNvSpPr>
              <a:spLocks/>
            </p:cNvSpPr>
            <p:nvPr/>
          </p:nvSpPr>
          <p:spPr bwMode="auto">
            <a:xfrm>
              <a:off x="8553102" y="9370530"/>
              <a:ext cx="1604367" cy="1396008"/>
            </a:xfrm>
            <a:custGeom>
              <a:avLst/>
              <a:gdLst>
                <a:gd name="T0" fmla="*/ 39 w 77"/>
                <a:gd name="T1" fmla="*/ 0 h 67"/>
                <a:gd name="T2" fmla="*/ 11 w 77"/>
                <a:gd name="T3" fmla="*/ 14 h 67"/>
                <a:gd name="T4" fmla="*/ 19 w 77"/>
                <a:gd name="T5" fmla="*/ 61 h 67"/>
                <a:gd name="T6" fmla="*/ 19 w 77"/>
                <a:gd name="T7" fmla="*/ 61 h 67"/>
                <a:gd name="T8" fmla="*/ 19 w 77"/>
                <a:gd name="T9" fmla="*/ 61 h 67"/>
                <a:gd name="T10" fmla="*/ 39 w 77"/>
                <a:gd name="T11" fmla="*/ 67 h 67"/>
                <a:gd name="T12" fmla="*/ 66 w 77"/>
                <a:gd name="T13" fmla="*/ 53 h 67"/>
                <a:gd name="T14" fmla="*/ 66 w 77"/>
                <a:gd name="T15" fmla="*/ 53 h 67"/>
                <a:gd name="T16" fmla="*/ 67 w 77"/>
                <a:gd name="T17" fmla="*/ 52 h 67"/>
                <a:gd name="T18" fmla="*/ 59 w 77"/>
                <a:gd name="T19" fmla="*/ 6 h 67"/>
                <a:gd name="T20" fmla="*/ 58 w 77"/>
                <a:gd name="T21" fmla="*/ 6 h 67"/>
                <a:gd name="T22" fmla="*/ 58 w 77"/>
                <a:gd name="T23" fmla="*/ 6 h 67"/>
                <a:gd name="T24" fmla="*/ 58 w 77"/>
                <a:gd name="T25" fmla="*/ 6 h 67"/>
                <a:gd name="T26" fmla="*/ 57 w 77"/>
                <a:gd name="T27" fmla="*/ 5 h 67"/>
                <a:gd name="T28" fmla="*/ 39 w 77"/>
                <a:gd name="T2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7">
                  <a:moveTo>
                    <a:pt x="39" y="0"/>
                  </a:moveTo>
                  <a:cubicBezTo>
                    <a:pt x="28" y="0"/>
                    <a:pt x="18" y="5"/>
                    <a:pt x="11" y="14"/>
                  </a:cubicBezTo>
                  <a:cubicBezTo>
                    <a:pt x="0" y="29"/>
                    <a:pt x="4" y="50"/>
                    <a:pt x="19" y="61"/>
                  </a:cubicBezTo>
                  <a:cubicBezTo>
                    <a:pt x="19" y="61"/>
                    <a:pt x="19" y="61"/>
                    <a:pt x="19" y="61"/>
                  </a:cubicBezTo>
                  <a:cubicBezTo>
                    <a:pt x="19" y="61"/>
                    <a:pt x="19" y="61"/>
                    <a:pt x="19" y="61"/>
                  </a:cubicBezTo>
                  <a:cubicBezTo>
                    <a:pt x="25" y="65"/>
                    <a:pt x="32" y="67"/>
                    <a:pt x="39" y="67"/>
                  </a:cubicBezTo>
                  <a:cubicBezTo>
                    <a:pt x="49" y="67"/>
                    <a:pt x="60" y="62"/>
                    <a:pt x="66" y="53"/>
                  </a:cubicBezTo>
                  <a:cubicBezTo>
                    <a:pt x="66" y="53"/>
                    <a:pt x="66" y="53"/>
                    <a:pt x="66" y="53"/>
                  </a:cubicBezTo>
                  <a:cubicBezTo>
                    <a:pt x="67" y="53"/>
                    <a:pt x="67" y="52"/>
                    <a:pt x="67" y="52"/>
                  </a:cubicBezTo>
                  <a:cubicBezTo>
                    <a:pt x="77" y="37"/>
                    <a:pt x="73" y="17"/>
                    <a:pt x="59" y="6"/>
                  </a:cubicBezTo>
                  <a:cubicBezTo>
                    <a:pt x="59" y="6"/>
                    <a:pt x="59" y="6"/>
                    <a:pt x="58" y="6"/>
                  </a:cubicBezTo>
                  <a:cubicBezTo>
                    <a:pt x="58" y="6"/>
                    <a:pt x="58" y="6"/>
                    <a:pt x="58" y="6"/>
                  </a:cubicBezTo>
                  <a:cubicBezTo>
                    <a:pt x="58" y="6"/>
                    <a:pt x="58" y="6"/>
                    <a:pt x="58" y="6"/>
                  </a:cubicBezTo>
                  <a:cubicBezTo>
                    <a:pt x="58" y="6"/>
                    <a:pt x="58" y="5"/>
                    <a:pt x="57" y="5"/>
                  </a:cubicBezTo>
                  <a:cubicBezTo>
                    <a:pt x="51" y="1"/>
                    <a:pt x="45" y="0"/>
                    <a:pt x="3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Freeform 801"/>
            <p:cNvSpPr>
              <a:spLocks noEditPoints="1"/>
            </p:cNvSpPr>
            <p:nvPr/>
          </p:nvSpPr>
          <p:spPr bwMode="auto">
            <a:xfrm>
              <a:off x="8553102" y="9370530"/>
              <a:ext cx="1604367" cy="1396008"/>
            </a:xfrm>
            <a:custGeom>
              <a:avLst/>
              <a:gdLst>
                <a:gd name="T0" fmla="*/ 66 w 77"/>
                <a:gd name="T1" fmla="*/ 53 h 67"/>
                <a:gd name="T2" fmla="*/ 39 w 77"/>
                <a:gd name="T3" fmla="*/ 67 h 67"/>
                <a:gd name="T4" fmla="*/ 19 w 77"/>
                <a:gd name="T5" fmla="*/ 61 h 67"/>
                <a:gd name="T6" fmla="*/ 39 w 77"/>
                <a:gd name="T7" fmla="*/ 67 h 67"/>
                <a:gd name="T8" fmla="*/ 66 w 77"/>
                <a:gd name="T9" fmla="*/ 53 h 67"/>
                <a:gd name="T10" fmla="*/ 59 w 77"/>
                <a:gd name="T11" fmla="*/ 6 h 67"/>
                <a:gd name="T12" fmla="*/ 67 w 77"/>
                <a:gd name="T13" fmla="*/ 52 h 67"/>
                <a:gd name="T14" fmla="*/ 59 w 77"/>
                <a:gd name="T15" fmla="*/ 6 h 67"/>
                <a:gd name="T16" fmla="*/ 58 w 77"/>
                <a:gd name="T17" fmla="*/ 6 h 67"/>
                <a:gd name="T18" fmla="*/ 58 w 77"/>
                <a:gd name="T19" fmla="*/ 6 h 67"/>
                <a:gd name="T20" fmla="*/ 58 w 77"/>
                <a:gd name="T21" fmla="*/ 6 h 67"/>
                <a:gd name="T22" fmla="*/ 58 w 77"/>
                <a:gd name="T23" fmla="*/ 6 h 67"/>
                <a:gd name="T24" fmla="*/ 58 w 77"/>
                <a:gd name="T25" fmla="*/ 6 h 67"/>
                <a:gd name="T26" fmla="*/ 39 w 77"/>
                <a:gd name="T27" fmla="*/ 0 h 67"/>
                <a:gd name="T28" fmla="*/ 11 w 77"/>
                <a:gd name="T29" fmla="*/ 14 h 67"/>
                <a:gd name="T30" fmla="*/ 19 w 77"/>
                <a:gd name="T31" fmla="*/ 61 h 67"/>
                <a:gd name="T32" fmla="*/ 11 w 77"/>
                <a:gd name="T33" fmla="*/ 14 h 67"/>
                <a:gd name="T34" fmla="*/ 39 w 77"/>
                <a:gd name="T35" fmla="*/ 0 h 67"/>
                <a:gd name="T36" fmla="*/ 57 w 77"/>
                <a:gd name="T37" fmla="*/ 5 h 67"/>
                <a:gd name="T38" fmla="*/ 39 w 77"/>
                <a:gd name="T3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67">
                  <a:moveTo>
                    <a:pt x="66" y="53"/>
                  </a:moveTo>
                  <a:cubicBezTo>
                    <a:pt x="60" y="62"/>
                    <a:pt x="49" y="67"/>
                    <a:pt x="39" y="67"/>
                  </a:cubicBezTo>
                  <a:cubicBezTo>
                    <a:pt x="32" y="67"/>
                    <a:pt x="25" y="65"/>
                    <a:pt x="19" y="61"/>
                  </a:cubicBezTo>
                  <a:cubicBezTo>
                    <a:pt x="25" y="65"/>
                    <a:pt x="32" y="67"/>
                    <a:pt x="39" y="67"/>
                  </a:cubicBezTo>
                  <a:cubicBezTo>
                    <a:pt x="49" y="67"/>
                    <a:pt x="60" y="62"/>
                    <a:pt x="66" y="53"/>
                  </a:cubicBezTo>
                  <a:moveTo>
                    <a:pt x="59" y="6"/>
                  </a:moveTo>
                  <a:cubicBezTo>
                    <a:pt x="73" y="17"/>
                    <a:pt x="77" y="37"/>
                    <a:pt x="67" y="52"/>
                  </a:cubicBezTo>
                  <a:cubicBezTo>
                    <a:pt x="77" y="37"/>
                    <a:pt x="73" y="17"/>
                    <a:pt x="59" y="6"/>
                  </a:cubicBezTo>
                  <a:moveTo>
                    <a:pt x="58" y="6"/>
                  </a:moveTo>
                  <a:cubicBezTo>
                    <a:pt x="58" y="6"/>
                    <a:pt x="58" y="6"/>
                    <a:pt x="58" y="6"/>
                  </a:cubicBezTo>
                  <a:cubicBezTo>
                    <a:pt x="58" y="6"/>
                    <a:pt x="58" y="6"/>
                    <a:pt x="58" y="6"/>
                  </a:cubicBezTo>
                  <a:cubicBezTo>
                    <a:pt x="58" y="6"/>
                    <a:pt x="58" y="6"/>
                    <a:pt x="58" y="6"/>
                  </a:cubicBezTo>
                  <a:cubicBezTo>
                    <a:pt x="58" y="6"/>
                    <a:pt x="58" y="6"/>
                    <a:pt x="58" y="6"/>
                  </a:cubicBezTo>
                  <a:moveTo>
                    <a:pt x="39" y="0"/>
                  </a:moveTo>
                  <a:cubicBezTo>
                    <a:pt x="28" y="0"/>
                    <a:pt x="18" y="5"/>
                    <a:pt x="11" y="14"/>
                  </a:cubicBezTo>
                  <a:cubicBezTo>
                    <a:pt x="0" y="29"/>
                    <a:pt x="4" y="50"/>
                    <a:pt x="19" y="61"/>
                  </a:cubicBezTo>
                  <a:cubicBezTo>
                    <a:pt x="4" y="50"/>
                    <a:pt x="0" y="29"/>
                    <a:pt x="11" y="14"/>
                  </a:cubicBezTo>
                  <a:cubicBezTo>
                    <a:pt x="18" y="5"/>
                    <a:pt x="28" y="0"/>
                    <a:pt x="39" y="0"/>
                  </a:cubicBezTo>
                  <a:cubicBezTo>
                    <a:pt x="45" y="0"/>
                    <a:pt x="51" y="1"/>
                    <a:pt x="57" y="5"/>
                  </a:cubicBezTo>
                  <a:cubicBezTo>
                    <a:pt x="51" y="1"/>
                    <a:pt x="45" y="0"/>
                    <a:pt x="3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802"/>
            <p:cNvSpPr>
              <a:spLocks/>
            </p:cNvSpPr>
            <p:nvPr/>
          </p:nvSpPr>
          <p:spPr bwMode="auto">
            <a:xfrm>
              <a:off x="8907313" y="9683069"/>
              <a:ext cx="895945" cy="770930"/>
            </a:xfrm>
            <a:custGeom>
              <a:avLst/>
              <a:gdLst>
                <a:gd name="T0" fmla="*/ 22 w 43"/>
                <a:gd name="T1" fmla="*/ 33 h 37"/>
                <a:gd name="T2" fmla="*/ 28 w 43"/>
                <a:gd name="T3" fmla="*/ 25 h 37"/>
                <a:gd name="T4" fmla="*/ 29 w 43"/>
                <a:gd name="T5" fmla="*/ 26 h 37"/>
                <a:gd name="T6" fmla="*/ 33 w 43"/>
                <a:gd name="T7" fmla="*/ 28 h 37"/>
                <a:gd name="T8" fmla="*/ 34 w 43"/>
                <a:gd name="T9" fmla="*/ 27 h 37"/>
                <a:gd name="T10" fmla="*/ 34 w 43"/>
                <a:gd name="T11" fmla="*/ 25 h 37"/>
                <a:gd name="T12" fmla="*/ 33 w 43"/>
                <a:gd name="T13" fmla="*/ 24 h 37"/>
                <a:gd name="T14" fmla="*/ 30 w 43"/>
                <a:gd name="T15" fmla="*/ 22 h 37"/>
                <a:gd name="T16" fmla="*/ 23 w 43"/>
                <a:gd name="T17" fmla="*/ 25 h 37"/>
                <a:gd name="T18" fmla="*/ 17 w 43"/>
                <a:gd name="T19" fmla="*/ 27 h 37"/>
                <a:gd name="T20" fmla="*/ 13 w 43"/>
                <a:gd name="T21" fmla="*/ 27 h 37"/>
                <a:gd name="T22" fmla="*/ 7 w 43"/>
                <a:gd name="T23" fmla="*/ 24 h 37"/>
                <a:gd name="T24" fmla="*/ 2 w 43"/>
                <a:gd name="T25" fmla="*/ 17 h 37"/>
                <a:gd name="T26" fmla="*/ 3 w 43"/>
                <a:gd name="T27" fmla="*/ 8 h 37"/>
                <a:gd name="T28" fmla="*/ 0 w 43"/>
                <a:gd name="T29" fmla="*/ 6 h 37"/>
                <a:gd name="T30" fmla="*/ 3 w 43"/>
                <a:gd name="T31" fmla="*/ 2 h 37"/>
                <a:gd name="T32" fmla="*/ 6 w 43"/>
                <a:gd name="T33" fmla="*/ 5 h 37"/>
                <a:gd name="T34" fmla="*/ 13 w 43"/>
                <a:gd name="T35" fmla="*/ 0 h 37"/>
                <a:gd name="T36" fmla="*/ 23 w 43"/>
                <a:gd name="T37" fmla="*/ 4 h 37"/>
                <a:gd name="T38" fmla="*/ 24 w 43"/>
                <a:gd name="T39" fmla="*/ 5 h 37"/>
                <a:gd name="T40" fmla="*/ 18 w 43"/>
                <a:gd name="T41" fmla="*/ 13 h 37"/>
                <a:gd name="T42" fmla="*/ 16 w 43"/>
                <a:gd name="T43" fmla="*/ 12 h 37"/>
                <a:gd name="T44" fmla="*/ 12 w 43"/>
                <a:gd name="T45" fmla="*/ 9 h 37"/>
                <a:gd name="T46" fmla="*/ 10 w 43"/>
                <a:gd name="T47" fmla="*/ 10 h 37"/>
                <a:gd name="T48" fmla="*/ 10 w 43"/>
                <a:gd name="T49" fmla="*/ 11 h 37"/>
                <a:gd name="T50" fmla="*/ 11 w 43"/>
                <a:gd name="T51" fmla="*/ 13 h 37"/>
                <a:gd name="T52" fmla="*/ 16 w 43"/>
                <a:gd name="T53" fmla="*/ 15 h 37"/>
                <a:gd name="T54" fmla="*/ 20 w 43"/>
                <a:gd name="T55" fmla="*/ 15 h 37"/>
                <a:gd name="T56" fmla="*/ 28 w 43"/>
                <a:gd name="T57" fmla="*/ 12 h 37"/>
                <a:gd name="T58" fmla="*/ 33 w 43"/>
                <a:gd name="T59" fmla="*/ 12 h 37"/>
                <a:gd name="T60" fmla="*/ 38 w 43"/>
                <a:gd name="T61" fmla="*/ 14 h 37"/>
                <a:gd name="T62" fmla="*/ 42 w 43"/>
                <a:gd name="T63" fmla="*/ 20 h 37"/>
                <a:gd name="T64" fmla="*/ 40 w 43"/>
                <a:gd name="T65" fmla="*/ 29 h 37"/>
                <a:gd name="T66" fmla="*/ 43 w 43"/>
                <a:gd name="T67" fmla="*/ 31 h 37"/>
                <a:gd name="T68" fmla="*/ 40 w 43"/>
                <a:gd name="T69" fmla="*/ 35 h 37"/>
                <a:gd name="T70" fmla="*/ 38 w 43"/>
                <a:gd name="T71" fmla="*/ 33 h 37"/>
                <a:gd name="T72" fmla="*/ 31 w 43"/>
                <a:gd name="T73" fmla="*/ 37 h 37"/>
                <a:gd name="T74" fmla="*/ 24 w 43"/>
                <a:gd name="T75" fmla="*/ 35 h 37"/>
                <a:gd name="T76" fmla="*/ 22 w 43"/>
                <a:gd name="T7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37">
                  <a:moveTo>
                    <a:pt x="22" y="33"/>
                  </a:moveTo>
                  <a:cubicBezTo>
                    <a:pt x="28" y="25"/>
                    <a:pt x="28" y="25"/>
                    <a:pt x="28" y="25"/>
                  </a:cubicBezTo>
                  <a:cubicBezTo>
                    <a:pt x="29" y="26"/>
                    <a:pt x="29" y="26"/>
                    <a:pt x="29" y="26"/>
                  </a:cubicBezTo>
                  <a:cubicBezTo>
                    <a:pt x="31" y="27"/>
                    <a:pt x="32" y="27"/>
                    <a:pt x="33" y="28"/>
                  </a:cubicBezTo>
                  <a:cubicBezTo>
                    <a:pt x="33" y="28"/>
                    <a:pt x="34" y="27"/>
                    <a:pt x="34" y="27"/>
                  </a:cubicBezTo>
                  <a:cubicBezTo>
                    <a:pt x="35" y="26"/>
                    <a:pt x="35" y="26"/>
                    <a:pt x="34" y="25"/>
                  </a:cubicBezTo>
                  <a:cubicBezTo>
                    <a:pt x="34" y="25"/>
                    <a:pt x="34" y="24"/>
                    <a:pt x="33" y="24"/>
                  </a:cubicBezTo>
                  <a:cubicBezTo>
                    <a:pt x="32" y="23"/>
                    <a:pt x="30" y="22"/>
                    <a:pt x="30" y="22"/>
                  </a:cubicBezTo>
                  <a:cubicBezTo>
                    <a:pt x="29" y="23"/>
                    <a:pt x="27" y="23"/>
                    <a:pt x="23" y="25"/>
                  </a:cubicBezTo>
                  <a:cubicBezTo>
                    <a:pt x="20" y="26"/>
                    <a:pt x="18" y="27"/>
                    <a:pt x="17" y="27"/>
                  </a:cubicBezTo>
                  <a:cubicBezTo>
                    <a:pt x="16" y="27"/>
                    <a:pt x="14" y="27"/>
                    <a:pt x="13" y="27"/>
                  </a:cubicBezTo>
                  <a:cubicBezTo>
                    <a:pt x="11" y="27"/>
                    <a:pt x="9" y="26"/>
                    <a:pt x="7" y="24"/>
                  </a:cubicBezTo>
                  <a:cubicBezTo>
                    <a:pt x="4" y="22"/>
                    <a:pt x="3" y="20"/>
                    <a:pt x="2" y="17"/>
                  </a:cubicBezTo>
                  <a:cubicBezTo>
                    <a:pt x="1" y="14"/>
                    <a:pt x="2" y="12"/>
                    <a:pt x="3" y="8"/>
                  </a:cubicBezTo>
                  <a:cubicBezTo>
                    <a:pt x="0" y="6"/>
                    <a:pt x="0" y="6"/>
                    <a:pt x="0" y="6"/>
                  </a:cubicBezTo>
                  <a:cubicBezTo>
                    <a:pt x="3" y="2"/>
                    <a:pt x="3" y="2"/>
                    <a:pt x="3" y="2"/>
                  </a:cubicBezTo>
                  <a:cubicBezTo>
                    <a:pt x="6" y="5"/>
                    <a:pt x="6" y="5"/>
                    <a:pt x="6" y="5"/>
                  </a:cubicBezTo>
                  <a:cubicBezTo>
                    <a:pt x="8" y="2"/>
                    <a:pt x="10" y="1"/>
                    <a:pt x="13" y="0"/>
                  </a:cubicBezTo>
                  <a:cubicBezTo>
                    <a:pt x="16" y="0"/>
                    <a:pt x="19" y="1"/>
                    <a:pt x="23" y="4"/>
                  </a:cubicBezTo>
                  <a:cubicBezTo>
                    <a:pt x="24" y="5"/>
                    <a:pt x="24" y="5"/>
                    <a:pt x="24" y="5"/>
                  </a:cubicBezTo>
                  <a:cubicBezTo>
                    <a:pt x="18" y="13"/>
                    <a:pt x="18" y="13"/>
                    <a:pt x="18" y="13"/>
                  </a:cubicBezTo>
                  <a:cubicBezTo>
                    <a:pt x="16" y="12"/>
                    <a:pt x="16" y="12"/>
                    <a:pt x="16" y="12"/>
                  </a:cubicBezTo>
                  <a:cubicBezTo>
                    <a:pt x="14" y="10"/>
                    <a:pt x="13" y="9"/>
                    <a:pt x="12" y="9"/>
                  </a:cubicBezTo>
                  <a:cubicBezTo>
                    <a:pt x="11" y="9"/>
                    <a:pt x="11" y="9"/>
                    <a:pt x="10" y="10"/>
                  </a:cubicBezTo>
                  <a:cubicBezTo>
                    <a:pt x="10" y="10"/>
                    <a:pt x="10" y="11"/>
                    <a:pt x="10" y="11"/>
                  </a:cubicBezTo>
                  <a:cubicBezTo>
                    <a:pt x="10" y="12"/>
                    <a:pt x="10" y="12"/>
                    <a:pt x="11" y="13"/>
                  </a:cubicBezTo>
                  <a:cubicBezTo>
                    <a:pt x="13" y="14"/>
                    <a:pt x="15" y="15"/>
                    <a:pt x="16" y="15"/>
                  </a:cubicBezTo>
                  <a:cubicBezTo>
                    <a:pt x="17" y="16"/>
                    <a:pt x="18" y="16"/>
                    <a:pt x="20" y="15"/>
                  </a:cubicBezTo>
                  <a:cubicBezTo>
                    <a:pt x="24" y="13"/>
                    <a:pt x="26" y="12"/>
                    <a:pt x="28" y="12"/>
                  </a:cubicBezTo>
                  <a:cubicBezTo>
                    <a:pt x="29" y="11"/>
                    <a:pt x="31" y="11"/>
                    <a:pt x="33" y="12"/>
                  </a:cubicBezTo>
                  <a:cubicBezTo>
                    <a:pt x="34" y="12"/>
                    <a:pt x="36" y="13"/>
                    <a:pt x="38" y="14"/>
                  </a:cubicBezTo>
                  <a:cubicBezTo>
                    <a:pt x="40" y="16"/>
                    <a:pt x="42" y="18"/>
                    <a:pt x="42" y="20"/>
                  </a:cubicBezTo>
                  <a:cubicBezTo>
                    <a:pt x="43" y="23"/>
                    <a:pt x="42" y="26"/>
                    <a:pt x="40" y="29"/>
                  </a:cubicBezTo>
                  <a:cubicBezTo>
                    <a:pt x="43" y="31"/>
                    <a:pt x="43" y="31"/>
                    <a:pt x="43" y="31"/>
                  </a:cubicBezTo>
                  <a:cubicBezTo>
                    <a:pt x="40" y="35"/>
                    <a:pt x="40" y="35"/>
                    <a:pt x="40" y="35"/>
                  </a:cubicBezTo>
                  <a:cubicBezTo>
                    <a:pt x="38" y="33"/>
                    <a:pt x="38" y="33"/>
                    <a:pt x="38" y="33"/>
                  </a:cubicBezTo>
                  <a:cubicBezTo>
                    <a:pt x="36" y="35"/>
                    <a:pt x="33" y="36"/>
                    <a:pt x="31" y="37"/>
                  </a:cubicBezTo>
                  <a:cubicBezTo>
                    <a:pt x="29" y="37"/>
                    <a:pt x="26" y="36"/>
                    <a:pt x="24" y="35"/>
                  </a:cubicBezTo>
                  <a:cubicBezTo>
                    <a:pt x="23" y="34"/>
                    <a:pt x="23" y="34"/>
                    <a:pt x="22" y="33"/>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803"/>
            <p:cNvSpPr>
              <a:spLocks/>
            </p:cNvSpPr>
            <p:nvPr/>
          </p:nvSpPr>
          <p:spPr bwMode="auto">
            <a:xfrm>
              <a:off x="10094961" y="7995358"/>
              <a:ext cx="1295302" cy="1291828"/>
            </a:xfrm>
            <a:custGeom>
              <a:avLst/>
              <a:gdLst>
                <a:gd name="T0" fmla="*/ 2 w 62"/>
                <a:gd name="T1" fmla="*/ 28 h 62"/>
                <a:gd name="T2" fmla="*/ 34 w 62"/>
                <a:gd name="T3" fmla="*/ 2 h 62"/>
                <a:gd name="T4" fmla="*/ 60 w 62"/>
                <a:gd name="T5" fmla="*/ 34 h 62"/>
                <a:gd name="T6" fmla="*/ 28 w 62"/>
                <a:gd name="T7" fmla="*/ 60 h 62"/>
                <a:gd name="T8" fmla="*/ 2 w 62"/>
                <a:gd name="T9" fmla="*/ 28 h 62"/>
              </a:gdLst>
              <a:ahLst/>
              <a:cxnLst>
                <a:cxn ang="0">
                  <a:pos x="T0" y="T1"/>
                </a:cxn>
                <a:cxn ang="0">
                  <a:pos x="T2" y="T3"/>
                </a:cxn>
                <a:cxn ang="0">
                  <a:pos x="T4" y="T5"/>
                </a:cxn>
                <a:cxn ang="0">
                  <a:pos x="T6" y="T7"/>
                </a:cxn>
                <a:cxn ang="0">
                  <a:pos x="T8" y="T9"/>
                </a:cxn>
              </a:cxnLst>
              <a:rect l="0" t="0" r="r" b="b"/>
              <a:pathLst>
                <a:path w="62" h="62">
                  <a:moveTo>
                    <a:pt x="2" y="28"/>
                  </a:moveTo>
                  <a:cubicBezTo>
                    <a:pt x="3" y="12"/>
                    <a:pt x="17" y="0"/>
                    <a:pt x="34" y="2"/>
                  </a:cubicBezTo>
                  <a:cubicBezTo>
                    <a:pt x="50" y="3"/>
                    <a:pt x="62" y="17"/>
                    <a:pt x="60" y="34"/>
                  </a:cubicBezTo>
                  <a:cubicBezTo>
                    <a:pt x="59" y="50"/>
                    <a:pt x="44" y="62"/>
                    <a:pt x="28" y="60"/>
                  </a:cubicBezTo>
                  <a:cubicBezTo>
                    <a:pt x="12" y="58"/>
                    <a:pt x="0" y="44"/>
                    <a:pt x="2" y="28"/>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804"/>
            <p:cNvSpPr>
              <a:spLocks noEditPoints="1"/>
            </p:cNvSpPr>
            <p:nvPr/>
          </p:nvSpPr>
          <p:spPr bwMode="auto">
            <a:xfrm>
              <a:off x="10219977" y="8120373"/>
              <a:ext cx="1045271" cy="1041797"/>
            </a:xfrm>
            <a:custGeom>
              <a:avLst/>
              <a:gdLst>
                <a:gd name="T0" fmla="*/ 27 w 50"/>
                <a:gd name="T1" fmla="*/ 1 h 50"/>
                <a:gd name="T2" fmla="*/ 48 w 50"/>
                <a:gd name="T3" fmla="*/ 27 h 50"/>
                <a:gd name="T4" fmla="*/ 23 w 50"/>
                <a:gd name="T5" fmla="*/ 48 h 50"/>
                <a:gd name="T6" fmla="*/ 1 w 50"/>
                <a:gd name="T7" fmla="*/ 22 h 50"/>
                <a:gd name="T8" fmla="*/ 27 w 50"/>
                <a:gd name="T9" fmla="*/ 1 h 50"/>
                <a:gd name="T10" fmla="*/ 23 w 50"/>
                <a:gd name="T11" fmla="*/ 45 h 50"/>
                <a:gd name="T12" fmla="*/ 45 w 50"/>
                <a:gd name="T13" fmla="*/ 27 h 50"/>
                <a:gd name="T14" fmla="*/ 27 w 50"/>
                <a:gd name="T15" fmla="*/ 5 h 50"/>
                <a:gd name="T16" fmla="*/ 5 w 50"/>
                <a:gd name="T17" fmla="*/ 23 h 50"/>
                <a:gd name="T18" fmla="*/ 23 w 50"/>
                <a:gd name="T19"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7" y="1"/>
                  </a:moveTo>
                  <a:cubicBezTo>
                    <a:pt x="40" y="2"/>
                    <a:pt x="50" y="14"/>
                    <a:pt x="48" y="27"/>
                  </a:cubicBezTo>
                  <a:cubicBezTo>
                    <a:pt x="47" y="40"/>
                    <a:pt x="36" y="50"/>
                    <a:pt x="23" y="48"/>
                  </a:cubicBezTo>
                  <a:cubicBezTo>
                    <a:pt x="10" y="47"/>
                    <a:pt x="0" y="36"/>
                    <a:pt x="1" y="22"/>
                  </a:cubicBezTo>
                  <a:cubicBezTo>
                    <a:pt x="2" y="9"/>
                    <a:pt x="14" y="0"/>
                    <a:pt x="27" y="1"/>
                  </a:cubicBezTo>
                  <a:moveTo>
                    <a:pt x="23" y="45"/>
                  </a:moveTo>
                  <a:cubicBezTo>
                    <a:pt x="34" y="46"/>
                    <a:pt x="44" y="38"/>
                    <a:pt x="45" y="27"/>
                  </a:cubicBezTo>
                  <a:cubicBezTo>
                    <a:pt x="46" y="16"/>
                    <a:pt x="38" y="6"/>
                    <a:pt x="27" y="5"/>
                  </a:cubicBezTo>
                  <a:cubicBezTo>
                    <a:pt x="16" y="4"/>
                    <a:pt x="6" y="12"/>
                    <a:pt x="5" y="23"/>
                  </a:cubicBezTo>
                  <a:cubicBezTo>
                    <a:pt x="4" y="34"/>
                    <a:pt x="12" y="44"/>
                    <a:pt x="23"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805"/>
            <p:cNvSpPr>
              <a:spLocks/>
            </p:cNvSpPr>
            <p:nvPr/>
          </p:nvSpPr>
          <p:spPr bwMode="auto">
            <a:xfrm>
              <a:off x="10303320" y="8224553"/>
              <a:ext cx="857747" cy="833438"/>
            </a:xfrm>
            <a:custGeom>
              <a:avLst/>
              <a:gdLst>
                <a:gd name="T0" fmla="*/ 21 w 41"/>
                <a:gd name="T1" fmla="*/ 0 h 40"/>
                <a:gd name="T2" fmla="*/ 1 w 41"/>
                <a:gd name="T3" fmla="*/ 18 h 40"/>
                <a:gd name="T4" fmla="*/ 1 w 41"/>
                <a:gd name="T5" fmla="*/ 18 h 40"/>
                <a:gd name="T6" fmla="*/ 1 w 41"/>
                <a:gd name="T7" fmla="*/ 18 h 40"/>
                <a:gd name="T8" fmla="*/ 1 w 41"/>
                <a:gd name="T9" fmla="*/ 18 h 40"/>
                <a:gd name="T10" fmla="*/ 1 w 41"/>
                <a:gd name="T11" fmla="*/ 18 h 40"/>
                <a:gd name="T12" fmla="*/ 19 w 41"/>
                <a:gd name="T13" fmla="*/ 40 h 40"/>
                <a:gd name="T14" fmla="*/ 19 w 41"/>
                <a:gd name="T15" fmla="*/ 40 h 40"/>
                <a:gd name="T16" fmla="*/ 20 w 41"/>
                <a:gd name="T17" fmla="*/ 40 h 40"/>
                <a:gd name="T18" fmla="*/ 21 w 41"/>
                <a:gd name="T19" fmla="*/ 40 h 40"/>
                <a:gd name="T20" fmla="*/ 41 w 41"/>
                <a:gd name="T21" fmla="*/ 22 h 40"/>
                <a:gd name="T22" fmla="*/ 41 w 41"/>
                <a:gd name="T23" fmla="*/ 22 h 40"/>
                <a:gd name="T24" fmla="*/ 41 w 41"/>
                <a:gd name="T25" fmla="*/ 20 h 40"/>
                <a:gd name="T26" fmla="*/ 23 w 41"/>
                <a:gd name="T27" fmla="*/ 0 h 40"/>
                <a:gd name="T28" fmla="*/ 21 w 41"/>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0">
                  <a:moveTo>
                    <a:pt x="21" y="0"/>
                  </a:moveTo>
                  <a:cubicBezTo>
                    <a:pt x="11" y="0"/>
                    <a:pt x="2" y="8"/>
                    <a:pt x="1" y="18"/>
                  </a:cubicBezTo>
                  <a:cubicBezTo>
                    <a:pt x="1" y="18"/>
                    <a:pt x="1" y="18"/>
                    <a:pt x="1" y="18"/>
                  </a:cubicBezTo>
                  <a:cubicBezTo>
                    <a:pt x="1" y="18"/>
                    <a:pt x="1" y="18"/>
                    <a:pt x="1" y="18"/>
                  </a:cubicBezTo>
                  <a:cubicBezTo>
                    <a:pt x="1" y="18"/>
                    <a:pt x="1" y="18"/>
                    <a:pt x="1" y="18"/>
                  </a:cubicBezTo>
                  <a:cubicBezTo>
                    <a:pt x="1" y="18"/>
                    <a:pt x="1" y="18"/>
                    <a:pt x="1" y="18"/>
                  </a:cubicBezTo>
                  <a:cubicBezTo>
                    <a:pt x="0" y="29"/>
                    <a:pt x="8" y="39"/>
                    <a:pt x="19" y="40"/>
                  </a:cubicBezTo>
                  <a:cubicBezTo>
                    <a:pt x="19" y="40"/>
                    <a:pt x="19" y="40"/>
                    <a:pt x="19" y="40"/>
                  </a:cubicBezTo>
                  <a:cubicBezTo>
                    <a:pt x="19" y="40"/>
                    <a:pt x="20" y="40"/>
                    <a:pt x="20" y="40"/>
                  </a:cubicBezTo>
                  <a:cubicBezTo>
                    <a:pt x="20" y="40"/>
                    <a:pt x="21" y="40"/>
                    <a:pt x="21" y="40"/>
                  </a:cubicBezTo>
                  <a:cubicBezTo>
                    <a:pt x="31" y="40"/>
                    <a:pt x="40" y="32"/>
                    <a:pt x="41" y="22"/>
                  </a:cubicBezTo>
                  <a:cubicBezTo>
                    <a:pt x="41" y="22"/>
                    <a:pt x="41" y="22"/>
                    <a:pt x="41" y="22"/>
                  </a:cubicBezTo>
                  <a:cubicBezTo>
                    <a:pt x="41" y="21"/>
                    <a:pt x="41" y="21"/>
                    <a:pt x="41" y="20"/>
                  </a:cubicBezTo>
                  <a:cubicBezTo>
                    <a:pt x="41" y="10"/>
                    <a:pt x="33" y="1"/>
                    <a:pt x="23" y="0"/>
                  </a:cubicBezTo>
                  <a:cubicBezTo>
                    <a:pt x="22" y="0"/>
                    <a:pt x="21" y="0"/>
                    <a:pt x="21"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Freeform 806"/>
            <p:cNvSpPr>
              <a:spLocks noEditPoints="1"/>
            </p:cNvSpPr>
            <p:nvPr/>
          </p:nvSpPr>
          <p:spPr bwMode="auto">
            <a:xfrm>
              <a:off x="10303320" y="8224553"/>
              <a:ext cx="857747" cy="833438"/>
            </a:xfrm>
            <a:custGeom>
              <a:avLst/>
              <a:gdLst>
                <a:gd name="T0" fmla="*/ 41 w 41"/>
                <a:gd name="T1" fmla="*/ 22 h 40"/>
                <a:gd name="T2" fmla="*/ 21 w 41"/>
                <a:gd name="T3" fmla="*/ 40 h 40"/>
                <a:gd name="T4" fmla="*/ 20 w 41"/>
                <a:gd name="T5" fmla="*/ 40 h 40"/>
                <a:gd name="T6" fmla="*/ 21 w 41"/>
                <a:gd name="T7" fmla="*/ 40 h 40"/>
                <a:gd name="T8" fmla="*/ 41 w 41"/>
                <a:gd name="T9" fmla="*/ 22 h 40"/>
                <a:gd name="T10" fmla="*/ 1 w 41"/>
                <a:gd name="T11" fmla="*/ 18 h 40"/>
                <a:gd name="T12" fmla="*/ 19 w 41"/>
                <a:gd name="T13" fmla="*/ 40 h 40"/>
                <a:gd name="T14" fmla="*/ 1 w 41"/>
                <a:gd name="T15" fmla="*/ 18 h 40"/>
                <a:gd name="T16" fmla="*/ 1 w 41"/>
                <a:gd name="T17" fmla="*/ 18 h 40"/>
                <a:gd name="T18" fmla="*/ 1 w 41"/>
                <a:gd name="T19" fmla="*/ 18 h 40"/>
                <a:gd name="T20" fmla="*/ 1 w 41"/>
                <a:gd name="T21" fmla="*/ 18 h 40"/>
                <a:gd name="T22" fmla="*/ 21 w 41"/>
                <a:gd name="T23" fmla="*/ 0 h 40"/>
                <a:gd name="T24" fmla="*/ 1 w 41"/>
                <a:gd name="T25" fmla="*/ 18 h 40"/>
                <a:gd name="T26" fmla="*/ 1 w 41"/>
                <a:gd name="T27" fmla="*/ 18 h 40"/>
                <a:gd name="T28" fmla="*/ 1 w 41"/>
                <a:gd name="T29" fmla="*/ 18 h 40"/>
                <a:gd name="T30" fmla="*/ 21 w 41"/>
                <a:gd name="T31" fmla="*/ 0 h 40"/>
                <a:gd name="T32" fmla="*/ 23 w 41"/>
                <a:gd name="T33" fmla="*/ 0 h 40"/>
                <a:gd name="T34" fmla="*/ 41 w 41"/>
                <a:gd name="T35" fmla="*/ 20 h 40"/>
                <a:gd name="T36" fmla="*/ 23 w 41"/>
                <a:gd name="T37" fmla="*/ 0 h 40"/>
                <a:gd name="T38" fmla="*/ 21 w 41"/>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40">
                  <a:moveTo>
                    <a:pt x="41" y="22"/>
                  </a:moveTo>
                  <a:cubicBezTo>
                    <a:pt x="40" y="32"/>
                    <a:pt x="31" y="40"/>
                    <a:pt x="21" y="40"/>
                  </a:cubicBezTo>
                  <a:cubicBezTo>
                    <a:pt x="21" y="40"/>
                    <a:pt x="20" y="40"/>
                    <a:pt x="20" y="40"/>
                  </a:cubicBezTo>
                  <a:cubicBezTo>
                    <a:pt x="20" y="40"/>
                    <a:pt x="21" y="40"/>
                    <a:pt x="21" y="40"/>
                  </a:cubicBezTo>
                  <a:cubicBezTo>
                    <a:pt x="31" y="40"/>
                    <a:pt x="40" y="32"/>
                    <a:pt x="41" y="22"/>
                  </a:cubicBezTo>
                  <a:moveTo>
                    <a:pt x="1" y="18"/>
                  </a:moveTo>
                  <a:cubicBezTo>
                    <a:pt x="0" y="29"/>
                    <a:pt x="8" y="39"/>
                    <a:pt x="19" y="40"/>
                  </a:cubicBezTo>
                  <a:cubicBezTo>
                    <a:pt x="8" y="39"/>
                    <a:pt x="0" y="29"/>
                    <a:pt x="1" y="18"/>
                  </a:cubicBezTo>
                  <a:moveTo>
                    <a:pt x="1" y="18"/>
                  </a:moveTo>
                  <a:cubicBezTo>
                    <a:pt x="1" y="18"/>
                    <a:pt x="1" y="18"/>
                    <a:pt x="1" y="18"/>
                  </a:cubicBezTo>
                  <a:cubicBezTo>
                    <a:pt x="1" y="18"/>
                    <a:pt x="1" y="18"/>
                    <a:pt x="1" y="18"/>
                  </a:cubicBezTo>
                  <a:moveTo>
                    <a:pt x="21" y="0"/>
                  </a:moveTo>
                  <a:cubicBezTo>
                    <a:pt x="11" y="0"/>
                    <a:pt x="2" y="7"/>
                    <a:pt x="1" y="18"/>
                  </a:cubicBezTo>
                  <a:cubicBezTo>
                    <a:pt x="1" y="18"/>
                    <a:pt x="1" y="18"/>
                    <a:pt x="1" y="18"/>
                  </a:cubicBezTo>
                  <a:cubicBezTo>
                    <a:pt x="1" y="18"/>
                    <a:pt x="1" y="18"/>
                    <a:pt x="1" y="18"/>
                  </a:cubicBezTo>
                  <a:cubicBezTo>
                    <a:pt x="2" y="8"/>
                    <a:pt x="11" y="0"/>
                    <a:pt x="21" y="0"/>
                  </a:cubicBezTo>
                  <a:cubicBezTo>
                    <a:pt x="21" y="0"/>
                    <a:pt x="22" y="0"/>
                    <a:pt x="23" y="0"/>
                  </a:cubicBezTo>
                  <a:cubicBezTo>
                    <a:pt x="33" y="1"/>
                    <a:pt x="41" y="10"/>
                    <a:pt x="41" y="20"/>
                  </a:cubicBezTo>
                  <a:cubicBezTo>
                    <a:pt x="41" y="10"/>
                    <a:pt x="33" y="1"/>
                    <a:pt x="23" y="0"/>
                  </a:cubicBezTo>
                  <a:cubicBezTo>
                    <a:pt x="22" y="0"/>
                    <a:pt x="21" y="0"/>
                    <a:pt x="21"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Freeform 807"/>
            <p:cNvSpPr>
              <a:spLocks/>
            </p:cNvSpPr>
            <p:nvPr/>
          </p:nvSpPr>
          <p:spPr bwMode="auto">
            <a:xfrm>
              <a:off x="10577661" y="8328733"/>
              <a:ext cx="333375" cy="604242"/>
            </a:xfrm>
            <a:custGeom>
              <a:avLst/>
              <a:gdLst>
                <a:gd name="T0" fmla="*/ 0 w 16"/>
                <a:gd name="T1" fmla="*/ 19 h 29"/>
                <a:gd name="T2" fmla="*/ 6 w 16"/>
                <a:gd name="T3" fmla="*/ 20 h 29"/>
                <a:gd name="T4" fmla="*/ 6 w 16"/>
                <a:gd name="T5" fmla="*/ 21 h 29"/>
                <a:gd name="T6" fmla="*/ 6 w 16"/>
                <a:gd name="T7" fmla="*/ 23 h 29"/>
                <a:gd name="T8" fmla="*/ 7 w 16"/>
                <a:gd name="T9" fmla="*/ 24 h 29"/>
                <a:gd name="T10" fmla="*/ 8 w 16"/>
                <a:gd name="T11" fmla="*/ 23 h 29"/>
                <a:gd name="T12" fmla="*/ 9 w 16"/>
                <a:gd name="T13" fmla="*/ 22 h 29"/>
                <a:gd name="T14" fmla="*/ 8 w 16"/>
                <a:gd name="T15" fmla="*/ 20 h 29"/>
                <a:gd name="T16" fmla="*/ 5 w 16"/>
                <a:gd name="T17" fmla="*/ 17 h 29"/>
                <a:gd name="T18" fmla="*/ 2 w 16"/>
                <a:gd name="T19" fmla="*/ 15 h 29"/>
                <a:gd name="T20" fmla="*/ 1 w 16"/>
                <a:gd name="T21" fmla="*/ 13 h 29"/>
                <a:gd name="T22" fmla="*/ 1 w 16"/>
                <a:gd name="T23" fmla="*/ 9 h 29"/>
                <a:gd name="T24" fmla="*/ 3 w 16"/>
                <a:gd name="T25" fmla="*/ 4 h 29"/>
                <a:gd name="T26" fmla="*/ 8 w 16"/>
                <a:gd name="T27" fmla="*/ 2 h 29"/>
                <a:gd name="T28" fmla="*/ 8 w 16"/>
                <a:gd name="T29" fmla="*/ 0 h 29"/>
                <a:gd name="T30" fmla="*/ 11 w 16"/>
                <a:gd name="T31" fmla="*/ 0 h 29"/>
                <a:gd name="T32" fmla="*/ 10 w 16"/>
                <a:gd name="T33" fmla="*/ 3 h 29"/>
                <a:gd name="T34" fmla="*/ 15 w 16"/>
                <a:gd name="T35" fmla="*/ 5 h 29"/>
                <a:gd name="T36" fmla="*/ 16 w 16"/>
                <a:gd name="T37" fmla="*/ 11 h 29"/>
                <a:gd name="T38" fmla="*/ 16 w 16"/>
                <a:gd name="T39" fmla="*/ 12 h 29"/>
                <a:gd name="T40" fmla="*/ 10 w 16"/>
                <a:gd name="T41" fmla="*/ 12 h 29"/>
                <a:gd name="T42" fmla="*/ 10 w 16"/>
                <a:gd name="T43" fmla="*/ 10 h 29"/>
                <a:gd name="T44" fmla="*/ 10 w 16"/>
                <a:gd name="T45" fmla="*/ 7 h 29"/>
                <a:gd name="T46" fmla="*/ 9 w 16"/>
                <a:gd name="T47" fmla="*/ 6 h 29"/>
                <a:gd name="T48" fmla="*/ 8 w 16"/>
                <a:gd name="T49" fmla="*/ 7 h 29"/>
                <a:gd name="T50" fmla="*/ 8 w 16"/>
                <a:gd name="T51" fmla="*/ 8 h 29"/>
                <a:gd name="T52" fmla="*/ 8 w 16"/>
                <a:gd name="T53" fmla="*/ 11 h 29"/>
                <a:gd name="T54" fmla="*/ 9 w 16"/>
                <a:gd name="T55" fmla="*/ 13 h 29"/>
                <a:gd name="T56" fmla="*/ 13 w 16"/>
                <a:gd name="T57" fmla="*/ 16 h 29"/>
                <a:gd name="T58" fmla="*/ 14 w 16"/>
                <a:gd name="T59" fmla="*/ 18 h 29"/>
                <a:gd name="T60" fmla="*/ 15 w 16"/>
                <a:gd name="T61" fmla="*/ 22 h 29"/>
                <a:gd name="T62" fmla="*/ 13 w 16"/>
                <a:gd name="T63" fmla="*/ 26 h 29"/>
                <a:gd name="T64" fmla="*/ 8 w 16"/>
                <a:gd name="T65" fmla="*/ 27 h 29"/>
                <a:gd name="T66" fmla="*/ 8 w 16"/>
                <a:gd name="T67" fmla="*/ 29 h 29"/>
                <a:gd name="T68" fmla="*/ 5 w 16"/>
                <a:gd name="T69" fmla="*/ 29 h 29"/>
                <a:gd name="T70" fmla="*/ 5 w 16"/>
                <a:gd name="T71" fmla="*/ 27 h 29"/>
                <a:gd name="T72" fmla="*/ 1 w 16"/>
                <a:gd name="T73" fmla="*/ 25 h 29"/>
                <a:gd name="T74" fmla="*/ 0 w 16"/>
                <a:gd name="T75" fmla="*/ 20 h 29"/>
                <a:gd name="T76" fmla="*/ 0 w 16"/>
                <a:gd name="T7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 h="29">
                  <a:moveTo>
                    <a:pt x="0" y="19"/>
                  </a:moveTo>
                  <a:cubicBezTo>
                    <a:pt x="6" y="20"/>
                    <a:pt x="6" y="20"/>
                    <a:pt x="6" y="20"/>
                  </a:cubicBezTo>
                  <a:cubicBezTo>
                    <a:pt x="6" y="21"/>
                    <a:pt x="6" y="21"/>
                    <a:pt x="6" y="21"/>
                  </a:cubicBezTo>
                  <a:cubicBezTo>
                    <a:pt x="6" y="22"/>
                    <a:pt x="6" y="23"/>
                    <a:pt x="6" y="23"/>
                  </a:cubicBezTo>
                  <a:cubicBezTo>
                    <a:pt x="6" y="23"/>
                    <a:pt x="7" y="24"/>
                    <a:pt x="7" y="24"/>
                  </a:cubicBezTo>
                  <a:cubicBezTo>
                    <a:pt x="8" y="24"/>
                    <a:pt x="8" y="24"/>
                    <a:pt x="8" y="23"/>
                  </a:cubicBezTo>
                  <a:cubicBezTo>
                    <a:pt x="8" y="23"/>
                    <a:pt x="8" y="23"/>
                    <a:pt x="9" y="22"/>
                  </a:cubicBezTo>
                  <a:cubicBezTo>
                    <a:pt x="9" y="21"/>
                    <a:pt x="8" y="20"/>
                    <a:pt x="8" y="20"/>
                  </a:cubicBezTo>
                  <a:cubicBezTo>
                    <a:pt x="8" y="20"/>
                    <a:pt x="7" y="19"/>
                    <a:pt x="5" y="17"/>
                  </a:cubicBezTo>
                  <a:cubicBezTo>
                    <a:pt x="4" y="16"/>
                    <a:pt x="3" y="16"/>
                    <a:pt x="2" y="15"/>
                  </a:cubicBezTo>
                  <a:cubicBezTo>
                    <a:pt x="2" y="14"/>
                    <a:pt x="1" y="14"/>
                    <a:pt x="1" y="13"/>
                  </a:cubicBezTo>
                  <a:cubicBezTo>
                    <a:pt x="1" y="12"/>
                    <a:pt x="0" y="11"/>
                    <a:pt x="1" y="9"/>
                  </a:cubicBezTo>
                  <a:cubicBezTo>
                    <a:pt x="1" y="7"/>
                    <a:pt x="2" y="5"/>
                    <a:pt x="3" y="4"/>
                  </a:cubicBezTo>
                  <a:cubicBezTo>
                    <a:pt x="4" y="3"/>
                    <a:pt x="5" y="3"/>
                    <a:pt x="8" y="2"/>
                  </a:cubicBezTo>
                  <a:cubicBezTo>
                    <a:pt x="8" y="0"/>
                    <a:pt x="8" y="0"/>
                    <a:pt x="8" y="0"/>
                  </a:cubicBezTo>
                  <a:cubicBezTo>
                    <a:pt x="11" y="0"/>
                    <a:pt x="11" y="0"/>
                    <a:pt x="11" y="0"/>
                  </a:cubicBezTo>
                  <a:cubicBezTo>
                    <a:pt x="10" y="3"/>
                    <a:pt x="10" y="3"/>
                    <a:pt x="10" y="3"/>
                  </a:cubicBezTo>
                  <a:cubicBezTo>
                    <a:pt x="12" y="3"/>
                    <a:pt x="13" y="4"/>
                    <a:pt x="15" y="5"/>
                  </a:cubicBezTo>
                  <a:cubicBezTo>
                    <a:pt x="16" y="6"/>
                    <a:pt x="16" y="8"/>
                    <a:pt x="16" y="11"/>
                  </a:cubicBezTo>
                  <a:cubicBezTo>
                    <a:pt x="16" y="12"/>
                    <a:pt x="16" y="12"/>
                    <a:pt x="16" y="12"/>
                  </a:cubicBezTo>
                  <a:cubicBezTo>
                    <a:pt x="10" y="12"/>
                    <a:pt x="10" y="12"/>
                    <a:pt x="10" y="12"/>
                  </a:cubicBezTo>
                  <a:cubicBezTo>
                    <a:pt x="10" y="10"/>
                    <a:pt x="10" y="10"/>
                    <a:pt x="10" y="10"/>
                  </a:cubicBezTo>
                  <a:cubicBezTo>
                    <a:pt x="10" y="8"/>
                    <a:pt x="10" y="7"/>
                    <a:pt x="10" y="7"/>
                  </a:cubicBezTo>
                  <a:cubicBezTo>
                    <a:pt x="10" y="7"/>
                    <a:pt x="9" y="6"/>
                    <a:pt x="9" y="6"/>
                  </a:cubicBezTo>
                  <a:cubicBezTo>
                    <a:pt x="9" y="6"/>
                    <a:pt x="8" y="6"/>
                    <a:pt x="8" y="7"/>
                  </a:cubicBezTo>
                  <a:cubicBezTo>
                    <a:pt x="8" y="7"/>
                    <a:pt x="8" y="7"/>
                    <a:pt x="8" y="8"/>
                  </a:cubicBezTo>
                  <a:cubicBezTo>
                    <a:pt x="7" y="9"/>
                    <a:pt x="7" y="10"/>
                    <a:pt x="8" y="11"/>
                  </a:cubicBezTo>
                  <a:cubicBezTo>
                    <a:pt x="8" y="11"/>
                    <a:pt x="8" y="12"/>
                    <a:pt x="9" y="13"/>
                  </a:cubicBezTo>
                  <a:cubicBezTo>
                    <a:pt x="11" y="14"/>
                    <a:pt x="12" y="15"/>
                    <a:pt x="13" y="16"/>
                  </a:cubicBezTo>
                  <a:cubicBezTo>
                    <a:pt x="14" y="16"/>
                    <a:pt x="14" y="17"/>
                    <a:pt x="14" y="18"/>
                  </a:cubicBezTo>
                  <a:cubicBezTo>
                    <a:pt x="15" y="19"/>
                    <a:pt x="15" y="21"/>
                    <a:pt x="15" y="22"/>
                  </a:cubicBezTo>
                  <a:cubicBezTo>
                    <a:pt x="15" y="24"/>
                    <a:pt x="14" y="25"/>
                    <a:pt x="13" y="26"/>
                  </a:cubicBezTo>
                  <a:cubicBezTo>
                    <a:pt x="12" y="27"/>
                    <a:pt x="10" y="27"/>
                    <a:pt x="8" y="27"/>
                  </a:cubicBezTo>
                  <a:cubicBezTo>
                    <a:pt x="8" y="29"/>
                    <a:pt x="8" y="29"/>
                    <a:pt x="8" y="29"/>
                  </a:cubicBezTo>
                  <a:cubicBezTo>
                    <a:pt x="5" y="29"/>
                    <a:pt x="5" y="29"/>
                    <a:pt x="5" y="29"/>
                  </a:cubicBezTo>
                  <a:cubicBezTo>
                    <a:pt x="5" y="27"/>
                    <a:pt x="5" y="27"/>
                    <a:pt x="5" y="27"/>
                  </a:cubicBezTo>
                  <a:cubicBezTo>
                    <a:pt x="3" y="27"/>
                    <a:pt x="2" y="26"/>
                    <a:pt x="1" y="25"/>
                  </a:cubicBezTo>
                  <a:cubicBezTo>
                    <a:pt x="0" y="24"/>
                    <a:pt x="0" y="22"/>
                    <a:pt x="0" y="20"/>
                  </a:cubicBezTo>
                  <a:cubicBezTo>
                    <a:pt x="0" y="20"/>
                    <a:pt x="0" y="20"/>
                    <a:pt x="0"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Freeform 808"/>
            <p:cNvSpPr>
              <a:spLocks/>
            </p:cNvSpPr>
            <p:nvPr/>
          </p:nvSpPr>
          <p:spPr bwMode="auto">
            <a:xfrm>
              <a:off x="10765185" y="9328858"/>
              <a:ext cx="1500188" cy="1500188"/>
            </a:xfrm>
            <a:custGeom>
              <a:avLst/>
              <a:gdLst>
                <a:gd name="T0" fmla="*/ 12 w 72"/>
                <a:gd name="T1" fmla="*/ 14 h 72"/>
                <a:gd name="T2" fmla="*/ 58 w 72"/>
                <a:gd name="T3" fmla="*/ 12 h 72"/>
                <a:gd name="T4" fmla="*/ 60 w 72"/>
                <a:gd name="T5" fmla="*/ 58 h 72"/>
                <a:gd name="T6" fmla="*/ 14 w 72"/>
                <a:gd name="T7" fmla="*/ 60 h 72"/>
                <a:gd name="T8" fmla="*/ 12 w 72"/>
                <a:gd name="T9" fmla="*/ 14 h 72"/>
              </a:gdLst>
              <a:ahLst/>
              <a:cxnLst>
                <a:cxn ang="0">
                  <a:pos x="T0" y="T1"/>
                </a:cxn>
                <a:cxn ang="0">
                  <a:pos x="T2" y="T3"/>
                </a:cxn>
                <a:cxn ang="0">
                  <a:pos x="T4" y="T5"/>
                </a:cxn>
                <a:cxn ang="0">
                  <a:pos x="T6" y="T7"/>
                </a:cxn>
                <a:cxn ang="0">
                  <a:pos x="T8" y="T9"/>
                </a:cxn>
              </a:cxnLst>
              <a:rect l="0" t="0" r="r" b="b"/>
              <a:pathLst>
                <a:path w="72" h="72">
                  <a:moveTo>
                    <a:pt x="12" y="14"/>
                  </a:moveTo>
                  <a:cubicBezTo>
                    <a:pt x="24" y="1"/>
                    <a:pt x="44" y="0"/>
                    <a:pt x="58" y="12"/>
                  </a:cubicBezTo>
                  <a:cubicBezTo>
                    <a:pt x="71" y="24"/>
                    <a:pt x="72" y="45"/>
                    <a:pt x="60" y="58"/>
                  </a:cubicBezTo>
                  <a:cubicBezTo>
                    <a:pt x="48" y="71"/>
                    <a:pt x="27" y="72"/>
                    <a:pt x="14" y="60"/>
                  </a:cubicBezTo>
                  <a:cubicBezTo>
                    <a:pt x="0" y="48"/>
                    <a:pt x="0" y="27"/>
                    <a:pt x="12" y="1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810"/>
            <p:cNvSpPr>
              <a:spLocks noEditPoints="1"/>
            </p:cNvSpPr>
            <p:nvPr/>
          </p:nvSpPr>
          <p:spPr bwMode="auto">
            <a:xfrm>
              <a:off x="10890200" y="9474709"/>
              <a:ext cx="1229320" cy="1208484"/>
            </a:xfrm>
            <a:custGeom>
              <a:avLst/>
              <a:gdLst>
                <a:gd name="T0" fmla="*/ 48 w 59"/>
                <a:gd name="T1" fmla="*/ 9 h 58"/>
                <a:gd name="T2" fmla="*/ 49 w 59"/>
                <a:gd name="T3" fmla="*/ 47 h 58"/>
                <a:gd name="T4" fmla="*/ 12 w 59"/>
                <a:gd name="T5" fmla="*/ 48 h 58"/>
                <a:gd name="T6" fmla="*/ 10 w 59"/>
                <a:gd name="T7" fmla="*/ 11 h 58"/>
                <a:gd name="T8" fmla="*/ 48 w 59"/>
                <a:gd name="T9" fmla="*/ 9 h 58"/>
                <a:gd name="T10" fmla="*/ 15 w 59"/>
                <a:gd name="T11" fmla="*/ 45 h 58"/>
                <a:gd name="T12" fmla="*/ 46 w 59"/>
                <a:gd name="T13" fmla="*/ 44 h 58"/>
                <a:gd name="T14" fmla="*/ 45 w 59"/>
                <a:gd name="T15" fmla="*/ 13 h 58"/>
                <a:gd name="T16" fmla="*/ 13 w 59"/>
                <a:gd name="T17" fmla="*/ 14 h 58"/>
                <a:gd name="T18" fmla="*/ 15 w 59"/>
                <a:gd name="T19" fmla="*/ 4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48" y="9"/>
                  </a:moveTo>
                  <a:cubicBezTo>
                    <a:pt x="58" y="19"/>
                    <a:pt x="59" y="36"/>
                    <a:pt x="49" y="47"/>
                  </a:cubicBezTo>
                  <a:cubicBezTo>
                    <a:pt x="39" y="57"/>
                    <a:pt x="23" y="58"/>
                    <a:pt x="12" y="48"/>
                  </a:cubicBezTo>
                  <a:cubicBezTo>
                    <a:pt x="1" y="39"/>
                    <a:pt x="0" y="22"/>
                    <a:pt x="10" y="11"/>
                  </a:cubicBezTo>
                  <a:cubicBezTo>
                    <a:pt x="20" y="0"/>
                    <a:pt x="37" y="0"/>
                    <a:pt x="48" y="9"/>
                  </a:cubicBezTo>
                  <a:moveTo>
                    <a:pt x="15" y="45"/>
                  </a:moveTo>
                  <a:cubicBezTo>
                    <a:pt x="24" y="54"/>
                    <a:pt x="38" y="53"/>
                    <a:pt x="46" y="44"/>
                  </a:cubicBezTo>
                  <a:cubicBezTo>
                    <a:pt x="54" y="35"/>
                    <a:pt x="54" y="21"/>
                    <a:pt x="45" y="13"/>
                  </a:cubicBezTo>
                  <a:cubicBezTo>
                    <a:pt x="36" y="4"/>
                    <a:pt x="22" y="5"/>
                    <a:pt x="13" y="14"/>
                  </a:cubicBezTo>
                  <a:cubicBezTo>
                    <a:pt x="5" y="23"/>
                    <a:pt x="6" y="37"/>
                    <a:pt x="15"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811"/>
            <p:cNvSpPr>
              <a:spLocks/>
            </p:cNvSpPr>
            <p:nvPr/>
          </p:nvSpPr>
          <p:spPr bwMode="auto">
            <a:xfrm>
              <a:off x="10994380" y="9620561"/>
              <a:ext cx="1020961" cy="916781"/>
            </a:xfrm>
            <a:custGeom>
              <a:avLst/>
              <a:gdLst>
                <a:gd name="T0" fmla="*/ 25 w 49"/>
                <a:gd name="T1" fmla="*/ 0 h 44"/>
                <a:gd name="T2" fmla="*/ 8 w 49"/>
                <a:gd name="T3" fmla="*/ 7 h 44"/>
                <a:gd name="T4" fmla="*/ 8 w 49"/>
                <a:gd name="T5" fmla="*/ 7 h 44"/>
                <a:gd name="T6" fmla="*/ 8 w 49"/>
                <a:gd name="T7" fmla="*/ 7 h 44"/>
                <a:gd name="T8" fmla="*/ 10 w 49"/>
                <a:gd name="T9" fmla="*/ 38 h 44"/>
                <a:gd name="T10" fmla="*/ 10 w 49"/>
                <a:gd name="T11" fmla="*/ 38 h 44"/>
                <a:gd name="T12" fmla="*/ 11 w 49"/>
                <a:gd name="T13" fmla="*/ 40 h 44"/>
                <a:gd name="T14" fmla="*/ 25 w 49"/>
                <a:gd name="T15" fmla="*/ 44 h 44"/>
                <a:gd name="T16" fmla="*/ 41 w 49"/>
                <a:gd name="T17" fmla="*/ 37 h 44"/>
                <a:gd name="T18" fmla="*/ 41 w 49"/>
                <a:gd name="T19" fmla="*/ 37 h 44"/>
                <a:gd name="T20" fmla="*/ 43 w 49"/>
                <a:gd name="T21" fmla="*/ 35 h 44"/>
                <a:gd name="T22" fmla="*/ 40 w 49"/>
                <a:gd name="T23" fmla="*/ 6 h 44"/>
                <a:gd name="T24" fmla="*/ 40 w 49"/>
                <a:gd name="T25" fmla="*/ 6 h 44"/>
                <a:gd name="T26" fmla="*/ 39 w 49"/>
                <a:gd name="T27" fmla="*/ 5 h 44"/>
                <a:gd name="T28" fmla="*/ 25 w 49"/>
                <a:gd name="T2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4">
                  <a:moveTo>
                    <a:pt x="25" y="0"/>
                  </a:moveTo>
                  <a:cubicBezTo>
                    <a:pt x="19" y="0"/>
                    <a:pt x="13" y="2"/>
                    <a:pt x="8" y="7"/>
                  </a:cubicBezTo>
                  <a:cubicBezTo>
                    <a:pt x="8" y="7"/>
                    <a:pt x="8" y="7"/>
                    <a:pt x="8" y="7"/>
                  </a:cubicBezTo>
                  <a:cubicBezTo>
                    <a:pt x="8" y="7"/>
                    <a:pt x="8" y="7"/>
                    <a:pt x="8" y="7"/>
                  </a:cubicBezTo>
                  <a:cubicBezTo>
                    <a:pt x="0" y="16"/>
                    <a:pt x="1" y="30"/>
                    <a:pt x="10" y="38"/>
                  </a:cubicBezTo>
                  <a:cubicBezTo>
                    <a:pt x="10" y="38"/>
                    <a:pt x="10" y="38"/>
                    <a:pt x="10" y="38"/>
                  </a:cubicBezTo>
                  <a:cubicBezTo>
                    <a:pt x="10" y="39"/>
                    <a:pt x="11" y="39"/>
                    <a:pt x="11" y="40"/>
                  </a:cubicBezTo>
                  <a:cubicBezTo>
                    <a:pt x="15" y="43"/>
                    <a:pt x="20" y="44"/>
                    <a:pt x="25" y="44"/>
                  </a:cubicBezTo>
                  <a:cubicBezTo>
                    <a:pt x="31" y="44"/>
                    <a:pt x="37" y="42"/>
                    <a:pt x="41" y="37"/>
                  </a:cubicBezTo>
                  <a:cubicBezTo>
                    <a:pt x="41" y="37"/>
                    <a:pt x="41" y="37"/>
                    <a:pt x="41" y="37"/>
                  </a:cubicBezTo>
                  <a:cubicBezTo>
                    <a:pt x="42" y="36"/>
                    <a:pt x="42" y="36"/>
                    <a:pt x="43" y="35"/>
                  </a:cubicBezTo>
                  <a:cubicBezTo>
                    <a:pt x="49" y="26"/>
                    <a:pt x="48" y="13"/>
                    <a:pt x="40" y="6"/>
                  </a:cubicBezTo>
                  <a:cubicBezTo>
                    <a:pt x="40" y="6"/>
                    <a:pt x="40" y="6"/>
                    <a:pt x="40" y="6"/>
                  </a:cubicBezTo>
                  <a:cubicBezTo>
                    <a:pt x="40" y="5"/>
                    <a:pt x="39" y="5"/>
                    <a:pt x="39" y="5"/>
                  </a:cubicBezTo>
                  <a:cubicBezTo>
                    <a:pt x="35" y="1"/>
                    <a:pt x="30" y="0"/>
                    <a:pt x="25"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812"/>
            <p:cNvSpPr>
              <a:spLocks noEditPoints="1"/>
            </p:cNvSpPr>
            <p:nvPr/>
          </p:nvSpPr>
          <p:spPr bwMode="auto">
            <a:xfrm>
              <a:off x="10994380" y="9620561"/>
              <a:ext cx="1020961" cy="916781"/>
            </a:xfrm>
            <a:custGeom>
              <a:avLst/>
              <a:gdLst>
                <a:gd name="T0" fmla="*/ 41 w 49"/>
                <a:gd name="T1" fmla="*/ 37 h 44"/>
                <a:gd name="T2" fmla="*/ 25 w 49"/>
                <a:gd name="T3" fmla="*/ 44 h 44"/>
                <a:gd name="T4" fmla="*/ 11 w 49"/>
                <a:gd name="T5" fmla="*/ 40 h 44"/>
                <a:gd name="T6" fmla="*/ 25 w 49"/>
                <a:gd name="T7" fmla="*/ 44 h 44"/>
                <a:gd name="T8" fmla="*/ 41 w 49"/>
                <a:gd name="T9" fmla="*/ 37 h 44"/>
                <a:gd name="T10" fmla="*/ 8 w 49"/>
                <a:gd name="T11" fmla="*/ 7 h 44"/>
                <a:gd name="T12" fmla="*/ 10 w 49"/>
                <a:gd name="T13" fmla="*/ 38 h 44"/>
                <a:gd name="T14" fmla="*/ 8 w 49"/>
                <a:gd name="T15" fmla="*/ 7 h 44"/>
                <a:gd name="T16" fmla="*/ 40 w 49"/>
                <a:gd name="T17" fmla="*/ 6 h 44"/>
                <a:gd name="T18" fmla="*/ 40 w 49"/>
                <a:gd name="T19" fmla="*/ 6 h 44"/>
                <a:gd name="T20" fmla="*/ 43 w 49"/>
                <a:gd name="T21" fmla="*/ 35 h 44"/>
                <a:gd name="T22" fmla="*/ 40 w 49"/>
                <a:gd name="T23" fmla="*/ 6 h 44"/>
                <a:gd name="T24" fmla="*/ 40 w 49"/>
                <a:gd name="T25" fmla="*/ 6 h 44"/>
                <a:gd name="T26" fmla="*/ 25 w 49"/>
                <a:gd name="T27" fmla="*/ 0 h 44"/>
                <a:gd name="T28" fmla="*/ 8 w 49"/>
                <a:gd name="T29" fmla="*/ 7 h 44"/>
                <a:gd name="T30" fmla="*/ 8 w 49"/>
                <a:gd name="T31" fmla="*/ 7 h 44"/>
                <a:gd name="T32" fmla="*/ 8 w 49"/>
                <a:gd name="T33" fmla="*/ 7 h 44"/>
                <a:gd name="T34" fmla="*/ 25 w 49"/>
                <a:gd name="T35" fmla="*/ 0 h 44"/>
                <a:gd name="T36" fmla="*/ 39 w 49"/>
                <a:gd name="T37" fmla="*/ 5 h 44"/>
                <a:gd name="T38" fmla="*/ 25 w 49"/>
                <a:gd name="T3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4">
                  <a:moveTo>
                    <a:pt x="41" y="37"/>
                  </a:moveTo>
                  <a:cubicBezTo>
                    <a:pt x="37" y="42"/>
                    <a:pt x="31" y="44"/>
                    <a:pt x="25" y="44"/>
                  </a:cubicBezTo>
                  <a:cubicBezTo>
                    <a:pt x="20" y="44"/>
                    <a:pt x="15" y="43"/>
                    <a:pt x="11" y="40"/>
                  </a:cubicBezTo>
                  <a:cubicBezTo>
                    <a:pt x="15" y="43"/>
                    <a:pt x="20" y="44"/>
                    <a:pt x="25" y="44"/>
                  </a:cubicBezTo>
                  <a:cubicBezTo>
                    <a:pt x="31" y="44"/>
                    <a:pt x="37" y="42"/>
                    <a:pt x="41" y="37"/>
                  </a:cubicBezTo>
                  <a:moveTo>
                    <a:pt x="8" y="7"/>
                  </a:moveTo>
                  <a:cubicBezTo>
                    <a:pt x="0" y="16"/>
                    <a:pt x="1" y="30"/>
                    <a:pt x="10" y="38"/>
                  </a:cubicBezTo>
                  <a:cubicBezTo>
                    <a:pt x="1" y="30"/>
                    <a:pt x="0" y="16"/>
                    <a:pt x="8" y="7"/>
                  </a:cubicBezTo>
                  <a:moveTo>
                    <a:pt x="40" y="6"/>
                  </a:moveTo>
                  <a:cubicBezTo>
                    <a:pt x="40" y="6"/>
                    <a:pt x="40" y="6"/>
                    <a:pt x="40" y="6"/>
                  </a:cubicBezTo>
                  <a:cubicBezTo>
                    <a:pt x="48" y="13"/>
                    <a:pt x="49" y="26"/>
                    <a:pt x="43" y="35"/>
                  </a:cubicBezTo>
                  <a:cubicBezTo>
                    <a:pt x="49" y="26"/>
                    <a:pt x="48" y="13"/>
                    <a:pt x="40" y="6"/>
                  </a:cubicBezTo>
                  <a:cubicBezTo>
                    <a:pt x="40" y="6"/>
                    <a:pt x="40" y="6"/>
                    <a:pt x="40" y="6"/>
                  </a:cubicBezTo>
                  <a:moveTo>
                    <a:pt x="25" y="0"/>
                  </a:moveTo>
                  <a:cubicBezTo>
                    <a:pt x="19" y="0"/>
                    <a:pt x="13" y="2"/>
                    <a:pt x="8" y="7"/>
                  </a:cubicBezTo>
                  <a:cubicBezTo>
                    <a:pt x="8" y="7"/>
                    <a:pt x="8" y="7"/>
                    <a:pt x="8" y="7"/>
                  </a:cubicBezTo>
                  <a:cubicBezTo>
                    <a:pt x="8" y="7"/>
                    <a:pt x="8" y="7"/>
                    <a:pt x="8" y="7"/>
                  </a:cubicBezTo>
                  <a:cubicBezTo>
                    <a:pt x="13" y="2"/>
                    <a:pt x="19" y="0"/>
                    <a:pt x="25" y="0"/>
                  </a:cubicBezTo>
                  <a:cubicBezTo>
                    <a:pt x="30" y="0"/>
                    <a:pt x="35" y="1"/>
                    <a:pt x="39" y="5"/>
                  </a:cubicBezTo>
                  <a:cubicBezTo>
                    <a:pt x="35" y="1"/>
                    <a:pt x="30" y="0"/>
                    <a:pt x="25"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813"/>
            <p:cNvSpPr>
              <a:spLocks/>
            </p:cNvSpPr>
            <p:nvPr/>
          </p:nvSpPr>
          <p:spPr bwMode="auto">
            <a:xfrm>
              <a:off x="11244411" y="9808084"/>
              <a:ext cx="520898" cy="541734"/>
            </a:xfrm>
            <a:custGeom>
              <a:avLst/>
              <a:gdLst>
                <a:gd name="T0" fmla="*/ 3 w 25"/>
                <a:gd name="T1" fmla="*/ 12 h 26"/>
                <a:gd name="T2" fmla="*/ 8 w 25"/>
                <a:gd name="T3" fmla="*/ 17 h 26"/>
                <a:gd name="T4" fmla="*/ 7 w 25"/>
                <a:gd name="T5" fmla="*/ 17 h 26"/>
                <a:gd name="T6" fmla="*/ 6 w 25"/>
                <a:gd name="T7" fmla="*/ 19 h 26"/>
                <a:gd name="T8" fmla="*/ 6 w 25"/>
                <a:gd name="T9" fmla="*/ 20 h 26"/>
                <a:gd name="T10" fmla="*/ 7 w 25"/>
                <a:gd name="T11" fmla="*/ 21 h 26"/>
                <a:gd name="T12" fmla="*/ 9 w 25"/>
                <a:gd name="T13" fmla="*/ 20 h 26"/>
                <a:gd name="T14" fmla="*/ 10 w 25"/>
                <a:gd name="T15" fmla="*/ 18 h 26"/>
                <a:gd name="T16" fmla="*/ 9 w 25"/>
                <a:gd name="T17" fmla="*/ 13 h 26"/>
                <a:gd name="T18" fmla="*/ 8 w 25"/>
                <a:gd name="T19" fmla="*/ 9 h 26"/>
                <a:gd name="T20" fmla="*/ 8 w 25"/>
                <a:gd name="T21" fmla="*/ 6 h 26"/>
                <a:gd name="T22" fmla="*/ 10 w 25"/>
                <a:gd name="T23" fmla="*/ 3 h 26"/>
                <a:gd name="T24" fmla="*/ 15 w 25"/>
                <a:gd name="T25" fmla="*/ 0 h 26"/>
                <a:gd name="T26" fmla="*/ 21 w 25"/>
                <a:gd name="T27" fmla="*/ 2 h 26"/>
                <a:gd name="T28" fmla="*/ 23 w 25"/>
                <a:gd name="T29" fmla="*/ 0 h 26"/>
                <a:gd name="T30" fmla="*/ 25 w 25"/>
                <a:gd name="T31" fmla="*/ 2 h 26"/>
                <a:gd name="T32" fmla="*/ 23 w 25"/>
                <a:gd name="T33" fmla="*/ 4 h 26"/>
                <a:gd name="T34" fmla="*/ 25 w 25"/>
                <a:gd name="T35" fmla="*/ 9 h 26"/>
                <a:gd name="T36" fmla="*/ 22 w 25"/>
                <a:gd name="T37" fmla="*/ 15 h 26"/>
                <a:gd name="T38" fmla="*/ 21 w 25"/>
                <a:gd name="T39" fmla="*/ 16 h 26"/>
                <a:gd name="T40" fmla="*/ 16 w 25"/>
                <a:gd name="T41" fmla="*/ 11 h 26"/>
                <a:gd name="T42" fmla="*/ 18 w 25"/>
                <a:gd name="T43" fmla="*/ 10 h 26"/>
                <a:gd name="T44" fmla="*/ 20 w 25"/>
                <a:gd name="T45" fmla="*/ 7 h 26"/>
                <a:gd name="T46" fmla="*/ 19 w 25"/>
                <a:gd name="T47" fmla="*/ 6 h 26"/>
                <a:gd name="T48" fmla="*/ 18 w 25"/>
                <a:gd name="T49" fmla="*/ 6 h 26"/>
                <a:gd name="T50" fmla="*/ 17 w 25"/>
                <a:gd name="T51" fmla="*/ 7 h 26"/>
                <a:gd name="T52" fmla="*/ 15 w 25"/>
                <a:gd name="T53" fmla="*/ 9 h 26"/>
                <a:gd name="T54" fmla="*/ 15 w 25"/>
                <a:gd name="T55" fmla="*/ 12 h 26"/>
                <a:gd name="T56" fmla="*/ 17 w 25"/>
                <a:gd name="T57" fmla="*/ 17 h 26"/>
                <a:gd name="T58" fmla="*/ 16 w 25"/>
                <a:gd name="T59" fmla="*/ 21 h 26"/>
                <a:gd name="T60" fmla="*/ 14 w 25"/>
                <a:gd name="T61" fmla="*/ 24 h 26"/>
                <a:gd name="T62" fmla="*/ 10 w 25"/>
                <a:gd name="T63" fmla="*/ 26 h 26"/>
                <a:gd name="T64" fmla="*/ 5 w 25"/>
                <a:gd name="T65" fmla="*/ 24 h 26"/>
                <a:gd name="T66" fmla="*/ 3 w 25"/>
                <a:gd name="T67" fmla="*/ 26 h 26"/>
                <a:gd name="T68" fmla="*/ 1 w 25"/>
                <a:gd name="T69" fmla="*/ 24 h 26"/>
                <a:gd name="T70" fmla="*/ 2 w 25"/>
                <a:gd name="T71" fmla="*/ 22 h 26"/>
                <a:gd name="T72" fmla="*/ 0 w 25"/>
                <a:gd name="T73" fmla="*/ 17 h 26"/>
                <a:gd name="T74" fmla="*/ 2 w 25"/>
                <a:gd name="T75" fmla="*/ 13 h 26"/>
                <a:gd name="T76" fmla="*/ 3 w 25"/>
                <a:gd name="T7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26">
                  <a:moveTo>
                    <a:pt x="3" y="12"/>
                  </a:moveTo>
                  <a:cubicBezTo>
                    <a:pt x="8" y="17"/>
                    <a:pt x="8" y="17"/>
                    <a:pt x="8" y="17"/>
                  </a:cubicBezTo>
                  <a:cubicBezTo>
                    <a:pt x="7" y="17"/>
                    <a:pt x="7" y="17"/>
                    <a:pt x="7" y="17"/>
                  </a:cubicBezTo>
                  <a:cubicBezTo>
                    <a:pt x="7" y="18"/>
                    <a:pt x="6" y="19"/>
                    <a:pt x="6" y="19"/>
                  </a:cubicBezTo>
                  <a:cubicBezTo>
                    <a:pt x="6" y="20"/>
                    <a:pt x="6" y="20"/>
                    <a:pt x="6" y="20"/>
                  </a:cubicBezTo>
                  <a:cubicBezTo>
                    <a:pt x="7" y="21"/>
                    <a:pt x="7" y="21"/>
                    <a:pt x="7" y="21"/>
                  </a:cubicBezTo>
                  <a:cubicBezTo>
                    <a:pt x="8" y="21"/>
                    <a:pt x="8" y="20"/>
                    <a:pt x="9" y="20"/>
                  </a:cubicBezTo>
                  <a:cubicBezTo>
                    <a:pt x="9" y="19"/>
                    <a:pt x="10" y="18"/>
                    <a:pt x="10" y="18"/>
                  </a:cubicBezTo>
                  <a:cubicBezTo>
                    <a:pt x="10" y="17"/>
                    <a:pt x="9" y="16"/>
                    <a:pt x="9" y="13"/>
                  </a:cubicBezTo>
                  <a:cubicBezTo>
                    <a:pt x="8" y="11"/>
                    <a:pt x="8" y="10"/>
                    <a:pt x="8" y="9"/>
                  </a:cubicBezTo>
                  <a:cubicBezTo>
                    <a:pt x="7" y="8"/>
                    <a:pt x="8" y="8"/>
                    <a:pt x="8" y="6"/>
                  </a:cubicBezTo>
                  <a:cubicBezTo>
                    <a:pt x="8" y="5"/>
                    <a:pt x="9" y="4"/>
                    <a:pt x="10" y="3"/>
                  </a:cubicBezTo>
                  <a:cubicBezTo>
                    <a:pt x="12" y="1"/>
                    <a:pt x="13" y="0"/>
                    <a:pt x="15" y="0"/>
                  </a:cubicBezTo>
                  <a:cubicBezTo>
                    <a:pt x="17" y="0"/>
                    <a:pt x="19" y="0"/>
                    <a:pt x="21" y="2"/>
                  </a:cubicBezTo>
                  <a:cubicBezTo>
                    <a:pt x="23" y="0"/>
                    <a:pt x="23" y="0"/>
                    <a:pt x="23" y="0"/>
                  </a:cubicBezTo>
                  <a:cubicBezTo>
                    <a:pt x="25" y="2"/>
                    <a:pt x="25" y="2"/>
                    <a:pt x="25" y="2"/>
                  </a:cubicBezTo>
                  <a:cubicBezTo>
                    <a:pt x="23" y="4"/>
                    <a:pt x="23" y="4"/>
                    <a:pt x="23" y="4"/>
                  </a:cubicBezTo>
                  <a:cubicBezTo>
                    <a:pt x="24" y="5"/>
                    <a:pt x="25" y="7"/>
                    <a:pt x="25" y="9"/>
                  </a:cubicBezTo>
                  <a:cubicBezTo>
                    <a:pt x="25" y="11"/>
                    <a:pt x="24" y="13"/>
                    <a:pt x="22" y="15"/>
                  </a:cubicBezTo>
                  <a:cubicBezTo>
                    <a:pt x="21" y="16"/>
                    <a:pt x="21" y="16"/>
                    <a:pt x="21" y="16"/>
                  </a:cubicBezTo>
                  <a:cubicBezTo>
                    <a:pt x="16" y="11"/>
                    <a:pt x="16" y="11"/>
                    <a:pt x="16" y="11"/>
                  </a:cubicBezTo>
                  <a:cubicBezTo>
                    <a:pt x="18" y="10"/>
                    <a:pt x="18" y="10"/>
                    <a:pt x="18" y="10"/>
                  </a:cubicBezTo>
                  <a:cubicBezTo>
                    <a:pt x="19" y="9"/>
                    <a:pt x="20" y="8"/>
                    <a:pt x="20" y="7"/>
                  </a:cubicBezTo>
                  <a:cubicBezTo>
                    <a:pt x="20" y="7"/>
                    <a:pt x="20" y="7"/>
                    <a:pt x="19" y="6"/>
                  </a:cubicBezTo>
                  <a:cubicBezTo>
                    <a:pt x="19" y="6"/>
                    <a:pt x="19" y="6"/>
                    <a:pt x="18" y="6"/>
                  </a:cubicBezTo>
                  <a:cubicBezTo>
                    <a:pt x="18" y="6"/>
                    <a:pt x="18" y="6"/>
                    <a:pt x="17" y="7"/>
                  </a:cubicBezTo>
                  <a:cubicBezTo>
                    <a:pt x="16" y="8"/>
                    <a:pt x="15" y="9"/>
                    <a:pt x="15" y="9"/>
                  </a:cubicBezTo>
                  <a:cubicBezTo>
                    <a:pt x="15" y="10"/>
                    <a:pt x="15" y="11"/>
                    <a:pt x="15" y="12"/>
                  </a:cubicBezTo>
                  <a:cubicBezTo>
                    <a:pt x="16" y="15"/>
                    <a:pt x="16" y="16"/>
                    <a:pt x="17" y="17"/>
                  </a:cubicBezTo>
                  <a:cubicBezTo>
                    <a:pt x="17" y="18"/>
                    <a:pt x="17" y="19"/>
                    <a:pt x="16" y="21"/>
                  </a:cubicBezTo>
                  <a:cubicBezTo>
                    <a:pt x="16" y="22"/>
                    <a:pt x="15" y="23"/>
                    <a:pt x="14" y="24"/>
                  </a:cubicBezTo>
                  <a:cubicBezTo>
                    <a:pt x="13" y="25"/>
                    <a:pt x="11" y="26"/>
                    <a:pt x="10" y="26"/>
                  </a:cubicBezTo>
                  <a:cubicBezTo>
                    <a:pt x="8" y="26"/>
                    <a:pt x="6" y="26"/>
                    <a:pt x="5" y="24"/>
                  </a:cubicBezTo>
                  <a:cubicBezTo>
                    <a:pt x="3" y="26"/>
                    <a:pt x="3" y="26"/>
                    <a:pt x="3" y="26"/>
                  </a:cubicBezTo>
                  <a:cubicBezTo>
                    <a:pt x="1" y="24"/>
                    <a:pt x="1" y="24"/>
                    <a:pt x="1" y="24"/>
                  </a:cubicBezTo>
                  <a:cubicBezTo>
                    <a:pt x="2" y="22"/>
                    <a:pt x="2" y="22"/>
                    <a:pt x="2" y="22"/>
                  </a:cubicBezTo>
                  <a:cubicBezTo>
                    <a:pt x="1" y="21"/>
                    <a:pt x="0" y="19"/>
                    <a:pt x="0" y="17"/>
                  </a:cubicBezTo>
                  <a:cubicBezTo>
                    <a:pt x="0" y="16"/>
                    <a:pt x="1" y="14"/>
                    <a:pt x="2" y="13"/>
                  </a:cubicBezTo>
                  <a:cubicBezTo>
                    <a:pt x="2" y="13"/>
                    <a:pt x="3" y="12"/>
                    <a:pt x="3" y="1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814"/>
            <p:cNvSpPr>
              <a:spLocks/>
            </p:cNvSpPr>
            <p:nvPr/>
          </p:nvSpPr>
          <p:spPr bwMode="auto">
            <a:xfrm>
              <a:off x="7573813" y="5099162"/>
              <a:ext cx="3274716" cy="2229445"/>
            </a:xfrm>
            <a:custGeom>
              <a:avLst/>
              <a:gdLst>
                <a:gd name="T0" fmla="*/ 157 w 157"/>
                <a:gd name="T1" fmla="*/ 100 h 107"/>
                <a:gd name="T2" fmla="*/ 149 w 157"/>
                <a:gd name="T3" fmla="*/ 107 h 107"/>
                <a:gd name="T4" fmla="*/ 8 w 157"/>
                <a:gd name="T5" fmla="*/ 107 h 107"/>
                <a:gd name="T6" fmla="*/ 0 w 157"/>
                <a:gd name="T7" fmla="*/ 100 h 107"/>
                <a:gd name="T8" fmla="*/ 0 w 157"/>
                <a:gd name="T9" fmla="*/ 8 h 107"/>
                <a:gd name="T10" fmla="*/ 8 w 157"/>
                <a:gd name="T11" fmla="*/ 0 h 107"/>
                <a:gd name="T12" fmla="*/ 149 w 157"/>
                <a:gd name="T13" fmla="*/ 0 h 107"/>
                <a:gd name="T14" fmla="*/ 157 w 157"/>
                <a:gd name="T15" fmla="*/ 8 h 107"/>
                <a:gd name="T16" fmla="*/ 157 w 157"/>
                <a:gd name="T17"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07">
                  <a:moveTo>
                    <a:pt x="157" y="100"/>
                  </a:moveTo>
                  <a:cubicBezTo>
                    <a:pt x="157" y="104"/>
                    <a:pt x="154" y="107"/>
                    <a:pt x="149" y="107"/>
                  </a:cubicBezTo>
                  <a:cubicBezTo>
                    <a:pt x="8" y="107"/>
                    <a:pt x="8" y="107"/>
                    <a:pt x="8" y="107"/>
                  </a:cubicBezTo>
                  <a:cubicBezTo>
                    <a:pt x="3" y="107"/>
                    <a:pt x="0" y="104"/>
                    <a:pt x="0" y="100"/>
                  </a:cubicBezTo>
                  <a:cubicBezTo>
                    <a:pt x="0" y="8"/>
                    <a:pt x="0" y="8"/>
                    <a:pt x="0" y="8"/>
                  </a:cubicBezTo>
                  <a:cubicBezTo>
                    <a:pt x="0" y="3"/>
                    <a:pt x="3" y="0"/>
                    <a:pt x="8" y="0"/>
                  </a:cubicBezTo>
                  <a:cubicBezTo>
                    <a:pt x="149" y="0"/>
                    <a:pt x="149" y="0"/>
                    <a:pt x="149" y="0"/>
                  </a:cubicBezTo>
                  <a:cubicBezTo>
                    <a:pt x="154" y="0"/>
                    <a:pt x="157" y="3"/>
                    <a:pt x="157" y="8"/>
                  </a:cubicBezTo>
                  <a:lnTo>
                    <a:pt x="157" y="100"/>
                  </a:lnTo>
                  <a:close/>
                </a:path>
              </a:pathLst>
            </a:custGeom>
            <a:solidFill>
              <a:srgbClr val="3C45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815"/>
            <p:cNvSpPr>
              <a:spLocks/>
            </p:cNvSpPr>
            <p:nvPr/>
          </p:nvSpPr>
          <p:spPr bwMode="auto">
            <a:xfrm>
              <a:off x="7803008"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24 w 36"/>
                <a:gd name="T11" fmla="*/ 0 h 78"/>
                <a:gd name="T12" fmla="*/ 24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24" y="0"/>
                  </a:lnTo>
                  <a:lnTo>
                    <a:pt x="24"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816"/>
            <p:cNvSpPr>
              <a:spLocks/>
            </p:cNvSpPr>
            <p:nvPr/>
          </p:nvSpPr>
          <p:spPr bwMode="auto">
            <a:xfrm>
              <a:off x="7948859" y="6786873"/>
              <a:ext cx="208359" cy="270867"/>
            </a:xfrm>
            <a:custGeom>
              <a:avLst/>
              <a:gdLst>
                <a:gd name="T0" fmla="*/ 0 w 10"/>
                <a:gd name="T1" fmla="*/ 4 h 13"/>
                <a:gd name="T2" fmla="*/ 5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8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5" y="0"/>
                  </a:cubicBezTo>
                  <a:cubicBezTo>
                    <a:pt x="7" y="0"/>
                    <a:pt x="10" y="1"/>
                    <a:pt x="10" y="4"/>
                  </a:cubicBezTo>
                  <a:cubicBezTo>
                    <a:pt x="10" y="7"/>
                    <a:pt x="8"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3" y="6"/>
                    <a:pt x="5" y="6"/>
                  </a:cubicBezTo>
                  <a:cubicBezTo>
                    <a:pt x="6" y="6"/>
                    <a:pt x="8" y="5"/>
                    <a:pt x="8" y="4"/>
                  </a:cubicBezTo>
                  <a:cubicBezTo>
                    <a:pt x="8" y="3"/>
                    <a:pt x="6" y="2"/>
                    <a:pt x="5" y="2"/>
                  </a:cubicBezTo>
                  <a:cubicBezTo>
                    <a:pt x="4"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817"/>
            <p:cNvSpPr>
              <a:spLocks/>
            </p:cNvSpPr>
            <p:nvPr/>
          </p:nvSpPr>
          <p:spPr bwMode="auto">
            <a:xfrm>
              <a:off x="8178055" y="6786873"/>
              <a:ext cx="229195" cy="270867"/>
            </a:xfrm>
            <a:custGeom>
              <a:avLst/>
              <a:gdLst>
                <a:gd name="T0" fmla="*/ 4 w 11"/>
                <a:gd name="T1" fmla="*/ 7 h 13"/>
                <a:gd name="T2" fmla="*/ 4 w 11"/>
                <a:gd name="T3" fmla="*/ 5 h 13"/>
                <a:gd name="T4" fmla="*/ 5 w 11"/>
                <a:gd name="T5" fmla="*/ 5 h 13"/>
                <a:gd name="T6" fmla="*/ 8 w 11"/>
                <a:gd name="T7" fmla="*/ 4 h 13"/>
                <a:gd name="T8" fmla="*/ 5 w 11"/>
                <a:gd name="T9" fmla="*/ 2 h 13"/>
                <a:gd name="T10" fmla="*/ 3 w 11"/>
                <a:gd name="T11" fmla="*/ 4 h 13"/>
                <a:gd name="T12" fmla="*/ 0 w 11"/>
                <a:gd name="T13" fmla="*/ 4 h 13"/>
                <a:gd name="T14" fmla="*/ 5 w 11"/>
                <a:gd name="T15" fmla="*/ 0 h 13"/>
                <a:gd name="T16" fmla="*/ 10 w 11"/>
                <a:gd name="T17" fmla="*/ 4 h 13"/>
                <a:gd name="T18" fmla="*/ 9 w 11"/>
                <a:gd name="T19" fmla="*/ 6 h 13"/>
                <a:gd name="T20" fmla="*/ 11 w 11"/>
                <a:gd name="T21" fmla="*/ 9 h 13"/>
                <a:gd name="T22" fmla="*/ 5 w 11"/>
                <a:gd name="T23" fmla="*/ 13 h 13"/>
                <a:gd name="T24" fmla="*/ 0 w 11"/>
                <a:gd name="T25" fmla="*/ 9 h 13"/>
                <a:gd name="T26" fmla="*/ 3 w 11"/>
                <a:gd name="T27" fmla="*/ 9 h 13"/>
                <a:gd name="T28" fmla="*/ 5 w 11"/>
                <a:gd name="T29" fmla="*/ 11 h 13"/>
                <a:gd name="T30" fmla="*/ 8 w 11"/>
                <a:gd name="T31" fmla="*/ 9 h 13"/>
                <a:gd name="T32" fmla="*/ 5 w 11"/>
                <a:gd name="T33" fmla="*/ 7 h 13"/>
                <a:gd name="T34" fmla="*/ 4 w 11"/>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3">
                  <a:moveTo>
                    <a:pt x="4" y="7"/>
                  </a:moveTo>
                  <a:cubicBezTo>
                    <a:pt x="4" y="5"/>
                    <a:pt x="4" y="5"/>
                    <a:pt x="4" y="5"/>
                  </a:cubicBezTo>
                  <a:cubicBezTo>
                    <a:pt x="5" y="5"/>
                    <a:pt x="5" y="5"/>
                    <a:pt x="5" y="5"/>
                  </a:cubicBezTo>
                  <a:cubicBezTo>
                    <a:pt x="7" y="5"/>
                    <a:pt x="8" y="5"/>
                    <a:pt x="8" y="4"/>
                  </a:cubicBezTo>
                  <a:cubicBezTo>
                    <a:pt x="8" y="3"/>
                    <a:pt x="7" y="2"/>
                    <a:pt x="5" y="2"/>
                  </a:cubicBezTo>
                  <a:cubicBezTo>
                    <a:pt x="4" y="2"/>
                    <a:pt x="3" y="3"/>
                    <a:pt x="3" y="4"/>
                  </a:cubicBezTo>
                  <a:cubicBezTo>
                    <a:pt x="0" y="4"/>
                    <a:pt x="0" y="4"/>
                    <a:pt x="0" y="4"/>
                  </a:cubicBezTo>
                  <a:cubicBezTo>
                    <a:pt x="0" y="1"/>
                    <a:pt x="3" y="0"/>
                    <a:pt x="5" y="0"/>
                  </a:cubicBezTo>
                  <a:cubicBezTo>
                    <a:pt x="8" y="0"/>
                    <a:pt x="10" y="1"/>
                    <a:pt x="10" y="4"/>
                  </a:cubicBezTo>
                  <a:cubicBezTo>
                    <a:pt x="10" y="5"/>
                    <a:pt x="10" y="6"/>
                    <a:pt x="9" y="6"/>
                  </a:cubicBezTo>
                  <a:cubicBezTo>
                    <a:pt x="10" y="7"/>
                    <a:pt x="11" y="8"/>
                    <a:pt x="11" y="9"/>
                  </a:cubicBezTo>
                  <a:cubicBezTo>
                    <a:pt x="11" y="12"/>
                    <a:pt x="8" y="13"/>
                    <a:pt x="5" y="13"/>
                  </a:cubicBezTo>
                  <a:cubicBezTo>
                    <a:pt x="3" y="13"/>
                    <a:pt x="0" y="12"/>
                    <a:pt x="0" y="9"/>
                  </a:cubicBezTo>
                  <a:cubicBezTo>
                    <a:pt x="3" y="9"/>
                    <a:pt x="3" y="9"/>
                    <a:pt x="3" y="9"/>
                  </a:cubicBezTo>
                  <a:cubicBezTo>
                    <a:pt x="3" y="10"/>
                    <a:pt x="4" y="11"/>
                    <a:pt x="5" y="11"/>
                  </a:cubicBezTo>
                  <a:cubicBezTo>
                    <a:pt x="7" y="11"/>
                    <a:pt x="8" y="10"/>
                    <a:pt x="8" y="9"/>
                  </a:cubicBezTo>
                  <a:cubicBezTo>
                    <a:pt x="8" y="8"/>
                    <a:pt x="8" y="7"/>
                    <a:pt x="5" y="7"/>
                  </a:cubicBez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818"/>
            <p:cNvSpPr>
              <a:spLocks noEditPoints="1"/>
            </p:cNvSpPr>
            <p:nvPr/>
          </p:nvSpPr>
          <p:spPr bwMode="auto">
            <a:xfrm>
              <a:off x="8428086" y="6786873"/>
              <a:ext cx="229195" cy="270867"/>
            </a:xfrm>
            <a:custGeom>
              <a:avLst/>
              <a:gdLst>
                <a:gd name="T0" fmla="*/ 60 w 66"/>
                <a:gd name="T1" fmla="*/ 0 h 78"/>
                <a:gd name="T2" fmla="*/ 60 w 66"/>
                <a:gd name="T3" fmla="*/ 48 h 78"/>
                <a:gd name="T4" fmla="*/ 66 w 66"/>
                <a:gd name="T5" fmla="*/ 48 h 78"/>
                <a:gd name="T6" fmla="*/ 66 w 66"/>
                <a:gd name="T7" fmla="*/ 60 h 78"/>
                <a:gd name="T8" fmla="*/ 60 w 66"/>
                <a:gd name="T9" fmla="*/ 60 h 78"/>
                <a:gd name="T10" fmla="*/ 60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60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60" y="0"/>
                  </a:moveTo>
                  <a:lnTo>
                    <a:pt x="60" y="48"/>
                  </a:lnTo>
                  <a:lnTo>
                    <a:pt x="66" y="48"/>
                  </a:lnTo>
                  <a:lnTo>
                    <a:pt x="66" y="60"/>
                  </a:lnTo>
                  <a:lnTo>
                    <a:pt x="60" y="60"/>
                  </a:lnTo>
                  <a:lnTo>
                    <a:pt x="60" y="78"/>
                  </a:lnTo>
                  <a:lnTo>
                    <a:pt x="42" y="78"/>
                  </a:lnTo>
                  <a:lnTo>
                    <a:pt x="42" y="60"/>
                  </a:lnTo>
                  <a:lnTo>
                    <a:pt x="0" y="60"/>
                  </a:lnTo>
                  <a:lnTo>
                    <a:pt x="0" y="48"/>
                  </a:lnTo>
                  <a:lnTo>
                    <a:pt x="36" y="0"/>
                  </a:lnTo>
                  <a:lnTo>
                    <a:pt x="60"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Freeform 819"/>
            <p:cNvSpPr>
              <a:spLocks/>
            </p:cNvSpPr>
            <p:nvPr/>
          </p:nvSpPr>
          <p:spPr bwMode="auto">
            <a:xfrm>
              <a:off x="8761461" y="6786873"/>
              <a:ext cx="208359" cy="270867"/>
            </a:xfrm>
            <a:custGeom>
              <a:avLst/>
              <a:gdLst>
                <a:gd name="T0" fmla="*/ 10 w 10"/>
                <a:gd name="T1" fmla="*/ 2 h 13"/>
                <a:gd name="T2" fmla="*/ 3 w 10"/>
                <a:gd name="T3" fmla="*/ 2 h 13"/>
                <a:gd name="T4" fmla="*/ 3 w 10"/>
                <a:gd name="T5" fmla="*/ 5 h 13"/>
                <a:gd name="T6" fmla="*/ 5 w 10"/>
                <a:gd name="T7" fmla="*/ 5 h 13"/>
                <a:gd name="T8" fmla="*/ 10 w 10"/>
                <a:gd name="T9" fmla="*/ 9 h 13"/>
                <a:gd name="T10" fmla="*/ 5 w 10"/>
                <a:gd name="T11" fmla="*/ 13 h 13"/>
                <a:gd name="T12" fmla="*/ 0 w 10"/>
                <a:gd name="T13" fmla="*/ 9 h 13"/>
                <a:gd name="T14" fmla="*/ 2 w 10"/>
                <a:gd name="T15" fmla="*/ 9 h 13"/>
                <a:gd name="T16" fmla="*/ 5 w 10"/>
                <a:gd name="T17" fmla="*/ 11 h 13"/>
                <a:gd name="T18" fmla="*/ 8 w 10"/>
                <a:gd name="T19" fmla="*/ 9 h 13"/>
                <a:gd name="T20" fmla="*/ 5 w 10"/>
                <a:gd name="T21" fmla="*/ 7 h 13"/>
                <a:gd name="T22" fmla="*/ 0 w 10"/>
                <a:gd name="T23" fmla="*/ 7 h 13"/>
                <a:gd name="T24" fmla="*/ 0 w 10"/>
                <a:gd name="T25" fmla="*/ 0 h 13"/>
                <a:gd name="T26" fmla="*/ 10 w 10"/>
                <a:gd name="T27" fmla="*/ 0 h 13"/>
                <a:gd name="T28" fmla="*/ 10 w 10"/>
                <a:gd name="T29"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10" y="2"/>
                  </a:moveTo>
                  <a:cubicBezTo>
                    <a:pt x="3" y="2"/>
                    <a:pt x="3" y="2"/>
                    <a:pt x="3" y="2"/>
                  </a:cubicBezTo>
                  <a:cubicBezTo>
                    <a:pt x="3" y="5"/>
                    <a:pt x="3" y="5"/>
                    <a:pt x="3" y="5"/>
                  </a:cubicBezTo>
                  <a:cubicBezTo>
                    <a:pt x="5" y="5"/>
                    <a:pt x="5" y="5"/>
                    <a:pt x="5" y="5"/>
                  </a:cubicBezTo>
                  <a:cubicBezTo>
                    <a:pt x="8" y="5"/>
                    <a:pt x="10" y="6"/>
                    <a:pt x="10" y="9"/>
                  </a:cubicBezTo>
                  <a:cubicBezTo>
                    <a:pt x="10" y="11"/>
                    <a:pt x="8" y="13"/>
                    <a:pt x="5" y="13"/>
                  </a:cubicBezTo>
                  <a:cubicBezTo>
                    <a:pt x="3" y="13"/>
                    <a:pt x="0" y="12"/>
                    <a:pt x="0" y="9"/>
                  </a:cubicBezTo>
                  <a:cubicBezTo>
                    <a:pt x="2" y="9"/>
                    <a:pt x="2" y="9"/>
                    <a:pt x="2" y="9"/>
                  </a:cubicBezTo>
                  <a:cubicBezTo>
                    <a:pt x="2" y="10"/>
                    <a:pt x="4" y="11"/>
                    <a:pt x="5" y="11"/>
                  </a:cubicBezTo>
                  <a:cubicBezTo>
                    <a:pt x="6" y="11"/>
                    <a:pt x="8" y="10"/>
                    <a:pt x="8" y="9"/>
                  </a:cubicBezTo>
                  <a:cubicBezTo>
                    <a:pt x="8" y="7"/>
                    <a:pt x="6" y="7"/>
                    <a:pt x="5" y="7"/>
                  </a:cubicBezTo>
                  <a:cubicBezTo>
                    <a:pt x="0" y="7"/>
                    <a:pt x="0" y="7"/>
                    <a:pt x="0" y="7"/>
                  </a:cubicBezTo>
                  <a:cubicBezTo>
                    <a:pt x="0" y="5"/>
                    <a:pt x="0" y="2"/>
                    <a:pt x="0" y="0"/>
                  </a:cubicBezTo>
                  <a:cubicBezTo>
                    <a:pt x="10" y="0"/>
                    <a:pt x="10" y="0"/>
                    <a:pt x="10" y="0"/>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820"/>
            <p:cNvSpPr>
              <a:spLocks noEditPoints="1"/>
            </p:cNvSpPr>
            <p:nvPr/>
          </p:nvSpPr>
          <p:spPr bwMode="auto">
            <a:xfrm>
              <a:off x="8990656" y="6786873"/>
              <a:ext cx="229195" cy="270867"/>
            </a:xfrm>
            <a:custGeom>
              <a:avLst/>
              <a:gdLst>
                <a:gd name="T0" fmla="*/ 3 w 11"/>
                <a:gd name="T1" fmla="*/ 4 h 13"/>
                <a:gd name="T2" fmla="*/ 3 w 11"/>
                <a:gd name="T3" fmla="*/ 6 h 13"/>
                <a:gd name="T4" fmla="*/ 6 w 11"/>
                <a:gd name="T5" fmla="*/ 5 h 13"/>
                <a:gd name="T6" fmla="*/ 11 w 11"/>
                <a:gd name="T7" fmla="*/ 9 h 13"/>
                <a:gd name="T8" fmla="*/ 6 w 11"/>
                <a:gd name="T9" fmla="*/ 13 h 13"/>
                <a:gd name="T10" fmla="*/ 0 w 11"/>
                <a:gd name="T11" fmla="*/ 9 h 13"/>
                <a:gd name="T12" fmla="*/ 0 w 11"/>
                <a:gd name="T13" fmla="*/ 4 h 13"/>
                <a:gd name="T14" fmla="*/ 5 w 11"/>
                <a:gd name="T15" fmla="*/ 0 h 13"/>
                <a:gd name="T16" fmla="*/ 11 w 11"/>
                <a:gd name="T17" fmla="*/ 4 h 13"/>
                <a:gd name="T18" fmla="*/ 8 w 11"/>
                <a:gd name="T19" fmla="*/ 4 h 13"/>
                <a:gd name="T20" fmla="*/ 5 w 11"/>
                <a:gd name="T21" fmla="*/ 2 h 13"/>
                <a:gd name="T22" fmla="*/ 3 w 11"/>
                <a:gd name="T23" fmla="*/ 4 h 13"/>
                <a:gd name="T24" fmla="*/ 8 w 11"/>
                <a:gd name="T25" fmla="*/ 9 h 13"/>
                <a:gd name="T26" fmla="*/ 6 w 11"/>
                <a:gd name="T27" fmla="*/ 7 h 13"/>
                <a:gd name="T28" fmla="*/ 3 w 11"/>
                <a:gd name="T29" fmla="*/ 9 h 13"/>
                <a:gd name="T30" fmla="*/ 6 w 11"/>
                <a:gd name="T31" fmla="*/ 11 h 13"/>
                <a:gd name="T32" fmla="*/ 8 w 11"/>
                <a:gd name="T3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3">
                  <a:moveTo>
                    <a:pt x="3" y="4"/>
                  </a:moveTo>
                  <a:cubicBezTo>
                    <a:pt x="3" y="6"/>
                    <a:pt x="3" y="6"/>
                    <a:pt x="3" y="6"/>
                  </a:cubicBezTo>
                  <a:cubicBezTo>
                    <a:pt x="3" y="5"/>
                    <a:pt x="5" y="5"/>
                    <a:pt x="6" y="5"/>
                  </a:cubicBezTo>
                  <a:cubicBezTo>
                    <a:pt x="8" y="5"/>
                    <a:pt x="11" y="6"/>
                    <a:pt x="11" y="9"/>
                  </a:cubicBezTo>
                  <a:cubicBezTo>
                    <a:pt x="11" y="12"/>
                    <a:pt x="8" y="13"/>
                    <a:pt x="6" y="13"/>
                  </a:cubicBezTo>
                  <a:cubicBezTo>
                    <a:pt x="3" y="13"/>
                    <a:pt x="0" y="12"/>
                    <a:pt x="0" y="9"/>
                  </a:cubicBezTo>
                  <a:cubicBezTo>
                    <a:pt x="0" y="4"/>
                    <a:pt x="0" y="4"/>
                    <a:pt x="0" y="4"/>
                  </a:cubicBezTo>
                  <a:cubicBezTo>
                    <a:pt x="0" y="1"/>
                    <a:pt x="3" y="0"/>
                    <a:pt x="5" y="0"/>
                  </a:cubicBezTo>
                  <a:cubicBezTo>
                    <a:pt x="8" y="0"/>
                    <a:pt x="11" y="1"/>
                    <a:pt x="11" y="4"/>
                  </a:cubicBezTo>
                  <a:cubicBezTo>
                    <a:pt x="8" y="4"/>
                    <a:pt x="8" y="4"/>
                    <a:pt x="8" y="4"/>
                  </a:cubicBezTo>
                  <a:cubicBezTo>
                    <a:pt x="8" y="3"/>
                    <a:pt x="7" y="2"/>
                    <a:pt x="5" y="2"/>
                  </a:cubicBezTo>
                  <a:cubicBezTo>
                    <a:pt x="4" y="2"/>
                    <a:pt x="3" y="3"/>
                    <a:pt x="3" y="4"/>
                  </a:cubicBezTo>
                  <a:close/>
                  <a:moveTo>
                    <a:pt x="8" y="9"/>
                  </a:moveTo>
                  <a:cubicBezTo>
                    <a:pt x="8" y="7"/>
                    <a:pt x="7" y="7"/>
                    <a:pt x="6" y="7"/>
                  </a:cubicBezTo>
                  <a:cubicBezTo>
                    <a:pt x="4" y="7"/>
                    <a:pt x="3" y="7"/>
                    <a:pt x="3" y="9"/>
                  </a:cubicBezTo>
                  <a:cubicBezTo>
                    <a:pt x="3" y="10"/>
                    <a:pt x="4" y="11"/>
                    <a:pt x="6" y="11"/>
                  </a:cubicBezTo>
                  <a:cubicBezTo>
                    <a:pt x="7" y="11"/>
                    <a:pt x="8" y="10"/>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821"/>
            <p:cNvSpPr>
              <a:spLocks/>
            </p:cNvSpPr>
            <p:nvPr/>
          </p:nvSpPr>
          <p:spPr bwMode="auto">
            <a:xfrm>
              <a:off x="9219852" y="6786873"/>
              <a:ext cx="187523" cy="270867"/>
            </a:xfrm>
            <a:custGeom>
              <a:avLst/>
              <a:gdLst>
                <a:gd name="T0" fmla="*/ 6 w 54"/>
                <a:gd name="T1" fmla="*/ 78 h 78"/>
                <a:gd name="T2" fmla="*/ 36 w 54"/>
                <a:gd name="T3" fmla="*/ 12 h 78"/>
                <a:gd name="T4" fmla="*/ 0 w 54"/>
                <a:gd name="T5" fmla="*/ 12 h 78"/>
                <a:gd name="T6" fmla="*/ 0 w 54"/>
                <a:gd name="T7" fmla="*/ 0 h 78"/>
                <a:gd name="T8" fmla="*/ 54 w 54"/>
                <a:gd name="T9" fmla="*/ 0 h 78"/>
                <a:gd name="T10" fmla="*/ 54 w 54"/>
                <a:gd name="T11" fmla="*/ 6 h 78"/>
                <a:gd name="T12" fmla="*/ 24 w 54"/>
                <a:gd name="T13" fmla="*/ 78 h 78"/>
                <a:gd name="T14" fmla="*/ 6 w 54"/>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8">
                  <a:moveTo>
                    <a:pt x="6" y="78"/>
                  </a:moveTo>
                  <a:lnTo>
                    <a:pt x="36" y="12"/>
                  </a:lnTo>
                  <a:lnTo>
                    <a:pt x="0" y="12"/>
                  </a:lnTo>
                  <a:lnTo>
                    <a:pt x="0" y="0"/>
                  </a:lnTo>
                  <a:lnTo>
                    <a:pt x="54" y="0"/>
                  </a:lnTo>
                  <a:lnTo>
                    <a:pt x="54" y="6"/>
                  </a:lnTo>
                  <a:lnTo>
                    <a:pt x="24" y="78"/>
                  </a:lnTo>
                  <a:lnTo>
                    <a:pt x="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822"/>
            <p:cNvSpPr>
              <a:spLocks noEditPoints="1"/>
            </p:cNvSpPr>
            <p:nvPr/>
          </p:nvSpPr>
          <p:spPr bwMode="auto">
            <a:xfrm>
              <a:off x="9428211" y="6786873"/>
              <a:ext cx="229195" cy="270867"/>
            </a:xfrm>
            <a:custGeom>
              <a:avLst/>
              <a:gdLst>
                <a:gd name="T0" fmla="*/ 2 w 11"/>
                <a:gd name="T1" fmla="*/ 6 h 13"/>
                <a:gd name="T2" fmla="*/ 0 w 11"/>
                <a:gd name="T3" fmla="*/ 4 h 13"/>
                <a:gd name="T4" fmla="*/ 5 w 11"/>
                <a:gd name="T5" fmla="*/ 0 h 13"/>
                <a:gd name="T6" fmla="*/ 10 w 11"/>
                <a:gd name="T7" fmla="*/ 4 h 13"/>
                <a:gd name="T8" fmla="*/ 9 w 11"/>
                <a:gd name="T9" fmla="*/ 6 h 13"/>
                <a:gd name="T10" fmla="*/ 11 w 11"/>
                <a:gd name="T11" fmla="*/ 9 h 13"/>
                <a:gd name="T12" fmla="*/ 5 w 11"/>
                <a:gd name="T13" fmla="*/ 13 h 13"/>
                <a:gd name="T14" fmla="*/ 0 w 11"/>
                <a:gd name="T15" fmla="*/ 9 h 13"/>
                <a:gd name="T16" fmla="*/ 2 w 11"/>
                <a:gd name="T17" fmla="*/ 6 h 13"/>
                <a:gd name="T18" fmla="*/ 2 w 11"/>
                <a:gd name="T19" fmla="*/ 9 h 13"/>
                <a:gd name="T20" fmla="*/ 5 w 11"/>
                <a:gd name="T21" fmla="*/ 11 h 13"/>
                <a:gd name="T22" fmla="*/ 8 w 11"/>
                <a:gd name="T23" fmla="*/ 9 h 13"/>
                <a:gd name="T24" fmla="*/ 5 w 11"/>
                <a:gd name="T25" fmla="*/ 7 h 13"/>
                <a:gd name="T26" fmla="*/ 2 w 11"/>
                <a:gd name="T27" fmla="*/ 9 h 13"/>
                <a:gd name="T28" fmla="*/ 5 w 11"/>
                <a:gd name="T29" fmla="*/ 5 h 13"/>
                <a:gd name="T30" fmla="*/ 8 w 11"/>
                <a:gd name="T31" fmla="*/ 4 h 13"/>
                <a:gd name="T32" fmla="*/ 5 w 11"/>
                <a:gd name="T33" fmla="*/ 2 h 13"/>
                <a:gd name="T34" fmla="*/ 2 w 11"/>
                <a:gd name="T35" fmla="*/ 4 h 13"/>
                <a:gd name="T36" fmla="*/ 5 w 11"/>
                <a:gd name="T3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3">
                  <a:moveTo>
                    <a:pt x="2" y="6"/>
                  </a:moveTo>
                  <a:cubicBezTo>
                    <a:pt x="1" y="6"/>
                    <a:pt x="0" y="5"/>
                    <a:pt x="0" y="4"/>
                  </a:cubicBezTo>
                  <a:cubicBezTo>
                    <a:pt x="0" y="1"/>
                    <a:pt x="2" y="0"/>
                    <a:pt x="5" y="0"/>
                  </a:cubicBezTo>
                  <a:cubicBezTo>
                    <a:pt x="8" y="0"/>
                    <a:pt x="10" y="1"/>
                    <a:pt x="10" y="4"/>
                  </a:cubicBezTo>
                  <a:cubicBezTo>
                    <a:pt x="10" y="5"/>
                    <a:pt x="10" y="6"/>
                    <a:pt x="9" y="6"/>
                  </a:cubicBezTo>
                  <a:cubicBezTo>
                    <a:pt x="10" y="7"/>
                    <a:pt x="11" y="8"/>
                    <a:pt x="11" y="9"/>
                  </a:cubicBezTo>
                  <a:cubicBezTo>
                    <a:pt x="11" y="12"/>
                    <a:pt x="8" y="13"/>
                    <a:pt x="5" y="13"/>
                  </a:cubicBezTo>
                  <a:cubicBezTo>
                    <a:pt x="2" y="13"/>
                    <a:pt x="0" y="12"/>
                    <a:pt x="0" y="9"/>
                  </a:cubicBezTo>
                  <a:cubicBezTo>
                    <a:pt x="0" y="8"/>
                    <a:pt x="0" y="7"/>
                    <a:pt x="2" y="6"/>
                  </a:cubicBezTo>
                  <a:close/>
                  <a:moveTo>
                    <a:pt x="2" y="9"/>
                  </a:moveTo>
                  <a:cubicBezTo>
                    <a:pt x="2" y="10"/>
                    <a:pt x="3" y="11"/>
                    <a:pt x="5" y="11"/>
                  </a:cubicBezTo>
                  <a:cubicBezTo>
                    <a:pt x="7" y="11"/>
                    <a:pt x="8" y="10"/>
                    <a:pt x="8" y="9"/>
                  </a:cubicBezTo>
                  <a:cubicBezTo>
                    <a:pt x="8" y="8"/>
                    <a:pt x="7" y="7"/>
                    <a:pt x="5" y="7"/>
                  </a:cubicBezTo>
                  <a:cubicBezTo>
                    <a:pt x="4" y="7"/>
                    <a:pt x="2" y="8"/>
                    <a:pt x="2" y="9"/>
                  </a:cubicBezTo>
                  <a:close/>
                  <a:moveTo>
                    <a:pt x="5" y="5"/>
                  </a:moveTo>
                  <a:cubicBezTo>
                    <a:pt x="7" y="5"/>
                    <a:pt x="8" y="5"/>
                    <a:pt x="8" y="4"/>
                  </a:cubicBezTo>
                  <a:cubicBezTo>
                    <a:pt x="8" y="3"/>
                    <a:pt x="7" y="2"/>
                    <a:pt x="5" y="2"/>
                  </a:cubicBezTo>
                  <a:cubicBezTo>
                    <a:pt x="3" y="2"/>
                    <a:pt x="2" y="3"/>
                    <a:pt x="2" y="4"/>
                  </a:cubicBezTo>
                  <a:cubicBezTo>
                    <a:pt x="3" y="5"/>
                    <a:pt x="4" y="5"/>
                    <a:pt x="5"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823"/>
            <p:cNvSpPr>
              <a:spLocks/>
            </p:cNvSpPr>
            <p:nvPr/>
          </p:nvSpPr>
          <p:spPr bwMode="auto">
            <a:xfrm>
              <a:off x="9740750"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30 w 36"/>
                <a:gd name="T11" fmla="*/ 0 h 78"/>
                <a:gd name="T12" fmla="*/ 30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30" y="0"/>
                  </a:lnTo>
                  <a:lnTo>
                    <a:pt x="30"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824"/>
            <p:cNvSpPr>
              <a:spLocks/>
            </p:cNvSpPr>
            <p:nvPr/>
          </p:nvSpPr>
          <p:spPr bwMode="auto">
            <a:xfrm>
              <a:off x="9907438" y="6786873"/>
              <a:ext cx="208359" cy="270867"/>
            </a:xfrm>
            <a:custGeom>
              <a:avLst/>
              <a:gdLst>
                <a:gd name="T0" fmla="*/ 0 w 10"/>
                <a:gd name="T1" fmla="*/ 4 h 13"/>
                <a:gd name="T2" fmla="*/ 4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7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4" y="0"/>
                  </a:cubicBezTo>
                  <a:cubicBezTo>
                    <a:pt x="7" y="0"/>
                    <a:pt x="10" y="1"/>
                    <a:pt x="10" y="4"/>
                  </a:cubicBezTo>
                  <a:cubicBezTo>
                    <a:pt x="10" y="7"/>
                    <a:pt x="7"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2" y="6"/>
                    <a:pt x="5" y="6"/>
                  </a:cubicBezTo>
                  <a:cubicBezTo>
                    <a:pt x="6" y="6"/>
                    <a:pt x="7" y="5"/>
                    <a:pt x="7" y="4"/>
                  </a:cubicBezTo>
                  <a:cubicBezTo>
                    <a:pt x="7" y="3"/>
                    <a:pt x="6" y="2"/>
                    <a:pt x="5" y="2"/>
                  </a:cubicBezTo>
                  <a:cubicBezTo>
                    <a:pt x="3"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825"/>
            <p:cNvSpPr>
              <a:spLocks/>
            </p:cNvSpPr>
            <p:nvPr/>
          </p:nvSpPr>
          <p:spPr bwMode="auto">
            <a:xfrm>
              <a:off x="10136633" y="6786873"/>
              <a:ext cx="208359" cy="270867"/>
            </a:xfrm>
            <a:custGeom>
              <a:avLst/>
              <a:gdLst>
                <a:gd name="T0" fmla="*/ 3 w 10"/>
                <a:gd name="T1" fmla="*/ 7 h 13"/>
                <a:gd name="T2" fmla="*/ 3 w 10"/>
                <a:gd name="T3" fmla="*/ 5 h 13"/>
                <a:gd name="T4" fmla="*/ 5 w 10"/>
                <a:gd name="T5" fmla="*/ 5 h 13"/>
                <a:gd name="T6" fmla="*/ 8 w 10"/>
                <a:gd name="T7" fmla="*/ 4 h 13"/>
                <a:gd name="T8" fmla="*/ 5 w 10"/>
                <a:gd name="T9" fmla="*/ 2 h 13"/>
                <a:gd name="T10" fmla="*/ 2 w 10"/>
                <a:gd name="T11" fmla="*/ 4 h 13"/>
                <a:gd name="T12" fmla="*/ 0 w 10"/>
                <a:gd name="T13" fmla="*/ 4 h 13"/>
                <a:gd name="T14" fmla="*/ 5 w 10"/>
                <a:gd name="T15" fmla="*/ 0 h 13"/>
                <a:gd name="T16" fmla="*/ 10 w 10"/>
                <a:gd name="T17" fmla="*/ 4 h 13"/>
                <a:gd name="T18" fmla="*/ 8 w 10"/>
                <a:gd name="T19" fmla="*/ 6 h 13"/>
                <a:gd name="T20" fmla="*/ 10 w 10"/>
                <a:gd name="T21" fmla="*/ 9 h 13"/>
                <a:gd name="T22" fmla="*/ 5 w 10"/>
                <a:gd name="T23" fmla="*/ 13 h 13"/>
                <a:gd name="T24" fmla="*/ 0 w 10"/>
                <a:gd name="T25" fmla="*/ 9 h 13"/>
                <a:gd name="T26" fmla="*/ 2 w 10"/>
                <a:gd name="T27" fmla="*/ 9 h 13"/>
                <a:gd name="T28" fmla="*/ 5 w 10"/>
                <a:gd name="T29" fmla="*/ 11 h 13"/>
                <a:gd name="T30" fmla="*/ 8 w 10"/>
                <a:gd name="T31" fmla="*/ 9 h 13"/>
                <a:gd name="T32" fmla="*/ 5 w 10"/>
                <a:gd name="T33" fmla="*/ 7 h 13"/>
                <a:gd name="T34" fmla="*/ 3 w 10"/>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3">
                  <a:moveTo>
                    <a:pt x="3" y="7"/>
                  </a:moveTo>
                  <a:cubicBezTo>
                    <a:pt x="3" y="5"/>
                    <a:pt x="3" y="5"/>
                    <a:pt x="3" y="5"/>
                  </a:cubicBezTo>
                  <a:cubicBezTo>
                    <a:pt x="5" y="5"/>
                    <a:pt x="5" y="5"/>
                    <a:pt x="5" y="5"/>
                  </a:cubicBezTo>
                  <a:cubicBezTo>
                    <a:pt x="6" y="5"/>
                    <a:pt x="8" y="5"/>
                    <a:pt x="8" y="4"/>
                  </a:cubicBezTo>
                  <a:cubicBezTo>
                    <a:pt x="8" y="3"/>
                    <a:pt x="7" y="2"/>
                    <a:pt x="5" y="2"/>
                  </a:cubicBezTo>
                  <a:cubicBezTo>
                    <a:pt x="4" y="2"/>
                    <a:pt x="2" y="3"/>
                    <a:pt x="2" y="4"/>
                  </a:cubicBezTo>
                  <a:cubicBezTo>
                    <a:pt x="0" y="4"/>
                    <a:pt x="0" y="4"/>
                    <a:pt x="0" y="4"/>
                  </a:cubicBezTo>
                  <a:cubicBezTo>
                    <a:pt x="0" y="1"/>
                    <a:pt x="3" y="0"/>
                    <a:pt x="5" y="0"/>
                  </a:cubicBezTo>
                  <a:cubicBezTo>
                    <a:pt x="7" y="0"/>
                    <a:pt x="10" y="1"/>
                    <a:pt x="10" y="4"/>
                  </a:cubicBezTo>
                  <a:cubicBezTo>
                    <a:pt x="10" y="5"/>
                    <a:pt x="9" y="6"/>
                    <a:pt x="8" y="6"/>
                  </a:cubicBezTo>
                  <a:cubicBezTo>
                    <a:pt x="9" y="7"/>
                    <a:pt x="10" y="8"/>
                    <a:pt x="10" y="9"/>
                  </a:cubicBezTo>
                  <a:cubicBezTo>
                    <a:pt x="10" y="12"/>
                    <a:pt x="7" y="13"/>
                    <a:pt x="5" y="13"/>
                  </a:cubicBezTo>
                  <a:cubicBezTo>
                    <a:pt x="3" y="13"/>
                    <a:pt x="0" y="12"/>
                    <a:pt x="0" y="9"/>
                  </a:cubicBezTo>
                  <a:cubicBezTo>
                    <a:pt x="2" y="9"/>
                    <a:pt x="2" y="9"/>
                    <a:pt x="2" y="9"/>
                  </a:cubicBezTo>
                  <a:cubicBezTo>
                    <a:pt x="2" y="10"/>
                    <a:pt x="4" y="11"/>
                    <a:pt x="5" y="11"/>
                  </a:cubicBezTo>
                  <a:cubicBezTo>
                    <a:pt x="6" y="11"/>
                    <a:pt x="8" y="10"/>
                    <a:pt x="8" y="9"/>
                  </a:cubicBezTo>
                  <a:cubicBezTo>
                    <a:pt x="8" y="8"/>
                    <a:pt x="7" y="7"/>
                    <a:pt x="5" y="7"/>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826"/>
            <p:cNvSpPr>
              <a:spLocks noEditPoints="1"/>
            </p:cNvSpPr>
            <p:nvPr/>
          </p:nvSpPr>
          <p:spPr bwMode="auto">
            <a:xfrm>
              <a:off x="10390138" y="6786873"/>
              <a:ext cx="229195" cy="270867"/>
            </a:xfrm>
            <a:custGeom>
              <a:avLst/>
              <a:gdLst>
                <a:gd name="T0" fmla="*/ 54 w 66"/>
                <a:gd name="T1" fmla="*/ 0 h 78"/>
                <a:gd name="T2" fmla="*/ 54 w 66"/>
                <a:gd name="T3" fmla="*/ 48 h 78"/>
                <a:gd name="T4" fmla="*/ 66 w 66"/>
                <a:gd name="T5" fmla="*/ 48 h 78"/>
                <a:gd name="T6" fmla="*/ 66 w 66"/>
                <a:gd name="T7" fmla="*/ 60 h 78"/>
                <a:gd name="T8" fmla="*/ 54 w 66"/>
                <a:gd name="T9" fmla="*/ 60 h 78"/>
                <a:gd name="T10" fmla="*/ 54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54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54" y="0"/>
                  </a:moveTo>
                  <a:lnTo>
                    <a:pt x="54" y="48"/>
                  </a:lnTo>
                  <a:lnTo>
                    <a:pt x="66" y="48"/>
                  </a:lnTo>
                  <a:lnTo>
                    <a:pt x="66" y="60"/>
                  </a:lnTo>
                  <a:lnTo>
                    <a:pt x="54" y="60"/>
                  </a:lnTo>
                  <a:lnTo>
                    <a:pt x="54" y="78"/>
                  </a:lnTo>
                  <a:lnTo>
                    <a:pt x="42" y="78"/>
                  </a:lnTo>
                  <a:lnTo>
                    <a:pt x="42" y="60"/>
                  </a:lnTo>
                  <a:lnTo>
                    <a:pt x="0" y="60"/>
                  </a:lnTo>
                  <a:lnTo>
                    <a:pt x="0" y="48"/>
                  </a:lnTo>
                  <a:lnTo>
                    <a:pt x="36" y="0"/>
                  </a:lnTo>
                  <a:lnTo>
                    <a:pt x="54"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27"/>
            <p:cNvSpPr>
              <a:spLocks/>
            </p:cNvSpPr>
            <p:nvPr/>
          </p:nvSpPr>
          <p:spPr bwMode="auto">
            <a:xfrm>
              <a:off x="7823844" y="6036780"/>
              <a:ext cx="395883" cy="229195"/>
            </a:xfrm>
            <a:custGeom>
              <a:avLst/>
              <a:gdLst>
                <a:gd name="T0" fmla="*/ 0 w 19"/>
                <a:gd name="T1" fmla="*/ 0 h 11"/>
                <a:gd name="T2" fmla="*/ 0 w 19"/>
                <a:gd name="T3" fmla="*/ 5 h 11"/>
                <a:gd name="T4" fmla="*/ 0 w 19"/>
                <a:gd name="T5" fmla="*/ 7 h 11"/>
                <a:gd name="T6" fmla="*/ 5 w 19"/>
                <a:gd name="T7" fmla="*/ 11 h 11"/>
                <a:gd name="T8" fmla="*/ 19 w 19"/>
                <a:gd name="T9" fmla="*/ 11 h 11"/>
                <a:gd name="T10" fmla="*/ 19 w 19"/>
                <a:gd name="T11" fmla="*/ 0 h 11"/>
                <a:gd name="T12" fmla="*/ 0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0" y="0"/>
                  </a:moveTo>
                  <a:cubicBezTo>
                    <a:pt x="0" y="2"/>
                    <a:pt x="0" y="4"/>
                    <a:pt x="0" y="5"/>
                  </a:cubicBezTo>
                  <a:cubicBezTo>
                    <a:pt x="0" y="6"/>
                    <a:pt x="0" y="6"/>
                    <a:pt x="0" y="7"/>
                  </a:cubicBezTo>
                  <a:cubicBezTo>
                    <a:pt x="0" y="9"/>
                    <a:pt x="2" y="11"/>
                    <a:pt x="5" y="11"/>
                  </a:cubicBezTo>
                  <a:cubicBezTo>
                    <a:pt x="10" y="11"/>
                    <a:pt x="14" y="11"/>
                    <a:pt x="19" y="11"/>
                  </a:cubicBezTo>
                  <a:cubicBezTo>
                    <a:pt x="19" y="0"/>
                    <a:pt x="19" y="0"/>
                    <a:pt x="19" y="0"/>
                  </a:cubicBezTo>
                  <a:lnTo>
                    <a:pt x="0"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28"/>
            <p:cNvSpPr>
              <a:spLocks/>
            </p:cNvSpPr>
            <p:nvPr/>
          </p:nvSpPr>
          <p:spPr bwMode="auto">
            <a:xfrm>
              <a:off x="8261399" y="5765912"/>
              <a:ext cx="395883" cy="500063"/>
            </a:xfrm>
            <a:custGeom>
              <a:avLst/>
              <a:gdLst>
                <a:gd name="T0" fmla="*/ 0 w 19"/>
                <a:gd name="T1" fmla="*/ 8 h 24"/>
                <a:gd name="T2" fmla="*/ 10 w 19"/>
                <a:gd name="T3" fmla="*/ 8 h 24"/>
                <a:gd name="T4" fmla="*/ 10 w 19"/>
                <a:gd name="T5" fmla="*/ 9 h 24"/>
                <a:gd name="T6" fmla="*/ 0 w 19"/>
                <a:gd name="T7" fmla="*/ 9 h 24"/>
                <a:gd name="T8" fmla="*/ 0 w 19"/>
                <a:gd name="T9" fmla="*/ 24 h 24"/>
                <a:gd name="T10" fmla="*/ 13 w 19"/>
                <a:gd name="T11" fmla="*/ 24 h 24"/>
                <a:gd name="T12" fmla="*/ 15 w 19"/>
                <a:gd name="T13" fmla="*/ 23 h 24"/>
                <a:gd name="T14" fmla="*/ 19 w 19"/>
                <a:gd name="T15" fmla="*/ 18 h 24"/>
                <a:gd name="T16" fmla="*/ 19 w 19"/>
                <a:gd name="T17" fmla="*/ 0 h 24"/>
                <a:gd name="T18" fmla="*/ 0 w 19"/>
                <a:gd name="T19" fmla="*/ 0 h 24"/>
                <a:gd name="T20" fmla="*/ 0 w 19"/>
                <a:gd name="T21"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4">
                  <a:moveTo>
                    <a:pt x="0" y="8"/>
                  </a:moveTo>
                  <a:cubicBezTo>
                    <a:pt x="10" y="8"/>
                    <a:pt x="10" y="8"/>
                    <a:pt x="10" y="8"/>
                  </a:cubicBezTo>
                  <a:cubicBezTo>
                    <a:pt x="10" y="9"/>
                    <a:pt x="10" y="9"/>
                    <a:pt x="10" y="9"/>
                  </a:cubicBezTo>
                  <a:cubicBezTo>
                    <a:pt x="0" y="9"/>
                    <a:pt x="0" y="9"/>
                    <a:pt x="0" y="9"/>
                  </a:cubicBezTo>
                  <a:cubicBezTo>
                    <a:pt x="0" y="24"/>
                    <a:pt x="0" y="24"/>
                    <a:pt x="0" y="24"/>
                  </a:cubicBezTo>
                  <a:cubicBezTo>
                    <a:pt x="4" y="24"/>
                    <a:pt x="9" y="24"/>
                    <a:pt x="13" y="24"/>
                  </a:cubicBezTo>
                  <a:cubicBezTo>
                    <a:pt x="14" y="24"/>
                    <a:pt x="14" y="24"/>
                    <a:pt x="15" y="23"/>
                  </a:cubicBezTo>
                  <a:cubicBezTo>
                    <a:pt x="17" y="23"/>
                    <a:pt x="19" y="21"/>
                    <a:pt x="19" y="18"/>
                  </a:cubicBezTo>
                  <a:cubicBezTo>
                    <a:pt x="19" y="12"/>
                    <a:pt x="19" y="6"/>
                    <a:pt x="19" y="0"/>
                  </a:cubicBezTo>
                  <a:cubicBezTo>
                    <a:pt x="0" y="0"/>
                    <a:pt x="0" y="0"/>
                    <a:pt x="0" y="0"/>
                  </a:cubicBezTo>
                  <a:lnTo>
                    <a:pt x="0" y="8"/>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829"/>
            <p:cNvSpPr>
              <a:spLocks/>
            </p:cNvSpPr>
            <p:nvPr/>
          </p:nvSpPr>
          <p:spPr bwMode="auto">
            <a:xfrm>
              <a:off x="8053039" y="5411702"/>
              <a:ext cx="354211" cy="312539"/>
            </a:xfrm>
            <a:custGeom>
              <a:avLst/>
              <a:gdLst>
                <a:gd name="T0" fmla="*/ 17 w 17"/>
                <a:gd name="T1" fmla="*/ 15 h 15"/>
                <a:gd name="T2" fmla="*/ 17 w 17"/>
                <a:gd name="T3" fmla="*/ 0 h 15"/>
                <a:gd name="T4" fmla="*/ 9 w 17"/>
                <a:gd name="T5" fmla="*/ 0 h 15"/>
                <a:gd name="T6" fmla="*/ 0 w 17"/>
                <a:gd name="T7" fmla="*/ 0 h 15"/>
                <a:gd name="T8" fmla="*/ 0 w 17"/>
                <a:gd name="T9" fmla="*/ 15 h 15"/>
                <a:gd name="T10" fmla="*/ 17 w 17"/>
                <a:gd name="T11" fmla="*/ 15 h 15"/>
              </a:gdLst>
              <a:ahLst/>
              <a:cxnLst>
                <a:cxn ang="0">
                  <a:pos x="T0" y="T1"/>
                </a:cxn>
                <a:cxn ang="0">
                  <a:pos x="T2" y="T3"/>
                </a:cxn>
                <a:cxn ang="0">
                  <a:pos x="T4" y="T5"/>
                </a:cxn>
                <a:cxn ang="0">
                  <a:pos x="T6" y="T7"/>
                </a:cxn>
                <a:cxn ang="0">
                  <a:pos x="T8" y="T9"/>
                </a:cxn>
                <a:cxn ang="0">
                  <a:pos x="T10" y="T11"/>
                </a:cxn>
              </a:cxnLst>
              <a:rect l="0" t="0" r="r" b="b"/>
              <a:pathLst>
                <a:path w="17" h="15">
                  <a:moveTo>
                    <a:pt x="17" y="15"/>
                  </a:moveTo>
                  <a:cubicBezTo>
                    <a:pt x="17" y="0"/>
                    <a:pt x="17" y="0"/>
                    <a:pt x="17" y="0"/>
                  </a:cubicBezTo>
                  <a:cubicBezTo>
                    <a:pt x="14" y="0"/>
                    <a:pt x="11" y="0"/>
                    <a:pt x="9" y="0"/>
                  </a:cubicBezTo>
                  <a:cubicBezTo>
                    <a:pt x="6" y="0"/>
                    <a:pt x="3" y="0"/>
                    <a:pt x="0" y="0"/>
                  </a:cubicBezTo>
                  <a:cubicBezTo>
                    <a:pt x="0" y="15"/>
                    <a:pt x="0" y="15"/>
                    <a:pt x="0" y="15"/>
                  </a:cubicBezTo>
                  <a:lnTo>
                    <a:pt x="17"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830"/>
            <p:cNvSpPr>
              <a:spLocks/>
            </p:cNvSpPr>
            <p:nvPr/>
          </p:nvSpPr>
          <p:spPr bwMode="auto">
            <a:xfrm>
              <a:off x="7823844" y="5765912"/>
              <a:ext cx="395883" cy="250031"/>
            </a:xfrm>
            <a:custGeom>
              <a:avLst/>
              <a:gdLst>
                <a:gd name="T0" fmla="*/ 19 w 19"/>
                <a:gd name="T1" fmla="*/ 0 h 12"/>
                <a:gd name="T2" fmla="*/ 0 w 19"/>
                <a:gd name="T3" fmla="*/ 0 h 12"/>
                <a:gd name="T4" fmla="*/ 0 w 19"/>
                <a:gd name="T5" fmla="*/ 12 h 12"/>
                <a:gd name="T6" fmla="*/ 19 w 19"/>
                <a:gd name="T7" fmla="*/ 12 h 12"/>
                <a:gd name="T8" fmla="*/ 19 w 19"/>
                <a:gd name="T9" fmla="*/ 0 h 12"/>
              </a:gdLst>
              <a:ahLst/>
              <a:cxnLst>
                <a:cxn ang="0">
                  <a:pos x="T0" y="T1"/>
                </a:cxn>
                <a:cxn ang="0">
                  <a:pos x="T2" y="T3"/>
                </a:cxn>
                <a:cxn ang="0">
                  <a:pos x="T4" y="T5"/>
                </a:cxn>
                <a:cxn ang="0">
                  <a:pos x="T6" y="T7"/>
                </a:cxn>
                <a:cxn ang="0">
                  <a:pos x="T8" y="T9"/>
                </a:cxn>
              </a:cxnLst>
              <a:rect l="0" t="0" r="r" b="b"/>
              <a:pathLst>
                <a:path w="19" h="12">
                  <a:moveTo>
                    <a:pt x="19" y="0"/>
                  </a:moveTo>
                  <a:cubicBezTo>
                    <a:pt x="0" y="0"/>
                    <a:pt x="0" y="0"/>
                    <a:pt x="0" y="0"/>
                  </a:cubicBezTo>
                  <a:cubicBezTo>
                    <a:pt x="0" y="4"/>
                    <a:pt x="0" y="8"/>
                    <a:pt x="0" y="12"/>
                  </a:cubicBezTo>
                  <a:cubicBezTo>
                    <a:pt x="19" y="12"/>
                    <a:pt x="19" y="12"/>
                    <a:pt x="19" y="12"/>
                  </a:cubicBezTo>
                  <a:lnTo>
                    <a:pt x="1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831"/>
            <p:cNvSpPr>
              <a:spLocks/>
            </p:cNvSpPr>
            <p:nvPr/>
          </p:nvSpPr>
          <p:spPr bwMode="auto">
            <a:xfrm>
              <a:off x="7823844" y="5411702"/>
              <a:ext cx="187523" cy="312539"/>
            </a:xfrm>
            <a:custGeom>
              <a:avLst/>
              <a:gdLst>
                <a:gd name="T0" fmla="*/ 9 w 9"/>
                <a:gd name="T1" fmla="*/ 0 h 15"/>
                <a:gd name="T2" fmla="*/ 5 w 9"/>
                <a:gd name="T3" fmla="*/ 0 h 15"/>
                <a:gd name="T4" fmla="*/ 3 w 9"/>
                <a:gd name="T5" fmla="*/ 1 h 15"/>
                <a:gd name="T6" fmla="*/ 0 w 9"/>
                <a:gd name="T7" fmla="*/ 6 h 15"/>
                <a:gd name="T8" fmla="*/ 0 w 9"/>
                <a:gd name="T9" fmla="*/ 15 h 15"/>
                <a:gd name="T10" fmla="*/ 9 w 9"/>
                <a:gd name="T11" fmla="*/ 15 h 15"/>
                <a:gd name="T12" fmla="*/ 9 w 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9" h="15">
                  <a:moveTo>
                    <a:pt x="9" y="0"/>
                  </a:moveTo>
                  <a:cubicBezTo>
                    <a:pt x="8" y="0"/>
                    <a:pt x="7" y="0"/>
                    <a:pt x="5" y="0"/>
                  </a:cubicBezTo>
                  <a:cubicBezTo>
                    <a:pt x="5" y="0"/>
                    <a:pt x="4" y="0"/>
                    <a:pt x="3" y="1"/>
                  </a:cubicBezTo>
                  <a:cubicBezTo>
                    <a:pt x="1" y="1"/>
                    <a:pt x="0" y="3"/>
                    <a:pt x="0" y="6"/>
                  </a:cubicBezTo>
                  <a:cubicBezTo>
                    <a:pt x="0" y="9"/>
                    <a:pt x="0" y="12"/>
                    <a:pt x="0" y="15"/>
                  </a:cubicBezTo>
                  <a:cubicBezTo>
                    <a:pt x="9" y="15"/>
                    <a:pt x="9" y="15"/>
                    <a:pt x="9" y="15"/>
                  </a:cubicBezTo>
                  <a:lnTo>
                    <a:pt x="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32"/>
            <p:cNvSpPr>
              <a:spLocks/>
            </p:cNvSpPr>
            <p:nvPr/>
          </p:nvSpPr>
          <p:spPr bwMode="auto">
            <a:xfrm>
              <a:off x="8448922" y="5411702"/>
              <a:ext cx="208359" cy="312539"/>
            </a:xfrm>
            <a:custGeom>
              <a:avLst/>
              <a:gdLst>
                <a:gd name="T0" fmla="*/ 10 w 10"/>
                <a:gd name="T1" fmla="*/ 15 h 15"/>
                <a:gd name="T2" fmla="*/ 10 w 10"/>
                <a:gd name="T3" fmla="*/ 6 h 15"/>
                <a:gd name="T4" fmla="*/ 10 w 10"/>
                <a:gd name="T5" fmla="*/ 4 h 15"/>
                <a:gd name="T6" fmla="*/ 4 w 10"/>
                <a:gd name="T7" fmla="*/ 0 h 15"/>
                <a:gd name="T8" fmla="*/ 0 w 10"/>
                <a:gd name="T9" fmla="*/ 0 h 15"/>
                <a:gd name="T10" fmla="*/ 0 w 10"/>
                <a:gd name="T11" fmla="*/ 15 h 15"/>
                <a:gd name="T12" fmla="*/ 10 w 10"/>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0" y="15"/>
                  </a:moveTo>
                  <a:cubicBezTo>
                    <a:pt x="10" y="12"/>
                    <a:pt x="10" y="9"/>
                    <a:pt x="10" y="6"/>
                  </a:cubicBezTo>
                  <a:cubicBezTo>
                    <a:pt x="10" y="5"/>
                    <a:pt x="10" y="5"/>
                    <a:pt x="10" y="4"/>
                  </a:cubicBezTo>
                  <a:cubicBezTo>
                    <a:pt x="9" y="2"/>
                    <a:pt x="7" y="0"/>
                    <a:pt x="4" y="0"/>
                  </a:cubicBezTo>
                  <a:cubicBezTo>
                    <a:pt x="3" y="0"/>
                    <a:pt x="1" y="0"/>
                    <a:pt x="0" y="0"/>
                  </a:cubicBezTo>
                  <a:cubicBezTo>
                    <a:pt x="0" y="15"/>
                    <a:pt x="0" y="15"/>
                    <a:pt x="0" y="15"/>
                  </a:cubicBezTo>
                  <a:lnTo>
                    <a:pt x="10"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33"/>
            <p:cNvSpPr>
              <a:spLocks/>
            </p:cNvSpPr>
            <p:nvPr/>
          </p:nvSpPr>
          <p:spPr bwMode="auto">
            <a:xfrm>
              <a:off x="8886477" y="5640897"/>
              <a:ext cx="354211" cy="520898"/>
            </a:xfrm>
            <a:custGeom>
              <a:avLst/>
              <a:gdLst>
                <a:gd name="T0" fmla="*/ 17 w 17"/>
                <a:gd name="T1" fmla="*/ 22 h 25"/>
                <a:gd name="T2" fmla="*/ 10 w 17"/>
                <a:gd name="T3" fmla="*/ 25 h 25"/>
                <a:gd name="T4" fmla="*/ 0 w 17"/>
                <a:gd name="T5" fmla="*/ 13 h 25"/>
                <a:gd name="T6" fmla="*/ 10 w 17"/>
                <a:gd name="T7" fmla="*/ 0 h 25"/>
                <a:gd name="T8" fmla="*/ 17 w 17"/>
                <a:gd name="T9" fmla="*/ 4 h 25"/>
                <a:gd name="T10" fmla="*/ 15 w 17"/>
                <a:gd name="T11" fmla="*/ 7 h 25"/>
                <a:gd name="T12" fmla="*/ 10 w 17"/>
                <a:gd name="T13" fmla="*/ 4 h 25"/>
                <a:gd name="T14" fmla="*/ 4 w 17"/>
                <a:gd name="T15" fmla="*/ 13 h 25"/>
                <a:gd name="T16" fmla="*/ 10 w 17"/>
                <a:gd name="T17" fmla="*/ 21 h 25"/>
                <a:gd name="T18" fmla="*/ 15 w 17"/>
                <a:gd name="T19" fmla="*/ 19 h 25"/>
                <a:gd name="T20" fmla="*/ 17 w 17"/>
                <a:gd name="T21"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17" y="22"/>
                  </a:moveTo>
                  <a:cubicBezTo>
                    <a:pt x="15" y="24"/>
                    <a:pt x="13" y="25"/>
                    <a:pt x="10" y="25"/>
                  </a:cubicBezTo>
                  <a:cubicBezTo>
                    <a:pt x="3" y="25"/>
                    <a:pt x="0" y="19"/>
                    <a:pt x="0" y="13"/>
                  </a:cubicBezTo>
                  <a:cubicBezTo>
                    <a:pt x="0" y="7"/>
                    <a:pt x="3" y="0"/>
                    <a:pt x="10" y="0"/>
                  </a:cubicBezTo>
                  <a:cubicBezTo>
                    <a:pt x="13" y="0"/>
                    <a:pt x="15" y="1"/>
                    <a:pt x="17" y="4"/>
                  </a:cubicBezTo>
                  <a:cubicBezTo>
                    <a:pt x="15" y="7"/>
                    <a:pt x="15" y="7"/>
                    <a:pt x="15" y="7"/>
                  </a:cubicBezTo>
                  <a:cubicBezTo>
                    <a:pt x="14" y="5"/>
                    <a:pt x="12" y="4"/>
                    <a:pt x="10" y="4"/>
                  </a:cubicBezTo>
                  <a:cubicBezTo>
                    <a:pt x="6" y="4"/>
                    <a:pt x="4" y="9"/>
                    <a:pt x="4" y="13"/>
                  </a:cubicBezTo>
                  <a:cubicBezTo>
                    <a:pt x="4" y="17"/>
                    <a:pt x="6" y="21"/>
                    <a:pt x="10" y="21"/>
                  </a:cubicBezTo>
                  <a:cubicBezTo>
                    <a:pt x="12" y="21"/>
                    <a:pt x="14" y="20"/>
                    <a:pt x="15" y="19"/>
                  </a:cubicBezTo>
                  <a:lnTo>
                    <a:pt x="1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834"/>
            <p:cNvSpPr>
              <a:spLocks noEditPoints="1"/>
            </p:cNvSpPr>
            <p:nvPr/>
          </p:nvSpPr>
          <p:spPr bwMode="auto">
            <a:xfrm>
              <a:off x="9240688" y="5661733"/>
              <a:ext cx="416719" cy="500063"/>
            </a:xfrm>
            <a:custGeom>
              <a:avLst/>
              <a:gdLst>
                <a:gd name="T0" fmla="*/ 90 w 120"/>
                <a:gd name="T1" fmla="*/ 114 h 144"/>
                <a:gd name="T2" fmla="*/ 30 w 120"/>
                <a:gd name="T3" fmla="*/ 114 h 144"/>
                <a:gd name="T4" fmla="*/ 18 w 120"/>
                <a:gd name="T5" fmla="*/ 144 h 144"/>
                <a:gd name="T6" fmla="*/ 0 w 120"/>
                <a:gd name="T7" fmla="*/ 144 h 144"/>
                <a:gd name="T8" fmla="*/ 48 w 120"/>
                <a:gd name="T9" fmla="*/ 0 h 144"/>
                <a:gd name="T10" fmla="*/ 72 w 120"/>
                <a:gd name="T11" fmla="*/ 0 h 144"/>
                <a:gd name="T12" fmla="*/ 120 w 120"/>
                <a:gd name="T13" fmla="*/ 144 h 144"/>
                <a:gd name="T14" fmla="*/ 96 w 120"/>
                <a:gd name="T15" fmla="*/ 144 h 144"/>
                <a:gd name="T16" fmla="*/ 90 w 120"/>
                <a:gd name="T17" fmla="*/ 114 h 144"/>
                <a:gd name="T18" fmla="*/ 60 w 120"/>
                <a:gd name="T19" fmla="*/ 30 h 144"/>
                <a:gd name="T20" fmla="*/ 36 w 120"/>
                <a:gd name="T21" fmla="*/ 90 h 144"/>
                <a:gd name="T22" fmla="*/ 78 w 120"/>
                <a:gd name="T23" fmla="*/ 90 h 144"/>
                <a:gd name="T24" fmla="*/ 60 w 120"/>
                <a:gd name="T25" fmla="*/ 3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44">
                  <a:moveTo>
                    <a:pt x="90" y="114"/>
                  </a:moveTo>
                  <a:lnTo>
                    <a:pt x="30" y="114"/>
                  </a:lnTo>
                  <a:lnTo>
                    <a:pt x="18" y="144"/>
                  </a:lnTo>
                  <a:lnTo>
                    <a:pt x="0" y="144"/>
                  </a:lnTo>
                  <a:lnTo>
                    <a:pt x="48" y="0"/>
                  </a:lnTo>
                  <a:lnTo>
                    <a:pt x="72" y="0"/>
                  </a:lnTo>
                  <a:lnTo>
                    <a:pt x="120" y="144"/>
                  </a:lnTo>
                  <a:lnTo>
                    <a:pt x="96" y="144"/>
                  </a:lnTo>
                  <a:lnTo>
                    <a:pt x="90" y="114"/>
                  </a:lnTo>
                  <a:close/>
                  <a:moveTo>
                    <a:pt x="60" y="30"/>
                  </a:moveTo>
                  <a:lnTo>
                    <a:pt x="36" y="90"/>
                  </a:lnTo>
                  <a:lnTo>
                    <a:pt x="78" y="90"/>
                  </a:lnTo>
                  <a:lnTo>
                    <a:pt x="6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835"/>
            <p:cNvSpPr>
              <a:spLocks noEditPoints="1"/>
            </p:cNvSpPr>
            <p:nvPr/>
          </p:nvSpPr>
          <p:spPr bwMode="auto">
            <a:xfrm>
              <a:off x="9699078" y="5661733"/>
              <a:ext cx="333375" cy="500063"/>
            </a:xfrm>
            <a:custGeom>
              <a:avLst/>
              <a:gdLst>
                <a:gd name="T0" fmla="*/ 16 w 16"/>
                <a:gd name="T1" fmla="*/ 24 h 24"/>
                <a:gd name="T2" fmla="*/ 12 w 16"/>
                <a:gd name="T3" fmla="*/ 24 h 24"/>
                <a:gd name="T4" fmla="*/ 7 w 16"/>
                <a:gd name="T5" fmla="*/ 16 h 24"/>
                <a:gd name="T6" fmla="*/ 3 w 16"/>
                <a:gd name="T7" fmla="*/ 16 h 24"/>
                <a:gd name="T8" fmla="*/ 3 w 16"/>
                <a:gd name="T9" fmla="*/ 24 h 24"/>
                <a:gd name="T10" fmla="*/ 0 w 16"/>
                <a:gd name="T11" fmla="*/ 24 h 24"/>
                <a:gd name="T12" fmla="*/ 0 w 16"/>
                <a:gd name="T13" fmla="*/ 0 h 24"/>
                <a:gd name="T14" fmla="*/ 9 w 16"/>
                <a:gd name="T15" fmla="*/ 0 h 24"/>
                <a:gd name="T16" fmla="*/ 16 w 16"/>
                <a:gd name="T17" fmla="*/ 8 h 24"/>
                <a:gd name="T18" fmla="*/ 11 w 16"/>
                <a:gd name="T19" fmla="*/ 15 h 24"/>
                <a:gd name="T20" fmla="*/ 16 w 16"/>
                <a:gd name="T21" fmla="*/ 23 h 24"/>
                <a:gd name="T22" fmla="*/ 16 w 16"/>
                <a:gd name="T23" fmla="*/ 24 h 24"/>
                <a:gd name="T24" fmla="*/ 3 w 16"/>
                <a:gd name="T25" fmla="*/ 4 h 24"/>
                <a:gd name="T26" fmla="*/ 3 w 16"/>
                <a:gd name="T27" fmla="*/ 12 h 24"/>
                <a:gd name="T28" fmla="*/ 9 w 16"/>
                <a:gd name="T29" fmla="*/ 12 h 24"/>
                <a:gd name="T30" fmla="*/ 12 w 16"/>
                <a:gd name="T31" fmla="*/ 8 h 24"/>
                <a:gd name="T32" fmla="*/ 9 w 16"/>
                <a:gd name="T33" fmla="*/ 4 h 24"/>
                <a:gd name="T34" fmla="*/ 3 w 16"/>
                <a:gd name="T3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24">
                  <a:moveTo>
                    <a:pt x="16" y="24"/>
                  </a:moveTo>
                  <a:cubicBezTo>
                    <a:pt x="12" y="24"/>
                    <a:pt x="12" y="24"/>
                    <a:pt x="12" y="24"/>
                  </a:cubicBezTo>
                  <a:cubicBezTo>
                    <a:pt x="7" y="16"/>
                    <a:pt x="7" y="16"/>
                    <a:pt x="7" y="16"/>
                  </a:cubicBezTo>
                  <a:cubicBezTo>
                    <a:pt x="3" y="16"/>
                    <a:pt x="3" y="16"/>
                    <a:pt x="3" y="16"/>
                  </a:cubicBezTo>
                  <a:cubicBezTo>
                    <a:pt x="3" y="24"/>
                    <a:pt x="3" y="24"/>
                    <a:pt x="3" y="24"/>
                  </a:cubicBezTo>
                  <a:cubicBezTo>
                    <a:pt x="0" y="24"/>
                    <a:pt x="0" y="24"/>
                    <a:pt x="0" y="24"/>
                  </a:cubicBezTo>
                  <a:cubicBezTo>
                    <a:pt x="0" y="0"/>
                    <a:pt x="0" y="0"/>
                    <a:pt x="0" y="0"/>
                  </a:cubicBezTo>
                  <a:cubicBezTo>
                    <a:pt x="3" y="0"/>
                    <a:pt x="6" y="0"/>
                    <a:pt x="9" y="0"/>
                  </a:cubicBezTo>
                  <a:cubicBezTo>
                    <a:pt x="13" y="0"/>
                    <a:pt x="16" y="3"/>
                    <a:pt x="16" y="8"/>
                  </a:cubicBezTo>
                  <a:cubicBezTo>
                    <a:pt x="16" y="11"/>
                    <a:pt x="14" y="14"/>
                    <a:pt x="11" y="15"/>
                  </a:cubicBezTo>
                  <a:cubicBezTo>
                    <a:pt x="16" y="23"/>
                    <a:pt x="16" y="23"/>
                    <a:pt x="16" y="23"/>
                  </a:cubicBezTo>
                  <a:lnTo>
                    <a:pt x="16" y="24"/>
                  </a:lnTo>
                  <a:close/>
                  <a:moveTo>
                    <a:pt x="3" y="4"/>
                  </a:moveTo>
                  <a:cubicBezTo>
                    <a:pt x="3" y="12"/>
                    <a:pt x="3" y="12"/>
                    <a:pt x="3" y="12"/>
                  </a:cubicBezTo>
                  <a:cubicBezTo>
                    <a:pt x="9" y="12"/>
                    <a:pt x="9" y="12"/>
                    <a:pt x="9" y="12"/>
                  </a:cubicBezTo>
                  <a:cubicBezTo>
                    <a:pt x="11" y="12"/>
                    <a:pt x="12" y="10"/>
                    <a:pt x="12" y="8"/>
                  </a:cubicBezTo>
                  <a:cubicBezTo>
                    <a:pt x="12" y="6"/>
                    <a:pt x="11" y="4"/>
                    <a:pt x="9" y="4"/>
                  </a:cubicBezTo>
                  <a:lnTo>
                    <a:pt x="3"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836"/>
            <p:cNvSpPr>
              <a:spLocks noEditPoints="1"/>
            </p:cNvSpPr>
            <p:nvPr/>
          </p:nvSpPr>
          <p:spPr bwMode="auto">
            <a:xfrm>
              <a:off x="10074125" y="5661733"/>
              <a:ext cx="357685" cy="500063"/>
            </a:xfrm>
            <a:custGeom>
              <a:avLst/>
              <a:gdLst>
                <a:gd name="T0" fmla="*/ 16 w 17"/>
                <a:gd name="T1" fmla="*/ 11 h 24"/>
                <a:gd name="T2" fmla="*/ 7 w 17"/>
                <a:gd name="T3" fmla="*/ 24 h 24"/>
                <a:gd name="T4" fmla="*/ 0 w 17"/>
                <a:gd name="T5" fmla="*/ 24 h 24"/>
                <a:gd name="T6" fmla="*/ 0 w 17"/>
                <a:gd name="T7" fmla="*/ 0 h 24"/>
                <a:gd name="T8" fmla="*/ 7 w 17"/>
                <a:gd name="T9" fmla="*/ 0 h 24"/>
                <a:gd name="T10" fmla="*/ 16 w 17"/>
                <a:gd name="T11" fmla="*/ 11 h 24"/>
                <a:gd name="T12" fmla="*/ 3 w 17"/>
                <a:gd name="T13" fmla="*/ 19 h 24"/>
                <a:gd name="T14" fmla="*/ 7 w 17"/>
                <a:gd name="T15" fmla="*/ 19 h 24"/>
                <a:gd name="T16" fmla="*/ 13 w 17"/>
                <a:gd name="T17" fmla="*/ 11 h 24"/>
                <a:gd name="T18" fmla="*/ 7 w 17"/>
                <a:gd name="T19" fmla="*/ 4 h 24"/>
                <a:gd name="T20" fmla="*/ 3 w 17"/>
                <a:gd name="T21" fmla="*/ 4 h 24"/>
                <a:gd name="T22" fmla="*/ 3 w 17"/>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4">
                  <a:moveTo>
                    <a:pt x="16" y="11"/>
                  </a:moveTo>
                  <a:cubicBezTo>
                    <a:pt x="17" y="18"/>
                    <a:pt x="14" y="24"/>
                    <a:pt x="7" y="24"/>
                  </a:cubicBezTo>
                  <a:cubicBezTo>
                    <a:pt x="5" y="24"/>
                    <a:pt x="2" y="24"/>
                    <a:pt x="0" y="24"/>
                  </a:cubicBezTo>
                  <a:cubicBezTo>
                    <a:pt x="0" y="0"/>
                    <a:pt x="0" y="0"/>
                    <a:pt x="0" y="0"/>
                  </a:cubicBezTo>
                  <a:cubicBezTo>
                    <a:pt x="2" y="0"/>
                    <a:pt x="5" y="0"/>
                    <a:pt x="7" y="0"/>
                  </a:cubicBezTo>
                  <a:cubicBezTo>
                    <a:pt x="14" y="0"/>
                    <a:pt x="16" y="6"/>
                    <a:pt x="16" y="11"/>
                  </a:cubicBezTo>
                  <a:close/>
                  <a:moveTo>
                    <a:pt x="3" y="19"/>
                  </a:moveTo>
                  <a:cubicBezTo>
                    <a:pt x="7" y="19"/>
                    <a:pt x="7" y="19"/>
                    <a:pt x="7" y="19"/>
                  </a:cubicBezTo>
                  <a:cubicBezTo>
                    <a:pt x="11" y="19"/>
                    <a:pt x="13" y="15"/>
                    <a:pt x="13" y="11"/>
                  </a:cubicBezTo>
                  <a:cubicBezTo>
                    <a:pt x="13" y="8"/>
                    <a:pt x="11" y="4"/>
                    <a:pt x="7" y="4"/>
                  </a:cubicBezTo>
                  <a:cubicBezTo>
                    <a:pt x="3" y="4"/>
                    <a:pt x="3" y="4"/>
                    <a:pt x="3" y="4"/>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47" name="กลุ่ม 565"/>
          <p:cNvGrpSpPr/>
          <p:nvPr/>
        </p:nvGrpSpPr>
        <p:grpSpPr>
          <a:xfrm>
            <a:off x="14403707" y="3244850"/>
            <a:ext cx="7799388" cy="1936750"/>
            <a:chOff x="9235213" y="3159863"/>
            <a:chExt cx="7799388" cy="1936750"/>
          </a:xfrm>
        </p:grpSpPr>
        <p:sp>
          <p:nvSpPr>
            <p:cNvPr id="348" name="Freeform 6"/>
            <p:cNvSpPr>
              <a:spLocks/>
            </p:cNvSpPr>
            <p:nvPr/>
          </p:nvSpPr>
          <p:spPr bwMode="auto">
            <a:xfrm>
              <a:off x="9235213" y="31598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49" name="Oval 14"/>
            <p:cNvSpPr>
              <a:spLocks noChangeArrowheads="1"/>
            </p:cNvSpPr>
            <p:nvPr/>
          </p:nvSpPr>
          <p:spPr bwMode="auto">
            <a:xfrm>
              <a:off x="9463813" y="33704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0" name="TextBox 349"/>
            <p:cNvSpPr txBox="1"/>
            <p:nvPr/>
          </p:nvSpPr>
          <p:spPr bwMode="auto">
            <a:xfrm>
              <a:off x="11471190" y="33884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smtClean="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51" name="TextBox 350"/>
            <p:cNvSpPr txBox="1"/>
            <p:nvPr/>
          </p:nvSpPr>
          <p:spPr>
            <a:xfrm>
              <a:off x="11368813" y="38679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2" name="TextBox 351"/>
            <p:cNvSpPr txBox="1"/>
            <p:nvPr/>
          </p:nvSpPr>
          <p:spPr bwMode="auto">
            <a:xfrm>
              <a:off x="9904275" y="36576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2"/>
                  </a:solidFill>
                  <a:latin typeface="Lato" pitchFamily="34" charset="0"/>
                  <a:ea typeface="Lato" pitchFamily="34" charset="0"/>
                  <a:cs typeface="Lato" pitchFamily="34" charset="0"/>
                </a:rPr>
                <a:t>1</a:t>
              </a:r>
              <a:endParaRPr lang="id-ID" sz="4800" b="1" dirty="0">
                <a:solidFill>
                  <a:schemeClr val="accent2"/>
                </a:solidFill>
                <a:latin typeface="Lato" pitchFamily="34" charset="0"/>
                <a:ea typeface="Lato" pitchFamily="34" charset="0"/>
                <a:cs typeface="Lato" pitchFamily="34" charset="0"/>
              </a:endParaRPr>
            </a:p>
          </p:txBody>
        </p:sp>
      </p:grpSp>
      <p:grpSp>
        <p:nvGrpSpPr>
          <p:cNvPr id="353" name="กลุ่ม 605"/>
          <p:cNvGrpSpPr/>
          <p:nvPr/>
        </p:nvGrpSpPr>
        <p:grpSpPr>
          <a:xfrm>
            <a:off x="14420849" y="5578730"/>
            <a:ext cx="7799388" cy="1936750"/>
            <a:chOff x="9252355" y="5493743"/>
            <a:chExt cx="7799388" cy="1936750"/>
          </a:xfrm>
        </p:grpSpPr>
        <p:sp>
          <p:nvSpPr>
            <p:cNvPr id="354" name="Freeform 6"/>
            <p:cNvSpPr>
              <a:spLocks/>
            </p:cNvSpPr>
            <p:nvPr/>
          </p:nvSpPr>
          <p:spPr bwMode="auto">
            <a:xfrm>
              <a:off x="9252355" y="549374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55" name="Oval 14"/>
            <p:cNvSpPr>
              <a:spLocks noChangeArrowheads="1"/>
            </p:cNvSpPr>
            <p:nvPr/>
          </p:nvSpPr>
          <p:spPr bwMode="auto">
            <a:xfrm>
              <a:off x="9480955" y="570437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6" name="TextBox 355"/>
            <p:cNvSpPr txBox="1"/>
            <p:nvPr/>
          </p:nvSpPr>
          <p:spPr bwMode="auto">
            <a:xfrm>
              <a:off x="11488332" y="5722343"/>
              <a:ext cx="4021886" cy="1015663"/>
            </a:xfrm>
            <a:prstGeom prst="rect">
              <a:avLst/>
            </a:prstGeom>
            <a:noFill/>
          </p:spPr>
          <p:txBody>
            <a:bodyPr wrap="square">
              <a:spAutoFit/>
            </a:bodyPr>
            <a:lstStyle/>
            <a:p>
              <a:pPr defTabSz="1828434">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a:p>
              <a:pPr defTabSz="1828434" fontAlgn="auto">
                <a:spcBef>
                  <a:spcPts val="0"/>
                </a:spcBef>
                <a:spcAft>
                  <a:spcPts val="0"/>
                </a:spcAft>
                <a:defRPr/>
              </a:pPr>
              <a:endParaRPr lang="id-ID" sz="3000" b="1"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11385955" y="620183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8" name="TextBox 357"/>
            <p:cNvSpPr txBox="1"/>
            <p:nvPr/>
          </p:nvSpPr>
          <p:spPr bwMode="auto">
            <a:xfrm>
              <a:off x="9922347" y="601473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6"/>
                  </a:solidFill>
                  <a:latin typeface="Lato" pitchFamily="34" charset="0"/>
                  <a:ea typeface="Lato" pitchFamily="34" charset="0"/>
                  <a:cs typeface="Lato" pitchFamily="34" charset="0"/>
                </a:rPr>
                <a:t>2</a:t>
              </a:r>
              <a:endParaRPr lang="id-ID" sz="4800" b="1" dirty="0">
                <a:solidFill>
                  <a:schemeClr val="accent6"/>
                </a:solidFill>
                <a:latin typeface="Lato" pitchFamily="34" charset="0"/>
                <a:ea typeface="Lato" pitchFamily="34" charset="0"/>
                <a:cs typeface="Lato" pitchFamily="34" charset="0"/>
              </a:endParaRPr>
            </a:p>
          </p:txBody>
        </p:sp>
      </p:grpSp>
      <p:grpSp>
        <p:nvGrpSpPr>
          <p:cNvPr id="359" name="กลุ่ม 620"/>
          <p:cNvGrpSpPr/>
          <p:nvPr/>
        </p:nvGrpSpPr>
        <p:grpSpPr>
          <a:xfrm>
            <a:off x="14373718" y="7922422"/>
            <a:ext cx="7799388" cy="1936750"/>
            <a:chOff x="9205224" y="7837435"/>
            <a:chExt cx="7799388" cy="1936750"/>
          </a:xfrm>
        </p:grpSpPr>
        <p:sp>
          <p:nvSpPr>
            <p:cNvPr id="360" name="Freeform 6"/>
            <p:cNvSpPr>
              <a:spLocks/>
            </p:cNvSpPr>
            <p:nvPr/>
          </p:nvSpPr>
          <p:spPr bwMode="auto">
            <a:xfrm>
              <a:off x="9205224" y="783743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361" name="Oval 14"/>
            <p:cNvSpPr>
              <a:spLocks noChangeArrowheads="1"/>
            </p:cNvSpPr>
            <p:nvPr/>
          </p:nvSpPr>
          <p:spPr bwMode="auto">
            <a:xfrm>
              <a:off x="9433824" y="804807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2" name="TextBox 361"/>
            <p:cNvSpPr txBox="1"/>
            <p:nvPr/>
          </p:nvSpPr>
          <p:spPr bwMode="auto">
            <a:xfrm>
              <a:off x="11441201" y="8066035"/>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3" name="TextBox 362"/>
            <p:cNvSpPr txBox="1"/>
            <p:nvPr/>
          </p:nvSpPr>
          <p:spPr>
            <a:xfrm>
              <a:off x="11338824" y="854552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64" name="TextBox 363"/>
            <p:cNvSpPr txBox="1"/>
            <p:nvPr/>
          </p:nvSpPr>
          <p:spPr bwMode="auto">
            <a:xfrm>
              <a:off x="9861815" y="8406999"/>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3"/>
                  </a:solidFill>
                  <a:latin typeface="Lato" pitchFamily="34" charset="0"/>
                  <a:ea typeface="Lato" pitchFamily="34" charset="0"/>
                  <a:cs typeface="Lato" pitchFamily="34" charset="0"/>
                </a:rPr>
                <a:t>3</a:t>
              </a:r>
              <a:endParaRPr lang="id-ID" sz="4800" b="1" dirty="0">
                <a:solidFill>
                  <a:schemeClr val="accent3"/>
                </a:solidFill>
                <a:latin typeface="Lato" pitchFamily="34" charset="0"/>
                <a:ea typeface="Lato" pitchFamily="34" charset="0"/>
                <a:cs typeface="Lato" pitchFamily="34" charset="0"/>
              </a:endParaRPr>
            </a:p>
          </p:txBody>
        </p:sp>
      </p:grpSp>
      <p:grpSp>
        <p:nvGrpSpPr>
          <p:cNvPr id="365" name="กลุ่ม 635"/>
          <p:cNvGrpSpPr/>
          <p:nvPr/>
        </p:nvGrpSpPr>
        <p:grpSpPr>
          <a:xfrm>
            <a:off x="14403707" y="10255250"/>
            <a:ext cx="7799388" cy="1936750"/>
            <a:chOff x="9235213" y="10170263"/>
            <a:chExt cx="7799388" cy="1936750"/>
          </a:xfrm>
        </p:grpSpPr>
        <p:sp>
          <p:nvSpPr>
            <p:cNvPr id="366" name="Freeform 6"/>
            <p:cNvSpPr>
              <a:spLocks/>
            </p:cNvSpPr>
            <p:nvPr/>
          </p:nvSpPr>
          <p:spPr bwMode="auto">
            <a:xfrm>
              <a:off x="9235213" y="101702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367" name="Oval 14"/>
            <p:cNvSpPr>
              <a:spLocks noChangeArrowheads="1"/>
            </p:cNvSpPr>
            <p:nvPr/>
          </p:nvSpPr>
          <p:spPr bwMode="auto">
            <a:xfrm>
              <a:off x="9463813" y="103808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8" name="TextBox 367"/>
            <p:cNvSpPr txBox="1"/>
            <p:nvPr/>
          </p:nvSpPr>
          <p:spPr bwMode="auto">
            <a:xfrm>
              <a:off x="11471190" y="103988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9" name="TextBox 368"/>
            <p:cNvSpPr txBox="1"/>
            <p:nvPr/>
          </p:nvSpPr>
          <p:spPr>
            <a:xfrm>
              <a:off x="11368813" y="108783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0" name="TextBox 369"/>
            <p:cNvSpPr txBox="1"/>
            <p:nvPr/>
          </p:nvSpPr>
          <p:spPr bwMode="auto">
            <a:xfrm>
              <a:off x="9885161" y="106680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4"/>
                  </a:solidFill>
                  <a:latin typeface="Lato" pitchFamily="34" charset="0"/>
                  <a:ea typeface="Lato" pitchFamily="34" charset="0"/>
                  <a:cs typeface="Lato" pitchFamily="34" charset="0"/>
                </a:rPr>
                <a:t>4</a:t>
              </a:r>
              <a:endParaRPr lang="id-ID" sz="4800" b="1" dirty="0">
                <a:solidFill>
                  <a:schemeClr val="accent4"/>
                </a:solidFill>
                <a:latin typeface="Lato" pitchFamily="34" charset="0"/>
                <a:ea typeface="Lato" pitchFamily="34" charset="0"/>
                <a:cs typeface="Lato" pitchFamily="34" charset="0"/>
              </a:endParaRPr>
            </a:p>
          </p:txBody>
        </p:sp>
      </p:grpSp>
      <p:grpSp>
        <p:nvGrpSpPr>
          <p:cNvPr id="391" name="กลุ่ม 54"/>
          <p:cNvGrpSpPr/>
          <p:nvPr/>
        </p:nvGrpSpPr>
        <p:grpSpPr>
          <a:xfrm>
            <a:off x="7437437" y="2470902"/>
            <a:ext cx="6093807" cy="1982856"/>
            <a:chOff x="13448040" y="3237740"/>
            <a:chExt cx="6180389" cy="1982856"/>
          </a:xfrm>
        </p:grpSpPr>
        <p:sp>
          <p:nvSpPr>
            <p:cNvPr id="392" name="TextBox 391"/>
            <p:cNvSpPr txBox="1"/>
            <p:nvPr/>
          </p:nvSpPr>
          <p:spPr>
            <a:xfrm>
              <a:off x="13448040" y="3891038"/>
              <a:ext cx="6180389"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93" name="TextBox 392"/>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8960557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15111547" y="3488502"/>
            <a:ext cx="7372343" cy="1667117"/>
            <a:chOff x="8871348" y="3276600"/>
            <a:chExt cx="20762203" cy="4694984"/>
          </a:xfrm>
        </p:grpSpPr>
        <p:sp>
          <p:nvSpPr>
            <p:cNvPr id="3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Rectangle 33"/>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6" name="Group 35"/>
          <p:cNvGrpSpPr/>
          <p:nvPr/>
        </p:nvGrpSpPr>
        <p:grpSpPr>
          <a:xfrm rot="10800000">
            <a:off x="1014547" y="2719881"/>
            <a:ext cx="7372343" cy="1655068"/>
            <a:chOff x="8871348" y="3276600"/>
            <a:chExt cx="20762203" cy="4661049"/>
          </a:xfrm>
        </p:grpSpPr>
        <p:sp>
          <p:nvSpPr>
            <p:cNvPr id="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Rectangle 37"/>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0" name="Group 39"/>
          <p:cNvGrpSpPr/>
          <p:nvPr/>
        </p:nvGrpSpPr>
        <p:grpSpPr>
          <a:xfrm>
            <a:off x="12108998" y="6205307"/>
            <a:ext cx="7372343" cy="1655068"/>
            <a:chOff x="8871348" y="3276600"/>
            <a:chExt cx="20762203" cy="4661049"/>
          </a:xfrm>
        </p:grpSpPr>
        <p:sp>
          <p:nvSpPr>
            <p:cNvPr id="41" name="Freeform 4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Rectangle 41"/>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4" name="Group 43"/>
          <p:cNvGrpSpPr/>
          <p:nvPr/>
        </p:nvGrpSpPr>
        <p:grpSpPr>
          <a:xfrm rot="10800000">
            <a:off x="4609906" y="5325024"/>
            <a:ext cx="7372343" cy="1667117"/>
            <a:chOff x="8871348" y="3276600"/>
            <a:chExt cx="20762203" cy="4694984"/>
          </a:xfrm>
        </p:grpSpPr>
        <p:sp>
          <p:nvSpPr>
            <p:cNvPr id="45"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Rectangle 45"/>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8" name="TextBox 47"/>
          <p:cNvSpPr txBox="1"/>
          <p:nvPr/>
        </p:nvSpPr>
        <p:spPr>
          <a:xfrm>
            <a:off x="16229229" y="381397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9" name="TextBox 48"/>
          <p:cNvSpPr txBox="1"/>
          <p:nvPr/>
        </p:nvSpPr>
        <p:spPr>
          <a:xfrm>
            <a:off x="21144812" y="381397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13233548" y="650132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8149131" y="650132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52" name="TextBox 51"/>
          <p:cNvSpPr txBox="1"/>
          <p:nvPr/>
        </p:nvSpPr>
        <p:spPr>
          <a:xfrm>
            <a:off x="2657439" y="299827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1682559" y="294956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6151694" y="5733394"/>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5176814" y="5684691"/>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56" name="Group 55"/>
          <p:cNvGrpSpPr/>
          <p:nvPr/>
        </p:nvGrpSpPr>
        <p:grpSpPr>
          <a:xfrm>
            <a:off x="15990894" y="9498983"/>
            <a:ext cx="7372343" cy="1667117"/>
            <a:chOff x="8871348" y="3276600"/>
            <a:chExt cx="20762203" cy="4694984"/>
          </a:xfrm>
        </p:grpSpPr>
        <p:sp>
          <p:nvSpPr>
            <p:cNvPr id="5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Rectangle 57"/>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0" name="TextBox 59"/>
          <p:cNvSpPr txBox="1"/>
          <p:nvPr/>
        </p:nvSpPr>
        <p:spPr>
          <a:xfrm>
            <a:off x="17108576" y="9856820"/>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1" name="TextBox 60"/>
          <p:cNvSpPr txBox="1"/>
          <p:nvPr/>
        </p:nvSpPr>
        <p:spPr>
          <a:xfrm>
            <a:off x="22024159" y="9856821"/>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62" name="Group 61"/>
          <p:cNvGrpSpPr/>
          <p:nvPr/>
        </p:nvGrpSpPr>
        <p:grpSpPr>
          <a:xfrm rot="10800000">
            <a:off x="3071947" y="10045238"/>
            <a:ext cx="7372343" cy="1667117"/>
            <a:chOff x="8871348" y="3276600"/>
            <a:chExt cx="20762203" cy="4694984"/>
          </a:xfrm>
        </p:grpSpPr>
        <p:sp>
          <p:nvSpPr>
            <p:cNvPr id="6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Rectangle 63"/>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6" name="TextBox 65"/>
          <p:cNvSpPr txBox="1"/>
          <p:nvPr/>
        </p:nvSpPr>
        <p:spPr>
          <a:xfrm>
            <a:off x="4613735" y="10453608"/>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7" name="TextBox 66"/>
          <p:cNvSpPr txBox="1"/>
          <p:nvPr/>
        </p:nvSpPr>
        <p:spPr>
          <a:xfrm>
            <a:off x="3638855" y="10404905"/>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87" name="กลุ่ม 54"/>
          <p:cNvGrpSpPr/>
          <p:nvPr/>
        </p:nvGrpSpPr>
        <p:grpSpPr>
          <a:xfrm>
            <a:off x="8428037" y="307847"/>
            <a:ext cx="7466409" cy="1212182"/>
            <a:chOff x="13443218" y="3285880"/>
            <a:chExt cx="7572494" cy="1212182"/>
          </a:xfrm>
        </p:grpSpPr>
        <p:sp>
          <p:nvSpPr>
            <p:cNvPr id="88" name="TextBox 8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89" name="TextBox 8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7606235" y="1981200"/>
            <a:ext cx="9146275" cy="10856632"/>
            <a:chOff x="8409303" y="3600208"/>
            <a:chExt cx="7712734" cy="9155018"/>
          </a:xfrm>
        </p:grpSpPr>
        <p:grpSp>
          <p:nvGrpSpPr>
            <p:cNvPr id="141" name="กลุ่ม 1"/>
            <p:cNvGrpSpPr/>
            <p:nvPr/>
          </p:nvGrpSpPr>
          <p:grpSpPr>
            <a:xfrm>
              <a:off x="8409303" y="3600208"/>
              <a:ext cx="3655852" cy="2750122"/>
              <a:chOff x="7852052" y="3837913"/>
              <a:chExt cx="3655852" cy="2750122"/>
            </a:xfrm>
          </p:grpSpPr>
          <p:sp>
            <p:nvSpPr>
              <p:cNvPr id="142" name="Freeform 114"/>
              <p:cNvSpPr>
                <a:spLocks/>
              </p:cNvSpPr>
              <p:nvPr/>
            </p:nvSpPr>
            <p:spPr bwMode="auto">
              <a:xfrm>
                <a:off x="7852052" y="3837913"/>
                <a:ext cx="3655852" cy="2750122"/>
              </a:xfrm>
              <a:custGeom>
                <a:avLst/>
                <a:gdLst>
                  <a:gd name="T0" fmla="*/ 148 w 148"/>
                  <a:gd name="T1" fmla="*/ 93 h 111"/>
                  <a:gd name="T2" fmla="*/ 0 w 148"/>
                  <a:gd name="T3" fmla="*/ 93 h 111"/>
                  <a:gd name="T4" fmla="*/ 0 w 148"/>
                  <a:gd name="T5" fmla="*/ 18 h 111"/>
                  <a:gd name="T6" fmla="*/ 148 w 148"/>
                  <a:gd name="T7" fmla="*/ 18 h 111"/>
                  <a:gd name="T8" fmla="*/ 148 w 148"/>
                  <a:gd name="T9" fmla="*/ 93 h 111"/>
                </a:gdLst>
                <a:ahLst/>
                <a:cxnLst>
                  <a:cxn ang="0">
                    <a:pos x="T0" y="T1"/>
                  </a:cxn>
                  <a:cxn ang="0">
                    <a:pos x="T2" y="T3"/>
                  </a:cxn>
                  <a:cxn ang="0">
                    <a:pos x="T4" y="T5"/>
                  </a:cxn>
                  <a:cxn ang="0">
                    <a:pos x="T6" y="T7"/>
                  </a:cxn>
                  <a:cxn ang="0">
                    <a:pos x="T8" y="T9"/>
                  </a:cxn>
                </a:cxnLst>
                <a:rect l="0" t="0" r="r" b="b"/>
                <a:pathLst>
                  <a:path w="148" h="111">
                    <a:moveTo>
                      <a:pt x="148" y="93"/>
                    </a:moveTo>
                    <a:cubicBezTo>
                      <a:pt x="99" y="111"/>
                      <a:pt x="49" y="75"/>
                      <a:pt x="0" y="93"/>
                    </a:cubicBezTo>
                    <a:cubicBezTo>
                      <a:pt x="0" y="68"/>
                      <a:pt x="0" y="43"/>
                      <a:pt x="0" y="18"/>
                    </a:cubicBezTo>
                    <a:cubicBezTo>
                      <a:pt x="49" y="0"/>
                      <a:pt x="99" y="36"/>
                      <a:pt x="148" y="18"/>
                    </a:cubicBezTo>
                    <a:cubicBezTo>
                      <a:pt x="148" y="43"/>
                      <a:pt x="148" y="68"/>
                      <a:pt x="148" y="93"/>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5"/>
              <p:cNvSpPr>
                <a:spLocks/>
              </p:cNvSpPr>
              <p:nvPr/>
            </p:nvSpPr>
            <p:spPr bwMode="auto">
              <a:xfrm>
                <a:off x="7926157" y="3961421"/>
                <a:ext cx="3482939" cy="2478403"/>
              </a:xfrm>
              <a:custGeom>
                <a:avLst/>
                <a:gdLst>
                  <a:gd name="T0" fmla="*/ 141 w 141"/>
                  <a:gd name="T1" fmla="*/ 86 h 100"/>
                  <a:gd name="T2" fmla="*/ 0 w 141"/>
                  <a:gd name="T3" fmla="*/ 84 h 100"/>
                  <a:gd name="T4" fmla="*/ 0 w 141"/>
                  <a:gd name="T5" fmla="*/ 15 h 100"/>
                  <a:gd name="T6" fmla="*/ 141 w 141"/>
                  <a:gd name="T7" fmla="*/ 17 h 100"/>
                  <a:gd name="T8" fmla="*/ 141 w 141"/>
                  <a:gd name="T9" fmla="*/ 86 h 100"/>
                </a:gdLst>
                <a:ahLst/>
                <a:cxnLst>
                  <a:cxn ang="0">
                    <a:pos x="T0" y="T1"/>
                  </a:cxn>
                  <a:cxn ang="0">
                    <a:pos x="T2" y="T3"/>
                  </a:cxn>
                  <a:cxn ang="0">
                    <a:pos x="T4" y="T5"/>
                  </a:cxn>
                  <a:cxn ang="0">
                    <a:pos x="T6" y="T7"/>
                  </a:cxn>
                  <a:cxn ang="0">
                    <a:pos x="T8" y="T9"/>
                  </a:cxn>
                </a:cxnLst>
                <a:rect l="0" t="0" r="r" b="b"/>
                <a:pathLst>
                  <a:path w="141" h="100">
                    <a:moveTo>
                      <a:pt x="141" y="86"/>
                    </a:moveTo>
                    <a:cubicBezTo>
                      <a:pt x="94" y="100"/>
                      <a:pt x="47" y="69"/>
                      <a:pt x="0" y="84"/>
                    </a:cubicBezTo>
                    <a:cubicBezTo>
                      <a:pt x="0" y="61"/>
                      <a:pt x="0" y="38"/>
                      <a:pt x="0" y="15"/>
                    </a:cubicBezTo>
                    <a:cubicBezTo>
                      <a:pt x="47" y="0"/>
                      <a:pt x="94" y="31"/>
                      <a:pt x="141" y="17"/>
                    </a:cubicBezTo>
                    <a:cubicBezTo>
                      <a:pt x="141" y="40"/>
                      <a:pt x="141" y="63"/>
                      <a:pt x="141" y="86"/>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6"/>
              <p:cNvSpPr>
                <a:spLocks/>
              </p:cNvSpPr>
              <p:nvPr/>
            </p:nvSpPr>
            <p:spPr bwMode="auto">
              <a:xfrm>
                <a:off x="8049666" y="4212557"/>
                <a:ext cx="3235922" cy="1980255"/>
              </a:xfrm>
              <a:custGeom>
                <a:avLst/>
                <a:gdLst>
                  <a:gd name="T0" fmla="*/ 131 w 131"/>
                  <a:gd name="T1" fmla="*/ 21 h 80"/>
                  <a:gd name="T2" fmla="*/ 120 w 131"/>
                  <a:gd name="T3" fmla="*/ 14 h 80"/>
                  <a:gd name="T4" fmla="*/ 11 w 131"/>
                  <a:gd name="T5" fmla="*/ 5 h 80"/>
                  <a:gd name="T6" fmla="*/ 0 w 131"/>
                  <a:gd name="T7" fmla="*/ 16 h 80"/>
                  <a:gd name="T8" fmla="*/ 0 w 131"/>
                  <a:gd name="T9" fmla="*/ 59 h 80"/>
                  <a:gd name="T10" fmla="*/ 1 w 131"/>
                  <a:gd name="T11" fmla="*/ 59 h 80"/>
                  <a:gd name="T12" fmla="*/ 11 w 131"/>
                  <a:gd name="T13" fmla="*/ 67 h 80"/>
                  <a:gd name="T14" fmla="*/ 120 w 131"/>
                  <a:gd name="T15" fmla="*/ 76 h 80"/>
                  <a:gd name="T16" fmla="*/ 131 w 131"/>
                  <a:gd name="T17" fmla="*/ 65 h 80"/>
                  <a:gd name="T18" fmla="*/ 131 w 131"/>
                  <a:gd name="T19"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0">
                    <a:moveTo>
                      <a:pt x="131" y="21"/>
                    </a:moveTo>
                    <a:cubicBezTo>
                      <a:pt x="123" y="23"/>
                      <a:pt x="120" y="19"/>
                      <a:pt x="120" y="14"/>
                    </a:cubicBezTo>
                    <a:cubicBezTo>
                      <a:pt x="84" y="18"/>
                      <a:pt x="47" y="0"/>
                      <a:pt x="11" y="5"/>
                    </a:cubicBezTo>
                    <a:cubicBezTo>
                      <a:pt x="11" y="10"/>
                      <a:pt x="7" y="14"/>
                      <a:pt x="0" y="16"/>
                    </a:cubicBezTo>
                    <a:cubicBezTo>
                      <a:pt x="0" y="30"/>
                      <a:pt x="0" y="45"/>
                      <a:pt x="0" y="59"/>
                    </a:cubicBezTo>
                    <a:cubicBezTo>
                      <a:pt x="1" y="59"/>
                      <a:pt x="1" y="59"/>
                      <a:pt x="1" y="59"/>
                    </a:cubicBezTo>
                    <a:cubicBezTo>
                      <a:pt x="8" y="57"/>
                      <a:pt x="11" y="61"/>
                      <a:pt x="11" y="67"/>
                    </a:cubicBezTo>
                    <a:cubicBezTo>
                      <a:pt x="48" y="63"/>
                      <a:pt x="84" y="80"/>
                      <a:pt x="120" y="76"/>
                    </a:cubicBezTo>
                    <a:cubicBezTo>
                      <a:pt x="120" y="70"/>
                      <a:pt x="124" y="66"/>
                      <a:pt x="131" y="65"/>
                    </a:cubicBezTo>
                    <a:cubicBezTo>
                      <a:pt x="131" y="50"/>
                      <a:pt x="131" y="36"/>
                      <a:pt x="131" y="21"/>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7"/>
              <p:cNvSpPr>
                <a:spLocks/>
              </p:cNvSpPr>
              <p:nvPr/>
            </p:nvSpPr>
            <p:spPr bwMode="auto">
              <a:xfrm>
                <a:off x="8667207" y="4953608"/>
                <a:ext cx="197614" cy="222316"/>
              </a:xfrm>
              <a:custGeom>
                <a:avLst/>
                <a:gdLst>
                  <a:gd name="T0" fmla="*/ 8 w 8"/>
                  <a:gd name="T1" fmla="*/ 4 h 9"/>
                  <a:gd name="T2" fmla="*/ 4 w 8"/>
                  <a:gd name="T3" fmla="*/ 9 h 9"/>
                  <a:gd name="T4" fmla="*/ 0 w 8"/>
                  <a:gd name="T5" fmla="*/ 4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7"/>
                      <a:pt x="6" y="9"/>
                      <a:pt x="4" y="9"/>
                    </a:cubicBezTo>
                    <a:cubicBezTo>
                      <a:pt x="1" y="8"/>
                      <a:pt x="0" y="7"/>
                      <a:pt x="0" y="4"/>
                    </a:cubicBezTo>
                    <a:cubicBezTo>
                      <a:pt x="0" y="2"/>
                      <a:pt x="1" y="0"/>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8"/>
              <p:cNvSpPr>
                <a:spLocks/>
              </p:cNvSpPr>
              <p:nvPr/>
            </p:nvSpPr>
            <p:spPr bwMode="auto">
              <a:xfrm>
                <a:off x="10495134" y="5200625"/>
                <a:ext cx="222316" cy="197614"/>
              </a:xfrm>
              <a:custGeom>
                <a:avLst/>
                <a:gdLst>
                  <a:gd name="T0" fmla="*/ 9 w 9"/>
                  <a:gd name="T1" fmla="*/ 4 h 8"/>
                  <a:gd name="T2" fmla="*/ 4 w 9"/>
                  <a:gd name="T3" fmla="*/ 8 h 8"/>
                  <a:gd name="T4" fmla="*/ 0 w 9"/>
                  <a:gd name="T5" fmla="*/ 4 h 8"/>
                  <a:gd name="T6" fmla="*/ 4 w 9"/>
                  <a:gd name="T7" fmla="*/ 0 h 8"/>
                  <a:gd name="T8" fmla="*/ 9 w 9"/>
                  <a:gd name="T9" fmla="*/ 4 h 8"/>
                </a:gdLst>
                <a:ahLst/>
                <a:cxnLst>
                  <a:cxn ang="0">
                    <a:pos x="T0" y="T1"/>
                  </a:cxn>
                  <a:cxn ang="0">
                    <a:pos x="T2" y="T3"/>
                  </a:cxn>
                  <a:cxn ang="0">
                    <a:pos x="T4" y="T5"/>
                  </a:cxn>
                  <a:cxn ang="0">
                    <a:pos x="T6" y="T7"/>
                  </a:cxn>
                  <a:cxn ang="0">
                    <a:pos x="T8" y="T9"/>
                  </a:cxn>
                </a:cxnLst>
                <a:rect l="0" t="0" r="r" b="b"/>
                <a:pathLst>
                  <a:path w="9" h="8">
                    <a:moveTo>
                      <a:pt x="9" y="4"/>
                    </a:moveTo>
                    <a:cubicBezTo>
                      <a:pt x="9" y="6"/>
                      <a:pt x="7" y="8"/>
                      <a:pt x="4" y="8"/>
                    </a:cubicBezTo>
                    <a:cubicBezTo>
                      <a:pt x="2" y="8"/>
                      <a:pt x="0" y="6"/>
                      <a:pt x="0" y="4"/>
                    </a:cubicBezTo>
                    <a:cubicBezTo>
                      <a:pt x="0" y="1"/>
                      <a:pt x="2" y="0"/>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119"/>
              <p:cNvSpPr>
                <a:spLocks noEditPoints="1"/>
              </p:cNvSpPr>
              <p:nvPr/>
            </p:nvSpPr>
            <p:spPr bwMode="auto">
              <a:xfrm>
                <a:off x="9136540" y="4607784"/>
                <a:ext cx="1086874" cy="1189800"/>
              </a:xfrm>
              <a:custGeom>
                <a:avLst/>
                <a:gdLst>
                  <a:gd name="T0" fmla="*/ 22 w 44"/>
                  <a:gd name="T1" fmla="*/ 3 h 48"/>
                  <a:gd name="T2" fmla="*/ 0 w 44"/>
                  <a:gd name="T3" fmla="*/ 21 h 48"/>
                  <a:gd name="T4" fmla="*/ 22 w 44"/>
                  <a:gd name="T5" fmla="*/ 46 h 48"/>
                  <a:gd name="T6" fmla="*/ 44 w 44"/>
                  <a:gd name="T7" fmla="*/ 28 h 48"/>
                  <a:gd name="T8" fmla="*/ 22 w 44"/>
                  <a:gd name="T9" fmla="*/ 3 h 48"/>
                  <a:gd name="T10" fmla="*/ 24 w 44"/>
                  <a:gd name="T11" fmla="*/ 35 h 48"/>
                  <a:gd name="T12" fmla="*/ 24 w 44"/>
                  <a:gd name="T13" fmla="*/ 38 h 48"/>
                  <a:gd name="T14" fmla="*/ 21 w 44"/>
                  <a:gd name="T15" fmla="*/ 38 h 48"/>
                  <a:gd name="T16" fmla="*/ 21 w 44"/>
                  <a:gd name="T17" fmla="*/ 35 h 48"/>
                  <a:gd name="T18" fmla="*/ 13 w 44"/>
                  <a:gd name="T19" fmla="*/ 30 h 48"/>
                  <a:gd name="T20" fmla="*/ 15 w 44"/>
                  <a:gd name="T21" fmla="*/ 28 h 48"/>
                  <a:gd name="T22" fmla="*/ 21 w 44"/>
                  <a:gd name="T23" fmla="*/ 32 h 48"/>
                  <a:gd name="T24" fmla="*/ 21 w 44"/>
                  <a:gd name="T25" fmla="*/ 25 h 48"/>
                  <a:gd name="T26" fmla="*/ 14 w 44"/>
                  <a:gd name="T27" fmla="*/ 18 h 48"/>
                  <a:gd name="T28" fmla="*/ 21 w 44"/>
                  <a:gd name="T29" fmla="*/ 13 h 48"/>
                  <a:gd name="T30" fmla="*/ 21 w 44"/>
                  <a:gd name="T31" fmla="*/ 11 h 48"/>
                  <a:gd name="T32" fmla="*/ 24 w 44"/>
                  <a:gd name="T33" fmla="*/ 11 h 48"/>
                  <a:gd name="T34" fmla="*/ 24 w 44"/>
                  <a:gd name="T35" fmla="*/ 14 h 48"/>
                  <a:gd name="T36" fmla="*/ 31 w 44"/>
                  <a:gd name="T37" fmla="*/ 18 h 48"/>
                  <a:gd name="T38" fmla="*/ 29 w 44"/>
                  <a:gd name="T39" fmla="*/ 20 h 48"/>
                  <a:gd name="T40" fmla="*/ 24 w 44"/>
                  <a:gd name="T41" fmla="*/ 16 h 48"/>
                  <a:gd name="T42" fmla="*/ 24 w 44"/>
                  <a:gd name="T43" fmla="*/ 23 h 48"/>
                  <a:gd name="T44" fmla="*/ 31 w 44"/>
                  <a:gd name="T45" fmla="*/ 31 h 48"/>
                  <a:gd name="T46" fmla="*/ 24 w 44"/>
                  <a:gd name="T47" fmla="*/ 3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8">
                    <a:moveTo>
                      <a:pt x="22" y="3"/>
                    </a:moveTo>
                    <a:cubicBezTo>
                      <a:pt x="10" y="0"/>
                      <a:pt x="0" y="9"/>
                      <a:pt x="0" y="21"/>
                    </a:cubicBezTo>
                    <a:cubicBezTo>
                      <a:pt x="0" y="32"/>
                      <a:pt x="10" y="43"/>
                      <a:pt x="22" y="46"/>
                    </a:cubicBezTo>
                    <a:cubicBezTo>
                      <a:pt x="34" y="48"/>
                      <a:pt x="44" y="40"/>
                      <a:pt x="44" y="28"/>
                    </a:cubicBezTo>
                    <a:cubicBezTo>
                      <a:pt x="44" y="16"/>
                      <a:pt x="34" y="5"/>
                      <a:pt x="22" y="3"/>
                    </a:cubicBezTo>
                    <a:close/>
                    <a:moveTo>
                      <a:pt x="24" y="35"/>
                    </a:moveTo>
                    <a:cubicBezTo>
                      <a:pt x="24" y="36"/>
                      <a:pt x="24" y="37"/>
                      <a:pt x="24" y="38"/>
                    </a:cubicBezTo>
                    <a:cubicBezTo>
                      <a:pt x="23" y="38"/>
                      <a:pt x="22" y="38"/>
                      <a:pt x="21" y="38"/>
                    </a:cubicBezTo>
                    <a:cubicBezTo>
                      <a:pt x="21" y="37"/>
                      <a:pt x="21" y="36"/>
                      <a:pt x="21" y="35"/>
                    </a:cubicBezTo>
                    <a:cubicBezTo>
                      <a:pt x="17" y="34"/>
                      <a:pt x="15" y="32"/>
                      <a:pt x="13" y="30"/>
                    </a:cubicBezTo>
                    <a:cubicBezTo>
                      <a:pt x="13" y="29"/>
                      <a:pt x="14" y="29"/>
                      <a:pt x="15" y="28"/>
                    </a:cubicBezTo>
                    <a:cubicBezTo>
                      <a:pt x="16" y="30"/>
                      <a:pt x="18" y="32"/>
                      <a:pt x="21" y="32"/>
                    </a:cubicBezTo>
                    <a:cubicBezTo>
                      <a:pt x="21" y="30"/>
                      <a:pt x="21" y="27"/>
                      <a:pt x="21" y="25"/>
                    </a:cubicBezTo>
                    <a:cubicBezTo>
                      <a:pt x="17" y="23"/>
                      <a:pt x="14" y="22"/>
                      <a:pt x="14" y="18"/>
                    </a:cubicBezTo>
                    <a:cubicBezTo>
                      <a:pt x="14" y="15"/>
                      <a:pt x="17" y="13"/>
                      <a:pt x="21" y="13"/>
                    </a:cubicBezTo>
                    <a:cubicBezTo>
                      <a:pt x="21" y="13"/>
                      <a:pt x="21" y="12"/>
                      <a:pt x="21" y="11"/>
                    </a:cubicBezTo>
                    <a:cubicBezTo>
                      <a:pt x="22" y="11"/>
                      <a:pt x="23" y="11"/>
                      <a:pt x="24" y="11"/>
                    </a:cubicBezTo>
                    <a:cubicBezTo>
                      <a:pt x="24" y="12"/>
                      <a:pt x="24" y="13"/>
                      <a:pt x="24" y="14"/>
                    </a:cubicBezTo>
                    <a:cubicBezTo>
                      <a:pt x="27" y="15"/>
                      <a:pt x="29" y="16"/>
                      <a:pt x="31" y="18"/>
                    </a:cubicBezTo>
                    <a:cubicBezTo>
                      <a:pt x="30" y="19"/>
                      <a:pt x="30" y="19"/>
                      <a:pt x="29" y="20"/>
                    </a:cubicBezTo>
                    <a:cubicBezTo>
                      <a:pt x="28" y="18"/>
                      <a:pt x="26" y="17"/>
                      <a:pt x="24" y="16"/>
                    </a:cubicBezTo>
                    <a:cubicBezTo>
                      <a:pt x="24" y="19"/>
                      <a:pt x="24" y="21"/>
                      <a:pt x="24" y="23"/>
                    </a:cubicBezTo>
                    <a:cubicBezTo>
                      <a:pt x="27" y="25"/>
                      <a:pt x="31" y="27"/>
                      <a:pt x="31" y="31"/>
                    </a:cubicBezTo>
                    <a:cubicBezTo>
                      <a:pt x="31" y="33"/>
                      <a:pt x="29" y="36"/>
                      <a:pt x="24"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120"/>
              <p:cNvSpPr>
                <a:spLocks/>
              </p:cNvSpPr>
              <p:nvPr/>
            </p:nvSpPr>
            <p:spPr bwMode="auto">
              <a:xfrm>
                <a:off x="9729381" y="5250028"/>
                <a:ext cx="98807" cy="172913"/>
              </a:xfrm>
              <a:custGeom>
                <a:avLst/>
                <a:gdLst>
                  <a:gd name="T0" fmla="*/ 0 w 4"/>
                  <a:gd name="T1" fmla="*/ 0 h 7"/>
                  <a:gd name="T2" fmla="*/ 0 w 4"/>
                  <a:gd name="T3" fmla="*/ 7 h 7"/>
                  <a:gd name="T4" fmla="*/ 4 w 4"/>
                  <a:gd name="T5" fmla="*/ 4 h 7"/>
                  <a:gd name="T6" fmla="*/ 0 w 4"/>
                  <a:gd name="T7" fmla="*/ 0 h 7"/>
                </a:gdLst>
                <a:ahLst/>
                <a:cxnLst>
                  <a:cxn ang="0">
                    <a:pos x="T0" y="T1"/>
                  </a:cxn>
                  <a:cxn ang="0">
                    <a:pos x="T2" y="T3"/>
                  </a:cxn>
                  <a:cxn ang="0">
                    <a:pos x="T4" y="T5"/>
                  </a:cxn>
                  <a:cxn ang="0">
                    <a:pos x="T6" y="T7"/>
                  </a:cxn>
                </a:cxnLst>
                <a:rect l="0" t="0" r="r" b="b"/>
                <a:pathLst>
                  <a:path w="4" h="7">
                    <a:moveTo>
                      <a:pt x="0" y="0"/>
                    </a:moveTo>
                    <a:cubicBezTo>
                      <a:pt x="0" y="2"/>
                      <a:pt x="0" y="5"/>
                      <a:pt x="0" y="7"/>
                    </a:cubicBezTo>
                    <a:cubicBezTo>
                      <a:pt x="3" y="7"/>
                      <a:pt x="4" y="6"/>
                      <a:pt x="4" y="4"/>
                    </a:cubicBezTo>
                    <a:cubicBezTo>
                      <a:pt x="4" y="2"/>
                      <a:pt x="2" y="1"/>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121"/>
              <p:cNvSpPr>
                <a:spLocks/>
              </p:cNvSpPr>
              <p:nvPr/>
            </p:nvSpPr>
            <p:spPr bwMode="auto">
              <a:xfrm>
                <a:off x="9556470" y="4978309"/>
                <a:ext cx="98807" cy="172913"/>
              </a:xfrm>
              <a:custGeom>
                <a:avLst/>
                <a:gdLst>
                  <a:gd name="T0" fmla="*/ 0 w 4"/>
                  <a:gd name="T1" fmla="*/ 3 h 7"/>
                  <a:gd name="T2" fmla="*/ 4 w 4"/>
                  <a:gd name="T3" fmla="*/ 7 h 7"/>
                  <a:gd name="T4" fmla="*/ 4 w 4"/>
                  <a:gd name="T5" fmla="*/ 1 h 7"/>
                  <a:gd name="T6" fmla="*/ 0 w 4"/>
                  <a:gd name="T7" fmla="*/ 3 h 7"/>
                </a:gdLst>
                <a:ahLst/>
                <a:cxnLst>
                  <a:cxn ang="0">
                    <a:pos x="T0" y="T1"/>
                  </a:cxn>
                  <a:cxn ang="0">
                    <a:pos x="T2" y="T3"/>
                  </a:cxn>
                  <a:cxn ang="0">
                    <a:pos x="T4" y="T5"/>
                  </a:cxn>
                  <a:cxn ang="0">
                    <a:pos x="T6" y="T7"/>
                  </a:cxn>
                </a:cxnLst>
                <a:rect l="0" t="0" r="r" b="b"/>
                <a:pathLst>
                  <a:path w="4" h="7">
                    <a:moveTo>
                      <a:pt x="0" y="3"/>
                    </a:moveTo>
                    <a:cubicBezTo>
                      <a:pt x="0" y="5"/>
                      <a:pt x="2" y="6"/>
                      <a:pt x="4" y="7"/>
                    </a:cubicBezTo>
                    <a:cubicBezTo>
                      <a:pt x="4" y="5"/>
                      <a:pt x="4" y="3"/>
                      <a:pt x="4" y="1"/>
                    </a:cubicBezTo>
                    <a:cubicBezTo>
                      <a:pt x="2" y="0"/>
                      <a:pt x="0" y="1"/>
                      <a:pt x="0" y="3"/>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0" name="กลุ่ม 2"/>
            <p:cNvGrpSpPr/>
            <p:nvPr/>
          </p:nvGrpSpPr>
          <p:grpSpPr>
            <a:xfrm>
              <a:off x="8476977" y="7453331"/>
              <a:ext cx="3655852" cy="2404299"/>
              <a:chOff x="7827350" y="7403190"/>
              <a:chExt cx="3655852" cy="2404299"/>
            </a:xfrm>
          </p:grpSpPr>
          <p:sp>
            <p:nvSpPr>
              <p:cNvPr id="151" name="Freeform 122"/>
              <p:cNvSpPr>
                <a:spLocks/>
              </p:cNvSpPr>
              <p:nvPr/>
            </p:nvSpPr>
            <p:spPr bwMode="auto">
              <a:xfrm>
                <a:off x="7827350" y="7403190"/>
                <a:ext cx="3655852" cy="2404299"/>
              </a:xfrm>
              <a:custGeom>
                <a:avLst/>
                <a:gdLst>
                  <a:gd name="T0" fmla="*/ 148 w 148"/>
                  <a:gd name="T1" fmla="*/ 75 h 97"/>
                  <a:gd name="T2" fmla="*/ 0 w 148"/>
                  <a:gd name="T3" fmla="*/ 97 h 97"/>
                  <a:gd name="T4" fmla="*/ 0 w 148"/>
                  <a:gd name="T5" fmla="*/ 23 h 97"/>
                  <a:gd name="T6" fmla="*/ 148 w 148"/>
                  <a:gd name="T7" fmla="*/ 0 h 97"/>
                  <a:gd name="T8" fmla="*/ 148 w 148"/>
                  <a:gd name="T9" fmla="*/ 75 h 97"/>
                </a:gdLst>
                <a:ahLst/>
                <a:cxnLst>
                  <a:cxn ang="0">
                    <a:pos x="T0" y="T1"/>
                  </a:cxn>
                  <a:cxn ang="0">
                    <a:pos x="T2" y="T3"/>
                  </a:cxn>
                  <a:cxn ang="0">
                    <a:pos x="T4" y="T5"/>
                  </a:cxn>
                  <a:cxn ang="0">
                    <a:pos x="T6" y="T7"/>
                  </a:cxn>
                  <a:cxn ang="0">
                    <a:pos x="T8" y="T9"/>
                  </a:cxn>
                </a:cxnLst>
                <a:rect l="0" t="0" r="r" b="b"/>
                <a:pathLst>
                  <a:path w="148" h="97">
                    <a:moveTo>
                      <a:pt x="148" y="75"/>
                    </a:moveTo>
                    <a:cubicBezTo>
                      <a:pt x="99" y="75"/>
                      <a:pt x="49" y="97"/>
                      <a:pt x="0" y="97"/>
                    </a:cubicBezTo>
                    <a:cubicBezTo>
                      <a:pt x="0" y="72"/>
                      <a:pt x="0" y="47"/>
                      <a:pt x="0" y="23"/>
                    </a:cubicBezTo>
                    <a:cubicBezTo>
                      <a:pt x="49" y="23"/>
                      <a:pt x="99" y="0"/>
                      <a:pt x="148" y="0"/>
                    </a:cubicBezTo>
                    <a:cubicBezTo>
                      <a:pt x="148" y="25"/>
                      <a:pt x="148" y="50"/>
                      <a:pt x="148"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123"/>
              <p:cNvSpPr>
                <a:spLocks/>
              </p:cNvSpPr>
              <p:nvPr/>
            </p:nvSpPr>
            <p:spPr bwMode="auto">
              <a:xfrm>
                <a:off x="7901456" y="7481414"/>
                <a:ext cx="3482939" cy="2251972"/>
              </a:xfrm>
              <a:custGeom>
                <a:avLst/>
                <a:gdLst>
                  <a:gd name="T0" fmla="*/ 141 w 141"/>
                  <a:gd name="T1" fmla="*/ 69 h 91"/>
                  <a:gd name="T2" fmla="*/ 0 w 141"/>
                  <a:gd name="T3" fmla="*/ 91 h 91"/>
                  <a:gd name="T4" fmla="*/ 0 w 141"/>
                  <a:gd name="T5" fmla="*/ 22 h 91"/>
                  <a:gd name="T6" fmla="*/ 141 w 141"/>
                  <a:gd name="T7" fmla="*/ 0 h 91"/>
                  <a:gd name="T8" fmla="*/ 141 w 141"/>
                  <a:gd name="T9" fmla="*/ 69 h 91"/>
                </a:gdLst>
                <a:ahLst/>
                <a:cxnLst>
                  <a:cxn ang="0">
                    <a:pos x="T0" y="T1"/>
                  </a:cxn>
                  <a:cxn ang="0">
                    <a:pos x="T2" y="T3"/>
                  </a:cxn>
                  <a:cxn ang="0">
                    <a:pos x="T4" y="T5"/>
                  </a:cxn>
                  <a:cxn ang="0">
                    <a:pos x="T6" y="T7"/>
                  </a:cxn>
                  <a:cxn ang="0">
                    <a:pos x="T8" y="T9"/>
                  </a:cxn>
                </a:cxnLst>
                <a:rect l="0" t="0" r="r" b="b"/>
                <a:pathLst>
                  <a:path w="141" h="91">
                    <a:moveTo>
                      <a:pt x="141" y="69"/>
                    </a:moveTo>
                    <a:cubicBezTo>
                      <a:pt x="94" y="70"/>
                      <a:pt x="47" y="90"/>
                      <a:pt x="0" y="91"/>
                    </a:cubicBezTo>
                    <a:cubicBezTo>
                      <a:pt x="0" y="68"/>
                      <a:pt x="0" y="45"/>
                      <a:pt x="0" y="22"/>
                    </a:cubicBezTo>
                    <a:cubicBezTo>
                      <a:pt x="47" y="22"/>
                      <a:pt x="94" y="1"/>
                      <a:pt x="141" y="0"/>
                    </a:cubicBezTo>
                    <a:cubicBezTo>
                      <a:pt x="141" y="23"/>
                      <a:pt x="141" y="46"/>
                      <a:pt x="141"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4"/>
              <p:cNvSpPr>
                <a:spLocks/>
              </p:cNvSpPr>
              <p:nvPr/>
            </p:nvSpPr>
            <p:spPr bwMode="auto">
              <a:xfrm>
                <a:off x="8024964" y="7604923"/>
                <a:ext cx="3235922" cy="2029658"/>
              </a:xfrm>
              <a:custGeom>
                <a:avLst/>
                <a:gdLst>
                  <a:gd name="T0" fmla="*/ 131 w 131"/>
                  <a:gd name="T1" fmla="*/ 8 h 82"/>
                  <a:gd name="T2" fmla="*/ 120 w 131"/>
                  <a:gd name="T3" fmla="*/ 0 h 82"/>
                  <a:gd name="T4" fmla="*/ 11 w 131"/>
                  <a:gd name="T5" fmla="*/ 20 h 82"/>
                  <a:gd name="T6" fmla="*/ 0 w 131"/>
                  <a:gd name="T7" fmla="*/ 30 h 82"/>
                  <a:gd name="T8" fmla="*/ 0 w 131"/>
                  <a:gd name="T9" fmla="*/ 73 h 82"/>
                  <a:gd name="T10" fmla="*/ 0 w 131"/>
                  <a:gd name="T11" fmla="*/ 73 h 82"/>
                  <a:gd name="T12" fmla="*/ 11 w 131"/>
                  <a:gd name="T13" fmla="*/ 82 h 82"/>
                  <a:gd name="T14" fmla="*/ 120 w 131"/>
                  <a:gd name="T15" fmla="*/ 62 h 82"/>
                  <a:gd name="T16" fmla="*/ 131 w 131"/>
                  <a:gd name="T17" fmla="*/ 51 h 82"/>
                  <a:gd name="T18" fmla="*/ 131 w 131"/>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2">
                    <a:moveTo>
                      <a:pt x="131" y="8"/>
                    </a:moveTo>
                    <a:cubicBezTo>
                      <a:pt x="123" y="9"/>
                      <a:pt x="120" y="5"/>
                      <a:pt x="120" y="0"/>
                    </a:cubicBezTo>
                    <a:cubicBezTo>
                      <a:pt x="84" y="3"/>
                      <a:pt x="47" y="16"/>
                      <a:pt x="11" y="20"/>
                    </a:cubicBezTo>
                    <a:cubicBezTo>
                      <a:pt x="11" y="25"/>
                      <a:pt x="7" y="29"/>
                      <a:pt x="0" y="30"/>
                    </a:cubicBezTo>
                    <a:cubicBezTo>
                      <a:pt x="0" y="44"/>
                      <a:pt x="0" y="59"/>
                      <a:pt x="0" y="73"/>
                    </a:cubicBezTo>
                    <a:cubicBezTo>
                      <a:pt x="0" y="73"/>
                      <a:pt x="0" y="73"/>
                      <a:pt x="0" y="73"/>
                    </a:cubicBezTo>
                    <a:cubicBezTo>
                      <a:pt x="8" y="73"/>
                      <a:pt x="11" y="76"/>
                      <a:pt x="11" y="82"/>
                    </a:cubicBezTo>
                    <a:cubicBezTo>
                      <a:pt x="47" y="78"/>
                      <a:pt x="84" y="66"/>
                      <a:pt x="120" y="62"/>
                    </a:cubicBezTo>
                    <a:cubicBezTo>
                      <a:pt x="120" y="56"/>
                      <a:pt x="124" y="52"/>
                      <a:pt x="131" y="51"/>
                    </a:cubicBezTo>
                    <a:cubicBezTo>
                      <a:pt x="131" y="37"/>
                      <a:pt x="131" y="23"/>
                      <a:pt x="131"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5"/>
              <p:cNvSpPr>
                <a:spLocks/>
              </p:cNvSpPr>
              <p:nvPr/>
            </p:nvSpPr>
            <p:spPr bwMode="auto">
              <a:xfrm>
                <a:off x="8617804" y="8667095"/>
                <a:ext cx="222316" cy="222316"/>
              </a:xfrm>
              <a:custGeom>
                <a:avLst/>
                <a:gdLst>
                  <a:gd name="T0" fmla="*/ 9 w 9"/>
                  <a:gd name="T1" fmla="*/ 4 h 9"/>
                  <a:gd name="T2" fmla="*/ 5 w 9"/>
                  <a:gd name="T3" fmla="*/ 9 h 9"/>
                  <a:gd name="T4" fmla="*/ 0 w 9"/>
                  <a:gd name="T5" fmla="*/ 5 h 9"/>
                  <a:gd name="T6" fmla="*/ 5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5" y="9"/>
                    </a:cubicBezTo>
                    <a:cubicBezTo>
                      <a:pt x="2" y="9"/>
                      <a:pt x="0" y="8"/>
                      <a:pt x="0" y="5"/>
                    </a:cubicBezTo>
                    <a:cubicBezTo>
                      <a:pt x="0" y="3"/>
                      <a:pt x="2" y="1"/>
                      <a:pt x="5" y="0"/>
                    </a:cubicBezTo>
                    <a:cubicBezTo>
                      <a:pt x="7" y="0"/>
                      <a:pt x="9" y="1"/>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126"/>
              <p:cNvSpPr>
                <a:spLocks/>
              </p:cNvSpPr>
              <p:nvPr/>
            </p:nvSpPr>
            <p:spPr bwMode="auto">
              <a:xfrm>
                <a:off x="10470432" y="8271868"/>
                <a:ext cx="222316" cy="222316"/>
              </a:xfrm>
              <a:custGeom>
                <a:avLst/>
                <a:gdLst>
                  <a:gd name="T0" fmla="*/ 9 w 9"/>
                  <a:gd name="T1" fmla="*/ 4 h 9"/>
                  <a:gd name="T2" fmla="*/ 4 w 9"/>
                  <a:gd name="T3" fmla="*/ 9 h 9"/>
                  <a:gd name="T4" fmla="*/ 0 w 9"/>
                  <a:gd name="T5" fmla="*/ 5 h 9"/>
                  <a:gd name="T6" fmla="*/ 4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4" y="9"/>
                    </a:cubicBezTo>
                    <a:cubicBezTo>
                      <a:pt x="2" y="9"/>
                      <a:pt x="0" y="8"/>
                      <a:pt x="0" y="5"/>
                    </a:cubicBezTo>
                    <a:cubicBezTo>
                      <a:pt x="0" y="3"/>
                      <a:pt x="2" y="1"/>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127"/>
              <p:cNvSpPr>
                <a:spLocks noEditPoints="1"/>
              </p:cNvSpPr>
              <p:nvPr/>
            </p:nvSpPr>
            <p:spPr bwMode="auto">
              <a:xfrm>
                <a:off x="9111839" y="8000150"/>
                <a:ext cx="1086874" cy="1214501"/>
              </a:xfrm>
              <a:custGeom>
                <a:avLst/>
                <a:gdLst>
                  <a:gd name="T0" fmla="*/ 22 w 44"/>
                  <a:gd name="T1" fmla="*/ 3 h 49"/>
                  <a:gd name="T2" fmla="*/ 0 w 44"/>
                  <a:gd name="T3" fmla="*/ 30 h 49"/>
                  <a:gd name="T4" fmla="*/ 22 w 44"/>
                  <a:gd name="T5" fmla="*/ 46 h 49"/>
                  <a:gd name="T6" fmla="*/ 44 w 44"/>
                  <a:gd name="T7" fmla="*/ 20 h 49"/>
                  <a:gd name="T8" fmla="*/ 22 w 44"/>
                  <a:gd name="T9" fmla="*/ 3 h 49"/>
                  <a:gd name="T10" fmla="*/ 23 w 44"/>
                  <a:gd name="T11" fmla="*/ 35 h 49"/>
                  <a:gd name="T12" fmla="*/ 23 w 44"/>
                  <a:gd name="T13" fmla="*/ 38 h 49"/>
                  <a:gd name="T14" fmla="*/ 21 w 44"/>
                  <a:gd name="T15" fmla="*/ 38 h 49"/>
                  <a:gd name="T16" fmla="*/ 21 w 44"/>
                  <a:gd name="T17" fmla="*/ 36 h 49"/>
                  <a:gd name="T18" fmla="*/ 13 w 44"/>
                  <a:gd name="T19" fmla="*/ 34 h 49"/>
                  <a:gd name="T20" fmla="*/ 15 w 44"/>
                  <a:gd name="T21" fmla="*/ 32 h 49"/>
                  <a:gd name="T22" fmla="*/ 21 w 44"/>
                  <a:gd name="T23" fmla="*/ 33 h 49"/>
                  <a:gd name="T24" fmla="*/ 21 w 44"/>
                  <a:gd name="T25" fmla="*/ 26 h 49"/>
                  <a:gd name="T26" fmla="*/ 13 w 44"/>
                  <a:gd name="T27" fmla="*/ 22 h 49"/>
                  <a:gd name="T28" fmla="*/ 21 w 44"/>
                  <a:gd name="T29" fmla="*/ 14 h 49"/>
                  <a:gd name="T30" fmla="*/ 21 w 44"/>
                  <a:gd name="T31" fmla="*/ 11 h 49"/>
                  <a:gd name="T32" fmla="*/ 23 w 44"/>
                  <a:gd name="T33" fmla="*/ 11 h 49"/>
                  <a:gd name="T34" fmla="*/ 23 w 44"/>
                  <a:gd name="T35" fmla="*/ 14 h 49"/>
                  <a:gd name="T36" fmla="*/ 31 w 44"/>
                  <a:gd name="T37" fmla="*/ 15 h 49"/>
                  <a:gd name="T38" fmla="*/ 29 w 44"/>
                  <a:gd name="T39" fmla="*/ 17 h 49"/>
                  <a:gd name="T40" fmla="*/ 23 w 44"/>
                  <a:gd name="T41" fmla="*/ 16 h 49"/>
                  <a:gd name="T42" fmla="*/ 23 w 44"/>
                  <a:gd name="T43" fmla="*/ 23 h 49"/>
                  <a:gd name="T44" fmla="*/ 31 w 44"/>
                  <a:gd name="T45" fmla="*/ 27 h 49"/>
                  <a:gd name="T46" fmla="*/ 23 w 44"/>
                  <a:gd name="T4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9">
                    <a:moveTo>
                      <a:pt x="22" y="3"/>
                    </a:moveTo>
                    <a:cubicBezTo>
                      <a:pt x="10" y="6"/>
                      <a:pt x="0" y="18"/>
                      <a:pt x="0" y="30"/>
                    </a:cubicBezTo>
                    <a:cubicBezTo>
                      <a:pt x="0" y="41"/>
                      <a:pt x="10" y="49"/>
                      <a:pt x="22" y="46"/>
                    </a:cubicBezTo>
                    <a:cubicBezTo>
                      <a:pt x="34" y="43"/>
                      <a:pt x="44" y="32"/>
                      <a:pt x="44" y="20"/>
                    </a:cubicBezTo>
                    <a:cubicBezTo>
                      <a:pt x="44" y="8"/>
                      <a:pt x="34" y="0"/>
                      <a:pt x="22" y="3"/>
                    </a:cubicBezTo>
                    <a:close/>
                    <a:moveTo>
                      <a:pt x="23" y="35"/>
                    </a:moveTo>
                    <a:cubicBezTo>
                      <a:pt x="23" y="36"/>
                      <a:pt x="23" y="37"/>
                      <a:pt x="23" y="38"/>
                    </a:cubicBezTo>
                    <a:cubicBezTo>
                      <a:pt x="23" y="38"/>
                      <a:pt x="22" y="38"/>
                      <a:pt x="21" y="38"/>
                    </a:cubicBezTo>
                    <a:cubicBezTo>
                      <a:pt x="21" y="37"/>
                      <a:pt x="21" y="37"/>
                      <a:pt x="21" y="36"/>
                    </a:cubicBezTo>
                    <a:cubicBezTo>
                      <a:pt x="17" y="36"/>
                      <a:pt x="15" y="36"/>
                      <a:pt x="13" y="34"/>
                    </a:cubicBezTo>
                    <a:cubicBezTo>
                      <a:pt x="13" y="33"/>
                      <a:pt x="14" y="33"/>
                      <a:pt x="15" y="32"/>
                    </a:cubicBezTo>
                    <a:cubicBezTo>
                      <a:pt x="16" y="33"/>
                      <a:pt x="18" y="34"/>
                      <a:pt x="21" y="33"/>
                    </a:cubicBezTo>
                    <a:cubicBezTo>
                      <a:pt x="21" y="31"/>
                      <a:pt x="21" y="28"/>
                      <a:pt x="21" y="26"/>
                    </a:cubicBezTo>
                    <a:cubicBezTo>
                      <a:pt x="17" y="26"/>
                      <a:pt x="13" y="26"/>
                      <a:pt x="13" y="22"/>
                    </a:cubicBezTo>
                    <a:cubicBezTo>
                      <a:pt x="13" y="19"/>
                      <a:pt x="17" y="16"/>
                      <a:pt x="21" y="14"/>
                    </a:cubicBezTo>
                    <a:cubicBezTo>
                      <a:pt x="21" y="13"/>
                      <a:pt x="21" y="12"/>
                      <a:pt x="21" y="11"/>
                    </a:cubicBezTo>
                    <a:cubicBezTo>
                      <a:pt x="22" y="11"/>
                      <a:pt x="23" y="11"/>
                      <a:pt x="23" y="11"/>
                    </a:cubicBezTo>
                    <a:cubicBezTo>
                      <a:pt x="23" y="12"/>
                      <a:pt x="23" y="13"/>
                      <a:pt x="23" y="14"/>
                    </a:cubicBezTo>
                    <a:cubicBezTo>
                      <a:pt x="27" y="13"/>
                      <a:pt x="29" y="14"/>
                      <a:pt x="31" y="15"/>
                    </a:cubicBezTo>
                    <a:cubicBezTo>
                      <a:pt x="30" y="16"/>
                      <a:pt x="30" y="17"/>
                      <a:pt x="29" y="17"/>
                    </a:cubicBezTo>
                    <a:cubicBezTo>
                      <a:pt x="27" y="16"/>
                      <a:pt x="26" y="16"/>
                      <a:pt x="23" y="16"/>
                    </a:cubicBezTo>
                    <a:cubicBezTo>
                      <a:pt x="23" y="18"/>
                      <a:pt x="23" y="21"/>
                      <a:pt x="23" y="23"/>
                    </a:cubicBezTo>
                    <a:cubicBezTo>
                      <a:pt x="27" y="23"/>
                      <a:pt x="31" y="23"/>
                      <a:pt x="31" y="27"/>
                    </a:cubicBezTo>
                    <a:cubicBezTo>
                      <a:pt x="31" y="30"/>
                      <a:pt x="29" y="33"/>
                      <a:pt x="23"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8"/>
              <p:cNvSpPr>
                <a:spLocks/>
              </p:cNvSpPr>
              <p:nvPr/>
            </p:nvSpPr>
            <p:spPr bwMode="auto">
              <a:xfrm>
                <a:off x="9679978" y="8642394"/>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4"/>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9"/>
              <p:cNvSpPr>
                <a:spLocks/>
              </p:cNvSpPr>
              <p:nvPr/>
            </p:nvSpPr>
            <p:spPr bwMode="auto">
              <a:xfrm>
                <a:off x="9531767" y="8420078"/>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9" name="กลุ่ม 3"/>
            <p:cNvGrpSpPr/>
            <p:nvPr/>
          </p:nvGrpSpPr>
          <p:grpSpPr>
            <a:xfrm>
              <a:off x="12219169" y="4777655"/>
              <a:ext cx="3458238" cy="2400182"/>
              <a:chOff x="11754921" y="5003011"/>
              <a:chExt cx="3458238" cy="2400182"/>
            </a:xfrm>
          </p:grpSpPr>
          <p:sp>
            <p:nvSpPr>
              <p:cNvPr id="160" name="Freeform 130"/>
              <p:cNvSpPr>
                <a:spLocks/>
              </p:cNvSpPr>
              <p:nvPr/>
            </p:nvSpPr>
            <p:spPr bwMode="auto">
              <a:xfrm>
                <a:off x="11754921" y="5003011"/>
                <a:ext cx="3458238" cy="2400182"/>
              </a:xfrm>
              <a:custGeom>
                <a:avLst/>
                <a:gdLst>
                  <a:gd name="T0" fmla="*/ 140 w 140"/>
                  <a:gd name="T1" fmla="*/ 75 h 97"/>
                  <a:gd name="T2" fmla="*/ 0 w 140"/>
                  <a:gd name="T3" fmla="*/ 97 h 97"/>
                  <a:gd name="T4" fmla="*/ 0 w 140"/>
                  <a:gd name="T5" fmla="*/ 23 h 97"/>
                  <a:gd name="T6" fmla="*/ 140 w 140"/>
                  <a:gd name="T7" fmla="*/ 0 h 97"/>
                  <a:gd name="T8" fmla="*/ 140 w 140"/>
                  <a:gd name="T9" fmla="*/ 75 h 97"/>
                </a:gdLst>
                <a:ahLst/>
                <a:cxnLst>
                  <a:cxn ang="0">
                    <a:pos x="T0" y="T1"/>
                  </a:cxn>
                  <a:cxn ang="0">
                    <a:pos x="T2" y="T3"/>
                  </a:cxn>
                  <a:cxn ang="0">
                    <a:pos x="T4" y="T5"/>
                  </a:cxn>
                  <a:cxn ang="0">
                    <a:pos x="T6" y="T7"/>
                  </a:cxn>
                  <a:cxn ang="0">
                    <a:pos x="T8" y="T9"/>
                  </a:cxn>
                </a:cxnLst>
                <a:rect l="0" t="0" r="r" b="b"/>
                <a:pathLst>
                  <a:path w="140" h="97">
                    <a:moveTo>
                      <a:pt x="140" y="75"/>
                    </a:moveTo>
                    <a:cubicBezTo>
                      <a:pt x="93" y="75"/>
                      <a:pt x="47" y="97"/>
                      <a:pt x="0" y="97"/>
                    </a:cubicBezTo>
                    <a:cubicBezTo>
                      <a:pt x="0" y="73"/>
                      <a:pt x="0" y="48"/>
                      <a:pt x="0" y="23"/>
                    </a:cubicBezTo>
                    <a:cubicBezTo>
                      <a:pt x="47" y="23"/>
                      <a:pt x="93" y="0"/>
                      <a:pt x="140" y="0"/>
                    </a:cubicBezTo>
                    <a:cubicBezTo>
                      <a:pt x="140" y="25"/>
                      <a:pt x="140" y="50"/>
                      <a:pt x="140"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31"/>
              <p:cNvSpPr>
                <a:spLocks/>
              </p:cNvSpPr>
              <p:nvPr/>
            </p:nvSpPr>
            <p:spPr bwMode="auto">
              <a:xfrm>
                <a:off x="11829025" y="5077115"/>
                <a:ext cx="3285326" cy="2251972"/>
              </a:xfrm>
              <a:custGeom>
                <a:avLst/>
                <a:gdLst>
                  <a:gd name="T0" fmla="*/ 133 w 133"/>
                  <a:gd name="T1" fmla="*/ 69 h 91"/>
                  <a:gd name="T2" fmla="*/ 0 w 133"/>
                  <a:gd name="T3" fmla="*/ 91 h 91"/>
                  <a:gd name="T4" fmla="*/ 0 w 133"/>
                  <a:gd name="T5" fmla="*/ 23 h 91"/>
                  <a:gd name="T6" fmla="*/ 133 w 133"/>
                  <a:gd name="T7" fmla="*/ 0 h 91"/>
                  <a:gd name="T8" fmla="*/ 133 w 133"/>
                  <a:gd name="T9" fmla="*/ 69 h 91"/>
                </a:gdLst>
                <a:ahLst/>
                <a:cxnLst>
                  <a:cxn ang="0">
                    <a:pos x="T0" y="T1"/>
                  </a:cxn>
                  <a:cxn ang="0">
                    <a:pos x="T2" y="T3"/>
                  </a:cxn>
                  <a:cxn ang="0">
                    <a:pos x="T4" y="T5"/>
                  </a:cxn>
                  <a:cxn ang="0">
                    <a:pos x="T6" y="T7"/>
                  </a:cxn>
                  <a:cxn ang="0">
                    <a:pos x="T8" y="T9"/>
                  </a:cxn>
                </a:cxnLst>
                <a:rect l="0" t="0" r="r" b="b"/>
                <a:pathLst>
                  <a:path w="133" h="91">
                    <a:moveTo>
                      <a:pt x="133" y="69"/>
                    </a:moveTo>
                    <a:cubicBezTo>
                      <a:pt x="89" y="70"/>
                      <a:pt x="44" y="90"/>
                      <a:pt x="0" y="91"/>
                    </a:cubicBezTo>
                    <a:cubicBezTo>
                      <a:pt x="0" y="68"/>
                      <a:pt x="0" y="46"/>
                      <a:pt x="0" y="23"/>
                    </a:cubicBezTo>
                    <a:cubicBezTo>
                      <a:pt x="44" y="22"/>
                      <a:pt x="89" y="1"/>
                      <a:pt x="133" y="0"/>
                    </a:cubicBezTo>
                    <a:cubicBezTo>
                      <a:pt x="133" y="23"/>
                      <a:pt x="133" y="46"/>
                      <a:pt x="133"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32"/>
              <p:cNvSpPr>
                <a:spLocks/>
              </p:cNvSpPr>
              <p:nvPr/>
            </p:nvSpPr>
            <p:spPr bwMode="auto">
              <a:xfrm>
                <a:off x="11952535" y="5200625"/>
                <a:ext cx="3038309" cy="2029658"/>
              </a:xfrm>
              <a:custGeom>
                <a:avLst/>
                <a:gdLst>
                  <a:gd name="T0" fmla="*/ 123 w 123"/>
                  <a:gd name="T1" fmla="*/ 8 h 82"/>
                  <a:gd name="T2" fmla="*/ 113 w 123"/>
                  <a:gd name="T3" fmla="*/ 0 h 82"/>
                  <a:gd name="T4" fmla="*/ 10 w 123"/>
                  <a:gd name="T5" fmla="*/ 20 h 82"/>
                  <a:gd name="T6" fmla="*/ 0 w 123"/>
                  <a:gd name="T7" fmla="*/ 30 h 82"/>
                  <a:gd name="T8" fmla="*/ 0 w 123"/>
                  <a:gd name="T9" fmla="*/ 73 h 82"/>
                  <a:gd name="T10" fmla="*/ 0 w 123"/>
                  <a:gd name="T11" fmla="*/ 73 h 82"/>
                  <a:gd name="T12" fmla="*/ 10 w 123"/>
                  <a:gd name="T13" fmla="*/ 82 h 82"/>
                  <a:gd name="T14" fmla="*/ 113 w 123"/>
                  <a:gd name="T15" fmla="*/ 62 h 82"/>
                  <a:gd name="T16" fmla="*/ 123 w 123"/>
                  <a:gd name="T17" fmla="*/ 51 h 82"/>
                  <a:gd name="T18" fmla="*/ 123 w 123"/>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82">
                    <a:moveTo>
                      <a:pt x="123" y="8"/>
                    </a:moveTo>
                    <a:cubicBezTo>
                      <a:pt x="116" y="9"/>
                      <a:pt x="113" y="5"/>
                      <a:pt x="113" y="0"/>
                    </a:cubicBezTo>
                    <a:cubicBezTo>
                      <a:pt x="79" y="4"/>
                      <a:pt x="44" y="16"/>
                      <a:pt x="10" y="20"/>
                    </a:cubicBezTo>
                    <a:cubicBezTo>
                      <a:pt x="10" y="25"/>
                      <a:pt x="7" y="29"/>
                      <a:pt x="0" y="30"/>
                    </a:cubicBezTo>
                    <a:cubicBezTo>
                      <a:pt x="0" y="44"/>
                      <a:pt x="0" y="59"/>
                      <a:pt x="0" y="73"/>
                    </a:cubicBezTo>
                    <a:cubicBezTo>
                      <a:pt x="0" y="73"/>
                      <a:pt x="0" y="73"/>
                      <a:pt x="0" y="73"/>
                    </a:cubicBezTo>
                    <a:cubicBezTo>
                      <a:pt x="7" y="73"/>
                      <a:pt x="10" y="76"/>
                      <a:pt x="10" y="82"/>
                    </a:cubicBezTo>
                    <a:cubicBezTo>
                      <a:pt x="45" y="78"/>
                      <a:pt x="79" y="66"/>
                      <a:pt x="113" y="62"/>
                    </a:cubicBezTo>
                    <a:cubicBezTo>
                      <a:pt x="113" y="56"/>
                      <a:pt x="116" y="52"/>
                      <a:pt x="123" y="51"/>
                    </a:cubicBezTo>
                    <a:cubicBezTo>
                      <a:pt x="123" y="37"/>
                      <a:pt x="123" y="23"/>
                      <a:pt x="123"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3"/>
              <p:cNvSpPr>
                <a:spLocks/>
              </p:cNvSpPr>
              <p:nvPr/>
            </p:nvSpPr>
            <p:spPr bwMode="auto">
              <a:xfrm>
                <a:off x="12520673" y="6266913"/>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6" y="8"/>
                      <a:pt x="4" y="9"/>
                    </a:cubicBezTo>
                    <a:cubicBezTo>
                      <a:pt x="2" y="9"/>
                      <a:pt x="0" y="8"/>
                      <a:pt x="0" y="5"/>
                    </a:cubicBezTo>
                    <a:cubicBezTo>
                      <a:pt x="0" y="3"/>
                      <a:pt x="2" y="1"/>
                      <a:pt x="4" y="0"/>
                    </a:cubicBezTo>
                    <a:cubicBezTo>
                      <a:pt x="6" y="0"/>
                      <a:pt x="8" y="1"/>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4"/>
              <p:cNvSpPr>
                <a:spLocks/>
              </p:cNvSpPr>
              <p:nvPr/>
            </p:nvSpPr>
            <p:spPr bwMode="auto">
              <a:xfrm>
                <a:off x="14249793" y="5871686"/>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7" y="9"/>
                      <a:pt x="4" y="9"/>
                    </a:cubicBezTo>
                    <a:cubicBezTo>
                      <a:pt x="2" y="9"/>
                      <a:pt x="0" y="8"/>
                      <a:pt x="0" y="5"/>
                    </a:cubicBezTo>
                    <a:cubicBezTo>
                      <a:pt x="0" y="3"/>
                      <a:pt x="2" y="1"/>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5"/>
              <p:cNvSpPr>
                <a:spLocks noEditPoints="1"/>
              </p:cNvSpPr>
              <p:nvPr/>
            </p:nvSpPr>
            <p:spPr bwMode="auto">
              <a:xfrm>
                <a:off x="12965303" y="5620552"/>
                <a:ext cx="1037471" cy="1189800"/>
              </a:xfrm>
              <a:custGeom>
                <a:avLst/>
                <a:gdLst>
                  <a:gd name="T0" fmla="*/ 21 w 42"/>
                  <a:gd name="T1" fmla="*/ 2 h 48"/>
                  <a:gd name="T2" fmla="*/ 0 w 42"/>
                  <a:gd name="T3" fmla="*/ 29 h 48"/>
                  <a:gd name="T4" fmla="*/ 21 w 42"/>
                  <a:gd name="T5" fmla="*/ 45 h 48"/>
                  <a:gd name="T6" fmla="*/ 42 w 42"/>
                  <a:gd name="T7" fmla="*/ 19 h 48"/>
                  <a:gd name="T8" fmla="*/ 21 w 42"/>
                  <a:gd name="T9" fmla="*/ 2 h 48"/>
                  <a:gd name="T10" fmla="*/ 22 w 42"/>
                  <a:gd name="T11" fmla="*/ 34 h 48"/>
                  <a:gd name="T12" fmla="*/ 22 w 42"/>
                  <a:gd name="T13" fmla="*/ 37 h 48"/>
                  <a:gd name="T14" fmla="*/ 20 w 42"/>
                  <a:gd name="T15" fmla="*/ 37 h 48"/>
                  <a:gd name="T16" fmla="*/ 20 w 42"/>
                  <a:gd name="T17" fmla="*/ 35 h 48"/>
                  <a:gd name="T18" fmla="*/ 12 w 42"/>
                  <a:gd name="T19" fmla="*/ 33 h 48"/>
                  <a:gd name="T20" fmla="*/ 14 w 42"/>
                  <a:gd name="T21" fmla="*/ 31 h 48"/>
                  <a:gd name="T22" fmla="*/ 20 w 42"/>
                  <a:gd name="T23" fmla="*/ 32 h 48"/>
                  <a:gd name="T24" fmla="*/ 20 w 42"/>
                  <a:gd name="T25" fmla="*/ 25 h 48"/>
                  <a:gd name="T26" fmla="*/ 13 w 42"/>
                  <a:gd name="T27" fmla="*/ 21 h 48"/>
                  <a:gd name="T28" fmla="*/ 20 w 42"/>
                  <a:gd name="T29" fmla="*/ 13 h 48"/>
                  <a:gd name="T30" fmla="*/ 20 w 42"/>
                  <a:gd name="T31" fmla="*/ 11 h 48"/>
                  <a:gd name="T32" fmla="*/ 22 w 42"/>
                  <a:gd name="T33" fmla="*/ 10 h 48"/>
                  <a:gd name="T34" fmla="*/ 22 w 42"/>
                  <a:gd name="T35" fmla="*/ 13 h 48"/>
                  <a:gd name="T36" fmla="*/ 29 w 42"/>
                  <a:gd name="T37" fmla="*/ 14 h 48"/>
                  <a:gd name="T38" fmla="*/ 28 w 42"/>
                  <a:gd name="T39" fmla="*/ 16 h 48"/>
                  <a:gd name="T40" fmla="*/ 22 w 42"/>
                  <a:gd name="T41" fmla="*/ 15 h 48"/>
                  <a:gd name="T42" fmla="*/ 22 w 42"/>
                  <a:gd name="T43" fmla="*/ 22 h 48"/>
                  <a:gd name="T44" fmla="*/ 30 w 42"/>
                  <a:gd name="T45" fmla="*/ 26 h 48"/>
                  <a:gd name="T46" fmla="*/ 22 w 42"/>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8">
                    <a:moveTo>
                      <a:pt x="21" y="2"/>
                    </a:moveTo>
                    <a:cubicBezTo>
                      <a:pt x="10" y="5"/>
                      <a:pt x="0" y="17"/>
                      <a:pt x="0" y="29"/>
                    </a:cubicBezTo>
                    <a:cubicBezTo>
                      <a:pt x="0" y="41"/>
                      <a:pt x="10" y="48"/>
                      <a:pt x="21" y="45"/>
                    </a:cubicBezTo>
                    <a:cubicBezTo>
                      <a:pt x="33" y="42"/>
                      <a:pt x="42" y="31"/>
                      <a:pt x="42" y="19"/>
                    </a:cubicBezTo>
                    <a:cubicBezTo>
                      <a:pt x="42" y="7"/>
                      <a:pt x="33" y="0"/>
                      <a:pt x="21" y="2"/>
                    </a:cubicBezTo>
                    <a:close/>
                    <a:moveTo>
                      <a:pt x="22" y="34"/>
                    </a:moveTo>
                    <a:cubicBezTo>
                      <a:pt x="22" y="35"/>
                      <a:pt x="22" y="36"/>
                      <a:pt x="22" y="37"/>
                    </a:cubicBezTo>
                    <a:cubicBezTo>
                      <a:pt x="22" y="37"/>
                      <a:pt x="21" y="37"/>
                      <a:pt x="20" y="37"/>
                    </a:cubicBezTo>
                    <a:cubicBezTo>
                      <a:pt x="20" y="37"/>
                      <a:pt x="20" y="36"/>
                      <a:pt x="20" y="35"/>
                    </a:cubicBezTo>
                    <a:cubicBezTo>
                      <a:pt x="17" y="35"/>
                      <a:pt x="14" y="35"/>
                      <a:pt x="12" y="33"/>
                    </a:cubicBezTo>
                    <a:cubicBezTo>
                      <a:pt x="13" y="33"/>
                      <a:pt x="13" y="32"/>
                      <a:pt x="14" y="31"/>
                    </a:cubicBezTo>
                    <a:cubicBezTo>
                      <a:pt x="15" y="32"/>
                      <a:pt x="17" y="33"/>
                      <a:pt x="20" y="32"/>
                    </a:cubicBezTo>
                    <a:cubicBezTo>
                      <a:pt x="20" y="30"/>
                      <a:pt x="20" y="27"/>
                      <a:pt x="20" y="25"/>
                    </a:cubicBezTo>
                    <a:cubicBezTo>
                      <a:pt x="17" y="25"/>
                      <a:pt x="13" y="25"/>
                      <a:pt x="13" y="21"/>
                    </a:cubicBezTo>
                    <a:cubicBezTo>
                      <a:pt x="13" y="18"/>
                      <a:pt x="16" y="15"/>
                      <a:pt x="20" y="13"/>
                    </a:cubicBezTo>
                    <a:cubicBezTo>
                      <a:pt x="20" y="12"/>
                      <a:pt x="20" y="12"/>
                      <a:pt x="20" y="11"/>
                    </a:cubicBezTo>
                    <a:cubicBezTo>
                      <a:pt x="21" y="10"/>
                      <a:pt x="22" y="10"/>
                      <a:pt x="22" y="10"/>
                    </a:cubicBezTo>
                    <a:cubicBezTo>
                      <a:pt x="22" y="11"/>
                      <a:pt x="22" y="12"/>
                      <a:pt x="22" y="13"/>
                    </a:cubicBezTo>
                    <a:cubicBezTo>
                      <a:pt x="25" y="12"/>
                      <a:pt x="28" y="13"/>
                      <a:pt x="29" y="14"/>
                    </a:cubicBezTo>
                    <a:cubicBezTo>
                      <a:pt x="29" y="15"/>
                      <a:pt x="28" y="16"/>
                      <a:pt x="28" y="16"/>
                    </a:cubicBezTo>
                    <a:cubicBezTo>
                      <a:pt x="26" y="15"/>
                      <a:pt x="24" y="15"/>
                      <a:pt x="22" y="15"/>
                    </a:cubicBezTo>
                    <a:cubicBezTo>
                      <a:pt x="22" y="18"/>
                      <a:pt x="22" y="20"/>
                      <a:pt x="22" y="22"/>
                    </a:cubicBezTo>
                    <a:cubicBezTo>
                      <a:pt x="26" y="22"/>
                      <a:pt x="30" y="22"/>
                      <a:pt x="30" y="26"/>
                    </a:cubicBezTo>
                    <a:cubicBezTo>
                      <a:pt x="30" y="29"/>
                      <a:pt x="28" y="33"/>
                      <a:pt x="22" y="3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36"/>
              <p:cNvSpPr>
                <a:spLocks/>
              </p:cNvSpPr>
              <p:nvPr/>
            </p:nvSpPr>
            <p:spPr bwMode="auto">
              <a:xfrm>
                <a:off x="13508742" y="6242212"/>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5"/>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37"/>
              <p:cNvSpPr>
                <a:spLocks/>
              </p:cNvSpPr>
              <p:nvPr/>
            </p:nvSpPr>
            <p:spPr bwMode="auto">
              <a:xfrm>
                <a:off x="13360532" y="6019896"/>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68" name="กลุ่ม 4"/>
            <p:cNvGrpSpPr/>
            <p:nvPr/>
          </p:nvGrpSpPr>
          <p:grpSpPr>
            <a:xfrm>
              <a:off x="10218331" y="3862613"/>
              <a:ext cx="5903706" cy="8892613"/>
              <a:chOff x="9679978" y="3986123"/>
              <a:chExt cx="5903706" cy="8892613"/>
            </a:xfrm>
          </p:grpSpPr>
          <p:sp>
            <p:nvSpPr>
              <p:cNvPr id="169" name="Freeform 107"/>
              <p:cNvSpPr>
                <a:spLocks/>
              </p:cNvSpPr>
              <p:nvPr/>
            </p:nvSpPr>
            <p:spPr bwMode="auto">
              <a:xfrm>
                <a:off x="11483202" y="3986123"/>
                <a:ext cx="271719" cy="7109973"/>
              </a:xfrm>
              <a:custGeom>
                <a:avLst/>
                <a:gdLst>
                  <a:gd name="T0" fmla="*/ 6 w 11"/>
                  <a:gd name="T1" fmla="*/ 287 h 287"/>
                  <a:gd name="T2" fmla="*/ 6 w 11"/>
                  <a:gd name="T3" fmla="*/ 287 h 287"/>
                  <a:gd name="T4" fmla="*/ 0 w 11"/>
                  <a:gd name="T5" fmla="*/ 282 h 287"/>
                  <a:gd name="T6" fmla="*/ 0 w 11"/>
                  <a:gd name="T7" fmla="*/ 5 h 287"/>
                  <a:gd name="T8" fmla="*/ 5 w 11"/>
                  <a:gd name="T9" fmla="*/ 0 h 287"/>
                  <a:gd name="T10" fmla="*/ 11 w 11"/>
                  <a:gd name="T11" fmla="*/ 5 h 287"/>
                  <a:gd name="T12" fmla="*/ 11 w 11"/>
                  <a:gd name="T13" fmla="*/ 282 h 287"/>
                  <a:gd name="T14" fmla="*/ 6 w 11"/>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87">
                    <a:moveTo>
                      <a:pt x="6" y="287"/>
                    </a:moveTo>
                    <a:cubicBezTo>
                      <a:pt x="6" y="287"/>
                      <a:pt x="6" y="287"/>
                      <a:pt x="6" y="287"/>
                    </a:cubicBezTo>
                    <a:cubicBezTo>
                      <a:pt x="3" y="287"/>
                      <a:pt x="0" y="285"/>
                      <a:pt x="0" y="282"/>
                    </a:cubicBezTo>
                    <a:cubicBezTo>
                      <a:pt x="0" y="5"/>
                      <a:pt x="0" y="5"/>
                      <a:pt x="0" y="5"/>
                    </a:cubicBezTo>
                    <a:cubicBezTo>
                      <a:pt x="0" y="2"/>
                      <a:pt x="2" y="0"/>
                      <a:pt x="5" y="0"/>
                    </a:cubicBezTo>
                    <a:cubicBezTo>
                      <a:pt x="8" y="0"/>
                      <a:pt x="11" y="2"/>
                      <a:pt x="11" y="5"/>
                    </a:cubicBezTo>
                    <a:cubicBezTo>
                      <a:pt x="11" y="282"/>
                      <a:pt x="11" y="282"/>
                      <a:pt x="11" y="282"/>
                    </a:cubicBezTo>
                    <a:cubicBezTo>
                      <a:pt x="11" y="285"/>
                      <a:pt x="8" y="287"/>
                      <a:pt x="6" y="287"/>
                    </a:cubicBezTo>
                    <a:close/>
                  </a:path>
                </a:pathLst>
              </a:custGeom>
              <a:solidFill>
                <a:srgbClr val="FCB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08"/>
              <p:cNvSpPr>
                <a:spLocks/>
              </p:cNvSpPr>
              <p:nvPr/>
            </p:nvSpPr>
            <p:spPr bwMode="auto">
              <a:xfrm>
                <a:off x="11606711" y="3986123"/>
                <a:ext cx="148210" cy="7109973"/>
              </a:xfrm>
              <a:custGeom>
                <a:avLst/>
                <a:gdLst>
                  <a:gd name="T0" fmla="*/ 6 w 6"/>
                  <a:gd name="T1" fmla="*/ 282 h 287"/>
                  <a:gd name="T2" fmla="*/ 6 w 6"/>
                  <a:gd name="T3" fmla="*/ 5 h 287"/>
                  <a:gd name="T4" fmla="*/ 0 w 6"/>
                  <a:gd name="T5" fmla="*/ 0 h 287"/>
                  <a:gd name="T6" fmla="*/ 1 w 6"/>
                  <a:gd name="T7" fmla="*/ 287 h 287"/>
                  <a:gd name="T8" fmla="*/ 6 w 6"/>
                  <a:gd name="T9" fmla="*/ 282 h 287"/>
                </a:gdLst>
                <a:ahLst/>
                <a:cxnLst>
                  <a:cxn ang="0">
                    <a:pos x="T0" y="T1"/>
                  </a:cxn>
                  <a:cxn ang="0">
                    <a:pos x="T2" y="T3"/>
                  </a:cxn>
                  <a:cxn ang="0">
                    <a:pos x="T4" y="T5"/>
                  </a:cxn>
                  <a:cxn ang="0">
                    <a:pos x="T6" y="T7"/>
                  </a:cxn>
                  <a:cxn ang="0">
                    <a:pos x="T8" y="T9"/>
                  </a:cxn>
                </a:cxnLst>
                <a:rect l="0" t="0" r="r" b="b"/>
                <a:pathLst>
                  <a:path w="6" h="287">
                    <a:moveTo>
                      <a:pt x="6" y="282"/>
                    </a:moveTo>
                    <a:cubicBezTo>
                      <a:pt x="6" y="5"/>
                      <a:pt x="6" y="5"/>
                      <a:pt x="6" y="5"/>
                    </a:cubicBezTo>
                    <a:cubicBezTo>
                      <a:pt x="6" y="2"/>
                      <a:pt x="3" y="0"/>
                      <a:pt x="0" y="0"/>
                    </a:cubicBezTo>
                    <a:cubicBezTo>
                      <a:pt x="1" y="287"/>
                      <a:pt x="1" y="287"/>
                      <a:pt x="1" y="287"/>
                    </a:cubicBezTo>
                    <a:cubicBezTo>
                      <a:pt x="3" y="287"/>
                      <a:pt x="6" y="285"/>
                      <a:pt x="6" y="282"/>
                    </a:cubicBezTo>
                    <a:close/>
                  </a:path>
                </a:pathLst>
              </a:custGeom>
              <a:solidFill>
                <a:srgbClr val="F2A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09"/>
              <p:cNvSpPr>
                <a:spLocks/>
              </p:cNvSpPr>
              <p:nvPr/>
            </p:nvSpPr>
            <p:spPr bwMode="auto">
              <a:xfrm>
                <a:off x="9877591" y="10153313"/>
                <a:ext cx="3458238" cy="2301376"/>
              </a:xfrm>
              <a:custGeom>
                <a:avLst/>
                <a:gdLst>
                  <a:gd name="T0" fmla="*/ 119 w 140"/>
                  <a:gd name="T1" fmla="*/ 93 h 93"/>
                  <a:gd name="T2" fmla="*/ 23 w 140"/>
                  <a:gd name="T3" fmla="*/ 93 h 93"/>
                  <a:gd name="T4" fmla="*/ 14 w 140"/>
                  <a:gd name="T5" fmla="*/ 85 h 93"/>
                  <a:gd name="T6" fmla="*/ 1 w 140"/>
                  <a:gd name="T7" fmla="*/ 10 h 93"/>
                  <a:gd name="T8" fmla="*/ 10 w 140"/>
                  <a:gd name="T9" fmla="*/ 0 h 93"/>
                  <a:gd name="T10" fmla="*/ 131 w 140"/>
                  <a:gd name="T11" fmla="*/ 0 h 93"/>
                  <a:gd name="T12" fmla="*/ 140 w 140"/>
                  <a:gd name="T13" fmla="*/ 10 h 93"/>
                  <a:gd name="T14" fmla="*/ 128 w 140"/>
                  <a:gd name="T15" fmla="*/ 85 h 93"/>
                  <a:gd name="T16" fmla="*/ 119 w 140"/>
                  <a:gd name="T1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93">
                    <a:moveTo>
                      <a:pt x="119" y="93"/>
                    </a:moveTo>
                    <a:cubicBezTo>
                      <a:pt x="23" y="93"/>
                      <a:pt x="23" y="93"/>
                      <a:pt x="23" y="93"/>
                    </a:cubicBezTo>
                    <a:cubicBezTo>
                      <a:pt x="19" y="93"/>
                      <a:pt x="15" y="90"/>
                      <a:pt x="14" y="85"/>
                    </a:cubicBezTo>
                    <a:cubicBezTo>
                      <a:pt x="1" y="10"/>
                      <a:pt x="1" y="10"/>
                      <a:pt x="1" y="10"/>
                    </a:cubicBezTo>
                    <a:cubicBezTo>
                      <a:pt x="0" y="5"/>
                      <a:pt x="5" y="0"/>
                      <a:pt x="10" y="0"/>
                    </a:cubicBezTo>
                    <a:cubicBezTo>
                      <a:pt x="131" y="0"/>
                      <a:pt x="131" y="0"/>
                      <a:pt x="131" y="0"/>
                    </a:cubicBezTo>
                    <a:cubicBezTo>
                      <a:pt x="136" y="0"/>
                      <a:pt x="140" y="5"/>
                      <a:pt x="140" y="10"/>
                    </a:cubicBezTo>
                    <a:cubicBezTo>
                      <a:pt x="128" y="85"/>
                      <a:pt x="128" y="85"/>
                      <a:pt x="128" y="85"/>
                    </a:cubicBezTo>
                    <a:cubicBezTo>
                      <a:pt x="127" y="89"/>
                      <a:pt x="123" y="93"/>
                      <a:pt x="119" y="93"/>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110"/>
              <p:cNvSpPr>
                <a:spLocks/>
              </p:cNvSpPr>
              <p:nvPr/>
            </p:nvSpPr>
            <p:spPr bwMode="auto">
              <a:xfrm>
                <a:off x="9877591" y="10153313"/>
                <a:ext cx="3458238" cy="370526"/>
              </a:xfrm>
              <a:custGeom>
                <a:avLst/>
                <a:gdLst>
                  <a:gd name="T0" fmla="*/ 131 w 140"/>
                  <a:gd name="T1" fmla="*/ 0 h 15"/>
                  <a:gd name="T2" fmla="*/ 10 w 140"/>
                  <a:gd name="T3" fmla="*/ 0 h 15"/>
                  <a:gd name="T4" fmla="*/ 1 w 140"/>
                  <a:gd name="T5" fmla="*/ 10 h 15"/>
                  <a:gd name="T6" fmla="*/ 2 w 140"/>
                  <a:gd name="T7" fmla="*/ 15 h 15"/>
                  <a:gd name="T8" fmla="*/ 139 w 140"/>
                  <a:gd name="T9" fmla="*/ 15 h 15"/>
                  <a:gd name="T10" fmla="*/ 140 w 140"/>
                  <a:gd name="T11" fmla="*/ 10 h 15"/>
                  <a:gd name="T12" fmla="*/ 131 w 14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40" h="15">
                    <a:moveTo>
                      <a:pt x="131" y="0"/>
                    </a:moveTo>
                    <a:cubicBezTo>
                      <a:pt x="10" y="0"/>
                      <a:pt x="10" y="0"/>
                      <a:pt x="10" y="0"/>
                    </a:cubicBezTo>
                    <a:cubicBezTo>
                      <a:pt x="5" y="0"/>
                      <a:pt x="0" y="5"/>
                      <a:pt x="1" y="10"/>
                    </a:cubicBezTo>
                    <a:cubicBezTo>
                      <a:pt x="2" y="15"/>
                      <a:pt x="2" y="15"/>
                      <a:pt x="2" y="15"/>
                    </a:cubicBezTo>
                    <a:cubicBezTo>
                      <a:pt x="139" y="15"/>
                      <a:pt x="139" y="15"/>
                      <a:pt x="139" y="15"/>
                    </a:cubicBezTo>
                    <a:cubicBezTo>
                      <a:pt x="140" y="10"/>
                      <a:pt x="140" y="10"/>
                      <a:pt x="140" y="10"/>
                    </a:cubicBezTo>
                    <a:cubicBezTo>
                      <a:pt x="140" y="5"/>
                      <a:pt x="136" y="0"/>
                      <a:pt x="131"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11"/>
              <p:cNvSpPr>
                <a:spLocks/>
              </p:cNvSpPr>
              <p:nvPr/>
            </p:nvSpPr>
            <p:spPr bwMode="auto">
              <a:xfrm>
                <a:off x="10495134" y="12454690"/>
                <a:ext cx="2321960" cy="152328"/>
              </a:xfrm>
              <a:custGeom>
                <a:avLst/>
                <a:gdLst>
                  <a:gd name="T0" fmla="*/ 91 w 94"/>
                  <a:gd name="T1" fmla="*/ 6 h 6"/>
                  <a:gd name="T2" fmla="*/ 4 w 94"/>
                  <a:gd name="T3" fmla="*/ 6 h 6"/>
                  <a:gd name="T4" fmla="*/ 0 w 94"/>
                  <a:gd name="T5" fmla="*/ 3 h 6"/>
                  <a:gd name="T6" fmla="*/ 4 w 94"/>
                  <a:gd name="T7" fmla="*/ 0 h 6"/>
                  <a:gd name="T8" fmla="*/ 91 w 94"/>
                  <a:gd name="T9" fmla="*/ 0 h 6"/>
                  <a:gd name="T10" fmla="*/ 94 w 94"/>
                  <a:gd name="T11" fmla="*/ 3 h 6"/>
                  <a:gd name="T12" fmla="*/ 91 w 9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4" h="6">
                    <a:moveTo>
                      <a:pt x="91" y="6"/>
                    </a:moveTo>
                    <a:cubicBezTo>
                      <a:pt x="4" y="6"/>
                      <a:pt x="4" y="6"/>
                      <a:pt x="4" y="6"/>
                    </a:cubicBezTo>
                    <a:cubicBezTo>
                      <a:pt x="2" y="6"/>
                      <a:pt x="0" y="5"/>
                      <a:pt x="0" y="3"/>
                    </a:cubicBezTo>
                    <a:cubicBezTo>
                      <a:pt x="0" y="1"/>
                      <a:pt x="2" y="0"/>
                      <a:pt x="4" y="0"/>
                    </a:cubicBezTo>
                    <a:cubicBezTo>
                      <a:pt x="91" y="0"/>
                      <a:pt x="91" y="0"/>
                      <a:pt x="91" y="0"/>
                    </a:cubicBezTo>
                    <a:cubicBezTo>
                      <a:pt x="92" y="0"/>
                      <a:pt x="94" y="1"/>
                      <a:pt x="94" y="3"/>
                    </a:cubicBezTo>
                    <a:cubicBezTo>
                      <a:pt x="94" y="5"/>
                      <a:pt x="92" y="6"/>
                      <a:pt x="91" y="6"/>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112"/>
              <p:cNvSpPr>
                <a:spLocks/>
              </p:cNvSpPr>
              <p:nvPr/>
            </p:nvSpPr>
            <p:spPr bwMode="auto">
              <a:xfrm>
                <a:off x="9679978" y="9955699"/>
                <a:ext cx="3952272" cy="444630"/>
              </a:xfrm>
              <a:custGeom>
                <a:avLst/>
                <a:gdLst>
                  <a:gd name="T0" fmla="*/ 152 w 160"/>
                  <a:gd name="T1" fmla="*/ 18 h 18"/>
                  <a:gd name="T2" fmla="*/ 8 w 160"/>
                  <a:gd name="T3" fmla="*/ 18 h 18"/>
                  <a:gd name="T4" fmla="*/ 0 w 160"/>
                  <a:gd name="T5" fmla="*/ 10 h 18"/>
                  <a:gd name="T6" fmla="*/ 0 w 160"/>
                  <a:gd name="T7" fmla="*/ 8 h 18"/>
                  <a:gd name="T8" fmla="*/ 8 w 160"/>
                  <a:gd name="T9" fmla="*/ 0 h 18"/>
                  <a:gd name="T10" fmla="*/ 152 w 160"/>
                  <a:gd name="T11" fmla="*/ 0 h 18"/>
                  <a:gd name="T12" fmla="*/ 160 w 160"/>
                  <a:gd name="T13" fmla="*/ 8 h 18"/>
                  <a:gd name="T14" fmla="*/ 160 w 160"/>
                  <a:gd name="T15" fmla="*/ 10 h 18"/>
                  <a:gd name="T16" fmla="*/ 152 w 160"/>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18">
                    <a:moveTo>
                      <a:pt x="152" y="18"/>
                    </a:moveTo>
                    <a:cubicBezTo>
                      <a:pt x="8" y="18"/>
                      <a:pt x="8" y="18"/>
                      <a:pt x="8" y="18"/>
                    </a:cubicBezTo>
                    <a:cubicBezTo>
                      <a:pt x="4" y="18"/>
                      <a:pt x="0" y="14"/>
                      <a:pt x="0" y="10"/>
                    </a:cubicBezTo>
                    <a:cubicBezTo>
                      <a:pt x="0" y="8"/>
                      <a:pt x="0" y="8"/>
                      <a:pt x="0" y="8"/>
                    </a:cubicBezTo>
                    <a:cubicBezTo>
                      <a:pt x="0" y="4"/>
                      <a:pt x="4" y="0"/>
                      <a:pt x="8" y="0"/>
                    </a:cubicBezTo>
                    <a:cubicBezTo>
                      <a:pt x="152" y="0"/>
                      <a:pt x="152" y="0"/>
                      <a:pt x="152" y="0"/>
                    </a:cubicBezTo>
                    <a:cubicBezTo>
                      <a:pt x="156" y="0"/>
                      <a:pt x="160" y="4"/>
                      <a:pt x="160" y="8"/>
                    </a:cubicBezTo>
                    <a:cubicBezTo>
                      <a:pt x="160" y="10"/>
                      <a:pt x="160" y="10"/>
                      <a:pt x="160" y="10"/>
                    </a:cubicBezTo>
                    <a:cubicBezTo>
                      <a:pt x="160" y="14"/>
                      <a:pt x="156" y="18"/>
                      <a:pt x="152" y="18"/>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113"/>
              <p:cNvSpPr>
                <a:spLocks/>
              </p:cNvSpPr>
              <p:nvPr/>
            </p:nvSpPr>
            <p:spPr bwMode="auto">
              <a:xfrm>
                <a:off x="9679978" y="9955699"/>
                <a:ext cx="3952272" cy="222316"/>
              </a:xfrm>
              <a:custGeom>
                <a:avLst/>
                <a:gdLst>
                  <a:gd name="T0" fmla="*/ 152 w 160"/>
                  <a:gd name="T1" fmla="*/ 0 h 9"/>
                  <a:gd name="T2" fmla="*/ 8 w 160"/>
                  <a:gd name="T3" fmla="*/ 0 h 9"/>
                  <a:gd name="T4" fmla="*/ 0 w 160"/>
                  <a:gd name="T5" fmla="*/ 9 h 9"/>
                  <a:gd name="T6" fmla="*/ 0 w 160"/>
                  <a:gd name="T7" fmla="*/ 9 h 9"/>
                  <a:gd name="T8" fmla="*/ 160 w 160"/>
                  <a:gd name="T9" fmla="*/ 9 h 9"/>
                  <a:gd name="T10" fmla="*/ 160 w 160"/>
                  <a:gd name="T11" fmla="*/ 9 h 9"/>
                  <a:gd name="T12" fmla="*/ 152 w 16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0" h="9">
                    <a:moveTo>
                      <a:pt x="152" y="0"/>
                    </a:moveTo>
                    <a:cubicBezTo>
                      <a:pt x="8" y="0"/>
                      <a:pt x="8" y="0"/>
                      <a:pt x="8" y="0"/>
                    </a:cubicBezTo>
                    <a:cubicBezTo>
                      <a:pt x="4" y="0"/>
                      <a:pt x="0" y="4"/>
                      <a:pt x="0" y="9"/>
                    </a:cubicBezTo>
                    <a:cubicBezTo>
                      <a:pt x="0" y="9"/>
                      <a:pt x="0" y="9"/>
                      <a:pt x="0" y="9"/>
                    </a:cubicBezTo>
                    <a:cubicBezTo>
                      <a:pt x="160" y="9"/>
                      <a:pt x="160" y="9"/>
                      <a:pt x="160" y="9"/>
                    </a:cubicBezTo>
                    <a:cubicBezTo>
                      <a:pt x="160" y="9"/>
                      <a:pt x="160" y="9"/>
                      <a:pt x="160" y="9"/>
                    </a:cubicBezTo>
                    <a:cubicBezTo>
                      <a:pt x="160" y="4"/>
                      <a:pt x="157" y="0"/>
                      <a:pt x="152"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38"/>
              <p:cNvSpPr>
                <a:spLocks/>
              </p:cNvSpPr>
              <p:nvPr/>
            </p:nvSpPr>
            <p:spPr bwMode="auto">
              <a:xfrm>
                <a:off x="14126283" y="11935954"/>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139"/>
              <p:cNvSpPr>
                <a:spLocks/>
              </p:cNvSpPr>
              <p:nvPr/>
            </p:nvSpPr>
            <p:spPr bwMode="auto">
              <a:xfrm>
                <a:off x="14126283" y="12084164"/>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140"/>
              <p:cNvSpPr>
                <a:spLocks noChangeArrowheads="1"/>
              </p:cNvSpPr>
              <p:nvPr/>
            </p:nvSpPr>
            <p:spPr bwMode="auto">
              <a:xfrm>
                <a:off x="14126283" y="1186185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141"/>
              <p:cNvSpPr>
                <a:spLocks noChangeArrowheads="1"/>
              </p:cNvSpPr>
              <p:nvPr/>
            </p:nvSpPr>
            <p:spPr bwMode="auto">
              <a:xfrm>
                <a:off x="14348599" y="1191125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142"/>
              <p:cNvSpPr>
                <a:spLocks noChangeArrowheads="1"/>
              </p:cNvSpPr>
              <p:nvPr/>
            </p:nvSpPr>
            <p:spPr bwMode="auto">
              <a:xfrm>
                <a:off x="14373300" y="1193595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3"/>
              <p:cNvSpPr>
                <a:spLocks/>
              </p:cNvSpPr>
              <p:nvPr/>
            </p:nvSpPr>
            <p:spPr bwMode="auto">
              <a:xfrm>
                <a:off x="14126283" y="1176304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4"/>
              <p:cNvSpPr>
                <a:spLocks/>
              </p:cNvSpPr>
              <p:nvPr/>
            </p:nvSpPr>
            <p:spPr bwMode="auto">
              <a:xfrm>
                <a:off x="14126283" y="1191125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145"/>
              <p:cNvSpPr>
                <a:spLocks noChangeArrowheads="1"/>
              </p:cNvSpPr>
              <p:nvPr/>
            </p:nvSpPr>
            <p:spPr bwMode="auto">
              <a:xfrm>
                <a:off x="14126283" y="11688937"/>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146"/>
              <p:cNvSpPr>
                <a:spLocks noChangeArrowheads="1"/>
              </p:cNvSpPr>
              <p:nvPr/>
            </p:nvSpPr>
            <p:spPr bwMode="auto">
              <a:xfrm>
                <a:off x="14348599" y="1173834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147"/>
              <p:cNvSpPr>
                <a:spLocks noChangeArrowheads="1"/>
              </p:cNvSpPr>
              <p:nvPr/>
            </p:nvSpPr>
            <p:spPr bwMode="auto">
              <a:xfrm>
                <a:off x="14373300" y="1176304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48"/>
              <p:cNvSpPr>
                <a:spLocks/>
              </p:cNvSpPr>
              <p:nvPr/>
            </p:nvSpPr>
            <p:spPr bwMode="auto">
              <a:xfrm>
                <a:off x="14126283" y="1156542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49"/>
              <p:cNvSpPr>
                <a:spLocks/>
              </p:cNvSpPr>
              <p:nvPr/>
            </p:nvSpPr>
            <p:spPr bwMode="auto">
              <a:xfrm>
                <a:off x="14126283" y="11738340"/>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0"/>
              <p:cNvSpPr>
                <a:spLocks noChangeArrowheads="1"/>
              </p:cNvSpPr>
              <p:nvPr/>
            </p:nvSpPr>
            <p:spPr bwMode="auto">
              <a:xfrm>
                <a:off x="14126283" y="11491324"/>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151"/>
              <p:cNvSpPr>
                <a:spLocks noChangeArrowheads="1"/>
              </p:cNvSpPr>
              <p:nvPr/>
            </p:nvSpPr>
            <p:spPr bwMode="auto">
              <a:xfrm>
                <a:off x="14348599" y="1156542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2"/>
              <p:cNvSpPr>
                <a:spLocks noChangeArrowheads="1"/>
              </p:cNvSpPr>
              <p:nvPr/>
            </p:nvSpPr>
            <p:spPr bwMode="auto">
              <a:xfrm>
                <a:off x="14373300" y="11590130"/>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3"/>
              <p:cNvSpPr>
                <a:spLocks/>
              </p:cNvSpPr>
              <p:nvPr/>
            </p:nvSpPr>
            <p:spPr bwMode="auto">
              <a:xfrm>
                <a:off x="14126283" y="11392517"/>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4"/>
              <p:cNvSpPr>
                <a:spLocks/>
              </p:cNvSpPr>
              <p:nvPr/>
            </p:nvSpPr>
            <p:spPr bwMode="auto">
              <a:xfrm>
                <a:off x="14126283" y="11565429"/>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155"/>
              <p:cNvSpPr>
                <a:spLocks noChangeArrowheads="1"/>
              </p:cNvSpPr>
              <p:nvPr/>
            </p:nvSpPr>
            <p:spPr bwMode="auto">
              <a:xfrm>
                <a:off x="14126283" y="11318411"/>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156"/>
              <p:cNvSpPr>
                <a:spLocks noChangeArrowheads="1"/>
              </p:cNvSpPr>
              <p:nvPr/>
            </p:nvSpPr>
            <p:spPr bwMode="auto">
              <a:xfrm>
                <a:off x="14348599" y="11392517"/>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157"/>
              <p:cNvSpPr>
                <a:spLocks noChangeArrowheads="1"/>
              </p:cNvSpPr>
              <p:nvPr/>
            </p:nvSpPr>
            <p:spPr bwMode="auto">
              <a:xfrm>
                <a:off x="14373300" y="11417219"/>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58"/>
              <p:cNvSpPr>
                <a:spLocks/>
              </p:cNvSpPr>
              <p:nvPr/>
            </p:nvSpPr>
            <p:spPr bwMode="auto">
              <a:xfrm>
                <a:off x="14126283" y="11219604"/>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59"/>
              <p:cNvSpPr>
                <a:spLocks/>
              </p:cNvSpPr>
              <p:nvPr/>
            </p:nvSpPr>
            <p:spPr bwMode="auto">
              <a:xfrm>
                <a:off x="14126283" y="11392517"/>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Oval 160"/>
              <p:cNvSpPr>
                <a:spLocks noChangeArrowheads="1"/>
              </p:cNvSpPr>
              <p:nvPr/>
            </p:nvSpPr>
            <p:spPr bwMode="auto">
              <a:xfrm>
                <a:off x="14126283" y="11145500"/>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161"/>
              <p:cNvSpPr>
                <a:spLocks noChangeArrowheads="1"/>
              </p:cNvSpPr>
              <p:nvPr/>
            </p:nvSpPr>
            <p:spPr bwMode="auto">
              <a:xfrm>
                <a:off x="14348599" y="11219604"/>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162"/>
              <p:cNvSpPr>
                <a:spLocks noChangeArrowheads="1"/>
              </p:cNvSpPr>
              <p:nvPr/>
            </p:nvSpPr>
            <p:spPr bwMode="auto">
              <a:xfrm>
                <a:off x="14373300" y="11244307"/>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3"/>
              <p:cNvSpPr>
                <a:spLocks/>
              </p:cNvSpPr>
              <p:nvPr/>
            </p:nvSpPr>
            <p:spPr bwMode="auto">
              <a:xfrm>
                <a:off x="14126283" y="11046693"/>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4"/>
              <p:cNvSpPr>
                <a:spLocks/>
              </p:cNvSpPr>
              <p:nvPr/>
            </p:nvSpPr>
            <p:spPr bwMode="auto">
              <a:xfrm>
                <a:off x="14126283" y="11219604"/>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165"/>
              <p:cNvSpPr>
                <a:spLocks noChangeArrowheads="1"/>
              </p:cNvSpPr>
              <p:nvPr/>
            </p:nvSpPr>
            <p:spPr bwMode="auto">
              <a:xfrm>
                <a:off x="14126283" y="10972587"/>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166"/>
              <p:cNvSpPr>
                <a:spLocks noChangeArrowheads="1"/>
              </p:cNvSpPr>
              <p:nvPr/>
            </p:nvSpPr>
            <p:spPr bwMode="auto">
              <a:xfrm>
                <a:off x="14348599" y="1104669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167"/>
              <p:cNvSpPr>
                <a:spLocks noChangeArrowheads="1"/>
              </p:cNvSpPr>
              <p:nvPr/>
            </p:nvSpPr>
            <p:spPr bwMode="auto">
              <a:xfrm>
                <a:off x="14373300" y="1107139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68"/>
              <p:cNvSpPr>
                <a:spLocks/>
              </p:cNvSpPr>
              <p:nvPr/>
            </p:nvSpPr>
            <p:spPr bwMode="auto">
              <a:xfrm>
                <a:off x="14126283" y="10873781"/>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69"/>
              <p:cNvSpPr>
                <a:spLocks/>
              </p:cNvSpPr>
              <p:nvPr/>
            </p:nvSpPr>
            <p:spPr bwMode="auto">
              <a:xfrm>
                <a:off x="14126283" y="11046693"/>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170"/>
              <p:cNvSpPr>
                <a:spLocks noChangeArrowheads="1"/>
              </p:cNvSpPr>
              <p:nvPr/>
            </p:nvSpPr>
            <p:spPr bwMode="auto">
              <a:xfrm>
                <a:off x="14126283" y="10795558"/>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171"/>
              <p:cNvSpPr>
                <a:spLocks noChangeArrowheads="1"/>
              </p:cNvSpPr>
              <p:nvPr/>
            </p:nvSpPr>
            <p:spPr bwMode="auto">
              <a:xfrm>
                <a:off x="14348599" y="1084908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172"/>
              <p:cNvSpPr>
                <a:spLocks noChangeArrowheads="1"/>
              </p:cNvSpPr>
              <p:nvPr/>
            </p:nvSpPr>
            <p:spPr bwMode="auto">
              <a:xfrm>
                <a:off x="14373300" y="10898483"/>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3"/>
              <p:cNvSpPr>
                <a:spLocks/>
              </p:cNvSpPr>
              <p:nvPr/>
            </p:nvSpPr>
            <p:spPr bwMode="auto">
              <a:xfrm>
                <a:off x="14126283" y="10696752"/>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4"/>
              <p:cNvSpPr>
                <a:spLocks/>
              </p:cNvSpPr>
              <p:nvPr/>
            </p:nvSpPr>
            <p:spPr bwMode="auto">
              <a:xfrm>
                <a:off x="14126283" y="10873781"/>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175"/>
              <p:cNvSpPr>
                <a:spLocks noChangeArrowheads="1"/>
              </p:cNvSpPr>
              <p:nvPr/>
            </p:nvSpPr>
            <p:spPr bwMode="auto">
              <a:xfrm>
                <a:off x="14126283" y="10622646"/>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76"/>
              <p:cNvSpPr>
                <a:spLocks noChangeArrowheads="1"/>
              </p:cNvSpPr>
              <p:nvPr/>
            </p:nvSpPr>
            <p:spPr bwMode="auto">
              <a:xfrm>
                <a:off x="14348599" y="10672049"/>
                <a:ext cx="1037471" cy="251135"/>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Oval 177"/>
              <p:cNvSpPr>
                <a:spLocks noChangeArrowheads="1"/>
              </p:cNvSpPr>
              <p:nvPr/>
            </p:nvSpPr>
            <p:spPr bwMode="auto">
              <a:xfrm>
                <a:off x="14373300" y="10721453"/>
                <a:ext cx="963367" cy="20173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78"/>
              <p:cNvSpPr>
                <a:spLocks/>
              </p:cNvSpPr>
              <p:nvPr/>
            </p:nvSpPr>
            <p:spPr bwMode="auto">
              <a:xfrm>
                <a:off x="14126283" y="10523839"/>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79"/>
              <p:cNvSpPr>
                <a:spLocks/>
              </p:cNvSpPr>
              <p:nvPr/>
            </p:nvSpPr>
            <p:spPr bwMode="auto">
              <a:xfrm>
                <a:off x="14126283" y="10672049"/>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Oval 180"/>
              <p:cNvSpPr>
                <a:spLocks noChangeArrowheads="1"/>
              </p:cNvSpPr>
              <p:nvPr/>
            </p:nvSpPr>
            <p:spPr bwMode="auto">
              <a:xfrm>
                <a:off x="14126283" y="10449733"/>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181"/>
              <p:cNvSpPr>
                <a:spLocks noChangeArrowheads="1"/>
              </p:cNvSpPr>
              <p:nvPr/>
            </p:nvSpPr>
            <p:spPr bwMode="auto">
              <a:xfrm>
                <a:off x="14348599" y="10499138"/>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Oval 182"/>
              <p:cNvSpPr>
                <a:spLocks noChangeArrowheads="1"/>
              </p:cNvSpPr>
              <p:nvPr/>
            </p:nvSpPr>
            <p:spPr bwMode="auto">
              <a:xfrm>
                <a:off x="14373300" y="10548541"/>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83"/>
              <p:cNvSpPr>
                <a:spLocks/>
              </p:cNvSpPr>
              <p:nvPr/>
            </p:nvSpPr>
            <p:spPr bwMode="auto">
              <a:xfrm>
                <a:off x="14126283" y="10350926"/>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184"/>
              <p:cNvSpPr>
                <a:spLocks/>
              </p:cNvSpPr>
              <p:nvPr/>
            </p:nvSpPr>
            <p:spPr bwMode="auto">
              <a:xfrm>
                <a:off x="14126283" y="10499138"/>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185"/>
              <p:cNvSpPr>
                <a:spLocks noChangeArrowheads="1"/>
              </p:cNvSpPr>
              <p:nvPr/>
            </p:nvSpPr>
            <p:spPr bwMode="auto">
              <a:xfrm>
                <a:off x="14126283" y="10276822"/>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Oval 186"/>
              <p:cNvSpPr>
                <a:spLocks noChangeArrowheads="1"/>
              </p:cNvSpPr>
              <p:nvPr/>
            </p:nvSpPr>
            <p:spPr bwMode="auto">
              <a:xfrm>
                <a:off x="14348599" y="10326226"/>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Oval 187"/>
              <p:cNvSpPr>
                <a:spLocks noChangeArrowheads="1"/>
              </p:cNvSpPr>
              <p:nvPr/>
            </p:nvSpPr>
            <p:spPr bwMode="auto">
              <a:xfrm>
                <a:off x="14373300" y="10350926"/>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8"/>
              <p:cNvSpPr>
                <a:spLocks/>
              </p:cNvSpPr>
              <p:nvPr/>
            </p:nvSpPr>
            <p:spPr bwMode="auto">
              <a:xfrm>
                <a:off x="14126283" y="10178015"/>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89"/>
              <p:cNvSpPr>
                <a:spLocks/>
              </p:cNvSpPr>
              <p:nvPr/>
            </p:nvSpPr>
            <p:spPr bwMode="auto">
              <a:xfrm>
                <a:off x="14126283" y="10326226"/>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190"/>
              <p:cNvSpPr>
                <a:spLocks noChangeArrowheads="1"/>
              </p:cNvSpPr>
              <p:nvPr/>
            </p:nvSpPr>
            <p:spPr bwMode="auto">
              <a:xfrm>
                <a:off x="14126283" y="1010391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Oval 191"/>
              <p:cNvSpPr>
                <a:spLocks noChangeArrowheads="1"/>
              </p:cNvSpPr>
              <p:nvPr/>
            </p:nvSpPr>
            <p:spPr bwMode="auto">
              <a:xfrm>
                <a:off x="14348599" y="1015331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Oval 192"/>
              <p:cNvSpPr>
                <a:spLocks noChangeArrowheads="1"/>
              </p:cNvSpPr>
              <p:nvPr/>
            </p:nvSpPr>
            <p:spPr bwMode="auto">
              <a:xfrm>
                <a:off x="14373300" y="10178015"/>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193"/>
              <p:cNvSpPr>
                <a:spLocks/>
              </p:cNvSpPr>
              <p:nvPr/>
            </p:nvSpPr>
            <p:spPr bwMode="auto">
              <a:xfrm>
                <a:off x="14126283" y="1000510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194"/>
              <p:cNvSpPr>
                <a:spLocks/>
              </p:cNvSpPr>
              <p:nvPr/>
            </p:nvSpPr>
            <p:spPr bwMode="auto">
              <a:xfrm>
                <a:off x="14126283" y="1015331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195"/>
              <p:cNvSpPr>
                <a:spLocks noChangeArrowheads="1"/>
              </p:cNvSpPr>
              <p:nvPr/>
            </p:nvSpPr>
            <p:spPr bwMode="auto">
              <a:xfrm>
                <a:off x="14126283" y="9930998"/>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Oval 196"/>
              <p:cNvSpPr>
                <a:spLocks noChangeArrowheads="1"/>
              </p:cNvSpPr>
              <p:nvPr/>
            </p:nvSpPr>
            <p:spPr bwMode="auto">
              <a:xfrm>
                <a:off x="14348599" y="9980402"/>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Oval 197"/>
              <p:cNvSpPr>
                <a:spLocks noChangeArrowheads="1"/>
              </p:cNvSpPr>
              <p:nvPr/>
            </p:nvSpPr>
            <p:spPr bwMode="auto">
              <a:xfrm>
                <a:off x="14373300" y="1000510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198"/>
              <p:cNvSpPr>
                <a:spLocks/>
              </p:cNvSpPr>
              <p:nvPr/>
            </p:nvSpPr>
            <p:spPr bwMode="auto">
              <a:xfrm>
                <a:off x="14126283" y="980748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Freeform 199"/>
              <p:cNvSpPr>
                <a:spLocks/>
              </p:cNvSpPr>
              <p:nvPr/>
            </p:nvSpPr>
            <p:spPr bwMode="auto">
              <a:xfrm>
                <a:off x="14126283" y="9980402"/>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200"/>
              <p:cNvSpPr>
                <a:spLocks noChangeArrowheads="1"/>
              </p:cNvSpPr>
              <p:nvPr/>
            </p:nvSpPr>
            <p:spPr bwMode="auto">
              <a:xfrm>
                <a:off x="14126283" y="9733385"/>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Oval 201"/>
              <p:cNvSpPr>
                <a:spLocks noChangeArrowheads="1"/>
              </p:cNvSpPr>
              <p:nvPr/>
            </p:nvSpPr>
            <p:spPr bwMode="auto">
              <a:xfrm>
                <a:off x="14348599" y="980748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Oval 202"/>
              <p:cNvSpPr>
                <a:spLocks noChangeArrowheads="1"/>
              </p:cNvSpPr>
              <p:nvPr/>
            </p:nvSpPr>
            <p:spPr bwMode="auto">
              <a:xfrm>
                <a:off x="14373300" y="9832192"/>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203"/>
              <p:cNvSpPr>
                <a:spLocks/>
              </p:cNvSpPr>
              <p:nvPr/>
            </p:nvSpPr>
            <p:spPr bwMode="auto">
              <a:xfrm>
                <a:off x="12520673" y="12010060"/>
                <a:ext cx="1605611" cy="621661"/>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204"/>
              <p:cNvSpPr>
                <a:spLocks/>
              </p:cNvSpPr>
              <p:nvPr/>
            </p:nvSpPr>
            <p:spPr bwMode="auto">
              <a:xfrm>
                <a:off x="12520673" y="12207673"/>
                <a:ext cx="1605611" cy="448748"/>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Oval 205"/>
              <p:cNvSpPr>
                <a:spLocks noChangeArrowheads="1"/>
              </p:cNvSpPr>
              <p:nvPr/>
            </p:nvSpPr>
            <p:spPr bwMode="auto">
              <a:xfrm>
                <a:off x="12520673" y="11935954"/>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207"/>
              <p:cNvSpPr>
                <a:spLocks noChangeArrowheads="1"/>
              </p:cNvSpPr>
              <p:nvPr/>
            </p:nvSpPr>
            <p:spPr bwMode="auto">
              <a:xfrm>
                <a:off x="12742989" y="1201006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208"/>
              <p:cNvSpPr>
                <a:spLocks noChangeArrowheads="1"/>
              </p:cNvSpPr>
              <p:nvPr/>
            </p:nvSpPr>
            <p:spPr bwMode="auto">
              <a:xfrm>
                <a:off x="12792392" y="1203476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209"/>
              <p:cNvSpPr>
                <a:spLocks/>
              </p:cNvSpPr>
              <p:nvPr/>
            </p:nvSpPr>
            <p:spPr bwMode="auto">
              <a:xfrm>
                <a:off x="12520673" y="11837147"/>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210"/>
              <p:cNvSpPr>
                <a:spLocks/>
              </p:cNvSpPr>
              <p:nvPr/>
            </p:nvSpPr>
            <p:spPr bwMode="auto">
              <a:xfrm>
                <a:off x="12520673" y="1201006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Oval 211"/>
              <p:cNvSpPr>
                <a:spLocks noChangeArrowheads="1"/>
              </p:cNvSpPr>
              <p:nvPr/>
            </p:nvSpPr>
            <p:spPr bwMode="auto">
              <a:xfrm>
                <a:off x="12520673" y="11738340"/>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212"/>
              <p:cNvSpPr>
                <a:spLocks noChangeArrowheads="1"/>
              </p:cNvSpPr>
              <p:nvPr/>
            </p:nvSpPr>
            <p:spPr bwMode="auto">
              <a:xfrm>
                <a:off x="12742989" y="11812446"/>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213"/>
              <p:cNvSpPr>
                <a:spLocks noChangeArrowheads="1"/>
              </p:cNvSpPr>
              <p:nvPr/>
            </p:nvSpPr>
            <p:spPr bwMode="auto">
              <a:xfrm>
                <a:off x="12792392" y="11837147"/>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214"/>
              <p:cNvSpPr>
                <a:spLocks/>
              </p:cNvSpPr>
              <p:nvPr/>
            </p:nvSpPr>
            <p:spPr bwMode="auto">
              <a:xfrm>
                <a:off x="12520673" y="11639534"/>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215"/>
              <p:cNvSpPr>
                <a:spLocks/>
              </p:cNvSpPr>
              <p:nvPr/>
            </p:nvSpPr>
            <p:spPr bwMode="auto">
              <a:xfrm>
                <a:off x="12520673" y="11812446"/>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Oval 216"/>
              <p:cNvSpPr>
                <a:spLocks noChangeArrowheads="1"/>
              </p:cNvSpPr>
              <p:nvPr/>
            </p:nvSpPr>
            <p:spPr bwMode="auto">
              <a:xfrm>
                <a:off x="12520673" y="11565429"/>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Oval 217"/>
              <p:cNvSpPr>
                <a:spLocks noChangeArrowheads="1"/>
              </p:cNvSpPr>
              <p:nvPr/>
            </p:nvSpPr>
            <p:spPr bwMode="auto">
              <a:xfrm>
                <a:off x="12742989" y="1161483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218"/>
              <p:cNvSpPr>
                <a:spLocks noChangeArrowheads="1"/>
              </p:cNvSpPr>
              <p:nvPr/>
            </p:nvSpPr>
            <p:spPr bwMode="auto">
              <a:xfrm>
                <a:off x="12792392" y="11664236"/>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19"/>
              <p:cNvSpPr>
                <a:spLocks/>
              </p:cNvSpPr>
              <p:nvPr/>
            </p:nvSpPr>
            <p:spPr bwMode="auto">
              <a:xfrm>
                <a:off x="12520673" y="11441920"/>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20"/>
              <p:cNvSpPr>
                <a:spLocks/>
              </p:cNvSpPr>
              <p:nvPr/>
            </p:nvSpPr>
            <p:spPr bwMode="auto">
              <a:xfrm>
                <a:off x="12520673" y="11614833"/>
                <a:ext cx="1605611" cy="444630"/>
              </a:xfrm>
              <a:custGeom>
                <a:avLst/>
                <a:gdLst>
                  <a:gd name="T0" fmla="*/ 0 w 65"/>
                  <a:gd name="T1" fmla="*/ 0 h 18"/>
                  <a:gd name="T2" fmla="*/ 0 w 65"/>
                  <a:gd name="T3" fmla="*/ 5 h 18"/>
                  <a:gd name="T4" fmla="*/ 65 w 65"/>
                  <a:gd name="T5" fmla="*/ 5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5"/>
                      <a:pt x="0" y="5"/>
                      <a:pt x="0" y="5"/>
                    </a:cubicBezTo>
                    <a:cubicBezTo>
                      <a:pt x="0" y="18"/>
                      <a:pt x="65" y="18"/>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Oval 221"/>
              <p:cNvSpPr>
                <a:spLocks noChangeArrowheads="1"/>
              </p:cNvSpPr>
              <p:nvPr/>
            </p:nvSpPr>
            <p:spPr bwMode="auto">
              <a:xfrm>
                <a:off x="12520673" y="11367814"/>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222"/>
              <p:cNvSpPr>
                <a:spLocks noChangeArrowheads="1"/>
              </p:cNvSpPr>
              <p:nvPr/>
            </p:nvSpPr>
            <p:spPr bwMode="auto">
              <a:xfrm>
                <a:off x="12742989" y="11417219"/>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223"/>
              <p:cNvSpPr>
                <a:spLocks noChangeArrowheads="1"/>
              </p:cNvSpPr>
              <p:nvPr/>
            </p:nvSpPr>
            <p:spPr bwMode="auto">
              <a:xfrm>
                <a:off x="12792392" y="11466623"/>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24"/>
              <p:cNvSpPr>
                <a:spLocks/>
              </p:cNvSpPr>
              <p:nvPr/>
            </p:nvSpPr>
            <p:spPr bwMode="auto">
              <a:xfrm>
                <a:off x="12520673" y="11244307"/>
                <a:ext cx="1605611" cy="617543"/>
              </a:xfrm>
              <a:custGeom>
                <a:avLst/>
                <a:gdLst>
                  <a:gd name="T0" fmla="*/ 0 w 65"/>
                  <a:gd name="T1" fmla="*/ 9 h 25"/>
                  <a:gd name="T2" fmla="*/ 65 w 65"/>
                  <a:gd name="T3" fmla="*/ 9 h 25"/>
                  <a:gd name="T4" fmla="*/ 65 w 65"/>
                  <a:gd name="T5" fmla="*/ 6 h 25"/>
                  <a:gd name="T6" fmla="*/ 32 w 65"/>
                  <a:gd name="T7" fmla="*/ 0 h 25"/>
                  <a:gd name="T8" fmla="*/ 0 w 65"/>
                  <a:gd name="T9" fmla="*/ 6 h 25"/>
                  <a:gd name="T10" fmla="*/ 0 w 65"/>
                  <a:gd name="T11" fmla="*/ 9 h 25"/>
                </a:gdLst>
                <a:ahLst/>
                <a:cxnLst>
                  <a:cxn ang="0">
                    <a:pos x="T0" y="T1"/>
                  </a:cxn>
                  <a:cxn ang="0">
                    <a:pos x="T2" y="T3"/>
                  </a:cxn>
                  <a:cxn ang="0">
                    <a:pos x="T4" y="T5"/>
                  </a:cxn>
                  <a:cxn ang="0">
                    <a:pos x="T6" y="T7"/>
                  </a:cxn>
                  <a:cxn ang="0">
                    <a:pos x="T8" y="T9"/>
                  </a:cxn>
                  <a:cxn ang="0">
                    <a:pos x="T10" y="T11"/>
                  </a:cxn>
                </a:cxnLst>
                <a:rect l="0" t="0" r="r" b="b"/>
                <a:pathLst>
                  <a:path w="65" h="25">
                    <a:moveTo>
                      <a:pt x="0" y="9"/>
                    </a:moveTo>
                    <a:cubicBezTo>
                      <a:pt x="0" y="25"/>
                      <a:pt x="65" y="25"/>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25"/>
              <p:cNvSpPr>
                <a:spLocks/>
              </p:cNvSpPr>
              <p:nvPr/>
            </p:nvSpPr>
            <p:spPr bwMode="auto">
              <a:xfrm>
                <a:off x="12520673" y="11417219"/>
                <a:ext cx="1605611" cy="469333"/>
              </a:xfrm>
              <a:custGeom>
                <a:avLst/>
                <a:gdLst>
                  <a:gd name="T0" fmla="*/ 0 w 65"/>
                  <a:gd name="T1" fmla="*/ 0 h 19"/>
                  <a:gd name="T2" fmla="*/ 0 w 65"/>
                  <a:gd name="T3" fmla="*/ 5 h 19"/>
                  <a:gd name="T4" fmla="*/ 65 w 65"/>
                  <a:gd name="T5" fmla="*/ 5 h 19"/>
                  <a:gd name="T6" fmla="*/ 65 w 65"/>
                  <a:gd name="T7" fmla="*/ 0 h 19"/>
                  <a:gd name="T8" fmla="*/ 0 w 65"/>
                  <a:gd name="T9" fmla="*/ 0 h 19"/>
                </a:gdLst>
                <a:ahLst/>
                <a:cxnLst>
                  <a:cxn ang="0">
                    <a:pos x="T0" y="T1"/>
                  </a:cxn>
                  <a:cxn ang="0">
                    <a:pos x="T2" y="T3"/>
                  </a:cxn>
                  <a:cxn ang="0">
                    <a:pos x="T4" y="T5"/>
                  </a:cxn>
                  <a:cxn ang="0">
                    <a:pos x="T6" y="T7"/>
                  </a:cxn>
                  <a:cxn ang="0">
                    <a:pos x="T8" y="T9"/>
                  </a:cxn>
                </a:cxnLst>
                <a:rect l="0" t="0" r="r" b="b"/>
                <a:pathLst>
                  <a:path w="65" h="19">
                    <a:moveTo>
                      <a:pt x="0" y="0"/>
                    </a:moveTo>
                    <a:cubicBezTo>
                      <a:pt x="0" y="5"/>
                      <a:pt x="0" y="5"/>
                      <a:pt x="0" y="5"/>
                    </a:cubicBezTo>
                    <a:cubicBezTo>
                      <a:pt x="0" y="19"/>
                      <a:pt x="65" y="19"/>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Oval 226"/>
              <p:cNvSpPr>
                <a:spLocks noChangeArrowheads="1"/>
              </p:cNvSpPr>
              <p:nvPr/>
            </p:nvSpPr>
            <p:spPr bwMode="auto">
              <a:xfrm>
                <a:off x="12520673" y="11170201"/>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227"/>
              <p:cNvSpPr>
                <a:spLocks noChangeArrowheads="1"/>
              </p:cNvSpPr>
              <p:nvPr/>
            </p:nvSpPr>
            <p:spPr bwMode="auto">
              <a:xfrm>
                <a:off x="12742989" y="11219604"/>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228"/>
              <p:cNvSpPr>
                <a:spLocks noChangeArrowheads="1"/>
              </p:cNvSpPr>
              <p:nvPr/>
            </p:nvSpPr>
            <p:spPr bwMode="auto">
              <a:xfrm>
                <a:off x="12792392" y="11269008"/>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229"/>
              <p:cNvSpPr>
                <a:spLocks/>
              </p:cNvSpPr>
              <p:nvPr/>
            </p:nvSpPr>
            <p:spPr bwMode="auto">
              <a:xfrm>
                <a:off x="12520673" y="11046693"/>
                <a:ext cx="1605611" cy="617543"/>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230"/>
              <p:cNvSpPr>
                <a:spLocks/>
              </p:cNvSpPr>
              <p:nvPr/>
            </p:nvSpPr>
            <p:spPr bwMode="auto">
              <a:xfrm>
                <a:off x="12520673" y="11244307"/>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Oval 231"/>
              <p:cNvSpPr>
                <a:spLocks noChangeArrowheads="1"/>
              </p:cNvSpPr>
              <p:nvPr/>
            </p:nvSpPr>
            <p:spPr bwMode="auto">
              <a:xfrm>
                <a:off x="12520673" y="10972587"/>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232"/>
              <p:cNvSpPr>
                <a:spLocks noChangeArrowheads="1"/>
              </p:cNvSpPr>
              <p:nvPr/>
            </p:nvSpPr>
            <p:spPr bwMode="auto">
              <a:xfrm>
                <a:off x="12742989" y="1104669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233"/>
              <p:cNvSpPr>
                <a:spLocks noChangeArrowheads="1"/>
              </p:cNvSpPr>
              <p:nvPr/>
            </p:nvSpPr>
            <p:spPr bwMode="auto">
              <a:xfrm>
                <a:off x="12792392" y="11071394"/>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234"/>
              <p:cNvSpPr>
                <a:spLocks/>
              </p:cNvSpPr>
              <p:nvPr/>
            </p:nvSpPr>
            <p:spPr bwMode="auto">
              <a:xfrm>
                <a:off x="12520673" y="10873781"/>
                <a:ext cx="1605611" cy="592841"/>
              </a:xfrm>
              <a:custGeom>
                <a:avLst/>
                <a:gdLst>
                  <a:gd name="T0" fmla="*/ 0 w 65"/>
                  <a:gd name="T1" fmla="*/ 9 h 24"/>
                  <a:gd name="T2" fmla="*/ 65 w 65"/>
                  <a:gd name="T3" fmla="*/ 9 h 24"/>
                  <a:gd name="T4" fmla="*/ 65 w 65"/>
                  <a:gd name="T5" fmla="*/ 5 h 24"/>
                  <a:gd name="T6" fmla="*/ 32 w 65"/>
                  <a:gd name="T7" fmla="*/ 0 h 24"/>
                  <a:gd name="T8" fmla="*/ 0 w 65"/>
                  <a:gd name="T9" fmla="*/ 5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5"/>
                      <a:pt x="65" y="5"/>
                      <a:pt x="65" y="5"/>
                    </a:cubicBezTo>
                    <a:cubicBezTo>
                      <a:pt x="32" y="0"/>
                      <a:pt x="32" y="0"/>
                      <a:pt x="32" y="0"/>
                    </a:cubicBezTo>
                    <a:cubicBezTo>
                      <a:pt x="0" y="5"/>
                      <a:pt x="0" y="5"/>
                      <a:pt x="0" y="5"/>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235"/>
              <p:cNvSpPr>
                <a:spLocks/>
              </p:cNvSpPr>
              <p:nvPr/>
            </p:nvSpPr>
            <p:spPr bwMode="auto">
              <a:xfrm>
                <a:off x="12520673" y="11046693"/>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Oval 236"/>
              <p:cNvSpPr>
                <a:spLocks noChangeArrowheads="1"/>
              </p:cNvSpPr>
              <p:nvPr/>
            </p:nvSpPr>
            <p:spPr bwMode="auto">
              <a:xfrm>
                <a:off x="12520673" y="10770856"/>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237"/>
              <p:cNvSpPr>
                <a:spLocks noChangeArrowheads="1"/>
              </p:cNvSpPr>
              <p:nvPr/>
            </p:nvSpPr>
            <p:spPr bwMode="auto">
              <a:xfrm>
                <a:off x="12742989" y="1084908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238"/>
              <p:cNvSpPr>
                <a:spLocks noChangeArrowheads="1"/>
              </p:cNvSpPr>
              <p:nvPr/>
            </p:nvSpPr>
            <p:spPr bwMode="auto">
              <a:xfrm>
                <a:off x="12792392" y="1087378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Freeform 239"/>
              <p:cNvSpPr>
                <a:spLocks/>
              </p:cNvSpPr>
              <p:nvPr/>
            </p:nvSpPr>
            <p:spPr bwMode="auto">
              <a:xfrm>
                <a:off x="12520673" y="10672049"/>
                <a:ext cx="1605611" cy="596958"/>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240"/>
              <p:cNvSpPr>
                <a:spLocks/>
              </p:cNvSpPr>
              <p:nvPr/>
            </p:nvSpPr>
            <p:spPr bwMode="auto">
              <a:xfrm>
                <a:off x="12520673" y="1084908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Oval 241"/>
              <p:cNvSpPr>
                <a:spLocks noChangeArrowheads="1"/>
              </p:cNvSpPr>
              <p:nvPr/>
            </p:nvSpPr>
            <p:spPr bwMode="auto">
              <a:xfrm>
                <a:off x="12520673" y="10573242"/>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242"/>
              <p:cNvSpPr>
                <a:spLocks noChangeArrowheads="1"/>
              </p:cNvSpPr>
              <p:nvPr/>
            </p:nvSpPr>
            <p:spPr bwMode="auto">
              <a:xfrm>
                <a:off x="12742989" y="10647348"/>
                <a:ext cx="1160980"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243"/>
              <p:cNvSpPr>
                <a:spLocks noChangeArrowheads="1"/>
              </p:cNvSpPr>
              <p:nvPr/>
            </p:nvSpPr>
            <p:spPr bwMode="auto">
              <a:xfrm>
                <a:off x="12792392" y="10672049"/>
                <a:ext cx="1062173"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Freeform 244"/>
              <p:cNvSpPr>
                <a:spLocks/>
              </p:cNvSpPr>
              <p:nvPr/>
            </p:nvSpPr>
            <p:spPr bwMode="auto">
              <a:xfrm>
                <a:off x="13706355" y="12257077"/>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245"/>
              <p:cNvSpPr>
                <a:spLocks/>
              </p:cNvSpPr>
              <p:nvPr/>
            </p:nvSpPr>
            <p:spPr bwMode="auto">
              <a:xfrm>
                <a:off x="13706355" y="12429988"/>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Oval 246"/>
              <p:cNvSpPr>
                <a:spLocks noChangeArrowheads="1"/>
              </p:cNvSpPr>
              <p:nvPr/>
            </p:nvSpPr>
            <p:spPr bwMode="auto">
              <a:xfrm>
                <a:off x="13706355" y="12158270"/>
                <a:ext cx="1580908"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247"/>
              <p:cNvSpPr>
                <a:spLocks noChangeArrowheads="1"/>
              </p:cNvSpPr>
              <p:nvPr/>
            </p:nvSpPr>
            <p:spPr bwMode="auto">
              <a:xfrm>
                <a:off x="13928670" y="12232374"/>
                <a:ext cx="1136278"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248"/>
              <p:cNvSpPr>
                <a:spLocks noChangeArrowheads="1"/>
              </p:cNvSpPr>
              <p:nvPr/>
            </p:nvSpPr>
            <p:spPr bwMode="auto">
              <a:xfrm>
                <a:off x="13978073" y="12257077"/>
                <a:ext cx="1037471"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Freeform 249"/>
              <p:cNvSpPr>
                <a:spLocks/>
              </p:cNvSpPr>
              <p:nvPr/>
            </p:nvSpPr>
            <p:spPr bwMode="auto">
              <a:xfrm>
                <a:off x="13706355" y="12059463"/>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250"/>
              <p:cNvSpPr>
                <a:spLocks/>
              </p:cNvSpPr>
              <p:nvPr/>
            </p:nvSpPr>
            <p:spPr bwMode="auto">
              <a:xfrm>
                <a:off x="13706355" y="12232374"/>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Oval 251"/>
              <p:cNvSpPr>
                <a:spLocks noChangeArrowheads="1"/>
              </p:cNvSpPr>
              <p:nvPr/>
            </p:nvSpPr>
            <p:spPr bwMode="auto">
              <a:xfrm>
                <a:off x="13706355" y="11985357"/>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252"/>
              <p:cNvSpPr>
                <a:spLocks noChangeArrowheads="1"/>
              </p:cNvSpPr>
              <p:nvPr/>
            </p:nvSpPr>
            <p:spPr bwMode="auto">
              <a:xfrm>
                <a:off x="13928670" y="12034761"/>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253"/>
              <p:cNvSpPr>
                <a:spLocks noChangeArrowheads="1"/>
              </p:cNvSpPr>
              <p:nvPr/>
            </p:nvSpPr>
            <p:spPr bwMode="auto">
              <a:xfrm>
                <a:off x="13978073" y="12084164"/>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54"/>
              <p:cNvSpPr>
                <a:spLocks/>
              </p:cNvSpPr>
              <p:nvPr/>
            </p:nvSpPr>
            <p:spPr bwMode="auto">
              <a:xfrm>
                <a:off x="13706355" y="11861850"/>
                <a:ext cx="1580908" cy="592841"/>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55"/>
              <p:cNvSpPr>
                <a:spLocks/>
              </p:cNvSpPr>
              <p:nvPr/>
            </p:nvSpPr>
            <p:spPr bwMode="auto">
              <a:xfrm>
                <a:off x="13706355" y="12034761"/>
                <a:ext cx="1580908" cy="444630"/>
              </a:xfrm>
              <a:custGeom>
                <a:avLst/>
                <a:gdLst>
                  <a:gd name="T0" fmla="*/ 0 w 64"/>
                  <a:gd name="T1" fmla="*/ 0 h 18"/>
                  <a:gd name="T2" fmla="*/ 0 w 64"/>
                  <a:gd name="T3" fmla="*/ 5 h 18"/>
                  <a:gd name="T4" fmla="*/ 64 w 64"/>
                  <a:gd name="T5" fmla="*/ 5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5"/>
                      <a:pt x="0" y="5"/>
                      <a:pt x="0" y="5"/>
                    </a:cubicBezTo>
                    <a:cubicBezTo>
                      <a:pt x="0" y="18"/>
                      <a:pt x="64" y="18"/>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Oval 256"/>
              <p:cNvSpPr>
                <a:spLocks noChangeArrowheads="1"/>
              </p:cNvSpPr>
              <p:nvPr/>
            </p:nvSpPr>
            <p:spPr bwMode="auto">
              <a:xfrm>
                <a:off x="13706355" y="11787744"/>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257"/>
              <p:cNvSpPr>
                <a:spLocks noChangeArrowheads="1"/>
              </p:cNvSpPr>
              <p:nvPr/>
            </p:nvSpPr>
            <p:spPr bwMode="auto">
              <a:xfrm>
                <a:off x="13928670" y="11837147"/>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258"/>
              <p:cNvSpPr>
                <a:spLocks noChangeArrowheads="1"/>
              </p:cNvSpPr>
              <p:nvPr/>
            </p:nvSpPr>
            <p:spPr bwMode="auto">
              <a:xfrm>
                <a:off x="13978073" y="11886551"/>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Freeform 259"/>
              <p:cNvSpPr>
                <a:spLocks/>
              </p:cNvSpPr>
              <p:nvPr/>
            </p:nvSpPr>
            <p:spPr bwMode="auto">
              <a:xfrm>
                <a:off x="13706355" y="11664236"/>
                <a:ext cx="1580908" cy="617543"/>
              </a:xfrm>
              <a:custGeom>
                <a:avLst/>
                <a:gdLst>
                  <a:gd name="T0" fmla="*/ 0 w 64"/>
                  <a:gd name="T1" fmla="*/ 9 h 25"/>
                  <a:gd name="T2" fmla="*/ 64 w 64"/>
                  <a:gd name="T3" fmla="*/ 9 h 25"/>
                  <a:gd name="T4" fmla="*/ 64 w 64"/>
                  <a:gd name="T5" fmla="*/ 6 h 25"/>
                  <a:gd name="T6" fmla="*/ 32 w 64"/>
                  <a:gd name="T7" fmla="*/ 0 h 25"/>
                  <a:gd name="T8" fmla="*/ 0 w 64"/>
                  <a:gd name="T9" fmla="*/ 6 h 25"/>
                  <a:gd name="T10" fmla="*/ 0 w 64"/>
                  <a:gd name="T11" fmla="*/ 9 h 25"/>
                </a:gdLst>
                <a:ahLst/>
                <a:cxnLst>
                  <a:cxn ang="0">
                    <a:pos x="T0" y="T1"/>
                  </a:cxn>
                  <a:cxn ang="0">
                    <a:pos x="T2" y="T3"/>
                  </a:cxn>
                  <a:cxn ang="0">
                    <a:pos x="T4" y="T5"/>
                  </a:cxn>
                  <a:cxn ang="0">
                    <a:pos x="T6" y="T7"/>
                  </a:cxn>
                  <a:cxn ang="0">
                    <a:pos x="T8" y="T9"/>
                  </a:cxn>
                  <a:cxn ang="0">
                    <a:pos x="T10" y="T11"/>
                  </a:cxn>
                </a:cxnLst>
                <a:rect l="0" t="0" r="r" b="b"/>
                <a:pathLst>
                  <a:path w="64" h="25">
                    <a:moveTo>
                      <a:pt x="0" y="9"/>
                    </a:moveTo>
                    <a:cubicBezTo>
                      <a:pt x="0" y="25"/>
                      <a:pt x="64" y="25"/>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260"/>
              <p:cNvSpPr>
                <a:spLocks/>
              </p:cNvSpPr>
              <p:nvPr/>
            </p:nvSpPr>
            <p:spPr bwMode="auto">
              <a:xfrm>
                <a:off x="13706355" y="11837147"/>
                <a:ext cx="1580908" cy="469333"/>
              </a:xfrm>
              <a:custGeom>
                <a:avLst/>
                <a:gdLst>
                  <a:gd name="T0" fmla="*/ 0 w 64"/>
                  <a:gd name="T1" fmla="*/ 0 h 19"/>
                  <a:gd name="T2" fmla="*/ 0 w 64"/>
                  <a:gd name="T3" fmla="*/ 5 h 19"/>
                  <a:gd name="T4" fmla="*/ 64 w 64"/>
                  <a:gd name="T5" fmla="*/ 5 h 19"/>
                  <a:gd name="T6" fmla="*/ 64 w 64"/>
                  <a:gd name="T7" fmla="*/ 0 h 19"/>
                  <a:gd name="T8" fmla="*/ 0 w 64"/>
                  <a:gd name="T9" fmla="*/ 0 h 19"/>
                </a:gdLst>
                <a:ahLst/>
                <a:cxnLst>
                  <a:cxn ang="0">
                    <a:pos x="T0" y="T1"/>
                  </a:cxn>
                  <a:cxn ang="0">
                    <a:pos x="T2" y="T3"/>
                  </a:cxn>
                  <a:cxn ang="0">
                    <a:pos x="T4" y="T5"/>
                  </a:cxn>
                  <a:cxn ang="0">
                    <a:pos x="T6" y="T7"/>
                  </a:cxn>
                  <a:cxn ang="0">
                    <a:pos x="T8" y="T9"/>
                  </a:cxn>
                </a:cxnLst>
                <a:rect l="0" t="0" r="r" b="b"/>
                <a:pathLst>
                  <a:path w="64" h="19">
                    <a:moveTo>
                      <a:pt x="0" y="0"/>
                    </a:moveTo>
                    <a:cubicBezTo>
                      <a:pt x="0" y="5"/>
                      <a:pt x="0" y="5"/>
                      <a:pt x="0" y="5"/>
                    </a:cubicBezTo>
                    <a:cubicBezTo>
                      <a:pt x="0" y="19"/>
                      <a:pt x="64" y="19"/>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Oval 261"/>
              <p:cNvSpPr>
                <a:spLocks noChangeArrowheads="1"/>
              </p:cNvSpPr>
              <p:nvPr/>
            </p:nvSpPr>
            <p:spPr bwMode="auto">
              <a:xfrm>
                <a:off x="13706355" y="11590130"/>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262"/>
              <p:cNvSpPr>
                <a:spLocks noChangeArrowheads="1"/>
              </p:cNvSpPr>
              <p:nvPr/>
            </p:nvSpPr>
            <p:spPr bwMode="auto">
              <a:xfrm>
                <a:off x="13928670" y="11664236"/>
                <a:ext cx="1136278"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263"/>
              <p:cNvSpPr>
                <a:spLocks noChangeArrowheads="1"/>
              </p:cNvSpPr>
              <p:nvPr/>
            </p:nvSpPr>
            <p:spPr bwMode="auto">
              <a:xfrm>
                <a:off x="13978073" y="11688937"/>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1985651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165"/>
          <p:cNvGrpSpPr/>
          <p:nvPr/>
        </p:nvGrpSpPr>
        <p:grpSpPr>
          <a:xfrm>
            <a:off x="10409237" y="4724275"/>
            <a:ext cx="13944600" cy="8991725"/>
            <a:chOff x="5914726" y="6257228"/>
            <a:chExt cx="10323498" cy="6656774"/>
          </a:xfrm>
        </p:grpSpPr>
        <p:sp>
          <p:nvSpPr>
            <p:cNvPr id="42" name="Rectangle 215"/>
            <p:cNvSpPr>
              <a:spLocks noChangeArrowheads="1"/>
            </p:cNvSpPr>
            <p:nvPr/>
          </p:nvSpPr>
          <p:spPr bwMode="auto">
            <a:xfrm>
              <a:off x="6414734" y="11570646"/>
              <a:ext cx="9823490" cy="1343356"/>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216"/>
            <p:cNvSpPr>
              <a:spLocks noChangeArrowheads="1"/>
            </p:cNvSpPr>
            <p:nvPr/>
          </p:nvSpPr>
          <p:spPr bwMode="auto">
            <a:xfrm>
              <a:off x="6414734" y="11570646"/>
              <a:ext cx="9823490" cy="134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217"/>
            <p:cNvSpPr>
              <a:spLocks noChangeArrowheads="1"/>
            </p:cNvSpPr>
            <p:nvPr/>
          </p:nvSpPr>
          <p:spPr bwMode="auto">
            <a:xfrm>
              <a:off x="6414734" y="11570646"/>
              <a:ext cx="9823490" cy="180003"/>
            </a:xfrm>
            <a:prstGeom prst="rect">
              <a:avLst/>
            </a:prstGeom>
            <a:solidFill>
              <a:srgbClr val="7B7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218"/>
            <p:cNvSpPr>
              <a:spLocks noChangeArrowheads="1"/>
            </p:cNvSpPr>
            <p:nvPr/>
          </p:nvSpPr>
          <p:spPr bwMode="auto">
            <a:xfrm>
              <a:off x="6414734" y="11570646"/>
              <a:ext cx="9823490" cy="18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219"/>
            <p:cNvSpPr>
              <a:spLocks noChangeArrowheads="1"/>
            </p:cNvSpPr>
            <p:nvPr/>
          </p:nvSpPr>
          <p:spPr bwMode="auto">
            <a:xfrm>
              <a:off x="5914726" y="11210642"/>
              <a:ext cx="10323498" cy="360003"/>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220"/>
            <p:cNvSpPr>
              <a:spLocks/>
            </p:cNvSpPr>
            <p:nvPr/>
          </p:nvSpPr>
          <p:spPr bwMode="auto">
            <a:xfrm>
              <a:off x="5914726" y="10547297"/>
              <a:ext cx="10323498" cy="663345"/>
            </a:xfrm>
            <a:custGeom>
              <a:avLst/>
              <a:gdLst>
                <a:gd name="T0" fmla="*/ 3097 w 3097"/>
                <a:gd name="T1" fmla="*/ 199 h 199"/>
                <a:gd name="T2" fmla="*/ 0 w 3097"/>
                <a:gd name="T3" fmla="*/ 199 h 199"/>
                <a:gd name="T4" fmla="*/ 504 w 3097"/>
                <a:gd name="T5" fmla="*/ 0 h 199"/>
                <a:gd name="T6" fmla="*/ 3097 w 3097"/>
                <a:gd name="T7" fmla="*/ 0 h 199"/>
                <a:gd name="T8" fmla="*/ 3097 w 3097"/>
                <a:gd name="T9" fmla="*/ 199 h 199"/>
              </a:gdLst>
              <a:ahLst/>
              <a:cxnLst>
                <a:cxn ang="0">
                  <a:pos x="T0" y="T1"/>
                </a:cxn>
                <a:cxn ang="0">
                  <a:pos x="T2" y="T3"/>
                </a:cxn>
                <a:cxn ang="0">
                  <a:pos x="T4" y="T5"/>
                </a:cxn>
                <a:cxn ang="0">
                  <a:pos x="T6" y="T7"/>
                </a:cxn>
                <a:cxn ang="0">
                  <a:pos x="T8" y="T9"/>
                </a:cxn>
              </a:cxnLst>
              <a:rect l="0" t="0" r="r" b="b"/>
              <a:pathLst>
                <a:path w="3097" h="199">
                  <a:moveTo>
                    <a:pt x="3097" y="199"/>
                  </a:moveTo>
                  <a:lnTo>
                    <a:pt x="0" y="199"/>
                  </a:lnTo>
                  <a:lnTo>
                    <a:pt x="504" y="0"/>
                  </a:lnTo>
                  <a:lnTo>
                    <a:pt x="3097" y="0"/>
                  </a:lnTo>
                  <a:lnTo>
                    <a:pt x="3097" y="199"/>
                  </a:lnTo>
                  <a:close/>
                </a:path>
              </a:pathLst>
            </a:custGeom>
            <a:solidFill>
              <a:srgbClr val="AB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21"/>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22"/>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Oval 223"/>
            <p:cNvSpPr>
              <a:spLocks noChangeArrowheads="1"/>
            </p:cNvSpPr>
            <p:nvPr/>
          </p:nvSpPr>
          <p:spPr bwMode="auto">
            <a:xfrm>
              <a:off x="13938188" y="1012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Oval 224"/>
            <p:cNvSpPr>
              <a:spLocks noChangeArrowheads="1"/>
            </p:cNvSpPr>
            <p:nvPr/>
          </p:nvSpPr>
          <p:spPr bwMode="auto">
            <a:xfrm>
              <a:off x="14098190" y="1020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225"/>
            <p:cNvSpPr>
              <a:spLocks noEditPoints="1"/>
            </p:cNvSpPr>
            <p:nvPr/>
          </p:nvSpPr>
          <p:spPr bwMode="auto">
            <a:xfrm>
              <a:off x="14098190" y="10187292"/>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3 h 32"/>
                <a:gd name="T98" fmla="*/ 23 w 80"/>
                <a:gd name="T99" fmla="*/ 3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8"/>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3"/>
                  </a:moveTo>
                  <a:cubicBezTo>
                    <a:pt x="23" y="2"/>
                    <a:pt x="23" y="2"/>
                    <a:pt x="23" y="2"/>
                  </a:cubicBezTo>
                  <a:cubicBezTo>
                    <a:pt x="23" y="2"/>
                    <a:pt x="24" y="2"/>
                    <a:pt x="25" y="2"/>
                  </a:cubicBezTo>
                  <a:cubicBezTo>
                    <a:pt x="25" y="2"/>
                    <a:pt x="25" y="2"/>
                    <a:pt x="25" y="2"/>
                  </a:cubicBezTo>
                  <a:cubicBezTo>
                    <a:pt x="24" y="2"/>
                    <a:pt x="24" y="2"/>
                    <a:pt x="23" y="3"/>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1"/>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26"/>
            <p:cNvSpPr>
              <a:spLocks/>
            </p:cNvSpPr>
            <p:nvPr/>
          </p:nvSpPr>
          <p:spPr bwMode="auto">
            <a:xfrm>
              <a:off x="14698200" y="10267293"/>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27"/>
            <p:cNvSpPr>
              <a:spLocks/>
            </p:cNvSpPr>
            <p:nvPr/>
          </p:nvSpPr>
          <p:spPr bwMode="auto">
            <a:xfrm>
              <a:off x="13938188" y="10567298"/>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28"/>
            <p:cNvSpPr>
              <a:spLocks/>
            </p:cNvSpPr>
            <p:nvPr/>
          </p:nvSpPr>
          <p:spPr bwMode="auto">
            <a:xfrm>
              <a:off x="13938188" y="982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10"/>
                    <a:pt x="0" y="21"/>
                  </a:cubicBezTo>
                  <a:cubicBezTo>
                    <a:pt x="0" y="33"/>
                    <a:pt x="22" y="42"/>
                    <a:pt x="48" y="42"/>
                  </a:cubicBezTo>
                  <a:cubicBezTo>
                    <a:pt x="75" y="42"/>
                    <a:pt x="96" y="35"/>
                    <a:pt x="96" y="21"/>
                  </a:cubicBezTo>
                  <a:cubicBezTo>
                    <a:pt x="96" y="10"/>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229"/>
            <p:cNvSpPr>
              <a:spLocks noChangeArrowheads="1"/>
            </p:cNvSpPr>
            <p:nvPr/>
          </p:nvSpPr>
          <p:spPr bwMode="auto">
            <a:xfrm>
              <a:off x="14098190"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30"/>
            <p:cNvSpPr>
              <a:spLocks noEditPoints="1"/>
            </p:cNvSpPr>
            <p:nvPr/>
          </p:nvSpPr>
          <p:spPr bwMode="auto">
            <a:xfrm>
              <a:off x="14098190" y="9887287"/>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34 w 80"/>
                <a:gd name="T111" fmla="*/ 1 h 32"/>
                <a:gd name="T112" fmla="*/ 34 w 80"/>
                <a:gd name="T113" fmla="*/ 1 h 32"/>
                <a:gd name="T114" fmla="*/ 44 w 80"/>
                <a:gd name="T115" fmla="*/ 0 h 32"/>
                <a:gd name="T116" fmla="*/ 40 w 80"/>
                <a:gd name="T117" fmla="*/ 0 h 32"/>
                <a:gd name="T118" fmla="*/ 38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2"/>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1"/>
                    <a:pt x="56" y="31"/>
                    <a:pt x="55" y="31"/>
                  </a:cubicBezTo>
                  <a:close/>
                  <a:moveTo>
                    <a:pt x="23" y="30"/>
                  </a:moveTo>
                  <a:cubicBezTo>
                    <a:pt x="22" y="30"/>
                    <a:pt x="21" y="30"/>
                    <a:pt x="21" y="30"/>
                  </a:cubicBezTo>
                  <a:cubicBezTo>
                    <a:pt x="21" y="29"/>
                    <a:pt x="21" y="29"/>
                    <a:pt x="21" y="29"/>
                  </a:cubicBezTo>
                  <a:cubicBezTo>
                    <a:pt x="22" y="30"/>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3"/>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10"/>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8"/>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5"/>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1"/>
                  </a:cubicBez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31"/>
            <p:cNvSpPr>
              <a:spLocks/>
            </p:cNvSpPr>
            <p:nvPr/>
          </p:nvSpPr>
          <p:spPr bwMode="auto">
            <a:xfrm>
              <a:off x="14698200" y="9927287"/>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32"/>
            <p:cNvSpPr>
              <a:spLocks/>
            </p:cNvSpPr>
            <p:nvPr/>
          </p:nvSpPr>
          <p:spPr bwMode="auto">
            <a:xfrm>
              <a:off x="13938188" y="10287293"/>
              <a:ext cx="1920030" cy="580009"/>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2 h 29"/>
                <a:gd name="T26" fmla="*/ 9 w 96"/>
                <a:gd name="T27" fmla="*/ 20 h 29"/>
                <a:gd name="T28" fmla="*/ 17 w 96"/>
                <a:gd name="T29" fmla="*/ 24 h 29"/>
                <a:gd name="T30" fmla="*/ 26 w 96"/>
                <a:gd name="T31" fmla="*/ 27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7 h 29"/>
                <a:gd name="T44" fmla="*/ 79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8"/>
                    <a:pt x="55" y="18"/>
                    <a:pt x="52"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2"/>
                  </a:cubicBezTo>
                  <a:cubicBezTo>
                    <a:pt x="1" y="15"/>
                    <a:pt x="4" y="18"/>
                    <a:pt x="9" y="20"/>
                  </a:cubicBezTo>
                  <a:cubicBezTo>
                    <a:pt x="11" y="21"/>
                    <a:pt x="14" y="23"/>
                    <a:pt x="17"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7"/>
                  </a:cubicBezTo>
                  <a:cubicBezTo>
                    <a:pt x="73" y="26"/>
                    <a:pt x="76" y="25"/>
                    <a:pt x="79" y="24"/>
                  </a:cubicBezTo>
                  <a:cubicBezTo>
                    <a:pt x="82" y="23"/>
                    <a:pt x="85" y="22"/>
                    <a:pt x="87" y="20"/>
                  </a:cubicBezTo>
                  <a:cubicBezTo>
                    <a:pt x="92" y="18"/>
                    <a:pt x="95" y="15"/>
                    <a:pt x="96" y="12"/>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233"/>
            <p:cNvSpPr>
              <a:spLocks noChangeArrowheads="1"/>
            </p:cNvSpPr>
            <p:nvPr/>
          </p:nvSpPr>
          <p:spPr bwMode="auto">
            <a:xfrm>
              <a:off x="13938188" y="960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234"/>
            <p:cNvSpPr>
              <a:spLocks noChangeArrowheads="1"/>
            </p:cNvSpPr>
            <p:nvPr/>
          </p:nvSpPr>
          <p:spPr bwMode="auto">
            <a:xfrm>
              <a:off x="14098190" y="9663949"/>
              <a:ext cx="1600025" cy="64334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35"/>
            <p:cNvSpPr>
              <a:spLocks noEditPoints="1"/>
            </p:cNvSpPr>
            <p:nvPr/>
          </p:nvSpPr>
          <p:spPr bwMode="auto">
            <a:xfrm>
              <a:off x="14098190" y="9663949"/>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1"/>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0"/>
                    <a:pt x="56" y="31"/>
                    <a:pt x="55" y="31"/>
                  </a:cubicBezTo>
                  <a:close/>
                  <a:moveTo>
                    <a:pt x="23" y="30"/>
                  </a:moveTo>
                  <a:cubicBezTo>
                    <a:pt x="22" y="30"/>
                    <a:pt x="21" y="30"/>
                    <a:pt x="21" y="30"/>
                  </a:cubicBezTo>
                  <a:cubicBezTo>
                    <a:pt x="21" y="29"/>
                    <a:pt x="21" y="29"/>
                    <a:pt x="21" y="29"/>
                  </a:cubicBezTo>
                  <a:cubicBezTo>
                    <a:pt x="22" y="29"/>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8"/>
                    <a:pt x="17" y="28"/>
                    <a:pt x="17" y="28"/>
                  </a:cubicBezTo>
                  <a:cubicBezTo>
                    <a:pt x="18" y="29"/>
                    <a:pt x="18" y="29"/>
                    <a:pt x="19" y="29"/>
                  </a:cubicBezTo>
                  <a:lnTo>
                    <a:pt x="19" y="30"/>
                  </a:lnTo>
                  <a:close/>
                  <a:moveTo>
                    <a:pt x="63" y="29"/>
                  </a:moveTo>
                  <a:cubicBezTo>
                    <a:pt x="63" y="28"/>
                    <a:pt x="63" y="28"/>
                    <a:pt x="63" y="28"/>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6"/>
                    <a:pt x="12" y="27"/>
                  </a:cubicBezTo>
                  <a:close/>
                  <a:moveTo>
                    <a:pt x="70" y="27"/>
                  </a:moveTo>
                  <a:cubicBezTo>
                    <a:pt x="70" y="26"/>
                    <a:pt x="70" y="26"/>
                    <a:pt x="70" y="26"/>
                  </a:cubicBezTo>
                  <a:cubicBezTo>
                    <a:pt x="71" y="26"/>
                    <a:pt x="71" y="25"/>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4"/>
                    <a:pt x="74" y="25"/>
                  </a:cubicBezTo>
                  <a:close/>
                  <a:moveTo>
                    <a:pt x="5" y="24"/>
                  </a:moveTo>
                  <a:cubicBezTo>
                    <a:pt x="4" y="23"/>
                    <a:pt x="4" y="23"/>
                    <a:pt x="3" y="23"/>
                  </a:cubicBezTo>
                  <a:cubicBezTo>
                    <a:pt x="4" y="22"/>
                    <a:pt x="4" y="22"/>
                    <a:pt x="4" y="22"/>
                  </a:cubicBezTo>
                  <a:cubicBezTo>
                    <a:pt x="4" y="22"/>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9"/>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7"/>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4"/>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2"/>
                    <a:pt x="19" y="2"/>
                    <a:pt x="19" y="2"/>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1"/>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0"/>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0"/>
                  </a:cubicBezTo>
                  <a:lnTo>
                    <a:pt x="48" y="1"/>
                  </a:ln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36"/>
            <p:cNvSpPr>
              <a:spLocks/>
            </p:cNvSpPr>
            <p:nvPr/>
          </p:nvSpPr>
          <p:spPr bwMode="auto">
            <a:xfrm>
              <a:off x="14698200" y="9747285"/>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237"/>
            <p:cNvSpPr>
              <a:spLocks/>
            </p:cNvSpPr>
            <p:nvPr/>
          </p:nvSpPr>
          <p:spPr bwMode="auto">
            <a:xfrm>
              <a:off x="13938188" y="10047289"/>
              <a:ext cx="1920030" cy="560009"/>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6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19 h 28"/>
                <a:gd name="T28" fmla="*/ 17 w 96"/>
                <a:gd name="T29" fmla="*/ 23 h 28"/>
                <a:gd name="T30" fmla="*/ 26 w 96"/>
                <a:gd name="T31" fmla="*/ 26 h 28"/>
                <a:gd name="T32" fmla="*/ 35 w 96"/>
                <a:gd name="T33" fmla="*/ 27 h 28"/>
                <a:gd name="T34" fmla="*/ 44 w 96"/>
                <a:gd name="T35" fmla="*/ 28 h 28"/>
                <a:gd name="T36" fmla="*/ 48 w 96"/>
                <a:gd name="T37" fmla="*/ 28 h 28"/>
                <a:gd name="T38" fmla="*/ 52 w 96"/>
                <a:gd name="T39" fmla="*/ 28 h 28"/>
                <a:gd name="T40" fmla="*/ 61 w 96"/>
                <a:gd name="T41" fmla="*/ 27 h 28"/>
                <a:gd name="T42" fmla="*/ 70 w 96"/>
                <a:gd name="T43" fmla="*/ 26 h 28"/>
                <a:gd name="T44" fmla="*/ 79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9" y="13"/>
                  </a:cubicBezTo>
                  <a:cubicBezTo>
                    <a:pt x="76" y="14"/>
                    <a:pt x="73" y="14"/>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4"/>
                    <a:pt x="17" y="13"/>
                  </a:cubicBezTo>
                  <a:cubicBezTo>
                    <a:pt x="14" y="11"/>
                    <a:pt x="11" y="10"/>
                    <a:pt x="9" y="9"/>
                  </a:cubicBezTo>
                  <a:cubicBezTo>
                    <a:pt x="4" y="6"/>
                    <a:pt x="1" y="3"/>
                    <a:pt x="0" y="0"/>
                  </a:cubicBezTo>
                  <a:cubicBezTo>
                    <a:pt x="0" y="3"/>
                    <a:pt x="0" y="8"/>
                    <a:pt x="0" y="11"/>
                  </a:cubicBezTo>
                  <a:cubicBezTo>
                    <a:pt x="1" y="14"/>
                    <a:pt x="4" y="17"/>
                    <a:pt x="9" y="19"/>
                  </a:cubicBezTo>
                  <a:cubicBezTo>
                    <a:pt x="11" y="21"/>
                    <a:pt x="14" y="22"/>
                    <a:pt x="17"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2" y="28"/>
                  </a:cubicBezTo>
                  <a:cubicBezTo>
                    <a:pt x="55" y="28"/>
                    <a:pt x="58" y="28"/>
                    <a:pt x="61" y="27"/>
                  </a:cubicBezTo>
                  <a:cubicBezTo>
                    <a:pt x="64" y="27"/>
                    <a:pt x="67" y="27"/>
                    <a:pt x="70" y="26"/>
                  </a:cubicBezTo>
                  <a:cubicBezTo>
                    <a:pt x="73" y="25"/>
                    <a:pt x="76" y="24"/>
                    <a:pt x="79" y="23"/>
                  </a:cubicBezTo>
                  <a:cubicBezTo>
                    <a:pt x="82" y="22"/>
                    <a:pt x="85" y="21"/>
                    <a:pt x="87" y="19"/>
                  </a:cubicBezTo>
                  <a:cubicBezTo>
                    <a:pt x="92" y="17"/>
                    <a:pt x="95"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238"/>
            <p:cNvSpPr>
              <a:spLocks noChangeArrowheads="1"/>
            </p:cNvSpPr>
            <p:nvPr/>
          </p:nvSpPr>
          <p:spPr bwMode="auto">
            <a:xfrm>
              <a:off x="13938188" y="9383944"/>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239"/>
            <p:cNvSpPr>
              <a:spLocks noChangeArrowheads="1"/>
            </p:cNvSpPr>
            <p:nvPr/>
          </p:nvSpPr>
          <p:spPr bwMode="auto">
            <a:xfrm>
              <a:off x="14098190" y="946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240"/>
            <p:cNvSpPr>
              <a:spLocks noEditPoints="1"/>
            </p:cNvSpPr>
            <p:nvPr/>
          </p:nvSpPr>
          <p:spPr bwMode="auto">
            <a:xfrm>
              <a:off x="14098190" y="9463946"/>
              <a:ext cx="1600025" cy="623344"/>
            </a:xfrm>
            <a:custGeom>
              <a:avLst/>
              <a:gdLst>
                <a:gd name="T0" fmla="*/ 40 w 80"/>
                <a:gd name="T1" fmla="*/ 31 h 31"/>
                <a:gd name="T2" fmla="*/ 38 w 80"/>
                <a:gd name="T3" fmla="*/ 31 h 31"/>
                <a:gd name="T4" fmla="*/ 44 w 80"/>
                <a:gd name="T5" fmla="*/ 31 h 31"/>
                <a:gd name="T6" fmla="*/ 44 w 80"/>
                <a:gd name="T7" fmla="*/ 31 h 31"/>
                <a:gd name="T8" fmla="*/ 34 w 80"/>
                <a:gd name="T9" fmla="*/ 30 h 31"/>
                <a:gd name="T10" fmla="*/ 50 w 80"/>
                <a:gd name="T11" fmla="*/ 30 h 31"/>
                <a:gd name="T12" fmla="*/ 28 w 80"/>
                <a:gd name="T13" fmla="*/ 31 h 31"/>
                <a:gd name="T14" fmla="*/ 52 w 80"/>
                <a:gd name="T15" fmla="*/ 31 h 31"/>
                <a:gd name="T16" fmla="*/ 52 w 80"/>
                <a:gd name="T17" fmla="*/ 31 h 31"/>
                <a:gd name="T18" fmla="*/ 27 w 80"/>
                <a:gd name="T19" fmla="*/ 30 h 31"/>
                <a:gd name="T20" fmla="*/ 57 w 80"/>
                <a:gd name="T21" fmla="*/ 30 h 31"/>
                <a:gd name="T22" fmla="*/ 21 w 80"/>
                <a:gd name="T23" fmla="*/ 29 h 31"/>
                <a:gd name="T24" fmla="*/ 59 w 80"/>
                <a:gd name="T25" fmla="*/ 29 h 31"/>
                <a:gd name="T26" fmla="*/ 19 w 80"/>
                <a:gd name="T27" fmla="*/ 29 h 31"/>
                <a:gd name="T28" fmla="*/ 19 w 80"/>
                <a:gd name="T29" fmla="*/ 29 h 31"/>
                <a:gd name="T30" fmla="*/ 65 w 80"/>
                <a:gd name="T31" fmla="*/ 28 h 31"/>
                <a:gd name="T32" fmla="*/ 14 w 80"/>
                <a:gd name="T33" fmla="*/ 27 h 31"/>
                <a:gd name="T34" fmla="*/ 66 w 80"/>
                <a:gd name="T35" fmla="*/ 27 h 31"/>
                <a:gd name="T36" fmla="*/ 12 w 80"/>
                <a:gd name="T37" fmla="*/ 27 h 31"/>
                <a:gd name="T38" fmla="*/ 12 w 80"/>
                <a:gd name="T39" fmla="*/ 27 h 31"/>
                <a:gd name="T40" fmla="*/ 72 w 80"/>
                <a:gd name="T41" fmla="*/ 25 h 31"/>
                <a:gd name="T42" fmla="*/ 7 w 80"/>
                <a:gd name="T43" fmla="*/ 24 h 31"/>
                <a:gd name="T44" fmla="*/ 75 w 80"/>
                <a:gd name="T45" fmla="*/ 23 h 31"/>
                <a:gd name="T46" fmla="*/ 3 w 80"/>
                <a:gd name="T47" fmla="*/ 22 h 31"/>
                <a:gd name="T48" fmla="*/ 76 w 80"/>
                <a:gd name="T49" fmla="*/ 22 h 31"/>
                <a:gd name="T50" fmla="*/ 2 w 80"/>
                <a:gd name="T51" fmla="*/ 21 h 31"/>
                <a:gd name="T52" fmla="*/ 2 w 80"/>
                <a:gd name="T53" fmla="*/ 21 h 31"/>
                <a:gd name="T54" fmla="*/ 80 w 80"/>
                <a:gd name="T55" fmla="*/ 17 h 31"/>
                <a:gd name="T56" fmla="*/ 0 w 80"/>
                <a:gd name="T57" fmla="*/ 15 h 31"/>
                <a:gd name="T58" fmla="*/ 80 w 80"/>
                <a:gd name="T59" fmla="*/ 15 h 31"/>
                <a:gd name="T60" fmla="*/ 80 w 80"/>
                <a:gd name="T61" fmla="*/ 14 h 31"/>
                <a:gd name="T62" fmla="*/ 0 w 80"/>
                <a:gd name="T63" fmla="*/ 13 h 31"/>
                <a:gd name="T64" fmla="*/ 79 w 80"/>
                <a:gd name="T65" fmla="*/ 12 h 31"/>
                <a:gd name="T66" fmla="*/ 2 w 80"/>
                <a:gd name="T67" fmla="*/ 11 h 31"/>
                <a:gd name="T68" fmla="*/ 2 w 80"/>
                <a:gd name="T69" fmla="*/ 11 h 31"/>
                <a:gd name="T70" fmla="*/ 77 w 80"/>
                <a:gd name="T71" fmla="*/ 9 h 31"/>
                <a:gd name="T72" fmla="*/ 6 w 80"/>
                <a:gd name="T73" fmla="*/ 7 h 31"/>
                <a:gd name="T74" fmla="*/ 72 w 80"/>
                <a:gd name="T75" fmla="*/ 6 h 31"/>
                <a:gd name="T76" fmla="*/ 8 w 80"/>
                <a:gd name="T77" fmla="*/ 6 h 31"/>
                <a:gd name="T78" fmla="*/ 8 w 80"/>
                <a:gd name="T79" fmla="*/ 6 h 31"/>
                <a:gd name="T80" fmla="*/ 70 w 80"/>
                <a:gd name="T81" fmla="*/ 5 h 31"/>
                <a:gd name="T82" fmla="*/ 14 w 80"/>
                <a:gd name="T83" fmla="*/ 4 h 31"/>
                <a:gd name="T84" fmla="*/ 65 w 80"/>
                <a:gd name="T85" fmla="*/ 3 h 31"/>
                <a:gd name="T86" fmla="*/ 15 w 80"/>
                <a:gd name="T87" fmla="*/ 3 h 31"/>
                <a:gd name="T88" fmla="*/ 63 w 80"/>
                <a:gd name="T89" fmla="*/ 3 h 31"/>
                <a:gd name="T90" fmla="*/ 63 w 80"/>
                <a:gd name="T91" fmla="*/ 3 h 31"/>
                <a:gd name="T92" fmla="*/ 21 w 80"/>
                <a:gd name="T93" fmla="*/ 2 h 31"/>
                <a:gd name="T94" fmla="*/ 57 w 80"/>
                <a:gd name="T95" fmla="*/ 1 h 31"/>
                <a:gd name="T96" fmla="*/ 23 w 80"/>
                <a:gd name="T97" fmla="*/ 1 h 31"/>
                <a:gd name="T98" fmla="*/ 55 w 80"/>
                <a:gd name="T99" fmla="*/ 1 h 31"/>
                <a:gd name="T100" fmla="*/ 55 w 80"/>
                <a:gd name="T101" fmla="*/ 1 h 31"/>
                <a:gd name="T102" fmla="*/ 29 w 80"/>
                <a:gd name="T103" fmla="*/ 1 h 31"/>
                <a:gd name="T104" fmla="*/ 50 w 80"/>
                <a:gd name="T105" fmla="*/ 0 h 31"/>
                <a:gd name="T106" fmla="*/ 30 w 80"/>
                <a:gd name="T107" fmla="*/ 0 h 31"/>
                <a:gd name="T108" fmla="*/ 48 w 80"/>
                <a:gd name="T109" fmla="*/ 0 h 31"/>
                <a:gd name="T110" fmla="*/ 34 w 80"/>
                <a:gd name="T111" fmla="*/ 0 h 31"/>
                <a:gd name="T112" fmla="*/ 34 w 80"/>
                <a:gd name="T113" fmla="*/ 0 h 31"/>
                <a:gd name="T114" fmla="*/ 44 w 80"/>
                <a:gd name="T115" fmla="*/ 0 h 31"/>
                <a:gd name="T116" fmla="*/ 40 w 80"/>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close/>
                  <a:moveTo>
                    <a:pt x="38" y="31"/>
                  </a:moveTo>
                  <a:cubicBezTo>
                    <a:pt x="37" y="31"/>
                    <a:pt x="37" y="31"/>
                    <a:pt x="36" y="31"/>
                  </a:cubicBezTo>
                  <a:cubicBezTo>
                    <a:pt x="36" y="31"/>
                    <a:pt x="36" y="31"/>
                    <a:pt x="36" y="31"/>
                  </a:cubicBezTo>
                  <a:cubicBezTo>
                    <a:pt x="37" y="31"/>
                    <a:pt x="37" y="31"/>
                    <a:pt x="38" y="31"/>
                  </a:cubicBezTo>
                  <a:close/>
                  <a:moveTo>
                    <a:pt x="44" y="31"/>
                  </a:moveTo>
                  <a:cubicBezTo>
                    <a:pt x="44" y="31"/>
                    <a:pt x="44" y="31"/>
                    <a:pt x="44" y="31"/>
                  </a:cubicBezTo>
                  <a:cubicBezTo>
                    <a:pt x="45" y="31"/>
                    <a:pt x="45" y="30"/>
                    <a:pt x="46" y="30"/>
                  </a:cubicBezTo>
                  <a:cubicBezTo>
                    <a:pt x="46" y="31"/>
                    <a:pt x="46" y="31"/>
                    <a:pt x="46" y="31"/>
                  </a:cubicBezTo>
                  <a:cubicBezTo>
                    <a:pt x="45" y="31"/>
                    <a:pt x="45" y="31"/>
                    <a:pt x="44" y="31"/>
                  </a:cubicBezTo>
                  <a:close/>
                  <a:moveTo>
                    <a:pt x="34" y="31"/>
                  </a:moveTo>
                  <a:cubicBezTo>
                    <a:pt x="34" y="31"/>
                    <a:pt x="33" y="31"/>
                    <a:pt x="32" y="31"/>
                  </a:cubicBezTo>
                  <a:cubicBezTo>
                    <a:pt x="32" y="30"/>
                    <a:pt x="32" y="30"/>
                    <a:pt x="32" y="30"/>
                  </a:cubicBezTo>
                  <a:cubicBezTo>
                    <a:pt x="33" y="30"/>
                    <a:pt x="34" y="30"/>
                    <a:pt x="34" y="30"/>
                  </a:cubicBezTo>
                  <a:lnTo>
                    <a:pt x="34" y="31"/>
                  </a:lnTo>
                  <a:close/>
                  <a:moveTo>
                    <a:pt x="48" y="31"/>
                  </a:moveTo>
                  <a:cubicBezTo>
                    <a:pt x="48" y="30"/>
                    <a:pt x="48" y="30"/>
                    <a:pt x="48" y="30"/>
                  </a:cubicBezTo>
                  <a:cubicBezTo>
                    <a:pt x="48" y="30"/>
                    <a:pt x="49" y="30"/>
                    <a:pt x="50" y="30"/>
                  </a:cubicBezTo>
                  <a:cubicBezTo>
                    <a:pt x="50" y="31"/>
                    <a:pt x="50" y="31"/>
                    <a:pt x="50" y="31"/>
                  </a:cubicBezTo>
                  <a:cubicBezTo>
                    <a:pt x="49" y="31"/>
                    <a:pt x="48" y="31"/>
                    <a:pt x="48" y="31"/>
                  </a:cubicBezTo>
                  <a:close/>
                  <a:moveTo>
                    <a:pt x="30" y="31"/>
                  </a:moveTo>
                  <a:cubicBezTo>
                    <a:pt x="30" y="31"/>
                    <a:pt x="29" y="31"/>
                    <a:pt x="28" y="31"/>
                  </a:cubicBezTo>
                  <a:cubicBezTo>
                    <a:pt x="29" y="30"/>
                    <a:pt x="29" y="30"/>
                    <a:pt x="29" y="30"/>
                  </a:cubicBezTo>
                  <a:cubicBezTo>
                    <a:pt x="29" y="30"/>
                    <a:pt x="30" y="30"/>
                    <a:pt x="30" y="30"/>
                  </a:cubicBezTo>
                  <a:lnTo>
                    <a:pt x="30" y="31"/>
                  </a:lnTo>
                  <a:close/>
                  <a:moveTo>
                    <a:pt x="52" y="31"/>
                  </a:moveTo>
                  <a:cubicBezTo>
                    <a:pt x="52" y="30"/>
                    <a:pt x="52" y="30"/>
                    <a:pt x="52" y="30"/>
                  </a:cubicBezTo>
                  <a:cubicBezTo>
                    <a:pt x="52" y="30"/>
                    <a:pt x="53" y="30"/>
                    <a:pt x="53" y="30"/>
                  </a:cubicBezTo>
                  <a:cubicBezTo>
                    <a:pt x="54" y="30"/>
                    <a:pt x="54" y="30"/>
                    <a:pt x="54" y="30"/>
                  </a:cubicBezTo>
                  <a:cubicBezTo>
                    <a:pt x="53" y="30"/>
                    <a:pt x="52" y="30"/>
                    <a:pt x="52" y="31"/>
                  </a:cubicBezTo>
                  <a:close/>
                  <a:moveTo>
                    <a:pt x="27" y="30"/>
                  </a:moveTo>
                  <a:cubicBezTo>
                    <a:pt x="26" y="30"/>
                    <a:pt x="25" y="30"/>
                    <a:pt x="25" y="30"/>
                  </a:cubicBezTo>
                  <a:cubicBezTo>
                    <a:pt x="25" y="29"/>
                    <a:pt x="25" y="29"/>
                    <a:pt x="25" y="29"/>
                  </a:cubicBezTo>
                  <a:cubicBezTo>
                    <a:pt x="25" y="30"/>
                    <a:pt x="26" y="30"/>
                    <a:pt x="27" y="30"/>
                  </a:cubicBezTo>
                  <a:close/>
                  <a:moveTo>
                    <a:pt x="55" y="30"/>
                  </a:moveTo>
                  <a:cubicBezTo>
                    <a:pt x="55" y="29"/>
                    <a:pt x="55" y="29"/>
                    <a:pt x="55" y="29"/>
                  </a:cubicBezTo>
                  <a:cubicBezTo>
                    <a:pt x="56" y="29"/>
                    <a:pt x="57" y="29"/>
                    <a:pt x="57" y="29"/>
                  </a:cubicBezTo>
                  <a:cubicBezTo>
                    <a:pt x="57" y="30"/>
                    <a:pt x="57" y="30"/>
                    <a:pt x="57" y="30"/>
                  </a:cubicBezTo>
                  <a:cubicBezTo>
                    <a:pt x="57" y="30"/>
                    <a:pt x="56" y="30"/>
                    <a:pt x="55" y="30"/>
                  </a:cubicBezTo>
                  <a:close/>
                  <a:moveTo>
                    <a:pt x="23" y="30"/>
                  </a:moveTo>
                  <a:cubicBezTo>
                    <a:pt x="22" y="30"/>
                    <a:pt x="21"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0" y="28"/>
                    <a:pt x="61" y="28"/>
                  </a:cubicBezTo>
                  <a:cubicBezTo>
                    <a:pt x="61" y="29"/>
                    <a:pt x="61" y="29"/>
                    <a:pt x="61" y="29"/>
                  </a:cubicBezTo>
                  <a:cubicBezTo>
                    <a:pt x="60" y="29"/>
                    <a:pt x="60" y="29"/>
                    <a:pt x="59" y="29"/>
                  </a:cubicBezTo>
                  <a:close/>
                  <a:moveTo>
                    <a:pt x="19" y="29"/>
                  </a:moveTo>
                  <a:cubicBezTo>
                    <a:pt x="18" y="29"/>
                    <a:pt x="18" y="29"/>
                    <a:pt x="17" y="28"/>
                  </a:cubicBezTo>
                  <a:cubicBezTo>
                    <a:pt x="17" y="28"/>
                    <a:pt x="17" y="28"/>
                    <a:pt x="17" y="28"/>
                  </a:cubicBezTo>
                  <a:cubicBezTo>
                    <a:pt x="18" y="28"/>
                    <a:pt x="18" y="28"/>
                    <a:pt x="19" y="28"/>
                  </a:cubicBezTo>
                  <a:lnTo>
                    <a:pt x="19" y="29"/>
                  </a:lnTo>
                  <a:close/>
                  <a:moveTo>
                    <a:pt x="63" y="28"/>
                  </a:moveTo>
                  <a:cubicBezTo>
                    <a:pt x="63" y="28"/>
                    <a:pt x="63" y="28"/>
                    <a:pt x="63" y="28"/>
                  </a:cubicBezTo>
                  <a:cubicBezTo>
                    <a:pt x="63" y="28"/>
                    <a:pt x="64" y="27"/>
                    <a:pt x="65" y="27"/>
                  </a:cubicBezTo>
                  <a:cubicBezTo>
                    <a:pt x="65" y="28"/>
                    <a:pt x="65" y="28"/>
                    <a:pt x="65" y="28"/>
                  </a:cubicBezTo>
                  <a:cubicBezTo>
                    <a:pt x="64" y="28"/>
                    <a:pt x="64" y="28"/>
                    <a:pt x="63" y="28"/>
                  </a:cubicBezTo>
                  <a:close/>
                  <a:moveTo>
                    <a:pt x="15" y="28"/>
                  </a:moveTo>
                  <a:cubicBezTo>
                    <a:pt x="15" y="28"/>
                    <a:pt x="14" y="27"/>
                    <a:pt x="13" y="27"/>
                  </a:cubicBezTo>
                  <a:cubicBezTo>
                    <a:pt x="14" y="27"/>
                    <a:pt x="14" y="27"/>
                    <a:pt x="14" y="27"/>
                  </a:cubicBezTo>
                  <a:cubicBezTo>
                    <a:pt x="14" y="27"/>
                    <a:pt x="15" y="27"/>
                    <a:pt x="15" y="27"/>
                  </a:cubicBezTo>
                  <a:lnTo>
                    <a:pt x="15" y="28"/>
                  </a:lnTo>
                  <a:close/>
                  <a:moveTo>
                    <a:pt x="67" y="27"/>
                  </a:moveTo>
                  <a:cubicBezTo>
                    <a:pt x="66" y="27"/>
                    <a:pt x="66" y="27"/>
                    <a:pt x="66" y="27"/>
                  </a:cubicBezTo>
                  <a:cubicBezTo>
                    <a:pt x="67" y="27"/>
                    <a:pt x="68" y="26"/>
                    <a:pt x="68" y="26"/>
                  </a:cubicBezTo>
                  <a:cubicBezTo>
                    <a:pt x="68" y="27"/>
                    <a:pt x="68" y="27"/>
                    <a:pt x="68" y="27"/>
                  </a:cubicBezTo>
                  <a:cubicBezTo>
                    <a:pt x="68" y="27"/>
                    <a:pt x="67" y="27"/>
                    <a:pt x="67" y="27"/>
                  </a:cubicBezTo>
                  <a:close/>
                  <a:moveTo>
                    <a:pt x="12" y="27"/>
                  </a:moveTo>
                  <a:cubicBezTo>
                    <a:pt x="11" y="26"/>
                    <a:pt x="10"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1" y="25"/>
                    <a:pt x="71" y="26"/>
                    <a:pt x="70" y="26"/>
                  </a:cubicBezTo>
                  <a:close/>
                  <a:moveTo>
                    <a:pt x="8" y="25"/>
                  </a:moveTo>
                  <a:cubicBezTo>
                    <a:pt x="7" y="25"/>
                    <a:pt x="7" y="24"/>
                    <a:pt x="6" y="24"/>
                  </a:cubicBezTo>
                  <a:cubicBezTo>
                    <a:pt x="7" y="24"/>
                    <a:pt x="7" y="24"/>
                    <a:pt x="7" y="24"/>
                  </a:cubicBezTo>
                  <a:cubicBezTo>
                    <a:pt x="7" y="24"/>
                    <a:pt x="8" y="24"/>
                    <a:pt x="8" y="25"/>
                  </a:cubicBezTo>
                  <a:close/>
                  <a:moveTo>
                    <a:pt x="74" y="24"/>
                  </a:moveTo>
                  <a:cubicBezTo>
                    <a:pt x="73" y="24"/>
                    <a:pt x="73" y="24"/>
                    <a:pt x="73" y="24"/>
                  </a:cubicBezTo>
                  <a:cubicBezTo>
                    <a:pt x="74" y="23"/>
                    <a:pt x="74" y="23"/>
                    <a:pt x="75" y="23"/>
                  </a:cubicBezTo>
                  <a:cubicBezTo>
                    <a:pt x="75" y="23"/>
                    <a:pt x="75" y="23"/>
                    <a:pt x="75" y="23"/>
                  </a:cubicBezTo>
                  <a:cubicBezTo>
                    <a:pt x="75" y="23"/>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6" y="22"/>
                    <a:pt x="76" y="22"/>
                    <a:pt x="76" y="22"/>
                  </a:cubicBezTo>
                  <a:cubicBezTo>
                    <a:pt x="77" y="21"/>
                    <a:pt x="77" y="21"/>
                    <a:pt x="78" y="20"/>
                  </a:cubicBezTo>
                  <a:cubicBezTo>
                    <a:pt x="78" y="21"/>
                    <a:pt x="78" y="21"/>
                    <a:pt x="78" y="21"/>
                  </a:cubicBezTo>
                  <a:cubicBezTo>
                    <a:pt x="78" y="21"/>
                    <a:pt x="77" y="22"/>
                    <a:pt x="77" y="22"/>
                  </a:cubicBezTo>
                  <a:close/>
                  <a:moveTo>
                    <a:pt x="2" y="21"/>
                  </a:moveTo>
                  <a:cubicBezTo>
                    <a:pt x="1" y="20"/>
                    <a:pt x="1" y="20"/>
                    <a:pt x="1" y="19"/>
                  </a:cubicBezTo>
                  <a:cubicBezTo>
                    <a:pt x="1" y="19"/>
                    <a:pt x="1" y="19"/>
                    <a:pt x="1" y="19"/>
                  </a:cubicBezTo>
                  <a:cubicBezTo>
                    <a:pt x="2" y="19"/>
                    <a:pt x="2" y="20"/>
                    <a:pt x="2" y="20"/>
                  </a:cubicBezTo>
                  <a:lnTo>
                    <a:pt x="2" y="21"/>
                  </a:lnTo>
                  <a:close/>
                  <a:moveTo>
                    <a:pt x="79" y="19"/>
                  </a:moveTo>
                  <a:cubicBezTo>
                    <a:pt x="79" y="19"/>
                    <a:pt x="79" y="19"/>
                    <a:pt x="79" y="19"/>
                  </a:cubicBezTo>
                  <a:cubicBezTo>
                    <a:pt x="79" y="18"/>
                    <a:pt x="79" y="18"/>
                    <a:pt x="80" y="17"/>
                  </a:cubicBezTo>
                  <a:cubicBezTo>
                    <a:pt x="80" y="17"/>
                    <a:pt x="80" y="17"/>
                    <a:pt x="80" y="17"/>
                  </a:cubicBezTo>
                  <a:cubicBezTo>
                    <a:pt x="80" y="18"/>
                    <a:pt x="80" y="18"/>
                    <a:pt x="79" y="19"/>
                  </a:cubicBezTo>
                  <a:close/>
                  <a:moveTo>
                    <a:pt x="0" y="17"/>
                  </a:moveTo>
                  <a:cubicBezTo>
                    <a:pt x="0" y="17"/>
                    <a:pt x="0" y="16"/>
                    <a:pt x="0" y="15"/>
                  </a:cubicBezTo>
                  <a:cubicBezTo>
                    <a:pt x="0" y="15"/>
                    <a:pt x="0" y="15"/>
                    <a:pt x="0" y="15"/>
                  </a:cubicBezTo>
                  <a:cubicBezTo>
                    <a:pt x="0" y="15"/>
                    <a:pt x="0" y="15"/>
                    <a:pt x="0" y="15"/>
                  </a:cubicBezTo>
                  <a:cubicBezTo>
                    <a:pt x="0" y="16"/>
                    <a:pt x="0" y="17"/>
                    <a:pt x="1" y="17"/>
                  </a:cubicBezTo>
                  <a:lnTo>
                    <a:pt x="0" y="17"/>
                  </a:lnTo>
                  <a:close/>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lose/>
                  <a:moveTo>
                    <a:pt x="1" y="14"/>
                  </a:moveTo>
                  <a:cubicBezTo>
                    <a:pt x="0" y="13"/>
                    <a:pt x="0" y="13"/>
                    <a:pt x="0" y="13"/>
                  </a:cubicBezTo>
                  <a:cubicBezTo>
                    <a:pt x="0" y="13"/>
                    <a:pt x="0" y="12"/>
                    <a:pt x="1" y="12"/>
                  </a:cubicBezTo>
                  <a:cubicBezTo>
                    <a:pt x="1" y="12"/>
                    <a:pt x="1" y="12"/>
                    <a:pt x="1" y="12"/>
                  </a:cubicBezTo>
                  <a:cubicBezTo>
                    <a:pt x="1" y="13"/>
                    <a:pt x="1" y="13"/>
                    <a:pt x="1" y="14"/>
                  </a:cubicBezTo>
                  <a:close/>
                  <a:moveTo>
                    <a:pt x="79" y="12"/>
                  </a:moveTo>
                  <a:cubicBezTo>
                    <a:pt x="79" y="12"/>
                    <a:pt x="78" y="11"/>
                    <a:pt x="78" y="11"/>
                  </a:cubicBezTo>
                  <a:cubicBezTo>
                    <a:pt x="78" y="10"/>
                    <a:pt x="78" y="10"/>
                    <a:pt x="78" y="10"/>
                  </a:cubicBezTo>
                  <a:cubicBezTo>
                    <a:pt x="79" y="11"/>
                    <a:pt x="79" y="11"/>
                    <a:pt x="79" y="12"/>
                  </a:cubicBezTo>
                  <a:close/>
                  <a:moveTo>
                    <a:pt x="2" y="11"/>
                  </a:moveTo>
                  <a:cubicBezTo>
                    <a:pt x="2" y="10"/>
                    <a:pt x="2" y="10"/>
                    <a:pt x="2" y="10"/>
                  </a:cubicBezTo>
                  <a:cubicBezTo>
                    <a:pt x="2" y="10"/>
                    <a:pt x="3" y="9"/>
                    <a:pt x="3" y="9"/>
                  </a:cubicBezTo>
                  <a:cubicBezTo>
                    <a:pt x="4" y="9"/>
                    <a:pt x="4" y="9"/>
                    <a:pt x="4" y="9"/>
                  </a:cubicBezTo>
                  <a:cubicBezTo>
                    <a:pt x="3" y="10"/>
                    <a:pt x="3" y="10"/>
                    <a:pt x="2" y="11"/>
                  </a:cubicBezTo>
                  <a:close/>
                  <a:moveTo>
                    <a:pt x="76" y="9"/>
                  </a:moveTo>
                  <a:cubicBezTo>
                    <a:pt x="76" y="9"/>
                    <a:pt x="76" y="9"/>
                    <a:pt x="75" y="8"/>
                  </a:cubicBezTo>
                  <a:cubicBezTo>
                    <a:pt x="75" y="8"/>
                    <a:pt x="75" y="8"/>
                    <a:pt x="75" y="8"/>
                  </a:cubicBezTo>
                  <a:cubicBezTo>
                    <a:pt x="76" y="8"/>
                    <a:pt x="76" y="8"/>
                    <a:pt x="77" y="9"/>
                  </a:cubicBezTo>
                  <a:lnTo>
                    <a:pt x="76" y="9"/>
                  </a:lnTo>
                  <a:close/>
                  <a:moveTo>
                    <a:pt x="5" y="8"/>
                  </a:moveTo>
                  <a:cubicBezTo>
                    <a:pt x="5" y="8"/>
                    <a:pt x="5" y="8"/>
                    <a:pt x="5" y="8"/>
                  </a:cubicBezTo>
                  <a:cubicBezTo>
                    <a:pt x="5" y="7"/>
                    <a:pt x="6" y="7"/>
                    <a:pt x="6" y="7"/>
                  </a:cubicBezTo>
                  <a:cubicBezTo>
                    <a:pt x="7" y="7"/>
                    <a:pt x="7" y="7"/>
                    <a:pt x="7" y="7"/>
                  </a:cubicBezTo>
                  <a:cubicBezTo>
                    <a:pt x="6" y="7"/>
                    <a:pt x="6" y="8"/>
                    <a:pt x="5" y="8"/>
                  </a:cubicBezTo>
                  <a:close/>
                  <a:moveTo>
                    <a:pt x="73" y="7"/>
                  </a:moveTo>
                  <a:cubicBezTo>
                    <a:pt x="73" y="7"/>
                    <a:pt x="72" y="7"/>
                    <a:pt x="72" y="6"/>
                  </a:cubicBezTo>
                  <a:cubicBezTo>
                    <a:pt x="72" y="6"/>
                    <a:pt x="72" y="6"/>
                    <a:pt x="72" y="6"/>
                  </a:cubicBezTo>
                  <a:cubicBezTo>
                    <a:pt x="73" y="6"/>
                    <a:pt x="73" y="6"/>
                    <a:pt x="74" y="7"/>
                  </a:cubicBezTo>
                  <a:lnTo>
                    <a:pt x="73" y="7"/>
                  </a:lnTo>
                  <a:close/>
                  <a:moveTo>
                    <a:pt x="8" y="6"/>
                  </a:moveTo>
                  <a:cubicBezTo>
                    <a:pt x="8" y="6"/>
                    <a:pt x="8" y="6"/>
                    <a:pt x="8" y="6"/>
                  </a:cubicBezTo>
                  <a:cubicBezTo>
                    <a:pt x="9" y="5"/>
                    <a:pt x="9" y="5"/>
                    <a:pt x="10" y="5"/>
                  </a:cubicBezTo>
                  <a:cubicBezTo>
                    <a:pt x="10" y="5"/>
                    <a:pt x="10" y="5"/>
                    <a:pt x="10" y="5"/>
                  </a:cubicBezTo>
                  <a:cubicBezTo>
                    <a:pt x="10" y="6"/>
                    <a:pt x="9" y="6"/>
                    <a:pt x="8" y="6"/>
                  </a:cubicBezTo>
                  <a:close/>
                  <a:moveTo>
                    <a:pt x="70" y="5"/>
                  </a:moveTo>
                  <a:cubicBezTo>
                    <a:pt x="70" y="5"/>
                    <a:pt x="69" y="5"/>
                    <a:pt x="68" y="5"/>
                  </a:cubicBezTo>
                  <a:cubicBezTo>
                    <a:pt x="69" y="4"/>
                    <a:pt x="69" y="4"/>
                    <a:pt x="69" y="4"/>
                  </a:cubicBezTo>
                  <a:cubicBezTo>
                    <a:pt x="69" y="4"/>
                    <a:pt x="70" y="5"/>
                    <a:pt x="70" y="5"/>
                  </a:cubicBezTo>
                  <a:close/>
                  <a:moveTo>
                    <a:pt x="12" y="5"/>
                  </a:moveTo>
                  <a:cubicBezTo>
                    <a:pt x="12" y="4"/>
                    <a:pt x="12" y="4"/>
                    <a:pt x="12" y="4"/>
                  </a:cubicBezTo>
                  <a:cubicBezTo>
                    <a:pt x="12" y="4"/>
                    <a:pt x="13" y="4"/>
                    <a:pt x="13" y="3"/>
                  </a:cubicBezTo>
                  <a:cubicBezTo>
                    <a:pt x="14" y="4"/>
                    <a:pt x="14" y="4"/>
                    <a:pt x="14" y="4"/>
                  </a:cubicBezTo>
                  <a:cubicBezTo>
                    <a:pt x="13" y="4"/>
                    <a:pt x="12" y="4"/>
                    <a:pt x="12" y="5"/>
                  </a:cubicBezTo>
                  <a:close/>
                  <a:moveTo>
                    <a:pt x="67" y="4"/>
                  </a:moveTo>
                  <a:cubicBezTo>
                    <a:pt x="66" y="4"/>
                    <a:pt x="65" y="4"/>
                    <a:pt x="65" y="3"/>
                  </a:cubicBezTo>
                  <a:cubicBezTo>
                    <a:pt x="65" y="3"/>
                    <a:pt x="65" y="3"/>
                    <a:pt x="65" y="3"/>
                  </a:cubicBezTo>
                  <a:cubicBezTo>
                    <a:pt x="66" y="3"/>
                    <a:pt x="66" y="3"/>
                    <a:pt x="67" y="3"/>
                  </a:cubicBezTo>
                  <a:lnTo>
                    <a:pt x="67" y="4"/>
                  </a:lnTo>
                  <a:close/>
                  <a:moveTo>
                    <a:pt x="15" y="3"/>
                  </a:moveTo>
                  <a:cubicBezTo>
                    <a:pt x="15" y="3"/>
                    <a:pt x="15" y="3"/>
                    <a:pt x="15" y="3"/>
                  </a:cubicBezTo>
                  <a:cubicBezTo>
                    <a:pt x="16" y="3"/>
                    <a:pt x="16" y="3"/>
                    <a:pt x="17" y="2"/>
                  </a:cubicBezTo>
                  <a:cubicBezTo>
                    <a:pt x="17" y="3"/>
                    <a:pt x="17" y="3"/>
                    <a:pt x="17" y="3"/>
                  </a:cubicBezTo>
                  <a:cubicBezTo>
                    <a:pt x="17" y="3"/>
                    <a:pt x="16" y="3"/>
                    <a:pt x="15" y="3"/>
                  </a:cubicBezTo>
                  <a:close/>
                  <a:moveTo>
                    <a:pt x="63" y="3"/>
                  </a:moveTo>
                  <a:cubicBezTo>
                    <a:pt x="62" y="3"/>
                    <a:pt x="62" y="3"/>
                    <a:pt x="61" y="2"/>
                  </a:cubicBezTo>
                  <a:cubicBezTo>
                    <a:pt x="61" y="2"/>
                    <a:pt x="61" y="2"/>
                    <a:pt x="61" y="2"/>
                  </a:cubicBezTo>
                  <a:cubicBezTo>
                    <a:pt x="62" y="2"/>
                    <a:pt x="62" y="2"/>
                    <a:pt x="63" y="2"/>
                  </a:cubicBezTo>
                  <a:lnTo>
                    <a:pt x="63" y="3"/>
                  </a:lnTo>
                  <a:close/>
                  <a:moveTo>
                    <a:pt x="19" y="2"/>
                  </a:moveTo>
                  <a:cubicBezTo>
                    <a:pt x="19" y="2"/>
                    <a:pt x="19" y="2"/>
                    <a:pt x="19" y="2"/>
                  </a:cubicBezTo>
                  <a:cubicBezTo>
                    <a:pt x="20" y="2"/>
                    <a:pt x="20" y="2"/>
                    <a:pt x="21" y="1"/>
                  </a:cubicBezTo>
                  <a:cubicBezTo>
                    <a:pt x="21" y="2"/>
                    <a:pt x="21" y="2"/>
                    <a:pt x="21" y="2"/>
                  </a:cubicBezTo>
                  <a:cubicBezTo>
                    <a:pt x="20" y="2"/>
                    <a:pt x="20" y="2"/>
                    <a:pt x="19" y="2"/>
                  </a:cubicBezTo>
                  <a:close/>
                  <a:moveTo>
                    <a:pt x="59" y="2"/>
                  </a:moveTo>
                  <a:cubicBezTo>
                    <a:pt x="59" y="2"/>
                    <a:pt x="58" y="2"/>
                    <a:pt x="57" y="2"/>
                  </a:cubicBezTo>
                  <a:cubicBezTo>
                    <a:pt x="57" y="1"/>
                    <a:pt x="57" y="1"/>
                    <a:pt x="57" y="1"/>
                  </a:cubicBezTo>
                  <a:cubicBezTo>
                    <a:pt x="58" y="1"/>
                    <a:pt x="59" y="1"/>
                    <a:pt x="59" y="1"/>
                  </a:cubicBezTo>
                  <a:lnTo>
                    <a:pt x="59" y="2"/>
                  </a:lnTo>
                  <a:close/>
                  <a:moveTo>
                    <a:pt x="23" y="2"/>
                  </a:moveTo>
                  <a:cubicBezTo>
                    <a:pt x="23" y="1"/>
                    <a:pt x="23" y="1"/>
                    <a:pt x="23" y="1"/>
                  </a:cubicBezTo>
                  <a:cubicBezTo>
                    <a:pt x="23" y="1"/>
                    <a:pt x="24" y="1"/>
                    <a:pt x="25" y="1"/>
                  </a:cubicBezTo>
                  <a:cubicBezTo>
                    <a:pt x="25" y="1"/>
                    <a:pt x="25" y="1"/>
                    <a:pt x="25" y="1"/>
                  </a:cubicBezTo>
                  <a:cubicBezTo>
                    <a:pt x="24" y="1"/>
                    <a:pt x="24" y="2"/>
                    <a:pt x="23" y="2"/>
                  </a:cubicBezTo>
                  <a:close/>
                  <a:moveTo>
                    <a:pt x="55" y="1"/>
                  </a:moveTo>
                  <a:cubicBezTo>
                    <a:pt x="55" y="1"/>
                    <a:pt x="54" y="1"/>
                    <a:pt x="54" y="1"/>
                  </a:cubicBezTo>
                  <a:cubicBezTo>
                    <a:pt x="54" y="0"/>
                    <a:pt x="54" y="0"/>
                    <a:pt x="54" y="0"/>
                  </a:cubicBezTo>
                  <a:cubicBezTo>
                    <a:pt x="54" y="1"/>
                    <a:pt x="55" y="1"/>
                    <a:pt x="56" y="1"/>
                  </a:cubicBezTo>
                  <a:lnTo>
                    <a:pt x="55" y="1"/>
                  </a:lnTo>
                  <a:close/>
                  <a:moveTo>
                    <a:pt x="27" y="1"/>
                  </a:moveTo>
                  <a:cubicBezTo>
                    <a:pt x="27" y="0"/>
                    <a:pt x="27" y="0"/>
                    <a:pt x="27" y="0"/>
                  </a:cubicBezTo>
                  <a:cubicBezTo>
                    <a:pt x="27" y="0"/>
                    <a:pt x="28" y="0"/>
                    <a:pt x="29" y="0"/>
                  </a:cubicBezTo>
                  <a:cubicBezTo>
                    <a:pt x="29" y="1"/>
                    <a:pt x="29" y="1"/>
                    <a:pt x="29" y="1"/>
                  </a:cubicBezTo>
                  <a:cubicBezTo>
                    <a:pt x="28" y="1"/>
                    <a:pt x="27" y="1"/>
                    <a:pt x="27" y="1"/>
                  </a:cubicBezTo>
                  <a:close/>
                  <a:moveTo>
                    <a:pt x="52" y="1"/>
                  </a:moveTo>
                  <a:cubicBezTo>
                    <a:pt x="51" y="1"/>
                    <a:pt x="50" y="1"/>
                    <a:pt x="50" y="1"/>
                  </a:cubicBezTo>
                  <a:cubicBezTo>
                    <a:pt x="50" y="0"/>
                    <a:pt x="50" y="0"/>
                    <a:pt x="50" y="0"/>
                  </a:cubicBezTo>
                  <a:cubicBezTo>
                    <a:pt x="50" y="0"/>
                    <a:pt x="51" y="0"/>
                    <a:pt x="52" y="0"/>
                  </a:cubicBezTo>
                  <a:lnTo>
                    <a:pt x="52" y="1"/>
                  </a:lnTo>
                  <a:close/>
                  <a:moveTo>
                    <a:pt x="30" y="1"/>
                  </a:moveTo>
                  <a:cubicBezTo>
                    <a:pt x="30" y="0"/>
                    <a:pt x="30" y="0"/>
                    <a:pt x="30" y="0"/>
                  </a:cubicBezTo>
                  <a:cubicBezTo>
                    <a:pt x="31" y="0"/>
                    <a:pt x="32" y="0"/>
                    <a:pt x="32" y="0"/>
                  </a:cubicBezTo>
                  <a:cubicBezTo>
                    <a:pt x="32" y="0"/>
                    <a:pt x="32" y="0"/>
                    <a:pt x="32" y="0"/>
                  </a:cubicBezTo>
                  <a:cubicBezTo>
                    <a:pt x="32" y="0"/>
                    <a:pt x="31" y="1"/>
                    <a:pt x="30" y="1"/>
                  </a:cubicBezTo>
                  <a:close/>
                  <a:moveTo>
                    <a:pt x="48" y="0"/>
                  </a:moveTo>
                  <a:cubicBezTo>
                    <a:pt x="47" y="0"/>
                    <a:pt x="47" y="0"/>
                    <a:pt x="46" y="0"/>
                  </a:cubicBezTo>
                  <a:cubicBezTo>
                    <a:pt x="46" y="0"/>
                    <a:pt x="46" y="0"/>
                    <a:pt x="46" y="0"/>
                  </a:cubicBezTo>
                  <a:cubicBezTo>
                    <a:pt x="47" y="0"/>
                    <a:pt x="47" y="0"/>
                    <a:pt x="48" y="0"/>
                  </a:cubicBezTo>
                  <a:close/>
                  <a:moveTo>
                    <a:pt x="34" y="0"/>
                  </a:moveTo>
                  <a:cubicBezTo>
                    <a:pt x="34" y="0"/>
                    <a:pt x="34" y="0"/>
                    <a:pt x="34" y="0"/>
                  </a:cubicBezTo>
                  <a:cubicBezTo>
                    <a:pt x="35" y="0"/>
                    <a:pt x="36" y="0"/>
                    <a:pt x="36" y="0"/>
                  </a:cubicBezTo>
                  <a:cubicBezTo>
                    <a:pt x="36" y="0"/>
                    <a:pt x="36" y="0"/>
                    <a:pt x="36" y="0"/>
                  </a:cubicBezTo>
                  <a:cubicBezTo>
                    <a:pt x="36" y="0"/>
                    <a:pt x="35" y="0"/>
                    <a:pt x="34" y="0"/>
                  </a:cubicBezTo>
                  <a:close/>
                  <a:moveTo>
                    <a:pt x="44" y="0"/>
                  </a:moveTo>
                  <a:cubicBezTo>
                    <a:pt x="43" y="0"/>
                    <a:pt x="43" y="0"/>
                    <a:pt x="42" y="0"/>
                  </a:cubicBezTo>
                  <a:cubicBezTo>
                    <a:pt x="42" y="0"/>
                    <a:pt x="42" y="0"/>
                    <a:pt x="42" y="0"/>
                  </a:cubicBezTo>
                  <a:cubicBezTo>
                    <a:pt x="43" y="0"/>
                    <a:pt x="43" y="0"/>
                    <a:pt x="44" y="0"/>
                  </a:cubicBezTo>
                  <a:close/>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241"/>
            <p:cNvSpPr>
              <a:spLocks/>
            </p:cNvSpPr>
            <p:nvPr/>
          </p:nvSpPr>
          <p:spPr bwMode="auto">
            <a:xfrm>
              <a:off x="14698200" y="9523947"/>
              <a:ext cx="480008" cy="463342"/>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242"/>
            <p:cNvSpPr>
              <a:spLocks/>
            </p:cNvSpPr>
            <p:nvPr/>
          </p:nvSpPr>
          <p:spPr bwMode="auto">
            <a:xfrm>
              <a:off x="13938188" y="9787285"/>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243"/>
            <p:cNvSpPr>
              <a:spLocks noChangeArrowheads="1"/>
            </p:cNvSpPr>
            <p:nvPr/>
          </p:nvSpPr>
          <p:spPr bwMode="auto">
            <a:xfrm>
              <a:off x="13938188" y="908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244"/>
            <p:cNvSpPr>
              <a:spLocks noChangeArrowheads="1"/>
            </p:cNvSpPr>
            <p:nvPr/>
          </p:nvSpPr>
          <p:spPr bwMode="auto">
            <a:xfrm>
              <a:off x="14098190" y="916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45"/>
            <p:cNvSpPr>
              <a:spLocks noEditPoints="1"/>
            </p:cNvSpPr>
            <p:nvPr/>
          </p:nvSpPr>
          <p:spPr bwMode="auto">
            <a:xfrm>
              <a:off x="14098190" y="9143941"/>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2 h 32"/>
                <a:gd name="T98" fmla="*/ 23 w 80"/>
                <a:gd name="T99" fmla="*/ 2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7"/>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2"/>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46"/>
            <p:cNvSpPr>
              <a:spLocks/>
            </p:cNvSpPr>
            <p:nvPr/>
          </p:nvSpPr>
          <p:spPr bwMode="auto">
            <a:xfrm>
              <a:off x="14698200" y="9223942"/>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47"/>
            <p:cNvSpPr>
              <a:spLocks/>
            </p:cNvSpPr>
            <p:nvPr/>
          </p:nvSpPr>
          <p:spPr bwMode="auto">
            <a:xfrm>
              <a:off x="13938188" y="9523947"/>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248"/>
            <p:cNvSpPr>
              <a:spLocks/>
            </p:cNvSpPr>
            <p:nvPr/>
          </p:nvSpPr>
          <p:spPr bwMode="auto">
            <a:xfrm>
              <a:off x="13938188" y="8823935"/>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1"/>
                    <a:pt x="0" y="10"/>
                    <a:pt x="0" y="21"/>
                  </a:cubicBezTo>
                  <a:cubicBezTo>
                    <a:pt x="0" y="33"/>
                    <a:pt x="22" y="42"/>
                    <a:pt x="48" y="42"/>
                  </a:cubicBezTo>
                  <a:cubicBezTo>
                    <a:pt x="75" y="42"/>
                    <a:pt x="96" y="33"/>
                    <a:pt x="96" y="21"/>
                  </a:cubicBezTo>
                  <a:cubicBezTo>
                    <a:pt x="96" y="10"/>
                    <a:pt x="75" y="1"/>
                    <a:pt x="48"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249"/>
            <p:cNvSpPr>
              <a:spLocks noChangeArrowheads="1"/>
            </p:cNvSpPr>
            <p:nvPr/>
          </p:nvSpPr>
          <p:spPr bwMode="auto">
            <a:xfrm>
              <a:off x="14098190" y="890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250"/>
            <p:cNvSpPr>
              <a:spLocks noEditPoints="1"/>
            </p:cNvSpPr>
            <p:nvPr/>
          </p:nvSpPr>
          <p:spPr bwMode="auto">
            <a:xfrm>
              <a:off x="14098190" y="8903937"/>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30 h 31"/>
                <a:gd name="T20" fmla="*/ 55 w 80"/>
                <a:gd name="T21" fmla="*/ 30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6 h 31"/>
                <a:gd name="T42" fmla="*/ 8 w 80"/>
                <a:gd name="T43" fmla="*/ 25 h 31"/>
                <a:gd name="T44" fmla="*/ 8 w 80"/>
                <a:gd name="T45" fmla="*/ 25 h 31"/>
                <a:gd name="T46" fmla="*/ 75 w 80"/>
                <a:gd name="T47" fmla="*/ 23 h 31"/>
                <a:gd name="T48" fmla="*/ 4 w 80"/>
                <a:gd name="T49" fmla="*/ 22 h 31"/>
                <a:gd name="T50" fmla="*/ 76 w 80"/>
                <a:gd name="T51" fmla="*/ 22 h 31"/>
                <a:gd name="T52" fmla="*/ 2 w 80"/>
                <a:gd name="T53" fmla="*/ 21 h 31"/>
                <a:gd name="T54" fmla="*/ 2 w 80"/>
                <a:gd name="T55" fmla="*/ 21 h 31"/>
                <a:gd name="T56" fmla="*/ 80 w 80"/>
                <a:gd name="T57" fmla="*/ 17 h 31"/>
                <a:gd name="T58" fmla="*/ 0 w 80"/>
                <a:gd name="T59" fmla="*/ 16 h 31"/>
                <a:gd name="T60" fmla="*/ 80 w 80"/>
                <a:gd name="T61" fmla="*/ 16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3 h 31"/>
                <a:gd name="T96" fmla="*/ 19 w 80"/>
                <a:gd name="T97" fmla="*/ 3 h 31"/>
                <a:gd name="T98" fmla="*/ 59 w 80"/>
                <a:gd name="T99" fmla="*/ 2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1"/>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1"/>
                    <a:pt x="34" y="31"/>
                    <a:pt x="34" y="31"/>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1"/>
                    <a:pt x="52" y="31"/>
                    <a:pt x="52" y="31"/>
                  </a:cubicBezTo>
                  <a:moveTo>
                    <a:pt x="27" y="30"/>
                  </a:moveTo>
                  <a:cubicBezTo>
                    <a:pt x="26" y="30"/>
                    <a:pt x="25" y="30"/>
                    <a:pt x="25" y="30"/>
                  </a:cubicBezTo>
                  <a:cubicBezTo>
                    <a:pt x="25" y="30"/>
                    <a:pt x="25" y="30"/>
                    <a:pt x="25" y="30"/>
                  </a:cubicBezTo>
                  <a:cubicBezTo>
                    <a:pt x="25" y="30"/>
                    <a:pt x="26" y="30"/>
                    <a:pt x="27" y="30"/>
                  </a:cubicBezTo>
                  <a:cubicBezTo>
                    <a:pt x="27" y="30"/>
                    <a:pt x="27" y="30"/>
                    <a:pt x="27" y="30"/>
                  </a:cubicBezTo>
                  <a:moveTo>
                    <a:pt x="55" y="30"/>
                  </a:moveTo>
                  <a:cubicBezTo>
                    <a:pt x="55" y="30"/>
                    <a:pt x="55" y="30"/>
                    <a:pt x="55" y="30"/>
                  </a:cubicBezTo>
                  <a:cubicBezTo>
                    <a:pt x="56" y="29"/>
                    <a:pt x="57" y="29"/>
                    <a:pt x="57" y="29"/>
                  </a:cubicBezTo>
                  <a:cubicBezTo>
                    <a:pt x="57" y="30"/>
                    <a:pt x="57" y="30"/>
                    <a:pt x="57" y="30"/>
                  </a:cubicBezTo>
                  <a:cubicBezTo>
                    <a:pt x="57" y="30"/>
                    <a:pt x="56" y="30"/>
                    <a:pt x="55" y="30"/>
                  </a:cubicBezTo>
                  <a:moveTo>
                    <a:pt x="23" y="30"/>
                  </a:moveTo>
                  <a:cubicBezTo>
                    <a:pt x="22" y="30"/>
                    <a:pt x="21" y="30"/>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9"/>
                    <a:pt x="61" y="28"/>
                  </a:cubicBezTo>
                  <a:cubicBezTo>
                    <a:pt x="61" y="29"/>
                    <a:pt x="61" y="29"/>
                    <a:pt x="61" y="29"/>
                  </a:cubicBezTo>
                  <a:cubicBezTo>
                    <a:pt x="60" y="29"/>
                    <a:pt x="60" y="29"/>
                    <a:pt x="59" y="29"/>
                  </a:cubicBezTo>
                  <a:moveTo>
                    <a:pt x="19" y="29"/>
                  </a:moveTo>
                  <a:cubicBezTo>
                    <a:pt x="18" y="29"/>
                    <a:pt x="18" y="29"/>
                    <a:pt x="17" y="29"/>
                  </a:cubicBezTo>
                  <a:cubicBezTo>
                    <a:pt x="17" y="28"/>
                    <a:pt x="17" y="28"/>
                    <a:pt x="17" y="28"/>
                  </a:cubicBezTo>
                  <a:cubicBezTo>
                    <a:pt x="18" y="28"/>
                    <a:pt x="18" y="28"/>
                    <a:pt x="19" y="28"/>
                  </a:cubicBezTo>
                  <a:cubicBezTo>
                    <a:pt x="19" y="29"/>
                    <a:pt x="19" y="29"/>
                    <a:pt x="19" y="29"/>
                  </a:cubicBezTo>
                  <a:moveTo>
                    <a:pt x="63" y="29"/>
                  </a:moveTo>
                  <a:cubicBezTo>
                    <a:pt x="63" y="28"/>
                    <a:pt x="63" y="28"/>
                    <a:pt x="63" y="28"/>
                  </a:cubicBezTo>
                  <a:cubicBezTo>
                    <a:pt x="63" y="28"/>
                    <a:pt x="64" y="28"/>
                    <a:pt x="65" y="27"/>
                  </a:cubicBezTo>
                  <a:cubicBezTo>
                    <a:pt x="65" y="28"/>
                    <a:pt x="65" y="28"/>
                    <a:pt x="65" y="28"/>
                  </a:cubicBezTo>
                  <a:cubicBezTo>
                    <a:pt x="64" y="28"/>
                    <a:pt x="64" y="28"/>
                    <a:pt x="63" y="29"/>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7"/>
                    <a:pt x="10" y="26"/>
                    <a:pt x="10" y="26"/>
                  </a:cubicBezTo>
                  <a:cubicBezTo>
                    <a:pt x="10" y="25"/>
                    <a:pt x="10" y="25"/>
                    <a:pt x="10" y="25"/>
                  </a:cubicBezTo>
                  <a:cubicBezTo>
                    <a:pt x="11" y="26"/>
                    <a:pt x="11" y="26"/>
                    <a:pt x="12" y="26"/>
                  </a:cubicBezTo>
                  <a:cubicBezTo>
                    <a:pt x="12" y="27"/>
                    <a:pt x="12" y="27"/>
                    <a:pt x="12" y="27"/>
                  </a:cubicBezTo>
                  <a:moveTo>
                    <a:pt x="70" y="26"/>
                  </a:moveTo>
                  <a:cubicBezTo>
                    <a:pt x="70" y="26"/>
                    <a:pt x="70" y="26"/>
                    <a:pt x="70" y="26"/>
                  </a:cubicBezTo>
                  <a:cubicBezTo>
                    <a:pt x="71" y="25"/>
                    <a:pt x="71" y="25"/>
                    <a:pt x="72" y="25"/>
                  </a:cubicBezTo>
                  <a:cubicBezTo>
                    <a:pt x="72" y="25"/>
                    <a:pt x="72" y="25"/>
                    <a:pt x="72" y="25"/>
                  </a:cubicBezTo>
                  <a:cubicBezTo>
                    <a:pt x="71" y="26"/>
                    <a:pt x="71" y="26"/>
                    <a:pt x="70" y="26"/>
                  </a:cubicBezTo>
                  <a:moveTo>
                    <a:pt x="8" y="25"/>
                  </a:moveTo>
                  <a:cubicBezTo>
                    <a:pt x="7" y="25"/>
                    <a:pt x="7" y="25"/>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2"/>
                    <a:pt x="4" y="22"/>
                    <a:pt x="4" y="22"/>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6"/>
                  </a:cubicBezTo>
                  <a:cubicBezTo>
                    <a:pt x="0" y="16"/>
                    <a:pt x="0" y="16"/>
                    <a:pt x="0" y="16"/>
                  </a:cubicBezTo>
                  <a:cubicBezTo>
                    <a:pt x="0" y="16"/>
                    <a:pt x="0" y="16"/>
                    <a:pt x="0" y="16"/>
                  </a:cubicBezTo>
                  <a:cubicBezTo>
                    <a:pt x="0" y="16"/>
                    <a:pt x="0" y="17"/>
                    <a:pt x="1" y="17"/>
                  </a:cubicBezTo>
                  <a:cubicBezTo>
                    <a:pt x="0" y="17"/>
                    <a:pt x="0" y="17"/>
                    <a:pt x="0" y="17"/>
                  </a:cubicBezTo>
                  <a:moveTo>
                    <a:pt x="80"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0" y="14"/>
                    <a:pt x="80" y="15"/>
                    <a:pt x="80" y="16"/>
                  </a:cubicBezTo>
                  <a:cubicBezTo>
                    <a:pt x="80" y="16"/>
                    <a:pt x="80" y="16"/>
                    <a:pt x="80" y="16"/>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8"/>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6"/>
                    <a:pt x="9" y="5"/>
                    <a:pt x="10" y="5"/>
                  </a:cubicBezTo>
                  <a:cubicBezTo>
                    <a:pt x="10" y="6"/>
                    <a:pt x="10" y="6"/>
                    <a:pt x="10" y="6"/>
                  </a:cubicBezTo>
                  <a:cubicBezTo>
                    <a:pt x="10" y="6"/>
                    <a:pt x="9" y="6"/>
                    <a:pt x="8" y="6"/>
                  </a:cubicBezTo>
                  <a:moveTo>
                    <a:pt x="70" y="6"/>
                  </a:moveTo>
                  <a:cubicBezTo>
                    <a:pt x="70" y="5"/>
                    <a:pt x="69" y="5"/>
                    <a:pt x="68" y="5"/>
                  </a:cubicBezTo>
                  <a:cubicBezTo>
                    <a:pt x="69" y="4"/>
                    <a:pt x="69" y="4"/>
                    <a:pt x="69" y="4"/>
                  </a:cubicBezTo>
                  <a:cubicBezTo>
                    <a:pt x="69" y="5"/>
                    <a:pt x="70" y="5"/>
                    <a:pt x="70" y="5"/>
                  </a:cubicBezTo>
                  <a:cubicBezTo>
                    <a:pt x="70" y="6"/>
                    <a:pt x="70" y="6"/>
                    <a:pt x="70" y="6"/>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4"/>
                  </a:moveTo>
                  <a:cubicBezTo>
                    <a:pt x="15" y="3"/>
                    <a:pt x="15" y="3"/>
                    <a:pt x="15" y="3"/>
                  </a:cubicBezTo>
                  <a:cubicBezTo>
                    <a:pt x="16" y="3"/>
                    <a:pt x="16" y="3"/>
                    <a:pt x="17" y="2"/>
                  </a:cubicBezTo>
                  <a:cubicBezTo>
                    <a:pt x="17" y="3"/>
                    <a:pt x="17" y="3"/>
                    <a:pt x="17" y="3"/>
                  </a:cubicBezTo>
                  <a:cubicBezTo>
                    <a:pt x="17" y="3"/>
                    <a:pt x="16" y="3"/>
                    <a:pt x="15" y="4"/>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0" y="2"/>
                    <a:pt x="20" y="2"/>
                    <a:pt x="19" y="3"/>
                  </a:cubicBezTo>
                  <a:moveTo>
                    <a:pt x="59" y="2"/>
                  </a:moveTo>
                  <a:cubicBezTo>
                    <a:pt x="59" y="2"/>
                    <a:pt x="58" y="2"/>
                    <a:pt x="57" y="2"/>
                  </a:cubicBezTo>
                  <a:cubicBezTo>
                    <a:pt x="57" y="1"/>
                    <a:pt x="57" y="1"/>
                    <a:pt x="57" y="1"/>
                  </a:cubicBezTo>
                  <a:cubicBezTo>
                    <a:pt x="58" y="1"/>
                    <a:pt x="59" y="1"/>
                    <a:pt x="59" y="2"/>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2"/>
                    <a:pt x="24" y="2"/>
                    <a:pt x="23" y="2"/>
                  </a:cubicBezTo>
                  <a:moveTo>
                    <a:pt x="55" y="1"/>
                  </a:moveTo>
                  <a:cubicBezTo>
                    <a:pt x="55" y="1"/>
                    <a:pt x="54" y="1"/>
                    <a:pt x="54" y="1"/>
                  </a:cubicBezTo>
                  <a:cubicBezTo>
                    <a:pt x="54" y="1"/>
                    <a:pt x="54" y="1"/>
                    <a:pt x="54" y="1"/>
                  </a:cubicBezTo>
                  <a:cubicBezTo>
                    <a:pt x="54" y="1"/>
                    <a:pt x="55" y="1"/>
                    <a:pt x="56" y="1"/>
                  </a:cubicBezTo>
                  <a:cubicBezTo>
                    <a:pt x="55" y="1"/>
                    <a:pt x="55" y="1"/>
                    <a:pt x="55" y="1"/>
                  </a:cubicBezTo>
                  <a:moveTo>
                    <a:pt x="27" y="1"/>
                  </a:moveTo>
                  <a:cubicBezTo>
                    <a:pt x="27" y="1"/>
                    <a:pt x="27" y="1"/>
                    <a:pt x="27" y="1"/>
                  </a:cubicBezTo>
                  <a:cubicBezTo>
                    <a:pt x="27" y="1"/>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1"/>
                    <a:pt x="32" y="1"/>
                    <a:pt x="32" y="1"/>
                  </a:cubicBezTo>
                  <a:cubicBezTo>
                    <a:pt x="32" y="1"/>
                    <a:pt x="31" y="1"/>
                    <a:pt x="30" y="1"/>
                  </a:cubicBezTo>
                  <a:moveTo>
                    <a:pt x="48" y="1"/>
                  </a:moveTo>
                  <a:cubicBezTo>
                    <a:pt x="47" y="1"/>
                    <a:pt x="47" y="0"/>
                    <a:pt x="46" y="0"/>
                  </a:cubicBezTo>
                  <a:cubicBezTo>
                    <a:pt x="46" y="0"/>
                    <a:pt x="46" y="0"/>
                    <a:pt x="46" y="0"/>
                  </a:cubicBezTo>
                  <a:cubicBezTo>
                    <a:pt x="47" y="0"/>
                    <a:pt x="47" y="0"/>
                    <a:pt x="48" y="0"/>
                  </a:cubicBezTo>
                  <a:cubicBezTo>
                    <a:pt x="48" y="1"/>
                    <a:pt x="48" y="1"/>
                    <a:pt x="48" y="1"/>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251"/>
            <p:cNvSpPr>
              <a:spLocks/>
            </p:cNvSpPr>
            <p:nvPr/>
          </p:nvSpPr>
          <p:spPr bwMode="auto">
            <a:xfrm>
              <a:off x="14698200" y="8963938"/>
              <a:ext cx="480008" cy="480008"/>
            </a:xfrm>
            <a:custGeom>
              <a:avLst/>
              <a:gdLst>
                <a:gd name="T0" fmla="*/ 16 w 24"/>
                <a:gd name="T1" fmla="*/ 8 h 24"/>
                <a:gd name="T2" fmla="*/ 11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0 w 24"/>
                <a:gd name="T17" fmla="*/ 21 h 24"/>
                <a:gd name="T18" fmla="*/ 6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1" y="6"/>
                  </a:cubicBezTo>
                  <a:cubicBezTo>
                    <a:pt x="10" y="6"/>
                    <a:pt x="9" y="6"/>
                    <a:pt x="9" y="7"/>
                  </a:cubicBezTo>
                  <a:cubicBezTo>
                    <a:pt x="9" y="9"/>
                    <a:pt x="22"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0" y="21"/>
                    <a:pt x="10" y="21"/>
                    <a:pt x="10" y="21"/>
                  </a:cubicBezTo>
                  <a:cubicBezTo>
                    <a:pt x="9" y="21"/>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7"/>
                    <a:pt x="11" y="17"/>
                  </a:cubicBezTo>
                  <a:cubicBezTo>
                    <a:pt x="12" y="17"/>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252"/>
            <p:cNvSpPr>
              <a:spLocks/>
            </p:cNvSpPr>
            <p:nvPr/>
          </p:nvSpPr>
          <p:spPr bwMode="auto">
            <a:xfrm>
              <a:off x="13938188" y="9263942"/>
              <a:ext cx="1920030" cy="583344"/>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7"/>
                    <a:pt x="55" y="18"/>
                    <a:pt x="52"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6"/>
                  </a:cubicBezTo>
                  <a:cubicBezTo>
                    <a:pt x="73" y="26"/>
                    <a:pt x="76" y="25"/>
                    <a:pt x="79" y="24"/>
                  </a:cubicBezTo>
                  <a:cubicBezTo>
                    <a:pt x="82" y="23"/>
                    <a:pt x="85" y="21"/>
                    <a:pt x="87" y="20"/>
                  </a:cubicBezTo>
                  <a:cubicBezTo>
                    <a:pt x="92" y="17"/>
                    <a:pt x="95" y="15"/>
                    <a:pt x="96" y="11"/>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253"/>
            <p:cNvSpPr>
              <a:spLocks noChangeArrowheads="1"/>
            </p:cNvSpPr>
            <p:nvPr/>
          </p:nvSpPr>
          <p:spPr bwMode="auto">
            <a:xfrm>
              <a:off x="13938188" y="856393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254"/>
            <p:cNvSpPr>
              <a:spLocks noChangeArrowheads="1"/>
            </p:cNvSpPr>
            <p:nvPr/>
          </p:nvSpPr>
          <p:spPr bwMode="auto">
            <a:xfrm>
              <a:off x="14098190" y="864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255"/>
            <p:cNvSpPr>
              <a:spLocks noEditPoints="1"/>
            </p:cNvSpPr>
            <p:nvPr/>
          </p:nvSpPr>
          <p:spPr bwMode="auto">
            <a:xfrm>
              <a:off x="14098190" y="8643933"/>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29 h 31"/>
                <a:gd name="T20" fmla="*/ 55 w 80"/>
                <a:gd name="T21" fmla="*/ 29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5 h 31"/>
                <a:gd name="T42" fmla="*/ 8 w 80"/>
                <a:gd name="T43" fmla="*/ 25 h 31"/>
                <a:gd name="T44" fmla="*/ 8 w 80"/>
                <a:gd name="T45" fmla="*/ 25 h 31"/>
                <a:gd name="T46" fmla="*/ 75 w 80"/>
                <a:gd name="T47" fmla="*/ 23 h 31"/>
                <a:gd name="T48" fmla="*/ 4 w 80"/>
                <a:gd name="T49" fmla="*/ 21 h 31"/>
                <a:gd name="T50" fmla="*/ 76 w 80"/>
                <a:gd name="T51" fmla="*/ 22 h 31"/>
                <a:gd name="T52" fmla="*/ 2 w 80"/>
                <a:gd name="T53" fmla="*/ 21 h 31"/>
                <a:gd name="T54" fmla="*/ 2 w 80"/>
                <a:gd name="T55" fmla="*/ 21 h 31"/>
                <a:gd name="T56" fmla="*/ 80 w 80"/>
                <a:gd name="T57" fmla="*/ 17 h 31"/>
                <a:gd name="T58" fmla="*/ 0 w 80"/>
                <a:gd name="T59" fmla="*/ 15 h 31"/>
                <a:gd name="T60" fmla="*/ 80 w 80"/>
                <a:gd name="T61" fmla="*/ 15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2 h 31"/>
                <a:gd name="T96" fmla="*/ 19 w 80"/>
                <a:gd name="T97" fmla="*/ 2 h 31"/>
                <a:gd name="T98" fmla="*/ 59 w 80"/>
                <a:gd name="T99" fmla="*/ 1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0"/>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0"/>
                    <a:pt x="34" y="30"/>
                    <a:pt x="34" y="30"/>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0"/>
                    <a:pt x="52" y="31"/>
                    <a:pt x="52" y="31"/>
                  </a:cubicBezTo>
                  <a:moveTo>
                    <a:pt x="27" y="30"/>
                  </a:moveTo>
                  <a:cubicBezTo>
                    <a:pt x="26" y="30"/>
                    <a:pt x="25" y="30"/>
                    <a:pt x="25" y="30"/>
                  </a:cubicBezTo>
                  <a:cubicBezTo>
                    <a:pt x="25" y="29"/>
                    <a:pt x="25" y="29"/>
                    <a:pt x="25" y="29"/>
                  </a:cubicBezTo>
                  <a:cubicBezTo>
                    <a:pt x="25" y="30"/>
                    <a:pt x="26" y="30"/>
                    <a:pt x="27" y="30"/>
                  </a:cubicBezTo>
                  <a:cubicBezTo>
                    <a:pt x="27" y="30"/>
                    <a:pt x="27" y="30"/>
                    <a:pt x="27" y="30"/>
                  </a:cubicBezTo>
                  <a:moveTo>
                    <a:pt x="55" y="30"/>
                  </a:moveTo>
                  <a:cubicBezTo>
                    <a:pt x="55" y="29"/>
                    <a:pt x="55" y="29"/>
                    <a:pt x="55" y="29"/>
                  </a:cubicBezTo>
                  <a:cubicBezTo>
                    <a:pt x="56" y="29"/>
                    <a:pt x="57" y="29"/>
                    <a:pt x="57" y="29"/>
                  </a:cubicBezTo>
                  <a:cubicBezTo>
                    <a:pt x="57" y="30"/>
                    <a:pt x="57" y="30"/>
                    <a:pt x="57" y="30"/>
                  </a:cubicBezTo>
                  <a:cubicBezTo>
                    <a:pt x="57" y="30"/>
                    <a:pt x="56" y="30"/>
                    <a:pt x="55" y="30"/>
                  </a:cubicBezTo>
                  <a:moveTo>
                    <a:pt x="23" y="30"/>
                  </a:moveTo>
                  <a:cubicBezTo>
                    <a:pt x="22" y="30"/>
                    <a:pt x="21" y="29"/>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8"/>
                    <a:pt x="61" y="28"/>
                  </a:cubicBezTo>
                  <a:cubicBezTo>
                    <a:pt x="61" y="29"/>
                    <a:pt x="61" y="29"/>
                    <a:pt x="61" y="29"/>
                  </a:cubicBezTo>
                  <a:cubicBezTo>
                    <a:pt x="60" y="29"/>
                    <a:pt x="60" y="29"/>
                    <a:pt x="59" y="29"/>
                  </a:cubicBezTo>
                  <a:moveTo>
                    <a:pt x="19" y="29"/>
                  </a:moveTo>
                  <a:cubicBezTo>
                    <a:pt x="18" y="29"/>
                    <a:pt x="18" y="29"/>
                    <a:pt x="17" y="28"/>
                  </a:cubicBezTo>
                  <a:cubicBezTo>
                    <a:pt x="17" y="28"/>
                    <a:pt x="17" y="28"/>
                    <a:pt x="17" y="28"/>
                  </a:cubicBezTo>
                  <a:cubicBezTo>
                    <a:pt x="18" y="28"/>
                    <a:pt x="18" y="28"/>
                    <a:pt x="19" y="28"/>
                  </a:cubicBezTo>
                  <a:cubicBezTo>
                    <a:pt x="19" y="29"/>
                    <a:pt x="19" y="29"/>
                    <a:pt x="19" y="29"/>
                  </a:cubicBezTo>
                  <a:moveTo>
                    <a:pt x="63" y="28"/>
                  </a:moveTo>
                  <a:cubicBezTo>
                    <a:pt x="63" y="28"/>
                    <a:pt x="63" y="28"/>
                    <a:pt x="63" y="28"/>
                  </a:cubicBezTo>
                  <a:cubicBezTo>
                    <a:pt x="63" y="28"/>
                    <a:pt x="64" y="28"/>
                    <a:pt x="65" y="27"/>
                  </a:cubicBezTo>
                  <a:cubicBezTo>
                    <a:pt x="65" y="28"/>
                    <a:pt x="65" y="28"/>
                    <a:pt x="65" y="28"/>
                  </a:cubicBezTo>
                  <a:cubicBezTo>
                    <a:pt x="64" y="28"/>
                    <a:pt x="64" y="28"/>
                    <a:pt x="63" y="28"/>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6"/>
                    <a:pt x="10" y="26"/>
                    <a:pt x="10" y="26"/>
                  </a:cubicBezTo>
                  <a:cubicBezTo>
                    <a:pt x="10" y="25"/>
                    <a:pt x="10" y="25"/>
                    <a:pt x="10" y="25"/>
                  </a:cubicBezTo>
                  <a:cubicBezTo>
                    <a:pt x="11" y="26"/>
                    <a:pt x="11" y="26"/>
                    <a:pt x="12" y="26"/>
                  </a:cubicBezTo>
                  <a:cubicBezTo>
                    <a:pt x="12" y="27"/>
                    <a:pt x="12" y="27"/>
                    <a:pt x="12" y="27"/>
                  </a:cubicBezTo>
                  <a:moveTo>
                    <a:pt x="70" y="26"/>
                  </a:moveTo>
                  <a:cubicBezTo>
                    <a:pt x="70" y="25"/>
                    <a:pt x="70" y="25"/>
                    <a:pt x="70" y="25"/>
                  </a:cubicBezTo>
                  <a:cubicBezTo>
                    <a:pt x="71" y="25"/>
                    <a:pt x="71" y="25"/>
                    <a:pt x="72" y="25"/>
                  </a:cubicBezTo>
                  <a:cubicBezTo>
                    <a:pt x="72" y="25"/>
                    <a:pt x="72" y="25"/>
                    <a:pt x="72" y="25"/>
                  </a:cubicBezTo>
                  <a:cubicBezTo>
                    <a:pt x="71" y="25"/>
                    <a:pt x="71" y="26"/>
                    <a:pt x="70" y="26"/>
                  </a:cubicBezTo>
                  <a:moveTo>
                    <a:pt x="8" y="25"/>
                  </a:moveTo>
                  <a:cubicBezTo>
                    <a:pt x="7" y="25"/>
                    <a:pt x="7" y="24"/>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1"/>
                    <a:pt x="4" y="21"/>
                    <a:pt x="4" y="21"/>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5"/>
                  </a:cubicBezTo>
                  <a:cubicBezTo>
                    <a:pt x="0" y="15"/>
                    <a:pt x="0" y="15"/>
                    <a:pt x="0" y="15"/>
                  </a:cubicBezTo>
                  <a:cubicBezTo>
                    <a:pt x="0" y="15"/>
                    <a:pt x="0" y="15"/>
                    <a:pt x="0" y="15"/>
                  </a:cubicBezTo>
                  <a:cubicBezTo>
                    <a:pt x="0" y="16"/>
                    <a:pt x="0" y="17"/>
                    <a:pt x="1" y="17"/>
                  </a:cubicBezTo>
                  <a:cubicBezTo>
                    <a:pt x="0" y="17"/>
                    <a:pt x="0" y="17"/>
                    <a:pt x="0" y="17"/>
                  </a:cubicBezTo>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ubicBezTo>
                    <a:pt x="80" y="15"/>
                    <a:pt x="80" y="15"/>
                    <a:pt x="80" y="15"/>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7"/>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5"/>
                    <a:pt x="9" y="5"/>
                    <a:pt x="10" y="5"/>
                  </a:cubicBezTo>
                  <a:cubicBezTo>
                    <a:pt x="10" y="5"/>
                    <a:pt x="10" y="5"/>
                    <a:pt x="10" y="5"/>
                  </a:cubicBezTo>
                  <a:cubicBezTo>
                    <a:pt x="10" y="6"/>
                    <a:pt x="9" y="6"/>
                    <a:pt x="8" y="6"/>
                  </a:cubicBezTo>
                  <a:moveTo>
                    <a:pt x="70" y="5"/>
                  </a:moveTo>
                  <a:cubicBezTo>
                    <a:pt x="70" y="5"/>
                    <a:pt x="69" y="5"/>
                    <a:pt x="68" y="5"/>
                  </a:cubicBezTo>
                  <a:cubicBezTo>
                    <a:pt x="69" y="4"/>
                    <a:pt x="69" y="4"/>
                    <a:pt x="69" y="4"/>
                  </a:cubicBezTo>
                  <a:cubicBezTo>
                    <a:pt x="69" y="4"/>
                    <a:pt x="70" y="5"/>
                    <a:pt x="70" y="5"/>
                  </a:cubicBezTo>
                  <a:cubicBezTo>
                    <a:pt x="70" y="5"/>
                    <a:pt x="70" y="5"/>
                    <a:pt x="70" y="5"/>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3"/>
                  </a:moveTo>
                  <a:cubicBezTo>
                    <a:pt x="15" y="3"/>
                    <a:pt x="15" y="3"/>
                    <a:pt x="15" y="3"/>
                  </a:cubicBezTo>
                  <a:cubicBezTo>
                    <a:pt x="16" y="3"/>
                    <a:pt x="16" y="3"/>
                    <a:pt x="17" y="2"/>
                  </a:cubicBezTo>
                  <a:cubicBezTo>
                    <a:pt x="17" y="3"/>
                    <a:pt x="17" y="3"/>
                    <a:pt x="17" y="3"/>
                  </a:cubicBezTo>
                  <a:cubicBezTo>
                    <a:pt x="17" y="3"/>
                    <a:pt x="16" y="3"/>
                    <a:pt x="15" y="3"/>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2"/>
                  </a:moveTo>
                  <a:cubicBezTo>
                    <a:pt x="19" y="2"/>
                    <a:pt x="19" y="2"/>
                    <a:pt x="19" y="2"/>
                  </a:cubicBezTo>
                  <a:cubicBezTo>
                    <a:pt x="20" y="2"/>
                    <a:pt x="20" y="2"/>
                    <a:pt x="21" y="1"/>
                  </a:cubicBezTo>
                  <a:cubicBezTo>
                    <a:pt x="21" y="2"/>
                    <a:pt x="21" y="2"/>
                    <a:pt x="21" y="2"/>
                  </a:cubicBezTo>
                  <a:cubicBezTo>
                    <a:pt x="20" y="2"/>
                    <a:pt x="20" y="2"/>
                    <a:pt x="19" y="2"/>
                  </a:cubicBezTo>
                  <a:moveTo>
                    <a:pt x="59" y="2"/>
                  </a:moveTo>
                  <a:cubicBezTo>
                    <a:pt x="59" y="2"/>
                    <a:pt x="58" y="2"/>
                    <a:pt x="57" y="2"/>
                  </a:cubicBezTo>
                  <a:cubicBezTo>
                    <a:pt x="57" y="1"/>
                    <a:pt x="57" y="1"/>
                    <a:pt x="57" y="1"/>
                  </a:cubicBezTo>
                  <a:cubicBezTo>
                    <a:pt x="58" y="1"/>
                    <a:pt x="59" y="1"/>
                    <a:pt x="59" y="1"/>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1"/>
                    <a:pt x="24" y="2"/>
                    <a:pt x="23" y="2"/>
                  </a:cubicBezTo>
                  <a:moveTo>
                    <a:pt x="55" y="1"/>
                  </a:moveTo>
                  <a:cubicBezTo>
                    <a:pt x="55" y="1"/>
                    <a:pt x="54" y="1"/>
                    <a:pt x="54" y="1"/>
                  </a:cubicBezTo>
                  <a:cubicBezTo>
                    <a:pt x="54" y="0"/>
                    <a:pt x="54" y="0"/>
                    <a:pt x="54" y="0"/>
                  </a:cubicBezTo>
                  <a:cubicBezTo>
                    <a:pt x="54" y="1"/>
                    <a:pt x="55" y="1"/>
                    <a:pt x="56" y="1"/>
                  </a:cubicBezTo>
                  <a:cubicBezTo>
                    <a:pt x="55" y="1"/>
                    <a:pt x="55" y="1"/>
                    <a:pt x="55" y="1"/>
                  </a:cubicBezTo>
                  <a:moveTo>
                    <a:pt x="27" y="1"/>
                  </a:moveTo>
                  <a:cubicBezTo>
                    <a:pt x="27" y="0"/>
                    <a:pt x="27" y="0"/>
                    <a:pt x="27" y="0"/>
                  </a:cubicBezTo>
                  <a:cubicBezTo>
                    <a:pt x="27" y="0"/>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0"/>
                    <a:pt x="32" y="0"/>
                    <a:pt x="32" y="0"/>
                  </a:cubicBezTo>
                  <a:cubicBezTo>
                    <a:pt x="32" y="1"/>
                    <a:pt x="31" y="1"/>
                    <a:pt x="30" y="1"/>
                  </a:cubicBezTo>
                  <a:moveTo>
                    <a:pt x="48" y="0"/>
                  </a:moveTo>
                  <a:cubicBezTo>
                    <a:pt x="47" y="0"/>
                    <a:pt x="47" y="0"/>
                    <a:pt x="46" y="0"/>
                  </a:cubicBezTo>
                  <a:cubicBezTo>
                    <a:pt x="46" y="0"/>
                    <a:pt x="46" y="0"/>
                    <a:pt x="46" y="0"/>
                  </a:cubicBezTo>
                  <a:cubicBezTo>
                    <a:pt x="47" y="0"/>
                    <a:pt x="47" y="0"/>
                    <a:pt x="48" y="0"/>
                  </a:cubicBezTo>
                  <a:cubicBezTo>
                    <a:pt x="48" y="0"/>
                    <a:pt x="48" y="0"/>
                    <a:pt x="48" y="0"/>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56"/>
            <p:cNvSpPr>
              <a:spLocks/>
            </p:cNvSpPr>
            <p:nvPr/>
          </p:nvSpPr>
          <p:spPr bwMode="auto">
            <a:xfrm>
              <a:off x="14698200" y="8703934"/>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7"/>
            <p:cNvSpPr>
              <a:spLocks/>
            </p:cNvSpPr>
            <p:nvPr/>
          </p:nvSpPr>
          <p:spPr bwMode="auto">
            <a:xfrm>
              <a:off x="13938188" y="9003938"/>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5"/>
                  </a:cubicBezTo>
                  <a:cubicBezTo>
                    <a:pt x="67" y="16"/>
                    <a:pt x="64" y="17"/>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2" y="29"/>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258"/>
            <p:cNvSpPr>
              <a:spLocks noChangeArrowheads="1"/>
            </p:cNvSpPr>
            <p:nvPr/>
          </p:nvSpPr>
          <p:spPr bwMode="auto">
            <a:xfrm>
              <a:off x="13938188" y="830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59"/>
            <p:cNvSpPr>
              <a:spLocks/>
            </p:cNvSpPr>
            <p:nvPr/>
          </p:nvSpPr>
          <p:spPr bwMode="auto">
            <a:xfrm>
              <a:off x="14098190" y="8643933"/>
              <a:ext cx="1600025" cy="360006"/>
            </a:xfrm>
            <a:custGeom>
              <a:avLst/>
              <a:gdLst>
                <a:gd name="T0" fmla="*/ 80 w 80"/>
                <a:gd name="T1" fmla="*/ 0 h 18"/>
                <a:gd name="T2" fmla="*/ 0 w 80"/>
                <a:gd name="T3" fmla="*/ 2 h 18"/>
                <a:gd name="T4" fmla="*/ 0 w 80"/>
                <a:gd name="T5" fmla="*/ 2 h 18"/>
                <a:gd name="T6" fmla="*/ 40 w 80"/>
                <a:gd name="T7" fmla="*/ 18 h 18"/>
                <a:gd name="T8" fmla="*/ 80 w 80"/>
                <a:gd name="T9" fmla="*/ 2 h 18"/>
                <a:gd name="T10" fmla="*/ 80 w 80"/>
                <a:gd name="T11" fmla="*/ 0 h 18"/>
              </a:gdLst>
              <a:ahLst/>
              <a:cxnLst>
                <a:cxn ang="0">
                  <a:pos x="T0" y="T1"/>
                </a:cxn>
                <a:cxn ang="0">
                  <a:pos x="T2" y="T3"/>
                </a:cxn>
                <a:cxn ang="0">
                  <a:pos x="T4" y="T5"/>
                </a:cxn>
                <a:cxn ang="0">
                  <a:pos x="T6" y="T7"/>
                </a:cxn>
                <a:cxn ang="0">
                  <a:pos x="T8" y="T9"/>
                </a:cxn>
                <a:cxn ang="0">
                  <a:pos x="T10" y="T11"/>
                </a:cxn>
              </a:cxnLst>
              <a:rect l="0" t="0" r="r" b="b"/>
              <a:pathLst>
                <a:path w="80" h="18">
                  <a:moveTo>
                    <a:pt x="80" y="0"/>
                  </a:moveTo>
                  <a:cubicBezTo>
                    <a:pt x="0" y="2"/>
                    <a:pt x="0" y="2"/>
                    <a:pt x="0" y="2"/>
                  </a:cubicBezTo>
                  <a:cubicBezTo>
                    <a:pt x="0" y="2"/>
                    <a:pt x="0" y="2"/>
                    <a:pt x="0" y="2"/>
                  </a:cubicBezTo>
                  <a:cubicBezTo>
                    <a:pt x="0" y="11"/>
                    <a:pt x="18" y="18"/>
                    <a:pt x="40" y="18"/>
                  </a:cubicBezTo>
                  <a:cubicBezTo>
                    <a:pt x="62" y="18"/>
                    <a:pt x="80" y="11"/>
                    <a:pt x="80" y="2"/>
                  </a:cubicBezTo>
                  <a:cubicBezTo>
                    <a:pt x="80" y="2"/>
                    <a:pt x="80" y="1"/>
                    <a:pt x="80" y="0"/>
                  </a:cubicBezTo>
                </a:path>
              </a:pathLst>
            </a:cu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260"/>
            <p:cNvSpPr>
              <a:spLocks/>
            </p:cNvSpPr>
            <p:nvPr/>
          </p:nvSpPr>
          <p:spPr bwMode="auto">
            <a:xfrm>
              <a:off x="13938188" y="8743934"/>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7 h 29"/>
                <a:gd name="T10" fmla="*/ 48 w 96"/>
                <a:gd name="T11" fmla="*/ 18 h 29"/>
                <a:gd name="T12" fmla="*/ 44 w 96"/>
                <a:gd name="T13" fmla="*/ 17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8"/>
                    <a:pt x="50" y="18"/>
                    <a:pt x="48" y="18"/>
                  </a:cubicBezTo>
                  <a:cubicBezTo>
                    <a:pt x="47" y="18"/>
                    <a:pt x="45" y="18"/>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261"/>
            <p:cNvSpPr>
              <a:spLocks noEditPoints="1"/>
            </p:cNvSpPr>
            <p:nvPr/>
          </p:nvSpPr>
          <p:spPr bwMode="auto">
            <a:xfrm>
              <a:off x="14098190" y="8383929"/>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6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1" y="32"/>
                    <a:pt x="0" y="26"/>
                    <a:pt x="0" y="16"/>
                  </a:cubicBezTo>
                  <a:cubicBezTo>
                    <a:pt x="0" y="5"/>
                    <a:pt x="21" y="0"/>
                    <a:pt x="40" y="0"/>
                  </a:cubicBezTo>
                  <a:cubicBezTo>
                    <a:pt x="60" y="0"/>
                    <a:pt x="80" y="5"/>
                    <a:pt x="80" y="16"/>
                  </a:cubicBezTo>
                  <a:cubicBezTo>
                    <a:pt x="80" y="26"/>
                    <a:pt x="60" y="32"/>
                    <a:pt x="40" y="32"/>
                  </a:cubicBezTo>
                  <a:close/>
                  <a:moveTo>
                    <a:pt x="40" y="4"/>
                  </a:moveTo>
                  <a:cubicBezTo>
                    <a:pt x="19" y="4"/>
                    <a:pt x="5" y="10"/>
                    <a:pt x="5" y="16"/>
                  </a:cubicBezTo>
                  <a:cubicBezTo>
                    <a:pt x="5" y="21"/>
                    <a:pt x="19" y="28"/>
                    <a:pt x="40" y="28"/>
                  </a:cubicBezTo>
                  <a:cubicBezTo>
                    <a:pt x="61" y="28"/>
                    <a:pt x="76" y="21"/>
                    <a:pt x="76" y="16"/>
                  </a:cubicBezTo>
                  <a:cubicBezTo>
                    <a:pt x="76"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262"/>
            <p:cNvSpPr>
              <a:spLocks/>
            </p:cNvSpPr>
            <p:nvPr/>
          </p:nvSpPr>
          <p:spPr bwMode="auto">
            <a:xfrm>
              <a:off x="14618199" y="8543931"/>
              <a:ext cx="660010"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4 w 33"/>
                <a:gd name="T19" fmla="*/ 9 h 15"/>
                <a:gd name="T20" fmla="*/ 23 w 33"/>
                <a:gd name="T21" fmla="*/ 11 h 15"/>
                <a:gd name="T22" fmla="*/ 20 w 33"/>
                <a:gd name="T23" fmla="*/ 13 h 15"/>
                <a:gd name="T24" fmla="*/ 13 w 33"/>
                <a:gd name="T25" fmla="*/ 15 h 15"/>
                <a:gd name="T26" fmla="*/ 6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1 w 33"/>
                <a:gd name="T43" fmla="*/ 9 h 15"/>
                <a:gd name="T44" fmla="*/ 8 w 33"/>
                <a:gd name="T45" fmla="*/ 10 h 15"/>
                <a:gd name="T46" fmla="*/ 8 w 33"/>
                <a:gd name="T47" fmla="*/ 11 h 15"/>
                <a:gd name="T48" fmla="*/ 9 w 33"/>
                <a:gd name="T49" fmla="*/ 11 h 15"/>
                <a:gd name="T50" fmla="*/ 11 w 33"/>
                <a:gd name="T51" fmla="*/ 11 h 15"/>
                <a:gd name="T52" fmla="*/ 14 w 33"/>
                <a:gd name="T53" fmla="*/ 9 h 15"/>
                <a:gd name="T54" fmla="*/ 14 w 33"/>
                <a:gd name="T55" fmla="*/ 7 h 15"/>
                <a:gd name="T56" fmla="*/ 13 w 33"/>
                <a:gd name="T57" fmla="*/ 5 h 15"/>
                <a:gd name="T58" fmla="*/ 13 w 33"/>
                <a:gd name="T59" fmla="*/ 3 h 15"/>
                <a:gd name="T60" fmla="*/ 16 w 33"/>
                <a:gd name="T61" fmla="*/ 1 h 15"/>
                <a:gd name="T62" fmla="*/ 21 w 33"/>
                <a:gd name="T63" fmla="*/ 0 h 15"/>
                <a:gd name="T64" fmla="*/ 27 w 33"/>
                <a:gd name="T65" fmla="*/ 1 h 15"/>
                <a:gd name="T66" fmla="*/ 29 w 33"/>
                <a:gd name="T67" fmla="*/ 1 h 15"/>
                <a:gd name="T68" fmla="*/ 32 w 33"/>
                <a:gd name="T69" fmla="*/ 2 h 15"/>
                <a:gd name="T70" fmla="*/ 30 w 33"/>
                <a:gd name="T71" fmla="*/ 2 h 15"/>
                <a:gd name="T72" fmla="*/ 33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6" y="4"/>
                    <a:pt x="25" y="3"/>
                    <a:pt x="25" y="3"/>
                  </a:cubicBezTo>
                  <a:cubicBezTo>
                    <a:pt x="25" y="3"/>
                    <a:pt x="24" y="3"/>
                    <a:pt x="24" y="3"/>
                  </a:cubicBezTo>
                  <a:cubicBezTo>
                    <a:pt x="23" y="3"/>
                    <a:pt x="23" y="3"/>
                    <a:pt x="22" y="3"/>
                  </a:cubicBezTo>
                  <a:cubicBezTo>
                    <a:pt x="21" y="4"/>
                    <a:pt x="21" y="4"/>
                    <a:pt x="21" y="5"/>
                  </a:cubicBezTo>
                  <a:cubicBezTo>
                    <a:pt x="21" y="5"/>
                    <a:pt x="21" y="6"/>
                    <a:pt x="22" y="7"/>
                  </a:cubicBezTo>
                  <a:cubicBezTo>
                    <a:pt x="23" y="8"/>
                    <a:pt x="23" y="9"/>
                    <a:pt x="24" y="9"/>
                  </a:cubicBezTo>
                  <a:cubicBezTo>
                    <a:pt x="24" y="10"/>
                    <a:pt x="23" y="10"/>
                    <a:pt x="23" y="11"/>
                  </a:cubicBezTo>
                  <a:cubicBezTo>
                    <a:pt x="23" y="12"/>
                    <a:pt x="22" y="12"/>
                    <a:pt x="20" y="13"/>
                  </a:cubicBezTo>
                  <a:cubicBezTo>
                    <a:pt x="18" y="14"/>
                    <a:pt x="16" y="15"/>
                    <a:pt x="13" y="15"/>
                  </a:cubicBezTo>
                  <a:cubicBezTo>
                    <a:pt x="11" y="15"/>
                    <a:pt x="8" y="14"/>
                    <a:pt x="6" y="13"/>
                  </a:cubicBezTo>
                  <a:cubicBezTo>
                    <a:pt x="3" y="14"/>
                    <a:pt x="3" y="14"/>
                    <a:pt x="3" y="14"/>
                  </a:cubicBezTo>
                  <a:cubicBezTo>
                    <a:pt x="0" y="13"/>
                    <a:pt x="0" y="13"/>
                    <a:pt x="0" y="13"/>
                  </a:cubicBezTo>
                  <a:cubicBezTo>
                    <a:pt x="3" y="12"/>
                    <a:pt x="3" y="12"/>
                    <a:pt x="3" y="12"/>
                  </a:cubicBezTo>
                  <a:cubicBezTo>
                    <a:pt x="2" y="11"/>
                    <a:pt x="1" y="10"/>
                    <a:pt x="1" y="9"/>
                  </a:cubicBezTo>
                  <a:cubicBezTo>
                    <a:pt x="1" y="8"/>
                    <a:pt x="2" y="7"/>
                    <a:pt x="5" y="6"/>
                  </a:cubicBezTo>
                  <a:cubicBezTo>
                    <a:pt x="6" y="5"/>
                    <a:pt x="6" y="5"/>
                    <a:pt x="6" y="5"/>
                  </a:cubicBezTo>
                  <a:cubicBezTo>
                    <a:pt x="12" y="8"/>
                    <a:pt x="12" y="8"/>
                    <a:pt x="12" y="8"/>
                  </a:cubicBezTo>
                  <a:cubicBezTo>
                    <a:pt x="11" y="9"/>
                    <a:pt x="11" y="9"/>
                    <a:pt x="11" y="9"/>
                  </a:cubicBezTo>
                  <a:cubicBezTo>
                    <a:pt x="9" y="9"/>
                    <a:pt x="8" y="10"/>
                    <a:pt x="8" y="10"/>
                  </a:cubicBezTo>
                  <a:cubicBezTo>
                    <a:pt x="7" y="10"/>
                    <a:pt x="8" y="10"/>
                    <a:pt x="8" y="11"/>
                  </a:cubicBezTo>
                  <a:cubicBezTo>
                    <a:pt x="8" y="11"/>
                    <a:pt x="9" y="11"/>
                    <a:pt x="9" y="11"/>
                  </a:cubicBezTo>
                  <a:cubicBezTo>
                    <a:pt x="10" y="11"/>
                    <a:pt x="10" y="11"/>
                    <a:pt x="11" y="11"/>
                  </a:cubicBezTo>
                  <a:cubicBezTo>
                    <a:pt x="12" y="10"/>
                    <a:pt x="13" y="9"/>
                    <a:pt x="14" y="9"/>
                  </a:cubicBezTo>
                  <a:cubicBezTo>
                    <a:pt x="14" y="9"/>
                    <a:pt x="14" y="8"/>
                    <a:pt x="14" y="7"/>
                  </a:cubicBezTo>
                  <a:cubicBezTo>
                    <a:pt x="13" y="6"/>
                    <a:pt x="13" y="5"/>
                    <a:pt x="13" y="5"/>
                  </a:cubicBezTo>
                  <a:cubicBezTo>
                    <a:pt x="12" y="4"/>
                    <a:pt x="13" y="4"/>
                    <a:pt x="13" y="3"/>
                  </a:cubicBezTo>
                  <a:cubicBezTo>
                    <a:pt x="14" y="2"/>
                    <a:pt x="14" y="2"/>
                    <a:pt x="16" y="1"/>
                  </a:cubicBezTo>
                  <a:cubicBezTo>
                    <a:pt x="17" y="1"/>
                    <a:pt x="19" y="0"/>
                    <a:pt x="21" y="0"/>
                  </a:cubicBezTo>
                  <a:cubicBezTo>
                    <a:pt x="23" y="0"/>
                    <a:pt x="25" y="1"/>
                    <a:pt x="27" y="1"/>
                  </a:cubicBezTo>
                  <a:cubicBezTo>
                    <a:pt x="29" y="1"/>
                    <a:pt x="29" y="1"/>
                    <a:pt x="29" y="1"/>
                  </a:cubicBezTo>
                  <a:cubicBezTo>
                    <a:pt x="32" y="2"/>
                    <a:pt x="32" y="2"/>
                    <a:pt x="32" y="2"/>
                  </a:cubicBezTo>
                  <a:cubicBezTo>
                    <a:pt x="30" y="2"/>
                    <a:pt x="30" y="2"/>
                    <a:pt x="30" y="2"/>
                  </a:cubicBezTo>
                  <a:cubicBezTo>
                    <a:pt x="32" y="3"/>
                    <a:pt x="33" y="4"/>
                    <a:pt x="33" y="5"/>
                  </a:cubicBezTo>
                  <a:cubicBezTo>
                    <a:pt x="33" y="6"/>
                    <a:pt x="32" y="7"/>
                    <a:pt x="30" y="7"/>
                  </a:cubicBezTo>
                  <a:cubicBezTo>
                    <a:pt x="30" y="8"/>
                    <a:pt x="30"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263"/>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264"/>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Oval 265"/>
            <p:cNvSpPr>
              <a:spLocks noChangeArrowheads="1"/>
            </p:cNvSpPr>
            <p:nvPr/>
          </p:nvSpPr>
          <p:spPr bwMode="auto">
            <a:xfrm>
              <a:off x="13938188" y="8080591"/>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Oval 266"/>
            <p:cNvSpPr>
              <a:spLocks noChangeArrowheads="1"/>
            </p:cNvSpPr>
            <p:nvPr/>
          </p:nvSpPr>
          <p:spPr bwMode="auto">
            <a:xfrm>
              <a:off x="14098190" y="8140592"/>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267"/>
            <p:cNvSpPr>
              <a:spLocks noEditPoints="1"/>
            </p:cNvSpPr>
            <p:nvPr/>
          </p:nvSpPr>
          <p:spPr bwMode="auto">
            <a:xfrm>
              <a:off x="14098190" y="8140592"/>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7"/>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268"/>
            <p:cNvSpPr>
              <a:spLocks/>
            </p:cNvSpPr>
            <p:nvPr/>
          </p:nvSpPr>
          <p:spPr bwMode="auto">
            <a:xfrm>
              <a:off x="14698200" y="8200593"/>
              <a:ext cx="480008" cy="483342"/>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269"/>
            <p:cNvSpPr>
              <a:spLocks/>
            </p:cNvSpPr>
            <p:nvPr/>
          </p:nvSpPr>
          <p:spPr bwMode="auto">
            <a:xfrm>
              <a:off x="13938188" y="8503930"/>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270"/>
            <p:cNvSpPr>
              <a:spLocks/>
            </p:cNvSpPr>
            <p:nvPr/>
          </p:nvSpPr>
          <p:spPr bwMode="auto">
            <a:xfrm>
              <a:off x="13938188" y="7780587"/>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2"/>
                    <a:pt x="48" y="42"/>
                  </a:cubicBezTo>
                  <a:cubicBezTo>
                    <a:pt x="75" y="42"/>
                    <a:pt x="96" y="35"/>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Oval 271"/>
            <p:cNvSpPr>
              <a:spLocks noChangeArrowheads="1"/>
            </p:cNvSpPr>
            <p:nvPr/>
          </p:nvSpPr>
          <p:spPr bwMode="auto">
            <a:xfrm>
              <a:off x="14098190" y="7840588"/>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272"/>
            <p:cNvSpPr>
              <a:spLocks noEditPoints="1"/>
            </p:cNvSpPr>
            <p:nvPr/>
          </p:nvSpPr>
          <p:spPr bwMode="auto">
            <a:xfrm>
              <a:off x="14098190" y="7840588"/>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7 w 81"/>
                <a:gd name="T27" fmla="*/ 28 h 31"/>
                <a:gd name="T28" fmla="*/ 63 w 81"/>
                <a:gd name="T29" fmla="*/ 29 h 31"/>
                <a:gd name="T30" fmla="*/ 63 w 81"/>
                <a:gd name="T31" fmla="*/ 29 h 31"/>
                <a:gd name="T32" fmla="*/ 16 w 81"/>
                <a:gd name="T33" fmla="*/ 27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7 h 31"/>
                <a:gd name="T56" fmla="*/ 1 w 81"/>
                <a:gd name="T57" fmla="*/ 15 h 31"/>
                <a:gd name="T58" fmla="*/ 81 w 81"/>
                <a:gd name="T59" fmla="*/ 16 h 31"/>
                <a:gd name="T60" fmla="*/ 80 w 81"/>
                <a:gd name="T61" fmla="*/ 14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5 w 81"/>
                <a:gd name="T111" fmla="*/ 0 h 31"/>
                <a:gd name="T112" fmla="*/ 35 w 81"/>
                <a:gd name="T113" fmla="*/ 0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1"/>
                  </a:cubicBez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30"/>
                    <a:pt x="25" y="30"/>
                    <a:pt x="25" y="30"/>
                  </a:cubicBezTo>
                  <a:cubicBezTo>
                    <a:pt x="26" y="30"/>
                    <a:pt x="26" y="30"/>
                    <a:pt x="27" y="30"/>
                  </a:cubicBezTo>
                  <a:close/>
                  <a:moveTo>
                    <a:pt x="56" y="30"/>
                  </a:moveTo>
                  <a:cubicBezTo>
                    <a:pt x="56" y="30"/>
                    <a:pt x="56" y="30"/>
                    <a:pt x="56" y="30"/>
                  </a:cubicBezTo>
                  <a:cubicBezTo>
                    <a:pt x="56" y="29"/>
                    <a:pt x="57" y="29"/>
                    <a:pt x="57" y="29"/>
                  </a:cubicBezTo>
                  <a:cubicBezTo>
                    <a:pt x="58" y="30"/>
                    <a:pt x="58" y="30"/>
                    <a:pt x="58" y="30"/>
                  </a:cubicBezTo>
                  <a:cubicBezTo>
                    <a:pt x="57" y="30"/>
                    <a:pt x="56" y="30"/>
                    <a:pt x="56" y="30"/>
                  </a:cubicBezTo>
                  <a:close/>
                  <a:moveTo>
                    <a:pt x="23" y="30"/>
                  </a:moveTo>
                  <a:cubicBezTo>
                    <a:pt x="22" y="30"/>
                    <a:pt x="22" y="30"/>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9"/>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9"/>
                  </a:moveTo>
                  <a:cubicBezTo>
                    <a:pt x="63" y="28"/>
                    <a:pt x="63" y="28"/>
                    <a:pt x="63" y="28"/>
                  </a:cubicBezTo>
                  <a:cubicBezTo>
                    <a:pt x="64" y="28"/>
                    <a:pt x="64" y="28"/>
                    <a:pt x="65" y="27"/>
                  </a:cubicBezTo>
                  <a:cubicBezTo>
                    <a:pt x="65" y="28"/>
                    <a:pt x="65" y="28"/>
                    <a:pt x="65" y="28"/>
                  </a:cubicBezTo>
                  <a:cubicBezTo>
                    <a:pt x="64" y="28"/>
                    <a:pt x="64" y="28"/>
                    <a:pt x="63" y="29"/>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6"/>
                  </a:moveTo>
                  <a:cubicBezTo>
                    <a:pt x="80" y="16"/>
                    <a:pt x="80" y="16"/>
                    <a:pt x="80" y="16"/>
                  </a:cubicBezTo>
                  <a:cubicBezTo>
                    <a:pt x="80" y="16"/>
                    <a:pt x="80" y="16"/>
                    <a:pt x="80" y="16"/>
                  </a:cubicBezTo>
                  <a:cubicBezTo>
                    <a:pt x="80" y="15"/>
                    <a:pt x="80" y="15"/>
                    <a:pt x="80" y="15"/>
                  </a:cubicBezTo>
                  <a:cubicBezTo>
                    <a:pt x="80" y="15"/>
                    <a:pt x="80" y="14"/>
                    <a:pt x="80" y="14"/>
                  </a:cubicBezTo>
                  <a:cubicBezTo>
                    <a:pt x="80" y="14"/>
                    <a:pt x="80" y="14"/>
                    <a:pt x="80" y="14"/>
                  </a:cubicBezTo>
                  <a:cubicBezTo>
                    <a:pt x="81" y="14"/>
                    <a:pt x="81" y="15"/>
                    <a:pt x="81" y="15"/>
                  </a:cubicBezTo>
                  <a:lnTo>
                    <a:pt x="81" y="16"/>
                  </a:ln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6"/>
                  </a:moveTo>
                  <a:cubicBezTo>
                    <a:pt x="70" y="5"/>
                    <a:pt x="69" y="5"/>
                    <a:pt x="69" y="5"/>
                  </a:cubicBezTo>
                  <a:cubicBezTo>
                    <a:pt x="69" y="4"/>
                    <a:pt x="69" y="4"/>
                    <a:pt x="69" y="4"/>
                  </a:cubicBezTo>
                  <a:cubicBezTo>
                    <a:pt x="69" y="4"/>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3"/>
                    <a:pt x="67" y="4"/>
                  </a:cubicBezTo>
                  <a:close/>
                  <a:moveTo>
                    <a:pt x="16" y="4"/>
                  </a:moveTo>
                  <a:cubicBezTo>
                    <a:pt x="15" y="3"/>
                    <a:pt x="15" y="3"/>
                    <a:pt x="15" y="3"/>
                  </a:cubicBezTo>
                  <a:cubicBezTo>
                    <a:pt x="16" y="3"/>
                    <a:pt x="17" y="3"/>
                    <a:pt x="17" y="2"/>
                  </a:cubicBezTo>
                  <a:cubicBezTo>
                    <a:pt x="18" y="3"/>
                    <a:pt x="18" y="3"/>
                    <a:pt x="18" y="3"/>
                  </a:cubicBezTo>
                  <a:cubicBezTo>
                    <a:pt x="17" y="3"/>
                    <a:pt x="16" y="3"/>
                    <a:pt x="16" y="4"/>
                  </a:cubicBezTo>
                  <a:close/>
                  <a:moveTo>
                    <a:pt x="63" y="3"/>
                  </a:moveTo>
                  <a:cubicBezTo>
                    <a:pt x="63" y="3"/>
                    <a:pt x="62" y="3"/>
                    <a:pt x="61" y="3"/>
                  </a:cubicBezTo>
                  <a:cubicBezTo>
                    <a:pt x="61" y="2"/>
                    <a:pt x="61" y="2"/>
                    <a:pt x="61" y="2"/>
                  </a:cubicBezTo>
                  <a:cubicBezTo>
                    <a:pt x="62" y="2"/>
                    <a:pt x="63" y="2"/>
                    <a:pt x="63" y="2"/>
                  </a:cubicBezTo>
                  <a:lnTo>
                    <a:pt x="63" y="3"/>
                  </a:lnTo>
                  <a:close/>
                  <a:moveTo>
                    <a:pt x="19" y="3"/>
                  </a:moveTo>
                  <a:cubicBezTo>
                    <a:pt x="19" y="2"/>
                    <a:pt x="19" y="2"/>
                    <a:pt x="19" y="2"/>
                  </a:cubicBezTo>
                  <a:cubicBezTo>
                    <a:pt x="20" y="2"/>
                    <a:pt x="20" y="2"/>
                    <a:pt x="21" y="2"/>
                  </a:cubicBezTo>
                  <a:cubicBezTo>
                    <a:pt x="21" y="2"/>
                    <a:pt x="21" y="2"/>
                    <a:pt x="21" y="2"/>
                  </a:cubicBezTo>
                  <a:cubicBezTo>
                    <a:pt x="21" y="2"/>
                    <a:pt x="20" y="2"/>
                    <a:pt x="19" y="3"/>
                  </a:cubicBezTo>
                  <a:close/>
                  <a:moveTo>
                    <a:pt x="59" y="2"/>
                  </a:moveTo>
                  <a:cubicBezTo>
                    <a:pt x="59" y="2"/>
                    <a:pt x="58" y="2"/>
                    <a:pt x="58" y="2"/>
                  </a:cubicBezTo>
                  <a:cubicBezTo>
                    <a:pt x="58" y="1"/>
                    <a:pt x="58" y="1"/>
                    <a:pt x="58" y="1"/>
                  </a:cubicBezTo>
                  <a:cubicBezTo>
                    <a:pt x="58" y="1"/>
                    <a:pt x="59" y="1"/>
                    <a:pt x="60" y="2"/>
                  </a:cubicBezTo>
                  <a:lnTo>
                    <a:pt x="59" y="2"/>
                  </a:lnTo>
                  <a:close/>
                  <a:moveTo>
                    <a:pt x="23" y="2"/>
                  </a:moveTo>
                  <a:cubicBezTo>
                    <a:pt x="23" y="1"/>
                    <a:pt x="23" y="1"/>
                    <a:pt x="23" y="1"/>
                  </a:cubicBezTo>
                  <a:cubicBezTo>
                    <a:pt x="24" y="1"/>
                    <a:pt x="24" y="1"/>
                    <a:pt x="25" y="1"/>
                  </a:cubicBezTo>
                  <a:cubicBezTo>
                    <a:pt x="25" y="1"/>
                    <a:pt x="25" y="1"/>
                    <a:pt x="25" y="1"/>
                  </a:cubicBezTo>
                  <a:cubicBezTo>
                    <a:pt x="24" y="2"/>
                    <a:pt x="24" y="2"/>
                    <a:pt x="23" y="2"/>
                  </a:cubicBezTo>
                  <a:close/>
                  <a:moveTo>
                    <a:pt x="56" y="1"/>
                  </a:moveTo>
                  <a:cubicBezTo>
                    <a:pt x="55" y="1"/>
                    <a:pt x="54" y="1"/>
                    <a:pt x="54" y="1"/>
                  </a:cubicBezTo>
                  <a:cubicBezTo>
                    <a:pt x="54" y="1"/>
                    <a:pt x="54" y="1"/>
                    <a:pt x="54" y="1"/>
                  </a:cubicBezTo>
                  <a:cubicBezTo>
                    <a:pt x="54" y="1"/>
                    <a:pt x="55" y="1"/>
                    <a:pt x="56" y="1"/>
                  </a:cubicBezTo>
                  <a:close/>
                  <a:moveTo>
                    <a:pt x="27" y="1"/>
                  </a:moveTo>
                  <a:cubicBezTo>
                    <a:pt x="27" y="1"/>
                    <a:pt x="27" y="1"/>
                    <a:pt x="27" y="1"/>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0"/>
                    <a:pt x="47" y="0"/>
                    <a:pt x="46" y="0"/>
                  </a:cubicBezTo>
                  <a:cubicBezTo>
                    <a:pt x="46" y="0"/>
                    <a:pt x="46" y="0"/>
                    <a:pt x="46" y="0"/>
                  </a:cubicBezTo>
                  <a:cubicBezTo>
                    <a:pt x="47" y="0"/>
                    <a:pt x="47" y="0"/>
                    <a:pt x="48" y="0"/>
                  </a:cubicBezTo>
                  <a:lnTo>
                    <a:pt x="48" y="1"/>
                  </a:ln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273"/>
            <p:cNvSpPr>
              <a:spLocks/>
            </p:cNvSpPr>
            <p:nvPr/>
          </p:nvSpPr>
          <p:spPr bwMode="auto">
            <a:xfrm>
              <a:off x="14698200" y="7860588"/>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274"/>
            <p:cNvSpPr>
              <a:spLocks/>
            </p:cNvSpPr>
            <p:nvPr/>
          </p:nvSpPr>
          <p:spPr bwMode="auto">
            <a:xfrm>
              <a:off x="13938188" y="8240594"/>
              <a:ext cx="1920030" cy="563343"/>
            </a:xfrm>
            <a:custGeom>
              <a:avLst/>
              <a:gdLst>
                <a:gd name="T0" fmla="*/ 88 w 96"/>
                <a:gd name="T1" fmla="*/ 9 h 28"/>
                <a:gd name="T2" fmla="*/ 79 w 96"/>
                <a:gd name="T3" fmla="*/ 13 h 28"/>
                <a:gd name="T4" fmla="*/ 70 w 96"/>
                <a:gd name="T5" fmla="*/ 15 h 28"/>
                <a:gd name="T6" fmla="*/ 61 w 96"/>
                <a:gd name="T7" fmla="*/ 17 h 28"/>
                <a:gd name="T8" fmla="*/ 53 w 96"/>
                <a:gd name="T9" fmla="*/ 17 h 28"/>
                <a:gd name="T10" fmla="*/ 48 w 96"/>
                <a:gd name="T11" fmla="*/ 17 h 28"/>
                <a:gd name="T12" fmla="*/ 44 w 96"/>
                <a:gd name="T13" fmla="*/ 17 h 28"/>
                <a:gd name="T14" fmla="*/ 35 w 96"/>
                <a:gd name="T15" fmla="*/ 17 h 28"/>
                <a:gd name="T16" fmla="*/ 26 w 96"/>
                <a:gd name="T17" fmla="*/ 15 h 28"/>
                <a:gd name="T18" fmla="*/ 18 w 96"/>
                <a:gd name="T19" fmla="*/ 13 h 28"/>
                <a:gd name="T20" fmla="*/ 9 w 96"/>
                <a:gd name="T21" fmla="*/ 9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8 h 28"/>
                <a:gd name="T42" fmla="*/ 70 w 96"/>
                <a:gd name="T43" fmla="*/ 26 h 28"/>
                <a:gd name="T44" fmla="*/ 79 w 96"/>
                <a:gd name="T45" fmla="*/ 24 h 28"/>
                <a:gd name="T46" fmla="*/ 88 w 96"/>
                <a:gd name="T47" fmla="*/ 20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2"/>
                    <a:pt x="79" y="13"/>
                  </a:cubicBezTo>
                  <a:cubicBezTo>
                    <a:pt x="76" y="14"/>
                    <a:pt x="73" y="14"/>
                    <a:pt x="70" y="15"/>
                  </a:cubicBezTo>
                  <a:cubicBezTo>
                    <a:pt x="67" y="16"/>
                    <a:pt x="64" y="16"/>
                    <a:pt x="61" y="17"/>
                  </a:cubicBezTo>
                  <a:cubicBezTo>
                    <a:pt x="58" y="17"/>
                    <a:pt x="56" y="17"/>
                    <a:pt x="53" y="17"/>
                  </a:cubicBezTo>
                  <a:cubicBezTo>
                    <a:pt x="51" y="17"/>
                    <a:pt x="50" y="17"/>
                    <a:pt x="48" y="17"/>
                  </a:cubicBezTo>
                  <a:cubicBezTo>
                    <a:pt x="47" y="17"/>
                    <a:pt x="45" y="17"/>
                    <a:pt x="44" y="17"/>
                  </a:cubicBezTo>
                  <a:cubicBezTo>
                    <a:pt x="41" y="17"/>
                    <a:pt x="38" y="17"/>
                    <a:pt x="35" y="17"/>
                  </a:cubicBezTo>
                  <a:cubicBezTo>
                    <a:pt x="32" y="16"/>
                    <a:pt x="29" y="16"/>
                    <a:pt x="26" y="15"/>
                  </a:cubicBezTo>
                  <a:cubicBezTo>
                    <a:pt x="23" y="14"/>
                    <a:pt x="20" y="14"/>
                    <a:pt x="18" y="13"/>
                  </a:cubicBezTo>
                  <a:cubicBezTo>
                    <a:pt x="14" y="11"/>
                    <a:pt x="11" y="10"/>
                    <a:pt x="9" y="9"/>
                  </a:cubicBezTo>
                  <a:cubicBezTo>
                    <a:pt x="4" y="6"/>
                    <a:pt x="1" y="3"/>
                    <a:pt x="0" y="0"/>
                  </a:cubicBezTo>
                  <a:cubicBezTo>
                    <a:pt x="0" y="3"/>
                    <a:pt x="0" y="8"/>
                    <a:pt x="0" y="11"/>
                  </a:cubicBezTo>
                  <a:cubicBezTo>
                    <a:pt x="2" y="14"/>
                    <a:pt x="5" y="17"/>
                    <a:pt x="9" y="19"/>
                  </a:cubicBezTo>
                  <a:cubicBezTo>
                    <a:pt x="11" y="21"/>
                    <a:pt x="14" y="22"/>
                    <a:pt x="18" y="23"/>
                  </a:cubicBezTo>
                  <a:cubicBezTo>
                    <a:pt x="20" y="24"/>
                    <a:pt x="23" y="25"/>
                    <a:pt x="26" y="26"/>
                  </a:cubicBezTo>
                  <a:cubicBezTo>
                    <a:pt x="29" y="27"/>
                    <a:pt x="32" y="27"/>
                    <a:pt x="35" y="27"/>
                  </a:cubicBezTo>
                  <a:cubicBezTo>
                    <a:pt x="38" y="28"/>
                    <a:pt x="41" y="28"/>
                    <a:pt x="44" y="28"/>
                  </a:cubicBezTo>
                  <a:cubicBezTo>
                    <a:pt x="45" y="28"/>
                    <a:pt x="47" y="28"/>
                    <a:pt x="48" y="28"/>
                  </a:cubicBezTo>
                  <a:cubicBezTo>
                    <a:pt x="50" y="28"/>
                    <a:pt x="51" y="28"/>
                    <a:pt x="53" y="28"/>
                  </a:cubicBezTo>
                  <a:cubicBezTo>
                    <a:pt x="56" y="28"/>
                    <a:pt x="58" y="28"/>
                    <a:pt x="61" y="28"/>
                  </a:cubicBezTo>
                  <a:cubicBezTo>
                    <a:pt x="64" y="27"/>
                    <a:pt x="67" y="27"/>
                    <a:pt x="70" y="26"/>
                  </a:cubicBezTo>
                  <a:cubicBezTo>
                    <a:pt x="73" y="25"/>
                    <a:pt x="76" y="24"/>
                    <a:pt x="79" y="24"/>
                  </a:cubicBezTo>
                  <a:cubicBezTo>
                    <a:pt x="82" y="22"/>
                    <a:pt x="85" y="21"/>
                    <a:pt x="88" y="20"/>
                  </a:cubicBezTo>
                  <a:cubicBezTo>
                    <a:pt x="92" y="17"/>
                    <a:pt x="95" y="14"/>
                    <a:pt x="96" y="11"/>
                  </a:cubicBezTo>
                  <a:cubicBezTo>
                    <a:pt x="96" y="8"/>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Oval 275"/>
            <p:cNvSpPr>
              <a:spLocks noChangeArrowheads="1"/>
            </p:cNvSpPr>
            <p:nvPr/>
          </p:nvSpPr>
          <p:spPr bwMode="auto">
            <a:xfrm>
              <a:off x="13938188" y="7540583"/>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Oval 276"/>
            <p:cNvSpPr>
              <a:spLocks noChangeArrowheads="1"/>
            </p:cNvSpPr>
            <p:nvPr/>
          </p:nvSpPr>
          <p:spPr bwMode="auto">
            <a:xfrm>
              <a:off x="14098190" y="762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277"/>
            <p:cNvSpPr>
              <a:spLocks noEditPoints="1"/>
            </p:cNvSpPr>
            <p:nvPr/>
          </p:nvSpPr>
          <p:spPr bwMode="auto">
            <a:xfrm>
              <a:off x="14098190" y="7620584"/>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0 h 31"/>
                <a:gd name="T10" fmla="*/ 50 w 81"/>
                <a:gd name="T11" fmla="*/ 30 h 31"/>
                <a:gd name="T12" fmla="*/ 29 w 81"/>
                <a:gd name="T13" fmla="*/ 31 h 31"/>
                <a:gd name="T14" fmla="*/ 52 w 81"/>
                <a:gd name="T15" fmla="*/ 31 h 31"/>
                <a:gd name="T16" fmla="*/ 52 w 81"/>
                <a:gd name="T17" fmla="*/ 31 h 31"/>
                <a:gd name="T18" fmla="*/ 27 w 81"/>
                <a:gd name="T19" fmla="*/ 30 h 31"/>
                <a:gd name="T20" fmla="*/ 58 w 81"/>
                <a:gd name="T21" fmla="*/ 30 h 31"/>
                <a:gd name="T22" fmla="*/ 21 w 81"/>
                <a:gd name="T23" fmla="*/ 29 h 31"/>
                <a:gd name="T24" fmla="*/ 59 w 81"/>
                <a:gd name="T25" fmla="*/ 29 h 31"/>
                <a:gd name="T26" fmla="*/ 19 w 81"/>
                <a:gd name="T27" fmla="*/ 29 h 31"/>
                <a:gd name="T28" fmla="*/ 19 w 81"/>
                <a:gd name="T29" fmla="*/ 29 h 31"/>
                <a:gd name="T30" fmla="*/ 65 w 81"/>
                <a:gd name="T31" fmla="*/ 28 h 31"/>
                <a:gd name="T32" fmla="*/ 14 w 81"/>
                <a:gd name="T33" fmla="*/ 27 h 31"/>
                <a:gd name="T34" fmla="*/ 67 w 81"/>
                <a:gd name="T35" fmla="*/ 27 h 31"/>
                <a:gd name="T36" fmla="*/ 12 w 81"/>
                <a:gd name="T37" fmla="*/ 27 h 31"/>
                <a:gd name="T38" fmla="*/ 12 w 81"/>
                <a:gd name="T39" fmla="*/ 27 h 31"/>
                <a:gd name="T40" fmla="*/ 72 w 81"/>
                <a:gd name="T41" fmla="*/ 25 h 31"/>
                <a:gd name="T42" fmla="*/ 7 w 81"/>
                <a:gd name="T43" fmla="*/ 24 h 31"/>
                <a:gd name="T44" fmla="*/ 74 w 81"/>
                <a:gd name="T45" fmla="*/ 24 h 31"/>
                <a:gd name="T46" fmla="*/ 5 w 81"/>
                <a:gd name="T47" fmla="*/ 23 h 31"/>
                <a:gd name="T48" fmla="*/ 77 w 81"/>
                <a:gd name="T49" fmla="*/ 22 h 31"/>
                <a:gd name="T50" fmla="*/ 77 w 81"/>
                <a:gd name="T51" fmla="*/ 22 h 31"/>
                <a:gd name="T52" fmla="*/ 3 w 81"/>
                <a:gd name="T53" fmla="*/ 20 h 31"/>
                <a:gd name="T54" fmla="*/ 80 w 81"/>
                <a:gd name="T55" fmla="*/ 17 h 31"/>
                <a:gd name="T56" fmla="*/ 0 w 81"/>
                <a:gd name="T57" fmla="*/ 15 h 31"/>
                <a:gd name="T58" fmla="*/ 0 w 81"/>
                <a:gd name="T59" fmla="*/ 17 h 31"/>
                <a:gd name="T60" fmla="*/ 80 w 81"/>
                <a:gd name="T61" fmla="*/ 15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3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4 w 81"/>
                <a:gd name="T111" fmla="*/ 0 h 31"/>
                <a:gd name="T112" fmla="*/ 44 w 81"/>
                <a:gd name="T113" fmla="*/ 0 h 31"/>
                <a:gd name="T114" fmla="*/ 38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0"/>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0"/>
                  </a:cubicBezTo>
                  <a:lnTo>
                    <a:pt x="34" y="31"/>
                  </a:ln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29"/>
                    <a:pt x="25" y="29"/>
                    <a:pt x="25" y="29"/>
                  </a:cubicBezTo>
                  <a:cubicBezTo>
                    <a:pt x="26" y="30"/>
                    <a:pt x="26" y="30"/>
                    <a:pt x="27" y="30"/>
                  </a:cubicBezTo>
                  <a:close/>
                  <a:moveTo>
                    <a:pt x="56" y="30"/>
                  </a:moveTo>
                  <a:cubicBezTo>
                    <a:pt x="56" y="29"/>
                    <a:pt x="56" y="29"/>
                    <a:pt x="56" y="29"/>
                  </a:cubicBezTo>
                  <a:cubicBezTo>
                    <a:pt x="56" y="29"/>
                    <a:pt x="57" y="29"/>
                    <a:pt x="57" y="29"/>
                  </a:cubicBezTo>
                  <a:cubicBezTo>
                    <a:pt x="58" y="30"/>
                    <a:pt x="58" y="30"/>
                    <a:pt x="58" y="30"/>
                  </a:cubicBezTo>
                  <a:cubicBezTo>
                    <a:pt x="57" y="30"/>
                    <a:pt x="56" y="30"/>
                    <a:pt x="56" y="30"/>
                  </a:cubicBezTo>
                  <a:close/>
                  <a:moveTo>
                    <a:pt x="23" y="30"/>
                  </a:moveTo>
                  <a:cubicBezTo>
                    <a:pt x="22" y="30"/>
                    <a:pt x="22"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8"/>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8"/>
                  </a:moveTo>
                  <a:cubicBezTo>
                    <a:pt x="63" y="28"/>
                    <a:pt x="63" y="28"/>
                    <a:pt x="63" y="28"/>
                  </a:cubicBezTo>
                  <a:cubicBezTo>
                    <a:pt x="64" y="28"/>
                    <a:pt x="64" y="28"/>
                    <a:pt x="65" y="27"/>
                  </a:cubicBezTo>
                  <a:cubicBezTo>
                    <a:pt x="65" y="28"/>
                    <a:pt x="65" y="28"/>
                    <a:pt x="65" y="28"/>
                  </a:cubicBezTo>
                  <a:cubicBezTo>
                    <a:pt x="64" y="28"/>
                    <a:pt x="64" y="28"/>
                    <a:pt x="63" y="28"/>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4"/>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1" y="14"/>
                    <a:pt x="81" y="15"/>
                    <a:pt x="81" y="15"/>
                  </a:cubicBez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7"/>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5"/>
                  </a:moveTo>
                  <a:cubicBezTo>
                    <a:pt x="70" y="5"/>
                    <a:pt x="69" y="5"/>
                    <a:pt x="69" y="5"/>
                  </a:cubicBezTo>
                  <a:cubicBezTo>
                    <a:pt x="69" y="4"/>
                    <a:pt x="69" y="4"/>
                    <a:pt x="69" y="4"/>
                  </a:cubicBezTo>
                  <a:cubicBezTo>
                    <a:pt x="69" y="4"/>
                    <a:pt x="70" y="5"/>
                    <a:pt x="71" y="5"/>
                  </a:cubicBezTo>
                  <a:lnTo>
                    <a:pt x="70" y="5"/>
                  </a:lnTo>
                  <a:close/>
                  <a:moveTo>
                    <a:pt x="12" y="5"/>
                  </a:moveTo>
                  <a:cubicBezTo>
                    <a:pt x="12" y="4"/>
                    <a:pt x="12" y="4"/>
                    <a:pt x="12" y="4"/>
                  </a:cubicBezTo>
                  <a:cubicBezTo>
                    <a:pt x="12" y="4"/>
                    <a:pt x="13" y="4"/>
                    <a:pt x="14" y="3"/>
                  </a:cubicBezTo>
                  <a:cubicBezTo>
                    <a:pt x="14" y="4"/>
                    <a:pt x="14" y="4"/>
                    <a:pt x="14" y="4"/>
                  </a:cubicBezTo>
                  <a:cubicBezTo>
                    <a:pt x="13" y="4"/>
                    <a:pt x="13" y="4"/>
                    <a:pt x="12" y="5"/>
                  </a:cubicBezTo>
                  <a:close/>
                  <a:moveTo>
                    <a:pt x="67" y="4"/>
                  </a:moveTo>
                  <a:cubicBezTo>
                    <a:pt x="66" y="4"/>
                    <a:pt x="66" y="4"/>
                    <a:pt x="65" y="4"/>
                  </a:cubicBezTo>
                  <a:cubicBezTo>
                    <a:pt x="65" y="3"/>
                    <a:pt x="65" y="3"/>
                    <a:pt x="65" y="3"/>
                  </a:cubicBezTo>
                  <a:cubicBezTo>
                    <a:pt x="66" y="3"/>
                    <a:pt x="66" y="3"/>
                    <a:pt x="67" y="4"/>
                  </a:cubicBezTo>
                  <a:close/>
                  <a:moveTo>
                    <a:pt x="16" y="3"/>
                  </a:moveTo>
                  <a:cubicBezTo>
                    <a:pt x="15" y="3"/>
                    <a:pt x="15" y="3"/>
                    <a:pt x="15" y="3"/>
                  </a:cubicBezTo>
                  <a:cubicBezTo>
                    <a:pt x="16" y="3"/>
                    <a:pt x="17" y="3"/>
                    <a:pt x="17" y="2"/>
                  </a:cubicBezTo>
                  <a:cubicBezTo>
                    <a:pt x="18" y="3"/>
                    <a:pt x="18" y="3"/>
                    <a:pt x="18" y="3"/>
                  </a:cubicBezTo>
                  <a:cubicBezTo>
                    <a:pt x="17" y="3"/>
                    <a:pt x="16" y="3"/>
                    <a:pt x="16" y="3"/>
                  </a:cubicBezTo>
                  <a:close/>
                  <a:moveTo>
                    <a:pt x="63" y="3"/>
                  </a:moveTo>
                  <a:cubicBezTo>
                    <a:pt x="63" y="3"/>
                    <a:pt x="62" y="3"/>
                    <a:pt x="61" y="3"/>
                  </a:cubicBezTo>
                  <a:cubicBezTo>
                    <a:pt x="61" y="2"/>
                    <a:pt x="61" y="2"/>
                    <a:pt x="61" y="2"/>
                  </a:cubicBezTo>
                  <a:cubicBezTo>
                    <a:pt x="62" y="2"/>
                    <a:pt x="63" y="2"/>
                    <a:pt x="63" y="2"/>
                  </a:cubicBezTo>
                  <a:lnTo>
                    <a:pt x="63" y="3"/>
                  </a:lnTo>
                  <a:close/>
                  <a:moveTo>
                    <a:pt x="19" y="2"/>
                  </a:moveTo>
                  <a:cubicBezTo>
                    <a:pt x="19" y="2"/>
                    <a:pt x="19" y="2"/>
                    <a:pt x="19" y="2"/>
                  </a:cubicBezTo>
                  <a:cubicBezTo>
                    <a:pt x="20" y="2"/>
                    <a:pt x="20" y="2"/>
                    <a:pt x="21" y="1"/>
                  </a:cubicBezTo>
                  <a:cubicBezTo>
                    <a:pt x="21" y="2"/>
                    <a:pt x="21" y="2"/>
                    <a:pt x="21" y="2"/>
                  </a:cubicBezTo>
                  <a:cubicBezTo>
                    <a:pt x="21" y="2"/>
                    <a:pt x="20" y="2"/>
                    <a:pt x="19" y="2"/>
                  </a:cubicBezTo>
                  <a:close/>
                  <a:moveTo>
                    <a:pt x="59" y="2"/>
                  </a:moveTo>
                  <a:cubicBezTo>
                    <a:pt x="59" y="2"/>
                    <a:pt x="58" y="2"/>
                    <a:pt x="58" y="2"/>
                  </a:cubicBezTo>
                  <a:cubicBezTo>
                    <a:pt x="58" y="1"/>
                    <a:pt x="58" y="1"/>
                    <a:pt x="58" y="1"/>
                  </a:cubicBezTo>
                  <a:cubicBezTo>
                    <a:pt x="58" y="1"/>
                    <a:pt x="59" y="1"/>
                    <a:pt x="60" y="1"/>
                  </a:cubicBezTo>
                  <a:lnTo>
                    <a:pt x="59" y="2"/>
                  </a:lnTo>
                  <a:close/>
                  <a:moveTo>
                    <a:pt x="23" y="2"/>
                  </a:moveTo>
                  <a:cubicBezTo>
                    <a:pt x="23" y="1"/>
                    <a:pt x="23" y="1"/>
                    <a:pt x="23" y="1"/>
                  </a:cubicBezTo>
                  <a:cubicBezTo>
                    <a:pt x="24" y="1"/>
                    <a:pt x="24" y="1"/>
                    <a:pt x="25" y="1"/>
                  </a:cubicBezTo>
                  <a:cubicBezTo>
                    <a:pt x="25" y="1"/>
                    <a:pt x="25" y="1"/>
                    <a:pt x="25" y="1"/>
                  </a:cubicBezTo>
                  <a:cubicBezTo>
                    <a:pt x="24" y="1"/>
                    <a:pt x="24" y="2"/>
                    <a:pt x="23" y="2"/>
                  </a:cubicBezTo>
                  <a:close/>
                  <a:moveTo>
                    <a:pt x="56" y="1"/>
                  </a:moveTo>
                  <a:cubicBezTo>
                    <a:pt x="55" y="1"/>
                    <a:pt x="54" y="1"/>
                    <a:pt x="54" y="1"/>
                  </a:cubicBezTo>
                  <a:cubicBezTo>
                    <a:pt x="54" y="0"/>
                    <a:pt x="54" y="0"/>
                    <a:pt x="54" y="0"/>
                  </a:cubicBezTo>
                  <a:cubicBezTo>
                    <a:pt x="54" y="1"/>
                    <a:pt x="55" y="1"/>
                    <a:pt x="56" y="1"/>
                  </a:cubicBezTo>
                  <a:close/>
                  <a:moveTo>
                    <a:pt x="27" y="1"/>
                  </a:moveTo>
                  <a:cubicBezTo>
                    <a:pt x="27" y="0"/>
                    <a:pt x="27" y="0"/>
                    <a:pt x="27" y="0"/>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0"/>
                    <a:pt x="33" y="0"/>
                    <a:pt x="33" y="0"/>
                  </a:cubicBezTo>
                  <a:cubicBezTo>
                    <a:pt x="32" y="1"/>
                    <a:pt x="31" y="1"/>
                    <a:pt x="31" y="1"/>
                  </a:cubicBezTo>
                  <a:close/>
                  <a:moveTo>
                    <a:pt x="48" y="0"/>
                  </a:moveTo>
                  <a:cubicBezTo>
                    <a:pt x="47" y="0"/>
                    <a:pt x="47" y="0"/>
                    <a:pt x="46" y="0"/>
                  </a:cubicBezTo>
                  <a:cubicBezTo>
                    <a:pt x="46" y="0"/>
                    <a:pt x="46" y="0"/>
                    <a:pt x="46" y="0"/>
                  </a:cubicBezTo>
                  <a:cubicBezTo>
                    <a:pt x="47" y="0"/>
                    <a:pt x="47" y="0"/>
                    <a:pt x="48" y="0"/>
                  </a:cubicBez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278"/>
            <p:cNvSpPr>
              <a:spLocks/>
            </p:cNvSpPr>
            <p:nvPr/>
          </p:nvSpPr>
          <p:spPr bwMode="auto">
            <a:xfrm>
              <a:off x="14698200" y="7680585"/>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279"/>
            <p:cNvSpPr>
              <a:spLocks/>
            </p:cNvSpPr>
            <p:nvPr/>
          </p:nvSpPr>
          <p:spPr bwMode="auto">
            <a:xfrm>
              <a:off x="13938188" y="7980590"/>
              <a:ext cx="1920030" cy="583344"/>
            </a:xfrm>
            <a:custGeom>
              <a:avLst/>
              <a:gdLst>
                <a:gd name="T0" fmla="*/ 88 w 96"/>
                <a:gd name="T1" fmla="*/ 9 h 29"/>
                <a:gd name="T2" fmla="*/ 79 w 96"/>
                <a:gd name="T3" fmla="*/ 13 h 29"/>
                <a:gd name="T4" fmla="*/ 70 w 96"/>
                <a:gd name="T5" fmla="*/ 15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5 h 29"/>
                <a:gd name="T18" fmla="*/ 18 w 96"/>
                <a:gd name="T19" fmla="*/ 13 h 29"/>
                <a:gd name="T20" fmla="*/ 9 w 96"/>
                <a:gd name="T21" fmla="*/ 9 h 29"/>
                <a:gd name="T22" fmla="*/ 0 w 96"/>
                <a:gd name="T23" fmla="*/ 0 h 29"/>
                <a:gd name="T24" fmla="*/ 0 w 96"/>
                <a:gd name="T25" fmla="*/ 11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6 h 29"/>
                <a:gd name="T44" fmla="*/ 79 w 96"/>
                <a:gd name="T45" fmla="*/ 24 h 29"/>
                <a:gd name="T46" fmla="*/ 88 w 96"/>
                <a:gd name="T47" fmla="*/ 20 h 29"/>
                <a:gd name="T48" fmla="*/ 96 w 96"/>
                <a:gd name="T49" fmla="*/ 11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5"/>
                  </a:cubicBezTo>
                  <a:cubicBezTo>
                    <a:pt x="67" y="16"/>
                    <a:pt x="64" y="17"/>
                    <a:pt x="61" y="17"/>
                  </a:cubicBezTo>
                  <a:cubicBezTo>
                    <a:pt x="58" y="17"/>
                    <a:pt x="56" y="17"/>
                    <a:pt x="53"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8" y="13"/>
                  </a:cubicBezTo>
                  <a:cubicBezTo>
                    <a:pt x="14" y="12"/>
                    <a:pt x="11" y="10"/>
                    <a:pt x="9" y="9"/>
                  </a:cubicBezTo>
                  <a:cubicBezTo>
                    <a:pt x="4" y="6"/>
                    <a:pt x="1" y="3"/>
                    <a:pt x="0" y="0"/>
                  </a:cubicBezTo>
                  <a:cubicBezTo>
                    <a:pt x="0" y="3"/>
                    <a:pt x="0" y="9"/>
                    <a:pt x="0" y="11"/>
                  </a:cubicBezTo>
                  <a:cubicBezTo>
                    <a:pt x="2" y="14"/>
                    <a:pt x="5" y="17"/>
                    <a:pt x="9" y="20"/>
                  </a:cubicBezTo>
                  <a:cubicBezTo>
                    <a:pt x="11" y="21"/>
                    <a:pt x="14" y="23"/>
                    <a:pt x="18"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3" y="29"/>
                  </a:cubicBezTo>
                  <a:cubicBezTo>
                    <a:pt x="56" y="28"/>
                    <a:pt x="58" y="28"/>
                    <a:pt x="61" y="28"/>
                  </a:cubicBezTo>
                  <a:cubicBezTo>
                    <a:pt x="64" y="27"/>
                    <a:pt x="67" y="27"/>
                    <a:pt x="70" y="26"/>
                  </a:cubicBezTo>
                  <a:cubicBezTo>
                    <a:pt x="73" y="26"/>
                    <a:pt x="76" y="25"/>
                    <a:pt x="79" y="24"/>
                  </a:cubicBezTo>
                  <a:cubicBezTo>
                    <a:pt x="82" y="23"/>
                    <a:pt x="85" y="21"/>
                    <a:pt x="88" y="20"/>
                  </a:cubicBezTo>
                  <a:cubicBezTo>
                    <a:pt x="92" y="17"/>
                    <a:pt x="95" y="14"/>
                    <a:pt x="96" y="11"/>
                  </a:cubicBezTo>
                  <a:cubicBezTo>
                    <a:pt x="96" y="9"/>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280"/>
            <p:cNvSpPr>
              <a:spLocks/>
            </p:cNvSpPr>
            <p:nvPr/>
          </p:nvSpPr>
          <p:spPr bwMode="auto">
            <a:xfrm>
              <a:off x="13938188" y="7340580"/>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1"/>
                    <a:pt x="48" y="42"/>
                  </a:cubicBezTo>
                  <a:cubicBezTo>
                    <a:pt x="75" y="41"/>
                    <a:pt x="96" y="32"/>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Oval 281"/>
            <p:cNvSpPr>
              <a:spLocks noChangeArrowheads="1"/>
            </p:cNvSpPr>
            <p:nvPr/>
          </p:nvSpPr>
          <p:spPr bwMode="auto">
            <a:xfrm>
              <a:off x="14098190" y="7400581"/>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82"/>
            <p:cNvSpPr>
              <a:spLocks noEditPoints="1"/>
            </p:cNvSpPr>
            <p:nvPr/>
          </p:nvSpPr>
          <p:spPr bwMode="auto">
            <a:xfrm>
              <a:off x="14098190" y="7400581"/>
              <a:ext cx="1620026" cy="640010"/>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1 w 81"/>
                <a:gd name="T23" fmla="*/ 29 h 32"/>
                <a:gd name="T24" fmla="*/ 59 w 81"/>
                <a:gd name="T25" fmla="*/ 29 h 32"/>
                <a:gd name="T26" fmla="*/ 19 w 81"/>
                <a:gd name="T27" fmla="*/ 29 h 32"/>
                <a:gd name="T28" fmla="*/ 63 w 81"/>
                <a:gd name="T29" fmla="*/ 29 h 32"/>
                <a:gd name="T30" fmla="*/ 63 w 81"/>
                <a:gd name="T31" fmla="*/ 29 h 32"/>
                <a:gd name="T32" fmla="*/ 16 w 81"/>
                <a:gd name="T33" fmla="*/ 28 h 32"/>
                <a:gd name="T34" fmla="*/ 68 w 81"/>
                <a:gd name="T35" fmla="*/ 26 h 32"/>
                <a:gd name="T36" fmla="*/ 10 w 81"/>
                <a:gd name="T37" fmla="*/ 26 h 32"/>
                <a:gd name="T38" fmla="*/ 70 w 81"/>
                <a:gd name="T39" fmla="*/ 26 h 32"/>
                <a:gd name="T40" fmla="*/ 70 w 81"/>
                <a:gd name="T41" fmla="*/ 26 h 32"/>
                <a:gd name="T42" fmla="*/ 9 w 81"/>
                <a:gd name="T43" fmla="*/ 25 h 32"/>
                <a:gd name="T44" fmla="*/ 75 w 81"/>
                <a:gd name="T45" fmla="*/ 23 h 32"/>
                <a:gd name="T46" fmla="*/ 3 w 81"/>
                <a:gd name="T47" fmla="*/ 22 h 32"/>
                <a:gd name="T48" fmla="*/ 77 w 81"/>
                <a:gd name="T49" fmla="*/ 22 h 32"/>
                <a:gd name="T50" fmla="*/ 2 w 81"/>
                <a:gd name="T51" fmla="*/ 21 h 32"/>
                <a:gd name="T52" fmla="*/ 2 w 81"/>
                <a:gd name="T53" fmla="*/ 21 h 32"/>
                <a:gd name="T54" fmla="*/ 80 w 81"/>
                <a:gd name="T55" fmla="*/ 18 h 32"/>
                <a:gd name="T56" fmla="*/ 1 w 81"/>
                <a:gd name="T57" fmla="*/ 16 h 32"/>
                <a:gd name="T58" fmla="*/ 81 w 81"/>
                <a:gd name="T59" fmla="*/ 16 h 32"/>
                <a:gd name="T60" fmla="*/ 80 w 81"/>
                <a:gd name="T61" fmla="*/ 14 h 32"/>
                <a:gd name="T62" fmla="*/ 0 w 81"/>
                <a:gd name="T63" fmla="*/ 14 h 32"/>
                <a:gd name="T64" fmla="*/ 79 w 81"/>
                <a:gd name="T65" fmla="*/ 12 h 32"/>
                <a:gd name="T66" fmla="*/ 79 w 81"/>
                <a:gd name="T67" fmla="*/ 12 h 32"/>
                <a:gd name="T68" fmla="*/ 4 w 81"/>
                <a:gd name="T69" fmla="*/ 10 h 32"/>
                <a:gd name="T70" fmla="*/ 76 w 81"/>
                <a:gd name="T71" fmla="*/ 8 h 32"/>
                <a:gd name="T72" fmla="*/ 5 w 81"/>
                <a:gd name="T73" fmla="*/ 8 h 32"/>
                <a:gd name="T74" fmla="*/ 74 w 81"/>
                <a:gd name="T75" fmla="*/ 8 h 32"/>
                <a:gd name="T76" fmla="*/ 74 w 81"/>
                <a:gd name="T77" fmla="*/ 8 h 32"/>
                <a:gd name="T78" fmla="*/ 10 w 81"/>
                <a:gd name="T79" fmla="*/ 6 h 32"/>
                <a:gd name="T80" fmla="*/ 69 w 81"/>
                <a:gd name="T81" fmla="*/ 5 h 32"/>
                <a:gd name="T82" fmla="*/ 12 w 81"/>
                <a:gd name="T83" fmla="*/ 5 h 32"/>
                <a:gd name="T84" fmla="*/ 67 w 81"/>
                <a:gd name="T85" fmla="*/ 4 h 32"/>
                <a:gd name="T86" fmla="*/ 16 w 81"/>
                <a:gd name="T87" fmla="*/ 4 h 32"/>
                <a:gd name="T88" fmla="*/ 16 w 81"/>
                <a:gd name="T89" fmla="*/ 4 h 32"/>
                <a:gd name="T90" fmla="*/ 63 w 81"/>
                <a:gd name="T91" fmla="*/ 3 h 32"/>
                <a:gd name="T92" fmla="*/ 21 w 81"/>
                <a:gd name="T93" fmla="*/ 2 h 32"/>
                <a:gd name="T94" fmla="*/ 58 w 81"/>
                <a:gd name="T95" fmla="*/ 1 h 32"/>
                <a:gd name="T96" fmla="*/ 23 w 81"/>
                <a:gd name="T97" fmla="*/ 1 h 32"/>
                <a:gd name="T98" fmla="*/ 56 w 81"/>
                <a:gd name="T99" fmla="*/ 2 h 32"/>
                <a:gd name="T100" fmla="*/ 56 w 81"/>
                <a:gd name="T101" fmla="*/ 2 h 32"/>
                <a:gd name="T102" fmla="*/ 29 w 81"/>
                <a:gd name="T103" fmla="*/ 1 h 32"/>
                <a:gd name="T104" fmla="*/ 50 w 81"/>
                <a:gd name="T105" fmla="*/ 0 h 32"/>
                <a:gd name="T106" fmla="*/ 33 w 81"/>
                <a:gd name="T107" fmla="*/ 0 h 32"/>
                <a:gd name="T108" fmla="*/ 46 w 81"/>
                <a:gd name="T109" fmla="*/ 1 h 32"/>
                <a:gd name="T110" fmla="*/ 35 w 81"/>
                <a:gd name="T111" fmla="*/ 1 h 32"/>
                <a:gd name="T112" fmla="*/ 35 w 81"/>
                <a:gd name="T113" fmla="*/ 1 h 32"/>
                <a:gd name="T114" fmla="*/ 44 w 81"/>
                <a:gd name="T115" fmla="*/ 0 h 32"/>
                <a:gd name="T116" fmla="*/ 40 w 81"/>
                <a:gd name="T117" fmla="*/ 0 h 32"/>
                <a:gd name="T118" fmla="*/ 38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close/>
                  <a:moveTo>
                    <a:pt x="38" y="32"/>
                  </a:moveTo>
                  <a:cubicBezTo>
                    <a:pt x="38" y="32"/>
                    <a:pt x="37" y="32"/>
                    <a:pt x="36" y="32"/>
                  </a:cubicBezTo>
                  <a:cubicBezTo>
                    <a:pt x="36" y="31"/>
                    <a:pt x="36" y="31"/>
                    <a:pt x="36" y="31"/>
                  </a:cubicBezTo>
                  <a:cubicBezTo>
                    <a:pt x="37" y="31"/>
                    <a:pt x="38" y="31"/>
                    <a:pt x="38" y="31"/>
                  </a:cubicBezTo>
                  <a:lnTo>
                    <a:pt x="38" y="32"/>
                  </a:lnTo>
                  <a:close/>
                  <a:moveTo>
                    <a:pt x="44" y="32"/>
                  </a:moveTo>
                  <a:cubicBezTo>
                    <a:pt x="44" y="31"/>
                    <a:pt x="44" y="31"/>
                    <a:pt x="44" y="31"/>
                  </a:cubicBezTo>
                  <a:cubicBezTo>
                    <a:pt x="45" y="31"/>
                    <a:pt x="45" y="31"/>
                    <a:pt x="46" y="31"/>
                  </a:cubicBezTo>
                  <a:cubicBezTo>
                    <a:pt x="46" y="31"/>
                    <a:pt x="46" y="31"/>
                    <a:pt x="46" y="31"/>
                  </a:cubicBezTo>
                  <a:cubicBezTo>
                    <a:pt x="45" y="31"/>
                    <a:pt x="45" y="32"/>
                    <a:pt x="44" y="32"/>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1"/>
                    <a:pt x="50" y="31"/>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1"/>
                  </a:cubicBez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1"/>
                    <a:pt x="25" y="31"/>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30"/>
                    <a:pt x="57" y="30"/>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30"/>
                    <a:pt x="59" y="30"/>
                  </a:cubicBezTo>
                  <a:close/>
                  <a:moveTo>
                    <a:pt x="19" y="29"/>
                  </a:moveTo>
                  <a:cubicBezTo>
                    <a:pt x="19" y="29"/>
                    <a:pt x="18" y="29"/>
                    <a:pt x="17" y="29"/>
                  </a:cubicBezTo>
                  <a:cubicBezTo>
                    <a:pt x="17" y="28"/>
                    <a:pt x="17" y="28"/>
                    <a:pt x="17" y="28"/>
                  </a:cubicBezTo>
                  <a:cubicBezTo>
                    <a:pt x="18" y="28"/>
                    <a:pt x="19" y="29"/>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8"/>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7"/>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5"/>
                  </a:cubicBezTo>
                  <a:cubicBezTo>
                    <a:pt x="7" y="24"/>
                    <a:pt x="7" y="24"/>
                    <a:pt x="7" y="24"/>
                  </a:cubicBezTo>
                  <a:cubicBezTo>
                    <a:pt x="7" y="24"/>
                    <a:pt x="8" y="25"/>
                    <a:pt x="9" y="25"/>
                  </a:cubicBezTo>
                  <a:lnTo>
                    <a:pt x="8" y="25"/>
                  </a:lnTo>
                  <a:close/>
                  <a:moveTo>
                    <a:pt x="74" y="25"/>
                  </a:moveTo>
                  <a:cubicBezTo>
                    <a:pt x="74" y="24"/>
                    <a:pt x="74" y="24"/>
                    <a:pt x="74" y="24"/>
                  </a:cubicBezTo>
                  <a:cubicBezTo>
                    <a:pt x="74" y="24"/>
                    <a:pt x="75" y="23"/>
                    <a:pt x="75" y="23"/>
                  </a:cubicBezTo>
                  <a:cubicBezTo>
                    <a:pt x="76" y="24"/>
                    <a:pt x="76" y="24"/>
                    <a:pt x="76" y="24"/>
                  </a:cubicBezTo>
                  <a:cubicBezTo>
                    <a:pt x="75" y="24"/>
                    <a:pt x="74" y="24"/>
                    <a:pt x="74" y="25"/>
                  </a:cubicBezTo>
                  <a:close/>
                  <a:moveTo>
                    <a:pt x="5" y="23"/>
                  </a:moveTo>
                  <a:cubicBezTo>
                    <a:pt x="4" y="23"/>
                    <a:pt x="4" y="23"/>
                    <a:pt x="3" y="22"/>
                  </a:cubicBezTo>
                  <a:cubicBezTo>
                    <a:pt x="4" y="22"/>
                    <a:pt x="4" y="22"/>
                    <a:pt x="4" y="22"/>
                  </a:cubicBezTo>
                  <a:cubicBezTo>
                    <a:pt x="4" y="22"/>
                    <a:pt x="5" y="23"/>
                    <a:pt x="5" y="23"/>
                  </a:cubicBezTo>
                  <a:close/>
                  <a:moveTo>
                    <a:pt x="77" y="22"/>
                  </a:moveTo>
                  <a:cubicBezTo>
                    <a:pt x="77" y="22"/>
                    <a:pt x="77" y="22"/>
                    <a:pt x="77" y="22"/>
                  </a:cubicBezTo>
                  <a:cubicBezTo>
                    <a:pt x="77" y="21"/>
                    <a:pt x="78" y="21"/>
                    <a:pt x="78" y="21"/>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20"/>
                    <a:pt x="2" y="20"/>
                    <a:pt x="3" y="21"/>
                  </a:cubicBezTo>
                  <a:lnTo>
                    <a:pt x="2" y="21"/>
                  </a:lnTo>
                  <a:close/>
                  <a:moveTo>
                    <a:pt x="80" y="19"/>
                  </a:moveTo>
                  <a:cubicBezTo>
                    <a:pt x="79" y="19"/>
                    <a:pt x="79" y="19"/>
                    <a:pt x="79" y="19"/>
                  </a:cubicBezTo>
                  <a:cubicBezTo>
                    <a:pt x="79" y="19"/>
                    <a:pt x="80" y="18"/>
                    <a:pt x="80" y="18"/>
                  </a:cubicBezTo>
                  <a:cubicBezTo>
                    <a:pt x="80" y="18"/>
                    <a:pt x="80" y="18"/>
                    <a:pt x="80" y="18"/>
                  </a:cubicBezTo>
                  <a:cubicBezTo>
                    <a:pt x="80" y="18"/>
                    <a:pt x="80" y="19"/>
                    <a:pt x="80" y="19"/>
                  </a:cubicBezTo>
                  <a:close/>
                  <a:moveTo>
                    <a:pt x="0" y="18"/>
                  </a:moveTo>
                  <a:cubicBezTo>
                    <a:pt x="0" y="17"/>
                    <a:pt x="0" y="16"/>
                    <a:pt x="0" y="16"/>
                  </a:cubicBezTo>
                  <a:cubicBezTo>
                    <a:pt x="1" y="16"/>
                    <a:pt x="1" y="16"/>
                    <a:pt x="1" y="16"/>
                  </a:cubicBezTo>
                  <a:cubicBezTo>
                    <a:pt x="1" y="16"/>
                    <a:pt x="1" y="16"/>
                    <a:pt x="1" y="16"/>
                  </a:cubicBezTo>
                  <a:cubicBezTo>
                    <a:pt x="1" y="16"/>
                    <a:pt x="1" y="17"/>
                    <a:pt x="1" y="17"/>
                  </a:cubicBezTo>
                  <a:lnTo>
                    <a:pt x="0" y="18"/>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2"/>
                    <a:pt x="78" y="11"/>
                  </a:cubicBezTo>
                  <a:cubicBezTo>
                    <a:pt x="78" y="11"/>
                    <a:pt x="78" y="11"/>
                    <a:pt x="78" y="11"/>
                  </a:cubicBezTo>
                  <a:cubicBezTo>
                    <a:pt x="79" y="11"/>
                    <a:pt x="79" y="12"/>
                    <a:pt x="80" y="12"/>
                  </a:cubicBezTo>
                  <a:lnTo>
                    <a:pt x="79" y="12"/>
                  </a:lnTo>
                  <a:close/>
                  <a:moveTo>
                    <a:pt x="3" y="11"/>
                  </a:moveTo>
                  <a:cubicBezTo>
                    <a:pt x="2" y="11"/>
                    <a:pt x="2" y="11"/>
                    <a:pt x="2" y="11"/>
                  </a:cubicBezTo>
                  <a:cubicBezTo>
                    <a:pt x="3" y="10"/>
                    <a:pt x="3" y="10"/>
                    <a:pt x="4" y="9"/>
                  </a:cubicBezTo>
                  <a:cubicBezTo>
                    <a:pt x="4" y="10"/>
                    <a:pt x="4" y="10"/>
                    <a:pt x="4" y="10"/>
                  </a:cubicBezTo>
                  <a:cubicBezTo>
                    <a:pt x="3" y="10"/>
                    <a:pt x="3" y="11"/>
                    <a:pt x="3" y="11"/>
                  </a:cubicBezTo>
                  <a:close/>
                  <a:moveTo>
                    <a:pt x="77" y="10"/>
                  </a:moveTo>
                  <a:cubicBezTo>
                    <a:pt x="76" y="9"/>
                    <a:pt x="76" y="9"/>
                    <a:pt x="75" y="9"/>
                  </a:cubicBezTo>
                  <a:cubicBezTo>
                    <a:pt x="76" y="8"/>
                    <a:pt x="76" y="8"/>
                    <a:pt x="76" y="8"/>
                  </a:cubicBezTo>
                  <a:cubicBezTo>
                    <a:pt x="76" y="8"/>
                    <a:pt x="77" y="9"/>
                    <a:pt x="77" y="9"/>
                  </a:cubicBezTo>
                  <a:lnTo>
                    <a:pt x="77" y="10"/>
                  </a:lnTo>
                  <a:close/>
                  <a:moveTo>
                    <a:pt x="5" y="9"/>
                  </a:moveTo>
                  <a:cubicBezTo>
                    <a:pt x="5" y="8"/>
                    <a:pt x="5" y="8"/>
                    <a:pt x="5" y="8"/>
                  </a:cubicBezTo>
                  <a:cubicBezTo>
                    <a:pt x="6" y="8"/>
                    <a:pt x="6" y="7"/>
                    <a:pt x="7" y="7"/>
                  </a:cubicBezTo>
                  <a:cubicBezTo>
                    <a:pt x="7" y="8"/>
                    <a:pt x="7" y="8"/>
                    <a:pt x="7" y="8"/>
                  </a:cubicBezTo>
                  <a:cubicBezTo>
                    <a:pt x="6" y="8"/>
                    <a:pt x="6" y="8"/>
                    <a:pt x="5" y="9"/>
                  </a:cubicBezTo>
                  <a:close/>
                  <a:moveTo>
                    <a:pt x="74" y="8"/>
                  </a:moveTo>
                  <a:cubicBezTo>
                    <a:pt x="73" y="7"/>
                    <a:pt x="73" y="7"/>
                    <a:pt x="72" y="7"/>
                  </a:cubicBezTo>
                  <a:cubicBezTo>
                    <a:pt x="72" y="6"/>
                    <a:pt x="72" y="6"/>
                    <a:pt x="72" y="6"/>
                  </a:cubicBezTo>
                  <a:cubicBezTo>
                    <a:pt x="73" y="6"/>
                    <a:pt x="73" y="7"/>
                    <a:pt x="74" y="7"/>
                  </a:cubicBezTo>
                  <a:lnTo>
                    <a:pt x="74" y="8"/>
                  </a:lnTo>
                  <a:close/>
                  <a:moveTo>
                    <a:pt x="9" y="7"/>
                  </a:moveTo>
                  <a:cubicBezTo>
                    <a:pt x="8" y="6"/>
                    <a:pt x="8" y="6"/>
                    <a:pt x="8" y="6"/>
                  </a:cubicBezTo>
                  <a:cubicBezTo>
                    <a:pt x="9" y="6"/>
                    <a:pt x="9" y="6"/>
                    <a:pt x="10" y="5"/>
                  </a:cubicBezTo>
                  <a:cubicBezTo>
                    <a:pt x="10" y="6"/>
                    <a:pt x="10" y="6"/>
                    <a:pt x="10" y="6"/>
                  </a:cubicBezTo>
                  <a:cubicBezTo>
                    <a:pt x="10" y="6"/>
                    <a:pt x="9" y="6"/>
                    <a:pt x="9" y="7"/>
                  </a:cubicBezTo>
                  <a:close/>
                  <a:moveTo>
                    <a:pt x="70" y="6"/>
                  </a:moveTo>
                  <a:cubicBezTo>
                    <a:pt x="70" y="6"/>
                    <a:pt x="69" y="5"/>
                    <a:pt x="69" y="5"/>
                  </a:cubicBezTo>
                  <a:cubicBezTo>
                    <a:pt x="69" y="5"/>
                    <a:pt x="69" y="5"/>
                    <a:pt x="69" y="5"/>
                  </a:cubicBezTo>
                  <a:cubicBezTo>
                    <a:pt x="69" y="5"/>
                    <a:pt x="70" y="5"/>
                    <a:pt x="71" y="5"/>
                  </a:cubicBezTo>
                  <a:lnTo>
                    <a:pt x="70" y="6"/>
                  </a:lnTo>
                  <a:close/>
                  <a:moveTo>
                    <a:pt x="12" y="5"/>
                  </a:moveTo>
                  <a:cubicBezTo>
                    <a:pt x="12" y="5"/>
                    <a:pt x="12" y="5"/>
                    <a:pt x="12" y="5"/>
                  </a:cubicBezTo>
                  <a:cubicBezTo>
                    <a:pt x="12" y="4"/>
                    <a:pt x="13" y="4"/>
                    <a:pt x="14" y="4"/>
                  </a:cubicBezTo>
                  <a:cubicBezTo>
                    <a:pt x="14" y="4"/>
                    <a:pt x="14" y="4"/>
                    <a:pt x="14" y="4"/>
                  </a:cubicBezTo>
                  <a:cubicBezTo>
                    <a:pt x="13" y="5"/>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3"/>
                    <a:pt x="63" y="3"/>
                  </a:cubicBezTo>
                  <a:close/>
                  <a:moveTo>
                    <a:pt x="19" y="3"/>
                  </a:moveTo>
                  <a:cubicBezTo>
                    <a:pt x="19" y="2"/>
                    <a:pt x="19" y="2"/>
                    <a:pt x="19" y="2"/>
                  </a:cubicBezTo>
                  <a:cubicBezTo>
                    <a:pt x="20" y="2"/>
                    <a:pt x="20" y="2"/>
                    <a:pt x="21" y="2"/>
                  </a:cubicBezTo>
                  <a:cubicBezTo>
                    <a:pt x="21" y="2"/>
                    <a:pt x="21" y="2"/>
                    <a:pt x="21" y="2"/>
                  </a:cubicBezTo>
                  <a:cubicBezTo>
                    <a:pt x="21" y="3"/>
                    <a:pt x="20" y="3"/>
                    <a:pt x="19" y="3"/>
                  </a:cubicBezTo>
                  <a:close/>
                  <a:moveTo>
                    <a:pt x="59" y="2"/>
                  </a:moveTo>
                  <a:cubicBezTo>
                    <a:pt x="59" y="2"/>
                    <a:pt x="58" y="2"/>
                    <a:pt x="58" y="2"/>
                  </a:cubicBezTo>
                  <a:cubicBezTo>
                    <a:pt x="58" y="1"/>
                    <a:pt x="58" y="1"/>
                    <a:pt x="58" y="1"/>
                  </a:cubicBezTo>
                  <a:cubicBezTo>
                    <a:pt x="58" y="2"/>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2"/>
                    <a:pt x="54" y="2"/>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1"/>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1"/>
                    <a:pt x="52" y="1"/>
                  </a:cubicBez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1"/>
                    <a:pt x="36" y="1"/>
                    <a:pt x="36" y="1"/>
                  </a:cubicBezTo>
                  <a:cubicBezTo>
                    <a:pt x="36" y="1"/>
                    <a:pt x="35" y="1"/>
                    <a:pt x="35" y="1"/>
                  </a:cubicBezTo>
                  <a:close/>
                  <a:moveTo>
                    <a:pt x="44" y="1"/>
                  </a:moveTo>
                  <a:cubicBezTo>
                    <a:pt x="44" y="1"/>
                    <a:pt x="43" y="1"/>
                    <a:pt x="42" y="1"/>
                  </a:cubicBezTo>
                  <a:cubicBezTo>
                    <a:pt x="42" y="0"/>
                    <a:pt x="42" y="0"/>
                    <a:pt x="42" y="0"/>
                  </a:cubicBezTo>
                  <a:cubicBezTo>
                    <a:pt x="43" y="0"/>
                    <a:pt x="44" y="0"/>
                    <a:pt x="44" y="0"/>
                  </a:cubicBezTo>
                  <a:lnTo>
                    <a:pt x="44" y="1"/>
                  </a:lnTo>
                  <a:close/>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83"/>
            <p:cNvSpPr>
              <a:spLocks/>
            </p:cNvSpPr>
            <p:nvPr/>
          </p:nvSpPr>
          <p:spPr bwMode="auto">
            <a:xfrm>
              <a:off x="14698200" y="7460582"/>
              <a:ext cx="480008" cy="480008"/>
            </a:xfrm>
            <a:custGeom>
              <a:avLst/>
              <a:gdLst>
                <a:gd name="T0" fmla="*/ 16 w 24"/>
                <a:gd name="T1" fmla="*/ 9 h 24"/>
                <a:gd name="T2" fmla="*/ 12 w 24"/>
                <a:gd name="T3" fmla="*/ 6 h 24"/>
                <a:gd name="T4" fmla="*/ 9 w 24"/>
                <a:gd name="T5" fmla="*/ 7 h 24"/>
                <a:gd name="T6" fmla="*/ 23 w 24"/>
                <a:gd name="T7" fmla="*/ 16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3 h 24"/>
                <a:gd name="T44" fmla="*/ 16 w 24"/>
                <a:gd name="T45" fmla="*/ 5 h 24"/>
                <a:gd name="T46" fmla="*/ 16 w 24"/>
                <a:gd name="T47" fmla="*/ 3 h 24"/>
                <a:gd name="T48" fmla="*/ 21 w 24"/>
                <a:gd name="T49" fmla="*/ 3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6"/>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7"/>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3"/>
                    <a:pt x="12" y="3"/>
                    <a:pt x="12" y="3"/>
                  </a:cubicBezTo>
                  <a:cubicBezTo>
                    <a:pt x="14" y="3"/>
                    <a:pt x="15" y="4"/>
                    <a:pt x="16" y="5"/>
                  </a:cubicBezTo>
                  <a:cubicBezTo>
                    <a:pt x="16" y="3"/>
                    <a:pt x="16" y="3"/>
                    <a:pt x="16" y="3"/>
                  </a:cubicBezTo>
                  <a:cubicBezTo>
                    <a:pt x="21" y="3"/>
                    <a:pt x="21" y="3"/>
                    <a:pt x="21" y="3"/>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284"/>
            <p:cNvSpPr>
              <a:spLocks/>
            </p:cNvSpPr>
            <p:nvPr/>
          </p:nvSpPr>
          <p:spPr bwMode="auto">
            <a:xfrm>
              <a:off x="13938188" y="7720586"/>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2"/>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285"/>
            <p:cNvSpPr>
              <a:spLocks noChangeArrowheads="1"/>
            </p:cNvSpPr>
            <p:nvPr/>
          </p:nvSpPr>
          <p:spPr bwMode="auto">
            <a:xfrm>
              <a:off x="13938188" y="7040575"/>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Oval 286"/>
            <p:cNvSpPr>
              <a:spLocks noChangeArrowheads="1"/>
            </p:cNvSpPr>
            <p:nvPr/>
          </p:nvSpPr>
          <p:spPr bwMode="auto">
            <a:xfrm>
              <a:off x="14098190" y="7100576"/>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287"/>
            <p:cNvSpPr>
              <a:spLocks noEditPoints="1"/>
            </p:cNvSpPr>
            <p:nvPr/>
          </p:nvSpPr>
          <p:spPr bwMode="auto">
            <a:xfrm>
              <a:off x="14098190" y="7100576"/>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8"/>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288"/>
            <p:cNvSpPr>
              <a:spLocks/>
            </p:cNvSpPr>
            <p:nvPr/>
          </p:nvSpPr>
          <p:spPr bwMode="auto">
            <a:xfrm>
              <a:off x="14698200" y="7160577"/>
              <a:ext cx="480008" cy="480008"/>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289"/>
            <p:cNvSpPr>
              <a:spLocks/>
            </p:cNvSpPr>
            <p:nvPr/>
          </p:nvSpPr>
          <p:spPr bwMode="auto">
            <a:xfrm>
              <a:off x="13938188" y="7460582"/>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290"/>
            <p:cNvSpPr>
              <a:spLocks noChangeArrowheads="1"/>
            </p:cNvSpPr>
            <p:nvPr/>
          </p:nvSpPr>
          <p:spPr bwMode="auto">
            <a:xfrm>
              <a:off x="13938188" y="6777236"/>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Oval 291"/>
            <p:cNvSpPr>
              <a:spLocks noChangeArrowheads="1"/>
            </p:cNvSpPr>
            <p:nvPr/>
          </p:nvSpPr>
          <p:spPr bwMode="auto">
            <a:xfrm>
              <a:off x="14098190" y="6837237"/>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292"/>
            <p:cNvSpPr>
              <a:spLocks noEditPoints="1"/>
            </p:cNvSpPr>
            <p:nvPr/>
          </p:nvSpPr>
          <p:spPr bwMode="auto">
            <a:xfrm>
              <a:off x="14098190" y="6837237"/>
              <a:ext cx="1620026" cy="643345"/>
            </a:xfrm>
            <a:custGeom>
              <a:avLst/>
              <a:gdLst>
                <a:gd name="T0" fmla="*/ 40 w 81"/>
                <a:gd name="T1" fmla="*/ 31 h 32"/>
                <a:gd name="T2" fmla="*/ 38 w 81"/>
                <a:gd name="T3" fmla="*/ 32 h 32"/>
                <a:gd name="T4" fmla="*/ 38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6 h 32"/>
                <a:gd name="T44" fmla="*/ 8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2"/>
                    <a:pt x="46" y="32"/>
                    <a:pt x="46" y="32"/>
                  </a:cubicBezTo>
                  <a:cubicBezTo>
                    <a:pt x="45" y="32"/>
                    <a:pt x="45" y="32"/>
                    <a:pt x="44" y="32"/>
                  </a:cubicBezTo>
                  <a:moveTo>
                    <a:pt x="34" y="32"/>
                  </a:moveTo>
                  <a:cubicBezTo>
                    <a:pt x="34" y="32"/>
                    <a:pt x="33" y="32"/>
                    <a:pt x="33" y="31"/>
                  </a:cubicBezTo>
                  <a:cubicBezTo>
                    <a:pt x="33" y="31"/>
                    <a:pt x="33" y="31"/>
                    <a:pt x="33" y="31"/>
                  </a:cubicBezTo>
                  <a:cubicBezTo>
                    <a:pt x="33" y="31"/>
                    <a:pt x="34" y="31"/>
                    <a:pt x="34" y="31"/>
                  </a:cubicBezTo>
                  <a:cubicBezTo>
                    <a:pt x="34" y="32"/>
                    <a:pt x="34" y="32"/>
                    <a:pt x="34" y="32"/>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1"/>
                    <a:pt x="30" y="31"/>
                    <a:pt x="31" y="31"/>
                  </a:cubicBezTo>
                  <a:cubicBezTo>
                    <a:pt x="31" y="31"/>
                    <a:pt x="31" y="31"/>
                    <a:pt x="31" y="31"/>
                  </a:cubicBezTo>
                  <a:moveTo>
                    <a:pt x="52" y="31"/>
                  </a:moveTo>
                  <a:cubicBezTo>
                    <a:pt x="52" y="31"/>
                    <a:pt x="52" y="31"/>
                    <a:pt x="52" y="31"/>
                  </a:cubicBezTo>
                  <a:cubicBezTo>
                    <a:pt x="52" y="30"/>
                    <a:pt x="53" y="30"/>
                    <a:pt x="54" y="30"/>
                  </a:cubicBezTo>
                  <a:cubicBezTo>
                    <a:pt x="54" y="31"/>
                    <a:pt x="54" y="31"/>
                    <a:pt x="54" y="31"/>
                  </a:cubicBezTo>
                  <a:cubicBezTo>
                    <a:pt x="53" y="31"/>
                    <a:pt x="52" y="31"/>
                    <a:pt x="52" y="31"/>
                  </a:cubicBezTo>
                  <a:moveTo>
                    <a:pt x="27" y="31"/>
                  </a:moveTo>
                  <a:cubicBezTo>
                    <a:pt x="26" y="31"/>
                    <a:pt x="25" y="31"/>
                    <a:pt x="25" y="31"/>
                  </a:cubicBezTo>
                  <a:cubicBezTo>
                    <a:pt x="25" y="30"/>
                    <a:pt x="25" y="30"/>
                    <a:pt x="25" y="30"/>
                  </a:cubicBezTo>
                  <a:cubicBezTo>
                    <a:pt x="26" y="30"/>
                    <a:pt x="26" y="30"/>
                    <a:pt x="27" y="30"/>
                  </a:cubicBezTo>
                  <a:cubicBezTo>
                    <a:pt x="27" y="31"/>
                    <a:pt x="27" y="31"/>
                    <a:pt x="27" y="31"/>
                  </a:cubicBezTo>
                  <a:moveTo>
                    <a:pt x="56" y="31"/>
                  </a:moveTo>
                  <a:cubicBezTo>
                    <a:pt x="56" y="30"/>
                    <a:pt x="56" y="30"/>
                    <a:pt x="56" y="30"/>
                  </a:cubicBezTo>
                  <a:cubicBezTo>
                    <a:pt x="56" y="30"/>
                    <a:pt x="57" y="30"/>
                    <a:pt x="57" y="30"/>
                  </a:cubicBezTo>
                  <a:cubicBezTo>
                    <a:pt x="58" y="30"/>
                    <a:pt x="58" y="30"/>
                    <a:pt x="58" y="30"/>
                  </a:cubicBezTo>
                  <a:cubicBezTo>
                    <a:pt x="57" y="30"/>
                    <a:pt x="56" y="30"/>
                    <a:pt x="56" y="31"/>
                  </a:cubicBezTo>
                  <a:moveTo>
                    <a:pt x="23" y="30"/>
                  </a:moveTo>
                  <a:cubicBezTo>
                    <a:pt x="22" y="30"/>
                    <a:pt x="22" y="30"/>
                    <a:pt x="21" y="30"/>
                  </a:cubicBezTo>
                  <a:cubicBezTo>
                    <a:pt x="21" y="29"/>
                    <a:pt x="21" y="29"/>
                    <a:pt x="21" y="29"/>
                  </a:cubicBezTo>
                  <a:cubicBezTo>
                    <a:pt x="22" y="29"/>
                    <a:pt x="22" y="30"/>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30"/>
                    <a:pt x="60" y="30"/>
                    <a:pt x="59" y="30"/>
                  </a:cubicBezTo>
                  <a:moveTo>
                    <a:pt x="19" y="29"/>
                  </a:moveTo>
                  <a:cubicBezTo>
                    <a:pt x="19" y="29"/>
                    <a:pt x="18" y="29"/>
                    <a:pt x="17" y="29"/>
                  </a:cubicBezTo>
                  <a:cubicBezTo>
                    <a:pt x="17" y="28"/>
                    <a:pt x="17" y="28"/>
                    <a:pt x="17" y="28"/>
                  </a:cubicBezTo>
                  <a:cubicBezTo>
                    <a:pt x="18" y="29"/>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7"/>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6"/>
                  </a:moveTo>
                  <a:cubicBezTo>
                    <a:pt x="8" y="25"/>
                    <a:pt x="7" y="25"/>
                    <a:pt x="7" y="25"/>
                  </a:cubicBezTo>
                  <a:cubicBezTo>
                    <a:pt x="7" y="24"/>
                    <a:pt x="7" y="24"/>
                    <a:pt x="7" y="24"/>
                  </a:cubicBezTo>
                  <a:cubicBezTo>
                    <a:pt x="7" y="24"/>
                    <a:pt x="8" y="25"/>
                    <a:pt x="9" y="25"/>
                  </a:cubicBezTo>
                  <a:cubicBezTo>
                    <a:pt x="8" y="26"/>
                    <a:pt x="8" y="26"/>
                    <a:pt x="8" y="26"/>
                  </a:cubicBezTo>
                  <a:moveTo>
                    <a:pt x="74" y="25"/>
                  </a:moveTo>
                  <a:cubicBezTo>
                    <a:pt x="74" y="24"/>
                    <a:pt x="74" y="24"/>
                    <a:pt x="74" y="24"/>
                  </a:cubicBezTo>
                  <a:cubicBezTo>
                    <a:pt x="74" y="24"/>
                    <a:pt x="75" y="24"/>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2"/>
                    <a:pt x="78" y="22"/>
                    <a:pt x="77" y="22"/>
                  </a:cubicBezTo>
                  <a:moveTo>
                    <a:pt x="2" y="21"/>
                  </a:moveTo>
                  <a:cubicBezTo>
                    <a:pt x="2" y="21"/>
                    <a:pt x="1"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7"/>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3"/>
                    <a:pt x="2" y="13"/>
                    <a:pt x="2" y="13"/>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7"/>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5"/>
                    <a:pt x="14" y="5"/>
                    <a:pt x="14" y="5"/>
                  </a:cubicBezTo>
                  <a:cubicBezTo>
                    <a:pt x="13" y="5"/>
                    <a:pt x="13" y="5"/>
                    <a:pt x="12" y="5"/>
                  </a:cubicBezTo>
                  <a:moveTo>
                    <a:pt x="67" y="5"/>
                  </a:moveTo>
                  <a:cubicBezTo>
                    <a:pt x="66" y="4"/>
                    <a:pt x="66" y="4"/>
                    <a:pt x="65" y="4"/>
                  </a:cubicBezTo>
                  <a:cubicBezTo>
                    <a:pt x="65" y="3"/>
                    <a:pt x="65" y="3"/>
                    <a:pt x="65" y="3"/>
                  </a:cubicBezTo>
                  <a:cubicBezTo>
                    <a:pt x="66" y="4"/>
                    <a:pt x="66" y="4"/>
                    <a:pt x="67" y="4"/>
                  </a:cubicBezTo>
                  <a:cubicBezTo>
                    <a:pt x="67" y="5"/>
                    <a:pt x="67" y="5"/>
                    <a:pt x="67" y="5"/>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3"/>
                    <a:pt x="63" y="3"/>
                    <a:pt x="63" y="3"/>
                  </a:cubicBezTo>
                  <a:cubicBezTo>
                    <a:pt x="63" y="3"/>
                    <a:pt x="63" y="3"/>
                    <a:pt x="63" y="3"/>
                  </a:cubicBezTo>
                  <a:moveTo>
                    <a:pt x="19" y="3"/>
                  </a:moveTo>
                  <a:cubicBezTo>
                    <a:pt x="19" y="2"/>
                    <a:pt x="19" y="2"/>
                    <a:pt x="19" y="2"/>
                  </a:cubicBezTo>
                  <a:cubicBezTo>
                    <a:pt x="20" y="2"/>
                    <a:pt x="20" y="2"/>
                    <a:pt x="21" y="2"/>
                  </a:cubicBezTo>
                  <a:cubicBezTo>
                    <a:pt x="21" y="3"/>
                    <a:pt x="21" y="3"/>
                    <a:pt x="21" y="3"/>
                  </a:cubicBezTo>
                  <a:cubicBezTo>
                    <a:pt x="21" y="3"/>
                    <a:pt x="20" y="3"/>
                    <a:pt x="19" y="3"/>
                  </a:cubicBezTo>
                  <a:moveTo>
                    <a:pt x="59" y="3"/>
                  </a:moveTo>
                  <a:cubicBezTo>
                    <a:pt x="59" y="2"/>
                    <a:pt x="58" y="2"/>
                    <a:pt x="58" y="2"/>
                  </a:cubicBezTo>
                  <a:cubicBezTo>
                    <a:pt x="58" y="2"/>
                    <a:pt x="58" y="2"/>
                    <a:pt x="58" y="2"/>
                  </a:cubicBezTo>
                  <a:cubicBezTo>
                    <a:pt x="58" y="2"/>
                    <a:pt x="59" y="2"/>
                    <a:pt x="60" y="2"/>
                  </a:cubicBezTo>
                  <a:cubicBezTo>
                    <a:pt x="59" y="3"/>
                    <a:pt x="59" y="3"/>
                    <a:pt x="59" y="3"/>
                  </a:cubicBezTo>
                  <a:moveTo>
                    <a:pt x="23" y="2"/>
                  </a:moveTo>
                  <a:cubicBezTo>
                    <a:pt x="23" y="2"/>
                    <a:pt x="23" y="2"/>
                    <a:pt x="23" y="2"/>
                  </a:cubicBezTo>
                  <a:cubicBezTo>
                    <a:pt x="24" y="1"/>
                    <a:pt x="24" y="1"/>
                    <a:pt x="25" y="1"/>
                  </a:cubicBezTo>
                  <a:cubicBezTo>
                    <a:pt x="25" y="2"/>
                    <a:pt x="25" y="2"/>
                    <a:pt x="25" y="2"/>
                  </a:cubicBezTo>
                  <a:cubicBezTo>
                    <a:pt x="24" y="2"/>
                    <a:pt x="24" y="2"/>
                    <a:pt x="23" y="2"/>
                  </a:cubicBezTo>
                  <a:moveTo>
                    <a:pt x="56" y="2"/>
                  </a:moveTo>
                  <a:cubicBezTo>
                    <a:pt x="55" y="2"/>
                    <a:pt x="54" y="2"/>
                    <a:pt x="54" y="2"/>
                  </a:cubicBezTo>
                  <a:cubicBezTo>
                    <a:pt x="54" y="1"/>
                    <a:pt x="54" y="1"/>
                    <a:pt x="54" y="1"/>
                  </a:cubicBezTo>
                  <a:cubicBezTo>
                    <a:pt x="54" y="1"/>
                    <a:pt x="55" y="1"/>
                    <a:pt x="56" y="1"/>
                  </a:cubicBezTo>
                  <a:cubicBezTo>
                    <a:pt x="56" y="2"/>
                    <a:pt x="56" y="2"/>
                    <a:pt x="56" y="2"/>
                  </a:cubicBezTo>
                  <a:moveTo>
                    <a:pt x="27" y="2"/>
                  </a:moveTo>
                  <a:cubicBezTo>
                    <a:pt x="27" y="1"/>
                    <a:pt x="27" y="1"/>
                    <a:pt x="27" y="1"/>
                  </a:cubicBezTo>
                  <a:cubicBezTo>
                    <a:pt x="27" y="1"/>
                    <a:pt x="28" y="1"/>
                    <a:pt x="29" y="1"/>
                  </a:cubicBezTo>
                  <a:cubicBezTo>
                    <a:pt x="29" y="1"/>
                    <a:pt x="29" y="1"/>
                    <a:pt x="29" y="1"/>
                  </a:cubicBezTo>
                  <a:cubicBezTo>
                    <a:pt x="28" y="1"/>
                    <a:pt x="28" y="1"/>
                    <a:pt x="27" y="2"/>
                  </a:cubicBezTo>
                  <a:moveTo>
                    <a:pt x="52" y="1"/>
                  </a:moveTo>
                  <a:cubicBezTo>
                    <a:pt x="51" y="1"/>
                    <a:pt x="51" y="1"/>
                    <a:pt x="50" y="1"/>
                  </a:cubicBezTo>
                  <a:cubicBezTo>
                    <a:pt x="50" y="1"/>
                    <a:pt x="50" y="1"/>
                    <a:pt x="50" y="1"/>
                  </a:cubicBezTo>
                  <a:cubicBezTo>
                    <a:pt x="51" y="1"/>
                    <a:pt x="51" y="1"/>
                    <a:pt x="52" y="1"/>
                  </a:cubicBezTo>
                  <a:cubicBezTo>
                    <a:pt x="52" y="1"/>
                    <a:pt x="52" y="1"/>
                    <a:pt x="52" y="1"/>
                  </a:cubicBezTo>
                  <a:moveTo>
                    <a:pt x="31" y="1"/>
                  </a:moveTo>
                  <a:cubicBezTo>
                    <a:pt x="31" y="1"/>
                    <a:pt x="31" y="1"/>
                    <a:pt x="31" y="1"/>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293"/>
            <p:cNvSpPr>
              <a:spLocks/>
            </p:cNvSpPr>
            <p:nvPr/>
          </p:nvSpPr>
          <p:spPr bwMode="auto">
            <a:xfrm>
              <a:off x="14698200" y="6917239"/>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1"/>
                    <a:pt x="6" y="21"/>
                    <a:pt x="6" y="21"/>
                  </a:cubicBezTo>
                  <a:cubicBezTo>
                    <a:pt x="0" y="21"/>
                    <a:pt x="0" y="21"/>
                    <a:pt x="0" y="21"/>
                  </a:cubicBezTo>
                  <a:cubicBezTo>
                    <a:pt x="0" y="13"/>
                    <a:pt x="0" y="13"/>
                    <a:pt x="0" y="13"/>
                  </a:cubicBezTo>
                  <a:cubicBezTo>
                    <a:pt x="7" y="13"/>
                    <a:pt x="7" y="13"/>
                    <a:pt x="7" y="13"/>
                  </a:cubicBezTo>
                  <a:cubicBezTo>
                    <a:pt x="7" y="16"/>
                    <a:pt x="10" y="16"/>
                    <a:pt x="11" y="16"/>
                  </a:cubicBezTo>
                  <a:cubicBezTo>
                    <a:pt x="12" y="16"/>
                    <a:pt x="14" y="16"/>
                    <a:pt x="14" y="15"/>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94"/>
            <p:cNvSpPr>
              <a:spLocks/>
            </p:cNvSpPr>
            <p:nvPr/>
          </p:nvSpPr>
          <p:spPr bwMode="auto">
            <a:xfrm>
              <a:off x="13938188" y="7220578"/>
              <a:ext cx="1920030" cy="560009"/>
            </a:xfrm>
            <a:custGeom>
              <a:avLst/>
              <a:gdLst>
                <a:gd name="T0" fmla="*/ 88 w 96"/>
                <a:gd name="T1" fmla="*/ 9 h 28"/>
                <a:gd name="T2" fmla="*/ 79 w 96"/>
                <a:gd name="T3" fmla="*/ 13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3"/>
                  </a:cubicBezTo>
                  <a:cubicBezTo>
                    <a:pt x="76" y="13"/>
                    <a:pt x="73" y="14"/>
                    <a:pt x="70" y="15"/>
                  </a:cubicBezTo>
                  <a:cubicBezTo>
                    <a:pt x="67" y="16"/>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295"/>
            <p:cNvSpPr>
              <a:spLocks noChangeArrowheads="1"/>
            </p:cNvSpPr>
            <p:nvPr/>
          </p:nvSpPr>
          <p:spPr bwMode="auto">
            <a:xfrm>
              <a:off x="13938188" y="6517232"/>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Oval 296"/>
            <p:cNvSpPr>
              <a:spLocks noChangeArrowheads="1"/>
            </p:cNvSpPr>
            <p:nvPr/>
          </p:nvSpPr>
          <p:spPr bwMode="auto">
            <a:xfrm>
              <a:off x="14098190" y="657723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97"/>
            <p:cNvSpPr>
              <a:spLocks noEditPoints="1"/>
            </p:cNvSpPr>
            <p:nvPr/>
          </p:nvSpPr>
          <p:spPr bwMode="auto">
            <a:xfrm>
              <a:off x="14098190" y="6577233"/>
              <a:ext cx="1620026" cy="643345"/>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5 h 32"/>
                <a:gd name="T44" fmla="*/ 8 w 81"/>
                <a:gd name="T45" fmla="*/ 25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1"/>
                    <a:pt x="46" y="31"/>
                    <a:pt x="46" y="31"/>
                  </a:cubicBezTo>
                  <a:cubicBezTo>
                    <a:pt x="45" y="32"/>
                    <a:pt x="45" y="32"/>
                    <a:pt x="44" y="32"/>
                  </a:cubicBezTo>
                  <a:moveTo>
                    <a:pt x="34" y="31"/>
                  </a:moveTo>
                  <a:cubicBezTo>
                    <a:pt x="34" y="31"/>
                    <a:pt x="33" y="31"/>
                    <a:pt x="33" y="31"/>
                  </a:cubicBezTo>
                  <a:cubicBezTo>
                    <a:pt x="33" y="31"/>
                    <a:pt x="33" y="31"/>
                    <a:pt x="33" y="31"/>
                  </a:cubicBezTo>
                  <a:cubicBezTo>
                    <a:pt x="33" y="31"/>
                    <a:pt x="34" y="31"/>
                    <a:pt x="34" y="31"/>
                  </a:cubicBezTo>
                  <a:cubicBezTo>
                    <a:pt x="34" y="31"/>
                    <a:pt x="34" y="31"/>
                    <a:pt x="34" y="31"/>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0"/>
                    <a:pt x="30" y="31"/>
                    <a:pt x="31" y="31"/>
                  </a:cubicBezTo>
                  <a:cubicBezTo>
                    <a:pt x="31" y="31"/>
                    <a:pt x="31" y="31"/>
                    <a:pt x="31" y="31"/>
                  </a:cubicBezTo>
                  <a:moveTo>
                    <a:pt x="52" y="31"/>
                  </a:moveTo>
                  <a:cubicBezTo>
                    <a:pt x="52" y="30"/>
                    <a:pt x="52" y="30"/>
                    <a:pt x="52" y="30"/>
                  </a:cubicBezTo>
                  <a:cubicBezTo>
                    <a:pt x="52" y="30"/>
                    <a:pt x="53" y="30"/>
                    <a:pt x="54" y="30"/>
                  </a:cubicBezTo>
                  <a:cubicBezTo>
                    <a:pt x="54" y="31"/>
                    <a:pt x="54" y="31"/>
                    <a:pt x="54" y="31"/>
                  </a:cubicBezTo>
                  <a:cubicBezTo>
                    <a:pt x="53" y="31"/>
                    <a:pt x="52" y="31"/>
                    <a:pt x="52" y="31"/>
                  </a:cubicBezTo>
                  <a:moveTo>
                    <a:pt x="27" y="31"/>
                  </a:moveTo>
                  <a:cubicBezTo>
                    <a:pt x="26" y="31"/>
                    <a:pt x="25" y="31"/>
                    <a:pt x="25" y="30"/>
                  </a:cubicBezTo>
                  <a:cubicBezTo>
                    <a:pt x="25" y="30"/>
                    <a:pt x="25" y="30"/>
                    <a:pt x="25" y="30"/>
                  </a:cubicBezTo>
                  <a:cubicBezTo>
                    <a:pt x="26" y="30"/>
                    <a:pt x="26" y="30"/>
                    <a:pt x="27" y="30"/>
                  </a:cubicBezTo>
                  <a:cubicBezTo>
                    <a:pt x="27" y="31"/>
                    <a:pt x="27" y="31"/>
                    <a:pt x="27" y="31"/>
                  </a:cubicBezTo>
                  <a:moveTo>
                    <a:pt x="56" y="30"/>
                  </a:moveTo>
                  <a:cubicBezTo>
                    <a:pt x="56" y="30"/>
                    <a:pt x="56" y="30"/>
                    <a:pt x="56" y="30"/>
                  </a:cubicBezTo>
                  <a:cubicBezTo>
                    <a:pt x="56" y="30"/>
                    <a:pt x="57" y="30"/>
                    <a:pt x="57" y="30"/>
                  </a:cubicBezTo>
                  <a:cubicBezTo>
                    <a:pt x="58" y="30"/>
                    <a:pt x="58" y="30"/>
                    <a:pt x="58" y="30"/>
                  </a:cubicBezTo>
                  <a:cubicBezTo>
                    <a:pt x="57" y="30"/>
                    <a:pt x="56" y="30"/>
                    <a:pt x="56" y="30"/>
                  </a:cubicBezTo>
                  <a:moveTo>
                    <a:pt x="23" y="30"/>
                  </a:moveTo>
                  <a:cubicBezTo>
                    <a:pt x="22" y="30"/>
                    <a:pt x="22" y="30"/>
                    <a:pt x="21" y="30"/>
                  </a:cubicBezTo>
                  <a:cubicBezTo>
                    <a:pt x="21" y="29"/>
                    <a:pt x="21" y="29"/>
                    <a:pt x="21" y="29"/>
                  </a:cubicBezTo>
                  <a:cubicBezTo>
                    <a:pt x="22" y="29"/>
                    <a:pt x="22" y="29"/>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29"/>
                    <a:pt x="60" y="30"/>
                    <a:pt x="59" y="30"/>
                  </a:cubicBezTo>
                  <a:moveTo>
                    <a:pt x="19" y="29"/>
                  </a:moveTo>
                  <a:cubicBezTo>
                    <a:pt x="19" y="29"/>
                    <a:pt x="18" y="29"/>
                    <a:pt x="17" y="29"/>
                  </a:cubicBezTo>
                  <a:cubicBezTo>
                    <a:pt x="17" y="28"/>
                    <a:pt x="17" y="28"/>
                    <a:pt x="17" y="28"/>
                  </a:cubicBezTo>
                  <a:cubicBezTo>
                    <a:pt x="18" y="28"/>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6"/>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5"/>
                  </a:moveTo>
                  <a:cubicBezTo>
                    <a:pt x="8" y="25"/>
                    <a:pt x="7" y="25"/>
                    <a:pt x="7" y="25"/>
                  </a:cubicBezTo>
                  <a:cubicBezTo>
                    <a:pt x="7" y="24"/>
                    <a:pt x="7" y="24"/>
                    <a:pt x="7" y="24"/>
                  </a:cubicBezTo>
                  <a:cubicBezTo>
                    <a:pt x="7" y="24"/>
                    <a:pt x="8" y="25"/>
                    <a:pt x="9" y="25"/>
                  </a:cubicBezTo>
                  <a:cubicBezTo>
                    <a:pt x="8" y="25"/>
                    <a:pt x="8" y="25"/>
                    <a:pt x="8" y="25"/>
                  </a:cubicBezTo>
                  <a:moveTo>
                    <a:pt x="74" y="25"/>
                  </a:moveTo>
                  <a:cubicBezTo>
                    <a:pt x="74" y="24"/>
                    <a:pt x="74" y="24"/>
                    <a:pt x="74" y="24"/>
                  </a:cubicBezTo>
                  <a:cubicBezTo>
                    <a:pt x="74" y="24"/>
                    <a:pt x="75" y="23"/>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1"/>
                    <a:pt x="78" y="22"/>
                    <a:pt x="77" y="22"/>
                  </a:cubicBezTo>
                  <a:moveTo>
                    <a:pt x="2" y="21"/>
                  </a:moveTo>
                  <a:cubicBezTo>
                    <a:pt x="2" y="20"/>
                    <a:pt x="1" y="20"/>
                    <a:pt x="1" y="19"/>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6"/>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2"/>
                    <a:pt x="2" y="12"/>
                    <a:pt x="2" y="12"/>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6"/>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4"/>
                    <a:pt x="14" y="4"/>
                    <a:pt x="14" y="4"/>
                  </a:cubicBezTo>
                  <a:cubicBezTo>
                    <a:pt x="13" y="5"/>
                    <a:pt x="13" y="5"/>
                    <a:pt x="12" y="5"/>
                  </a:cubicBezTo>
                  <a:moveTo>
                    <a:pt x="67" y="4"/>
                  </a:moveTo>
                  <a:cubicBezTo>
                    <a:pt x="66" y="4"/>
                    <a:pt x="66" y="4"/>
                    <a:pt x="65" y="4"/>
                  </a:cubicBezTo>
                  <a:cubicBezTo>
                    <a:pt x="65" y="3"/>
                    <a:pt x="65" y="3"/>
                    <a:pt x="65" y="3"/>
                  </a:cubicBezTo>
                  <a:cubicBezTo>
                    <a:pt x="66" y="4"/>
                    <a:pt x="66" y="4"/>
                    <a:pt x="67" y="4"/>
                  </a:cubicBezTo>
                  <a:cubicBezTo>
                    <a:pt x="67" y="4"/>
                    <a:pt x="67" y="4"/>
                    <a:pt x="67" y="4"/>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2"/>
                    <a:pt x="63" y="3"/>
                    <a:pt x="63" y="3"/>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1" y="3"/>
                    <a:pt x="20" y="3"/>
                    <a:pt x="19" y="3"/>
                  </a:cubicBezTo>
                  <a:moveTo>
                    <a:pt x="59" y="2"/>
                  </a:moveTo>
                  <a:cubicBezTo>
                    <a:pt x="59" y="2"/>
                    <a:pt x="58" y="2"/>
                    <a:pt x="58" y="2"/>
                  </a:cubicBezTo>
                  <a:cubicBezTo>
                    <a:pt x="58" y="2"/>
                    <a:pt x="58" y="2"/>
                    <a:pt x="58" y="2"/>
                  </a:cubicBezTo>
                  <a:cubicBezTo>
                    <a:pt x="58" y="2"/>
                    <a:pt x="59" y="2"/>
                    <a:pt x="60" y="2"/>
                  </a:cubicBezTo>
                  <a:cubicBezTo>
                    <a:pt x="59" y="2"/>
                    <a:pt x="59" y="2"/>
                    <a:pt x="59" y="2"/>
                  </a:cubicBezTo>
                  <a:moveTo>
                    <a:pt x="23" y="2"/>
                  </a:moveTo>
                  <a:cubicBezTo>
                    <a:pt x="23" y="1"/>
                    <a:pt x="23" y="1"/>
                    <a:pt x="23" y="1"/>
                  </a:cubicBezTo>
                  <a:cubicBezTo>
                    <a:pt x="24" y="1"/>
                    <a:pt x="24" y="1"/>
                    <a:pt x="25" y="1"/>
                  </a:cubicBezTo>
                  <a:cubicBezTo>
                    <a:pt x="25" y="2"/>
                    <a:pt x="25" y="2"/>
                    <a:pt x="25" y="2"/>
                  </a:cubicBezTo>
                  <a:cubicBezTo>
                    <a:pt x="24" y="2"/>
                    <a:pt x="24" y="2"/>
                    <a:pt x="23" y="2"/>
                  </a:cubicBezTo>
                  <a:moveTo>
                    <a:pt x="56" y="2"/>
                  </a:moveTo>
                  <a:cubicBezTo>
                    <a:pt x="55" y="2"/>
                    <a:pt x="54" y="2"/>
                    <a:pt x="54" y="1"/>
                  </a:cubicBezTo>
                  <a:cubicBezTo>
                    <a:pt x="54" y="1"/>
                    <a:pt x="54" y="1"/>
                    <a:pt x="54" y="1"/>
                  </a:cubicBezTo>
                  <a:cubicBezTo>
                    <a:pt x="54" y="1"/>
                    <a:pt x="55" y="1"/>
                    <a:pt x="56" y="1"/>
                  </a:cubicBezTo>
                  <a:cubicBezTo>
                    <a:pt x="56" y="2"/>
                    <a:pt x="56" y="2"/>
                    <a:pt x="56" y="2"/>
                  </a:cubicBezTo>
                  <a:moveTo>
                    <a:pt x="27" y="1"/>
                  </a:moveTo>
                  <a:cubicBezTo>
                    <a:pt x="27" y="1"/>
                    <a:pt x="27" y="1"/>
                    <a:pt x="27" y="1"/>
                  </a:cubicBezTo>
                  <a:cubicBezTo>
                    <a:pt x="27" y="1"/>
                    <a:pt x="28" y="1"/>
                    <a:pt x="29" y="1"/>
                  </a:cubicBezTo>
                  <a:cubicBezTo>
                    <a:pt x="29" y="1"/>
                    <a:pt x="29" y="1"/>
                    <a:pt x="29" y="1"/>
                  </a:cubicBezTo>
                  <a:cubicBezTo>
                    <a:pt x="28" y="1"/>
                    <a:pt x="28" y="1"/>
                    <a:pt x="27" y="1"/>
                  </a:cubicBezTo>
                  <a:moveTo>
                    <a:pt x="52" y="1"/>
                  </a:moveTo>
                  <a:cubicBezTo>
                    <a:pt x="51" y="1"/>
                    <a:pt x="51" y="1"/>
                    <a:pt x="50" y="1"/>
                  </a:cubicBezTo>
                  <a:cubicBezTo>
                    <a:pt x="50" y="0"/>
                    <a:pt x="50" y="0"/>
                    <a:pt x="50" y="0"/>
                  </a:cubicBezTo>
                  <a:cubicBezTo>
                    <a:pt x="51" y="0"/>
                    <a:pt x="51" y="1"/>
                    <a:pt x="52" y="1"/>
                  </a:cubicBezTo>
                  <a:cubicBezTo>
                    <a:pt x="52" y="1"/>
                    <a:pt x="52" y="1"/>
                    <a:pt x="52" y="1"/>
                  </a:cubicBezTo>
                  <a:moveTo>
                    <a:pt x="31" y="1"/>
                  </a:moveTo>
                  <a:cubicBezTo>
                    <a:pt x="31" y="0"/>
                    <a:pt x="31" y="0"/>
                    <a:pt x="31" y="0"/>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98"/>
            <p:cNvSpPr>
              <a:spLocks/>
            </p:cNvSpPr>
            <p:nvPr/>
          </p:nvSpPr>
          <p:spPr bwMode="auto">
            <a:xfrm>
              <a:off x="14698200" y="6657234"/>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0 h 23"/>
                <a:gd name="T22" fmla="*/ 0 w 24"/>
                <a:gd name="T23" fmla="*/ 20 h 23"/>
                <a:gd name="T24" fmla="*/ 0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0"/>
                    <a:pt x="6" y="20"/>
                    <a:pt x="6" y="20"/>
                  </a:cubicBezTo>
                  <a:cubicBezTo>
                    <a:pt x="0" y="20"/>
                    <a:pt x="0" y="20"/>
                    <a:pt x="0" y="20"/>
                  </a:cubicBezTo>
                  <a:cubicBezTo>
                    <a:pt x="0" y="13"/>
                    <a:pt x="0" y="13"/>
                    <a:pt x="0" y="13"/>
                  </a:cubicBezTo>
                  <a:cubicBezTo>
                    <a:pt x="7" y="13"/>
                    <a:pt x="7" y="13"/>
                    <a:pt x="7" y="13"/>
                  </a:cubicBezTo>
                  <a:cubicBezTo>
                    <a:pt x="7" y="15"/>
                    <a:pt x="10" y="16"/>
                    <a:pt x="11" y="16"/>
                  </a:cubicBezTo>
                  <a:cubicBezTo>
                    <a:pt x="12" y="16"/>
                    <a:pt x="14" y="16"/>
                    <a:pt x="14" y="14"/>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99"/>
            <p:cNvSpPr>
              <a:spLocks/>
            </p:cNvSpPr>
            <p:nvPr/>
          </p:nvSpPr>
          <p:spPr bwMode="auto">
            <a:xfrm>
              <a:off x="13938188" y="6957239"/>
              <a:ext cx="1920030" cy="563343"/>
            </a:xfrm>
            <a:custGeom>
              <a:avLst/>
              <a:gdLst>
                <a:gd name="T0" fmla="*/ 88 w 96"/>
                <a:gd name="T1" fmla="*/ 9 h 28"/>
                <a:gd name="T2" fmla="*/ 79 w 96"/>
                <a:gd name="T3" fmla="*/ 12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2"/>
                  </a:cubicBezTo>
                  <a:cubicBezTo>
                    <a:pt x="76" y="13"/>
                    <a:pt x="73" y="14"/>
                    <a:pt x="70" y="15"/>
                  </a:cubicBezTo>
                  <a:cubicBezTo>
                    <a:pt x="67" y="15"/>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5"/>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300"/>
            <p:cNvSpPr>
              <a:spLocks noChangeArrowheads="1"/>
            </p:cNvSpPr>
            <p:nvPr/>
          </p:nvSpPr>
          <p:spPr bwMode="auto">
            <a:xfrm>
              <a:off x="13938188" y="6257228"/>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302"/>
            <p:cNvSpPr>
              <a:spLocks/>
            </p:cNvSpPr>
            <p:nvPr/>
          </p:nvSpPr>
          <p:spPr bwMode="auto">
            <a:xfrm>
              <a:off x="13938188" y="6677235"/>
              <a:ext cx="1920030" cy="583344"/>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1"/>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303"/>
            <p:cNvSpPr>
              <a:spLocks noEditPoints="1"/>
            </p:cNvSpPr>
            <p:nvPr/>
          </p:nvSpPr>
          <p:spPr bwMode="auto">
            <a:xfrm>
              <a:off x="14098190" y="6317229"/>
              <a:ext cx="1600025" cy="663345"/>
            </a:xfrm>
            <a:custGeom>
              <a:avLst/>
              <a:gdLst>
                <a:gd name="T0" fmla="*/ 40 w 80"/>
                <a:gd name="T1" fmla="*/ 33 h 33"/>
                <a:gd name="T2" fmla="*/ 40 w 80"/>
                <a:gd name="T3" fmla="*/ 33 h 33"/>
                <a:gd name="T4" fmla="*/ 0 w 80"/>
                <a:gd name="T5" fmla="*/ 16 h 33"/>
                <a:gd name="T6" fmla="*/ 40 w 80"/>
                <a:gd name="T7" fmla="*/ 0 h 33"/>
                <a:gd name="T8" fmla="*/ 80 w 80"/>
                <a:gd name="T9" fmla="*/ 16 h 33"/>
                <a:gd name="T10" fmla="*/ 40 w 80"/>
                <a:gd name="T11" fmla="*/ 33 h 33"/>
                <a:gd name="T12" fmla="*/ 40 w 80"/>
                <a:gd name="T13" fmla="*/ 4 h 33"/>
                <a:gd name="T14" fmla="*/ 5 w 80"/>
                <a:gd name="T15" fmla="*/ 16 h 33"/>
                <a:gd name="T16" fmla="*/ 40 w 80"/>
                <a:gd name="T17" fmla="*/ 28 h 33"/>
                <a:gd name="T18" fmla="*/ 76 w 80"/>
                <a:gd name="T19" fmla="*/ 16 h 33"/>
                <a:gd name="T20" fmla="*/ 40 w 80"/>
                <a:gd name="T21"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1" y="32"/>
                    <a:pt x="0" y="27"/>
                    <a:pt x="0" y="16"/>
                  </a:cubicBezTo>
                  <a:cubicBezTo>
                    <a:pt x="0" y="6"/>
                    <a:pt x="21" y="0"/>
                    <a:pt x="40" y="0"/>
                  </a:cubicBezTo>
                  <a:cubicBezTo>
                    <a:pt x="60" y="0"/>
                    <a:pt x="80" y="6"/>
                    <a:pt x="80" y="16"/>
                  </a:cubicBezTo>
                  <a:cubicBezTo>
                    <a:pt x="80" y="27"/>
                    <a:pt x="60" y="32"/>
                    <a:pt x="40" y="33"/>
                  </a:cubicBezTo>
                  <a:close/>
                  <a:moveTo>
                    <a:pt x="40" y="4"/>
                  </a:moveTo>
                  <a:cubicBezTo>
                    <a:pt x="19" y="5"/>
                    <a:pt x="5" y="11"/>
                    <a:pt x="5" y="16"/>
                  </a:cubicBezTo>
                  <a:cubicBezTo>
                    <a:pt x="5" y="22"/>
                    <a:pt x="19" y="28"/>
                    <a:pt x="40" y="28"/>
                  </a:cubicBezTo>
                  <a:cubicBezTo>
                    <a:pt x="61" y="28"/>
                    <a:pt x="76" y="22"/>
                    <a:pt x="76" y="16"/>
                  </a:cubicBezTo>
                  <a:cubicBezTo>
                    <a:pt x="76" y="11"/>
                    <a:pt x="61" y="5"/>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304"/>
            <p:cNvSpPr>
              <a:spLocks/>
            </p:cNvSpPr>
            <p:nvPr/>
          </p:nvSpPr>
          <p:spPr bwMode="auto">
            <a:xfrm>
              <a:off x="14638199" y="6497232"/>
              <a:ext cx="640010" cy="280004"/>
            </a:xfrm>
            <a:custGeom>
              <a:avLst/>
              <a:gdLst>
                <a:gd name="T0" fmla="*/ 28 w 32"/>
                <a:gd name="T1" fmla="*/ 7 h 14"/>
                <a:gd name="T2" fmla="*/ 22 w 32"/>
                <a:gd name="T3" fmla="*/ 5 h 14"/>
                <a:gd name="T4" fmla="*/ 23 w 32"/>
                <a:gd name="T5" fmla="*/ 4 h 14"/>
                <a:gd name="T6" fmla="*/ 25 w 32"/>
                <a:gd name="T7" fmla="*/ 3 h 14"/>
                <a:gd name="T8" fmla="*/ 24 w 32"/>
                <a:gd name="T9" fmla="*/ 3 h 14"/>
                <a:gd name="T10" fmla="*/ 23 w 32"/>
                <a:gd name="T11" fmla="*/ 2 h 14"/>
                <a:gd name="T12" fmla="*/ 22 w 32"/>
                <a:gd name="T13" fmla="*/ 3 h 14"/>
                <a:gd name="T14" fmla="*/ 20 w 32"/>
                <a:gd name="T15" fmla="*/ 4 h 14"/>
                <a:gd name="T16" fmla="*/ 22 w 32"/>
                <a:gd name="T17" fmla="*/ 6 h 14"/>
                <a:gd name="T18" fmla="*/ 23 w 32"/>
                <a:gd name="T19" fmla="*/ 9 h 14"/>
                <a:gd name="T20" fmla="*/ 22 w 32"/>
                <a:gd name="T21" fmla="*/ 10 h 14"/>
                <a:gd name="T22" fmla="*/ 19 w 32"/>
                <a:gd name="T23" fmla="*/ 12 h 14"/>
                <a:gd name="T24" fmla="*/ 12 w 32"/>
                <a:gd name="T25" fmla="*/ 14 h 14"/>
                <a:gd name="T26" fmla="*/ 5 w 32"/>
                <a:gd name="T27" fmla="*/ 13 h 14"/>
                <a:gd name="T28" fmla="*/ 2 w 32"/>
                <a:gd name="T29" fmla="*/ 14 h 14"/>
                <a:gd name="T30" fmla="*/ 0 w 32"/>
                <a:gd name="T31" fmla="*/ 12 h 14"/>
                <a:gd name="T32" fmla="*/ 2 w 32"/>
                <a:gd name="T33" fmla="*/ 11 h 14"/>
                <a:gd name="T34" fmla="*/ 0 w 32"/>
                <a:gd name="T35" fmla="*/ 8 h 14"/>
                <a:gd name="T36" fmla="*/ 4 w 32"/>
                <a:gd name="T37" fmla="*/ 5 h 14"/>
                <a:gd name="T38" fmla="*/ 6 w 32"/>
                <a:gd name="T39" fmla="*/ 5 h 14"/>
                <a:gd name="T40" fmla="*/ 11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2 w 32"/>
                <a:gd name="T59" fmla="*/ 2 h 14"/>
                <a:gd name="T60" fmla="*/ 15 w 32"/>
                <a:gd name="T61" fmla="*/ 1 h 14"/>
                <a:gd name="T62" fmla="*/ 20 w 32"/>
                <a:gd name="T63" fmla="*/ 0 h 14"/>
                <a:gd name="T64" fmla="*/ 26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8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8" y="7"/>
                  </a:moveTo>
                  <a:cubicBezTo>
                    <a:pt x="22" y="5"/>
                    <a:pt x="22" y="5"/>
                    <a:pt x="22" y="5"/>
                  </a:cubicBezTo>
                  <a:cubicBezTo>
                    <a:pt x="23" y="4"/>
                    <a:pt x="23" y="4"/>
                    <a:pt x="23" y="4"/>
                  </a:cubicBezTo>
                  <a:cubicBezTo>
                    <a:pt x="24" y="4"/>
                    <a:pt x="25" y="3"/>
                    <a:pt x="25" y="3"/>
                  </a:cubicBezTo>
                  <a:cubicBezTo>
                    <a:pt x="25" y="3"/>
                    <a:pt x="25" y="3"/>
                    <a:pt x="24" y="3"/>
                  </a:cubicBezTo>
                  <a:cubicBezTo>
                    <a:pt x="24" y="3"/>
                    <a:pt x="23" y="2"/>
                    <a:pt x="23" y="2"/>
                  </a:cubicBezTo>
                  <a:cubicBezTo>
                    <a:pt x="23" y="3"/>
                    <a:pt x="22" y="3"/>
                    <a:pt x="22" y="3"/>
                  </a:cubicBezTo>
                  <a:cubicBezTo>
                    <a:pt x="21" y="3"/>
                    <a:pt x="20" y="4"/>
                    <a:pt x="20" y="4"/>
                  </a:cubicBezTo>
                  <a:cubicBezTo>
                    <a:pt x="20" y="4"/>
                    <a:pt x="21" y="5"/>
                    <a:pt x="22" y="6"/>
                  </a:cubicBezTo>
                  <a:cubicBezTo>
                    <a:pt x="22" y="7"/>
                    <a:pt x="23" y="8"/>
                    <a:pt x="23" y="9"/>
                  </a:cubicBezTo>
                  <a:cubicBezTo>
                    <a:pt x="23" y="9"/>
                    <a:pt x="23" y="10"/>
                    <a:pt x="22" y="10"/>
                  </a:cubicBezTo>
                  <a:cubicBezTo>
                    <a:pt x="22" y="11"/>
                    <a:pt x="21" y="12"/>
                    <a:pt x="19" y="12"/>
                  </a:cubicBezTo>
                  <a:cubicBezTo>
                    <a:pt x="17" y="13"/>
                    <a:pt x="15" y="14"/>
                    <a:pt x="12" y="14"/>
                  </a:cubicBezTo>
                  <a:cubicBezTo>
                    <a:pt x="10" y="14"/>
                    <a:pt x="7" y="14"/>
                    <a:pt x="5" y="13"/>
                  </a:cubicBezTo>
                  <a:cubicBezTo>
                    <a:pt x="2" y="14"/>
                    <a:pt x="2" y="14"/>
                    <a:pt x="2" y="14"/>
                  </a:cubicBezTo>
                  <a:cubicBezTo>
                    <a:pt x="0" y="12"/>
                    <a:pt x="0" y="12"/>
                    <a:pt x="0" y="12"/>
                  </a:cubicBezTo>
                  <a:cubicBezTo>
                    <a:pt x="2" y="11"/>
                    <a:pt x="2" y="11"/>
                    <a:pt x="2" y="11"/>
                  </a:cubicBezTo>
                  <a:cubicBezTo>
                    <a:pt x="1" y="10"/>
                    <a:pt x="0" y="9"/>
                    <a:pt x="0" y="8"/>
                  </a:cubicBezTo>
                  <a:cubicBezTo>
                    <a:pt x="0" y="7"/>
                    <a:pt x="2" y="6"/>
                    <a:pt x="4" y="5"/>
                  </a:cubicBezTo>
                  <a:cubicBezTo>
                    <a:pt x="6" y="5"/>
                    <a:pt x="6" y="5"/>
                    <a:pt x="6" y="5"/>
                  </a:cubicBezTo>
                  <a:cubicBezTo>
                    <a:pt x="11" y="7"/>
                    <a:pt x="11" y="7"/>
                    <a:pt x="11" y="7"/>
                  </a:cubicBezTo>
                  <a:cubicBezTo>
                    <a:pt x="10" y="8"/>
                    <a:pt x="10" y="8"/>
                    <a:pt x="10" y="8"/>
                  </a:cubicBezTo>
                  <a:cubicBezTo>
                    <a:pt x="8" y="9"/>
                    <a:pt x="7" y="9"/>
                    <a:pt x="7" y="9"/>
                  </a:cubicBezTo>
                  <a:cubicBezTo>
                    <a:pt x="7" y="10"/>
                    <a:pt x="7" y="10"/>
                    <a:pt x="7" y="10"/>
                  </a:cubicBezTo>
                  <a:cubicBezTo>
                    <a:pt x="8" y="10"/>
                    <a:pt x="8" y="10"/>
                    <a:pt x="9" y="10"/>
                  </a:cubicBezTo>
                  <a:cubicBezTo>
                    <a:pt x="9" y="10"/>
                    <a:pt x="10" y="10"/>
                    <a:pt x="10" y="10"/>
                  </a:cubicBezTo>
                  <a:cubicBezTo>
                    <a:pt x="12" y="9"/>
                    <a:pt x="13" y="9"/>
                    <a:pt x="13" y="8"/>
                  </a:cubicBezTo>
                  <a:cubicBezTo>
                    <a:pt x="13" y="8"/>
                    <a:pt x="13" y="8"/>
                    <a:pt x="13" y="7"/>
                  </a:cubicBezTo>
                  <a:cubicBezTo>
                    <a:pt x="12" y="5"/>
                    <a:pt x="12" y="4"/>
                    <a:pt x="12" y="4"/>
                  </a:cubicBezTo>
                  <a:cubicBezTo>
                    <a:pt x="12" y="3"/>
                    <a:pt x="12" y="3"/>
                    <a:pt x="12" y="2"/>
                  </a:cubicBezTo>
                  <a:cubicBezTo>
                    <a:pt x="13" y="2"/>
                    <a:pt x="14" y="1"/>
                    <a:pt x="15" y="1"/>
                  </a:cubicBezTo>
                  <a:cubicBezTo>
                    <a:pt x="16" y="0"/>
                    <a:pt x="18" y="0"/>
                    <a:pt x="20" y="0"/>
                  </a:cubicBezTo>
                  <a:cubicBezTo>
                    <a:pt x="22" y="0"/>
                    <a:pt x="24" y="0"/>
                    <a:pt x="26"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29" y="7"/>
                    <a:pt x="29" y="7"/>
                    <a:pt x="28"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305"/>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306"/>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Oval 307"/>
            <p:cNvSpPr>
              <a:spLocks noChangeArrowheads="1"/>
            </p:cNvSpPr>
            <p:nvPr/>
          </p:nvSpPr>
          <p:spPr bwMode="auto">
            <a:xfrm>
              <a:off x="11898156"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Oval 308"/>
            <p:cNvSpPr>
              <a:spLocks noChangeArrowheads="1"/>
            </p:cNvSpPr>
            <p:nvPr/>
          </p:nvSpPr>
          <p:spPr bwMode="auto">
            <a:xfrm>
              <a:off x="12058158"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309"/>
            <p:cNvSpPr>
              <a:spLocks noEditPoints="1"/>
            </p:cNvSpPr>
            <p:nvPr/>
          </p:nvSpPr>
          <p:spPr bwMode="auto">
            <a:xfrm>
              <a:off x="12038158" y="10207292"/>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310"/>
            <p:cNvSpPr>
              <a:spLocks/>
            </p:cNvSpPr>
            <p:nvPr/>
          </p:nvSpPr>
          <p:spPr bwMode="auto">
            <a:xfrm>
              <a:off x="12638167" y="10287293"/>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311"/>
            <p:cNvSpPr>
              <a:spLocks/>
            </p:cNvSpPr>
            <p:nvPr/>
          </p:nvSpPr>
          <p:spPr bwMode="auto">
            <a:xfrm>
              <a:off x="11898156"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312"/>
            <p:cNvSpPr>
              <a:spLocks/>
            </p:cNvSpPr>
            <p:nvPr/>
          </p:nvSpPr>
          <p:spPr bwMode="auto">
            <a:xfrm>
              <a:off x="11898156" y="984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0"/>
                    <a:pt x="0" y="10"/>
                    <a:pt x="0" y="21"/>
                  </a:cubicBezTo>
                  <a:cubicBezTo>
                    <a:pt x="0" y="33"/>
                    <a:pt x="21" y="42"/>
                    <a:pt x="48" y="42"/>
                  </a:cubicBezTo>
                  <a:cubicBezTo>
                    <a:pt x="74" y="42"/>
                    <a:pt x="96" y="35"/>
                    <a:pt x="96" y="21"/>
                  </a:cubicBezTo>
                  <a:cubicBezTo>
                    <a:pt x="96" y="10"/>
                    <a:pt x="74"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Oval 313"/>
            <p:cNvSpPr>
              <a:spLocks noChangeArrowheads="1"/>
            </p:cNvSpPr>
            <p:nvPr/>
          </p:nvSpPr>
          <p:spPr bwMode="auto">
            <a:xfrm>
              <a:off x="12058158"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314"/>
            <p:cNvSpPr>
              <a:spLocks noEditPoints="1"/>
            </p:cNvSpPr>
            <p:nvPr/>
          </p:nvSpPr>
          <p:spPr bwMode="auto">
            <a:xfrm>
              <a:off x="12038158" y="9907287"/>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3 h 32"/>
                <a:gd name="T50" fmla="*/ 78 w 81"/>
                <a:gd name="T51" fmla="*/ 23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49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30"/>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8"/>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4"/>
                  </a:moveTo>
                  <a:cubicBezTo>
                    <a:pt x="63" y="3"/>
                    <a:pt x="62" y="3"/>
                    <a:pt x="62" y="3"/>
                  </a:cubicBezTo>
                  <a:cubicBezTo>
                    <a:pt x="62" y="2"/>
                    <a:pt x="62" y="2"/>
                    <a:pt x="62" y="2"/>
                  </a:cubicBezTo>
                  <a:cubicBezTo>
                    <a:pt x="63" y="3"/>
                    <a:pt x="63" y="3"/>
                    <a:pt x="64" y="3"/>
                  </a:cubicBezTo>
                  <a:lnTo>
                    <a:pt x="64" y="4"/>
                  </a:ln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2"/>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315"/>
            <p:cNvSpPr>
              <a:spLocks/>
            </p:cNvSpPr>
            <p:nvPr/>
          </p:nvSpPr>
          <p:spPr bwMode="auto">
            <a:xfrm>
              <a:off x="12638167" y="9947288"/>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4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4"/>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316"/>
            <p:cNvSpPr>
              <a:spLocks/>
            </p:cNvSpPr>
            <p:nvPr/>
          </p:nvSpPr>
          <p:spPr bwMode="auto">
            <a:xfrm>
              <a:off x="11898156" y="10307293"/>
              <a:ext cx="1920030"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1"/>
                  </a:cubicBezTo>
                  <a:cubicBezTo>
                    <a:pt x="1" y="15"/>
                    <a:pt x="4" y="17"/>
                    <a:pt x="8" y="20"/>
                  </a:cubicBezTo>
                  <a:cubicBezTo>
                    <a:pt x="11" y="21"/>
                    <a:pt x="14" y="23"/>
                    <a:pt x="17" y="24"/>
                  </a:cubicBezTo>
                  <a:cubicBezTo>
                    <a:pt x="20" y="25"/>
                    <a:pt x="23" y="26"/>
                    <a:pt x="26" y="26"/>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6"/>
                  </a:cubicBezTo>
                  <a:cubicBezTo>
                    <a:pt x="73" y="26"/>
                    <a:pt x="76" y="25"/>
                    <a:pt x="78" y="24"/>
                  </a:cubicBezTo>
                  <a:cubicBezTo>
                    <a:pt x="82" y="23"/>
                    <a:pt x="85" y="21"/>
                    <a:pt x="87" y="20"/>
                  </a:cubicBezTo>
                  <a:cubicBezTo>
                    <a:pt x="91" y="17"/>
                    <a:pt x="94" y="15"/>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Oval 317"/>
            <p:cNvSpPr>
              <a:spLocks noChangeArrowheads="1"/>
            </p:cNvSpPr>
            <p:nvPr/>
          </p:nvSpPr>
          <p:spPr bwMode="auto">
            <a:xfrm>
              <a:off x="11898156"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Oval 318"/>
            <p:cNvSpPr>
              <a:spLocks noChangeArrowheads="1"/>
            </p:cNvSpPr>
            <p:nvPr/>
          </p:nvSpPr>
          <p:spPr bwMode="auto">
            <a:xfrm>
              <a:off x="12058158" y="968394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319"/>
            <p:cNvSpPr>
              <a:spLocks noEditPoints="1"/>
            </p:cNvSpPr>
            <p:nvPr/>
          </p:nvSpPr>
          <p:spPr bwMode="auto">
            <a:xfrm>
              <a:off x="12038158" y="9683949"/>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2 h 32"/>
                <a:gd name="T50" fmla="*/ 78 w 81"/>
                <a:gd name="T51" fmla="*/ 22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3 h 32"/>
                <a:gd name="T94" fmla="*/ 58 w 81"/>
                <a:gd name="T95" fmla="*/ 2 h 32"/>
                <a:gd name="T96" fmla="*/ 23 w 81"/>
                <a:gd name="T97" fmla="*/ 2 h 32"/>
                <a:gd name="T98" fmla="*/ 56 w 81"/>
                <a:gd name="T99" fmla="*/ 2 h 32"/>
                <a:gd name="T100" fmla="*/ 56 w 81"/>
                <a:gd name="T101" fmla="*/ 2 h 32"/>
                <a:gd name="T102" fmla="*/ 29 w 81"/>
                <a:gd name="T103" fmla="*/ 1 h 32"/>
                <a:gd name="T104" fmla="*/ 51 w 81"/>
                <a:gd name="T105" fmla="*/ 1 h 32"/>
                <a:gd name="T106" fmla="*/ 33 w 81"/>
                <a:gd name="T107" fmla="*/ 0 h 32"/>
                <a:gd name="T108" fmla="*/ 47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1"/>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1" y="31"/>
                    <a:pt x="31" y="31"/>
                  </a:cubicBezTo>
                  <a:close/>
                  <a:moveTo>
                    <a:pt x="52" y="31"/>
                  </a:moveTo>
                  <a:cubicBezTo>
                    <a:pt x="52" y="30"/>
                    <a:pt x="52" y="30"/>
                    <a:pt x="52" y="30"/>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29"/>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3"/>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2"/>
                  </a:moveTo>
                  <a:cubicBezTo>
                    <a:pt x="77" y="22"/>
                    <a:pt x="77" y="22"/>
                    <a:pt x="77" y="22"/>
                  </a:cubicBezTo>
                  <a:cubicBezTo>
                    <a:pt x="78" y="22"/>
                    <a:pt x="78" y="21"/>
                    <a:pt x="78" y="21"/>
                  </a:cubicBezTo>
                  <a:cubicBezTo>
                    <a:pt x="79" y="21"/>
                    <a:pt x="79" y="21"/>
                    <a:pt x="79" y="21"/>
                  </a:cubicBezTo>
                  <a:cubicBezTo>
                    <a:pt x="79" y="22"/>
                    <a:pt x="78" y="22"/>
                    <a:pt x="78" y="22"/>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6"/>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9"/>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7"/>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3"/>
                  </a:moveTo>
                  <a:cubicBezTo>
                    <a:pt x="63" y="3"/>
                    <a:pt x="62" y="3"/>
                    <a:pt x="62" y="3"/>
                  </a:cubicBezTo>
                  <a:cubicBezTo>
                    <a:pt x="62" y="2"/>
                    <a:pt x="62" y="2"/>
                    <a:pt x="62" y="2"/>
                  </a:cubicBezTo>
                  <a:cubicBezTo>
                    <a:pt x="63" y="3"/>
                    <a:pt x="63" y="3"/>
                    <a:pt x="64" y="3"/>
                  </a:cubicBez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1"/>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1"/>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320"/>
            <p:cNvSpPr>
              <a:spLocks/>
            </p:cNvSpPr>
            <p:nvPr/>
          </p:nvSpPr>
          <p:spPr bwMode="auto">
            <a:xfrm>
              <a:off x="12638167" y="9767285"/>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5"/>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321"/>
            <p:cNvSpPr>
              <a:spLocks/>
            </p:cNvSpPr>
            <p:nvPr/>
          </p:nvSpPr>
          <p:spPr bwMode="auto">
            <a:xfrm>
              <a:off x="11898156" y="10067290"/>
              <a:ext cx="1920030" cy="560009"/>
            </a:xfrm>
            <a:custGeom>
              <a:avLst/>
              <a:gdLst>
                <a:gd name="T0" fmla="*/ 87 w 96"/>
                <a:gd name="T1" fmla="*/ 9 h 28"/>
                <a:gd name="T2" fmla="*/ 78 w 96"/>
                <a:gd name="T3" fmla="*/ 13 h 28"/>
                <a:gd name="T4" fmla="*/ 70 w 96"/>
                <a:gd name="T5" fmla="*/ 15 h 28"/>
                <a:gd name="T6" fmla="*/ 61 w 96"/>
                <a:gd name="T7" fmla="*/ 16 h 28"/>
                <a:gd name="T8" fmla="*/ 52 w 96"/>
                <a:gd name="T9" fmla="*/ 17 h 28"/>
                <a:gd name="T10" fmla="*/ 48 w 96"/>
                <a:gd name="T11" fmla="*/ 17 h 28"/>
                <a:gd name="T12" fmla="*/ 43 w 96"/>
                <a:gd name="T13" fmla="*/ 17 h 28"/>
                <a:gd name="T14" fmla="*/ 35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7 h 28"/>
                <a:gd name="T42" fmla="*/ 70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8" y="13"/>
                  </a:cubicBezTo>
                  <a:cubicBezTo>
                    <a:pt x="76" y="13"/>
                    <a:pt x="73" y="14"/>
                    <a:pt x="70"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5" y="16"/>
                  </a:cubicBezTo>
                  <a:cubicBezTo>
                    <a:pt x="32" y="16"/>
                    <a:pt x="29" y="15"/>
                    <a:pt x="26" y="15"/>
                  </a:cubicBezTo>
                  <a:cubicBezTo>
                    <a:pt x="23"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9" y="26"/>
                    <a:pt x="32" y="27"/>
                    <a:pt x="35"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70" y="26"/>
                  </a:cubicBezTo>
                  <a:cubicBezTo>
                    <a:pt x="73" y="25"/>
                    <a:pt x="76" y="24"/>
                    <a:pt x="78" y="23"/>
                  </a:cubicBezTo>
                  <a:cubicBezTo>
                    <a:pt x="82" y="22"/>
                    <a:pt x="85" y="21"/>
                    <a:pt x="87" y="19"/>
                  </a:cubicBezTo>
                  <a:cubicBezTo>
                    <a:pt x="91" y="17"/>
                    <a:pt x="94" y="14"/>
                    <a:pt x="96" y="11"/>
                  </a:cubicBezTo>
                  <a:cubicBezTo>
                    <a:pt x="96" y="8"/>
                    <a:pt x="96" y="2"/>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Oval 322"/>
            <p:cNvSpPr>
              <a:spLocks noChangeArrowheads="1"/>
            </p:cNvSpPr>
            <p:nvPr/>
          </p:nvSpPr>
          <p:spPr bwMode="auto">
            <a:xfrm>
              <a:off x="11898156" y="9403945"/>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Oval 323"/>
            <p:cNvSpPr>
              <a:spLocks noChangeArrowheads="1"/>
            </p:cNvSpPr>
            <p:nvPr/>
          </p:nvSpPr>
          <p:spPr bwMode="auto">
            <a:xfrm>
              <a:off x="12058158" y="948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324"/>
            <p:cNvSpPr>
              <a:spLocks noEditPoints="1"/>
            </p:cNvSpPr>
            <p:nvPr/>
          </p:nvSpPr>
          <p:spPr bwMode="auto">
            <a:xfrm>
              <a:off x="12038158" y="9463946"/>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20 h 32"/>
                <a:gd name="T56" fmla="*/ 1 w 81"/>
                <a:gd name="T57" fmla="*/ 18 h 32"/>
                <a:gd name="T58" fmla="*/ 1 w 81"/>
                <a:gd name="T59" fmla="*/ 18 h 32"/>
                <a:gd name="T60" fmla="*/ 81 w 81"/>
                <a:gd name="T61" fmla="*/ 16 h 32"/>
                <a:gd name="T62" fmla="*/ 1 w 81"/>
                <a:gd name="T63" fmla="*/ 15 h 32"/>
                <a:gd name="T64" fmla="*/ 1 w 81"/>
                <a:gd name="T65" fmla="*/ 15 h 32"/>
                <a:gd name="T66" fmla="*/ 80 w 81"/>
                <a:gd name="T67" fmla="*/ 13 h 32"/>
                <a:gd name="T68" fmla="*/ 4 w 81"/>
                <a:gd name="T69" fmla="*/ 10 h 32"/>
                <a:gd name="T70" fmla="*/ 76 w 81"/>
                <a:gd name="T71" fmla="*/ 9 h 32"/>
                <a:gd name="T72" fmla="*/ 6 w 81"/>
                <a:gd name="T73" fmla="*/ 9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3 h 32"/>
                <a:gd name="T96" fmla="*/ 24 w 81"/>
                <a:gd name="T97" fmla="*/ 3 h 32"/>
                <a:gd name="T98" fmla="*/ 24 w 81"/>
                <a:gd name="T99" fmla="*/ 3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2"/>
                  </a:moveTo>
                  <a:cubicBezTo>
                    <a:pt x="30" y="32"/>
                    <a:pt x="30" y="32"/>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1"/>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1"/>
                  </a:cubicBezTo>
                  <a:close/>
                  <a:moveTo>
                    <a:pt x="56" y="31"/>
                  </a:moveTo>
                  <a:cubicBezTo>
                    <a:pt x="56" y="30"/>
                    <a:pt x="56" y="30"/>
                    <a:pt x="56" y="30"/>
                  </a:cubicBezTo>
                  <a:cubicBezTo>
                    <a:pt x="57" y="30"/>
                    <a:pt x="57" y="30"/>
                    <a:pt x="58" y="30"/>
                  </a:cubicBezTo>
                  <a:cubicBezTo>
                    <a:pt x="58" y="31"/>
                    <a:pt x="58" y="31"/>
                    <a:pt x="58" y="31"/>
                  </a:cubicBezTo>
                  <a:cubicBezTo>
                    <a:pt x="57" y="31"/>
                    <a:pt x="57" y="31"/>
                    <a:pt x="56" y="31"/>
                  </a:cubicBezTo>
                  <a:close/>
                  <a:moveTo>
                    <a:pt x="23" y="31"/>
                  </a:moveTo>
                  <a:cubicBezTo>
                    <a:pt x="23" y="30"/>
                    <a:pt x="22" y="30"/>
                    <a:pt x="22" y="30"/>
                  </a:cubicBezTo>
                  <a:cubicBezTo>
                    <a:pt x="22" y="30"/>
                    <a:pt x="22" y="30"/>
                    <a:pt x="22" y="30"/>
                  </a:cubicBezTo>
                  <a:cubicBezTo>
                    <a:pt x="22" y="30"/>
                    <a:pt x="23" y="30"/>
                    <a:pt x="24" y="30"/>
                  </a:cubicBezTo>
                  <a:lnTo>
                    <a:pt x="23" y="31"/>
                  </a:ln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9"/>
                    <a:pt x="65" y="28"/>
                    <a:pt x="65" y="28"/>
                  </a:cubicBezTo>
                  <a:cubicBezTo>
                    <a:pt x="66" y="29"/>
                    <a:pt x="66" y="29"/>
                    <a:pt x="66" y="29"/>
                  </a:cubicBezTo>
                  <a:cubicBezTo>
                    <a:pt x="65" y="29"/>
                    <a:pt x="64" y="29"/>
                    <a:pt x="64" y="29"/>
                  </a:cubicBezTo>
                  <a:close/>
                  <a:moveTo>
                    <a:pt x="16" y="29"/>
                  </a:moveTo>
                  <a:cubicBezTo>
                    <a:pt x="15" y="29"/>
                    <a:pt x="15" y="28"/>
                    <a:pt x="14" y="28"/>
                  </a:cubicBezTo>
                  <a:cubicBezTo>
                    <a:pt x="14" y="28"/>
                    <a:pt x="14" y="28"/>
                    <a:pt x="14" y="28"/>
                  </a:cubicBezTo>
                  <a:cubicBezTo>
                    <a:pt x="15" y="28"/>
                    <a:pt x="16" y="28"/>
                    <a:pt x="16" y="28"/>
                  </a:cubicBezTo>
                  <a:lnTo>
                    <a:pt x="16" y="29"/>
                  </a:lnTo>
                  <a:close/>
                  <a:moveTo>
                    <a:pt x="67" y="28"/>
                  </a:moveTo>
                  <a:cubicBezTo>
                    <a:pt x="67" y="28"/>
                    <a:pt x="67" y="28"/>
                    <a:pt x="67" y="28"/>
                  </a:cubicBezTo>
                  <a:cubicBezTo>
                    <a:pt x="68" y="27"/>
                    <a:pt x="68" y="27"/>
                    <a:pt x="69" y="27"/>
                  </a:cubicBezTo>
                  <a:cubicBezTo>
                    <a:pt x="69" y="28"/>
                    <a:pt x="69" y="28"/>
                    <a:pt x="69" y="28"/>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7"/>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5"/>
                    <a:pt x="74" y="25"/>
                    <a:pt x="74" y="25"/>
                  </a:cubicBezTo>
                  <a:cubicBezTo>
                    <a:pt x="75" y="24"/>
                    <a:pt x="75" y="24"/>
                    <a:pt x="76" y="24"/>
                  </a:cubicBezTo>
                  <a:cubicBezTo>
                    <a:pt x="76" y="24"/>
                    <a:pt x="76" y="24"/>
                    <a:pt x="76" y="24"/>
                  </a:cubicBezTo>
                  <a:cubicBezTo>
                    <a:pt x="76" y="24"/>
                    <a:pt x="75" y="25"/>
                    <a:pt x="74" y="25"/>
                  </a:cubicBezTo>
                  <a:close/>
                  <a:moveTo>
                    <a:pt x="5" y="24"/>
                  </a:moveTo>
                  <a:cubicBezTo>
                    <a:pt x="5" y="24"/>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2"/>
                    <a:pt x="78" y="21"/>
                  </a:cubicBezTo>
                  <a:cubicBezTo>
                    <a:pt x="79" y="21"/>
                    <a:pt x="79" y="21"/>
                    <a:pt x="79" y="21"/>
                  </a:cubicBezTo>
                  <a:cubicBezTo>
                    <a:pt x="79" y="22"/>
                    <a:pt x="78" y="22"/>
                    <a:pt x="78" y="23"/>
                  </a:cubicBezTo>
                  <a:close/>
                  <a:moveTo>
                    <a:pt x="3" y="21"/>
                  </a:moveTo>
                  <a:cubicBezTo>
                    <a:pt x="2" y="21"/>
                    <a:pt x="2" y="20"/>
                    <a:pt x="1" y="20"/>
                  </a:cubicBezTo>
                  <a:cubicBezTo>
                    <a:pt x="2" y="20"/>
                    <a:pt x="2" y="20"/>
                    <a:pt x="2" y="20"/>
                  </a:cubicBezTo>
                  <a:cubicBezTo>
                    <a:pt x="2" y="20"/>
                    <a:pt x="3" y="21"/>
                    <a:pt x="3" y="21"/>
                  </a:cubicBezTo>
                  <a:close/>
                  <a:moveTo>
                    <a:pt x="80" y="20"/>
                  </a:moveTo>
                  <a:cubicBezTo>
                    <a:pt x="80" y="20"/>
                    <a:pt x="80" y="20"/>
                    <a:pt x="80" y="20"/>
                  </a:cubicBezTo>
                  <a:cubicBezTo>
                    <a:pt x="80" y="19"/>
                    <a:pt x="80" y="19"/>
                    <a:pt x="80" y="18"/>
                  </a:cubicBezTo>
                  <a:cubicBezTo>
                    <a:pt x="81" y="18"/>
                    <a:pt x="81" y="18"/>
                    <a:pt x="81" y="18"/>
                  </a:cubicBezTo>
                  <a:cubicBezTo>
                    <a:pt x="81" y="19"/>
                    <a:pt x="80" y="19"/>
                    <a:pt x="80" y="20"/>
                  </a:cubicBezTo>
                  <a:close/>
                  <a:moveTo>
                    <a:pt x="1" y="18"/>
                  </a:moveTo>
                  <a:cubicBezTo>
                    <a:pt x="1" y="18"/>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lose/>
                  <a:moveTo>
                    <a:pt x="1" y="15"/>
                  </a:moveTo>
                  <a:cubicBezTo>
                    <a:pt x="1" y="14"/>
                    <a:pt x="1" y="14"/>
                    <a:pt x="1" y="14"/>
                  </a:cubicBezTo>
                  <a:cubicBezTo>
                    <a:pt x="1" y="14"/>
                    <a:pt x="1" y="13"/>
                    <a:pt x="2" y="13"/>
                  </a:cubicBezTo>
                  <a:cubicBezTo>
                    <a:pt x="2" y="13"/>
                    <a:pt x="2" y="13"/>
                    <a:pt x="2" y="13"/>
                  </a:cubicBezTo>
                  <a:cubicBezTo>
                    <a:pt x="2" y="13"/>
                    <a:pt x="2" y="14"/>
                    <a:pt x="1" y="15"/>
                  </a:cubicBezTo>
                  <a:close/>
                  <a:moveTo>
                    <a:pt x="80" y="13"/>
                  </a:moveTo>
                  <a:cubicBezTo>
                    <a:pt x="79" y="12"/>
                    <a:pt x="79" y="12"/>
                    <a:pt x="79" y="12"/>
                  </a:cubicBezTo>
                  <a:cubicBezTo>
                    <a:pt x="79" y="11"/>
                    <a:pt x="79" y="11"/>
                    <a:pt x="79" y="11"/>
                  </a:cubicBezTo>
                  <a:cubicBezTo>
                    <a:pt x="79" y="12"/>
                    <a:pt x="80" y="12"/>
                    <a:pt x="80" y="13"/>
                  </a:cubicBezTo>
                  <a:close/>
                  <a:moveTo>
                    <a:pt x="3" y="11"/>
                  </a:moveTo>
                  <a:cubicBezTo>
                    <a:pt x="3" y="11"/>
                    <a:pt x="3" y="11"/>
                    <a:pt x="3" y="11"/>
                  </a:cubicBezTo>
                  <a:cubicBezTo>
                    <a:pt x="3" y="11"/>
                    <a:pt x="3" y="10"/>
                    <a:pt x="4" y="10"/>
                  </a:cubicBezTo>
                  <a:cubicBezTo>
                    <a:pt x="4" y="10"/>
                    <a:pt x="4" y="10"/>
                    <a:pt x="4" y="10"/>
                  </a:cubicBezTo>
                  <a:cubicBezTo>
                    <a:pt x="4" y="11"/>
                    <a:pt x="4" y="11"/>
                    <a:pt x="3" y="11"/>
                  </a:cubicBezTo>
                  <a:close/>
                  <a:moveTo>
                    <a:pt x="77" y="10"/>
                  </a:moveTo>
                  <a:cubicBezTo>
                    <a:pt x="77" y="10"/>
                    <a:pt x="76" y="9"/>
                    <a:pt x="76" y="9"/>
                  </a:cubicBezTo>
                  <a:cubicBezTo>
                    <a:pt x="76" y="9"/>
                    <a:pt x="76" y="9"/>
                    <a:pt x="76" y="9"/>
                  </a:cubicBezTo>
                  <a:cubicBezTo>
                    <a:pt x="77" y="9"/>
                    <a:pt x="77" y="9"/>
                    <a:pt x="78" y="10"/>
                  </a:cubicBezTo>
                  <a:lnTo>
                    <a:pt x="77" y="10"/>
                  </a:lnTo>
                  <a:close/>
                  <a:moveTo>
                    <a:pt x="6" y="9"/>
                  </a:moveTo>
                  <a:cubicBezTo>
                    <a:pt x="6" y="9"/>
                    <a:pt x="6" y="9"/>
                    <a:pt x="6" y="9"/>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7"/>
                    <a:pt x="73" y="7"/>
                    <a:pt x="73" y="7"/>
                  </a:cubicBezTo>
                  <a:cubicBezTo>
                    <a:pt x="73" y="7"/>
                    <a:pt x="74" y="7"/>
                    <a:pt x="75" y="8"/>
                  </a:cubicBezTo>
                  <a:lnTo>
                    <a:pt x="74" y="8"/>
                  </a:lnTo>
                  <a:close/>
                  <a:moveTo>
                    <a:pt x="9" y="7"/>
                  </a:moveTo>
                  <a:cubicBezTo>
                    <a:pt x="9" y="7"/>
                    <a:pt x="9" y="7"/>
                    <a:pt x="9" y="7"/>
                  </a:cubicBezTo>
                  <a:cubicBezTo>
                    <a:pt x="9" y="6"/>
                    <a:pt x="10" y="6"/>
                    <a:pt x="11" y="6"/>
                  </a:cubicBezTo>
                  <a:cubicBezTo>
                    <a:pt x="11" y="6"/>
                    <a:pt x="11" y="6"/>
                    <a:pt x="11" y="6"/>
                  </a:cubicBezTo>
                  <a:cubicBezTo>
                    <a:pt x="10" y="7"/>
                    <a:pt x="10" y="7"/>
                    <a:pt x="9" y="7"/>
                  </a:cubicBezTo>
                  <a:close/>
                  <a:moveTo>
                    <a:pt x="71" y="6"/>
                  </a:moveTo>
                  <a:cubicBezTo>
                    <a:pt x="70" y="6"/>
                    <a:pt x="70" y="6"/>
                    <a:pt x="69" y="6"/>
                  </a:cubicBezTo>
                  <a:cubicBezTo>
                    <a:pt x="69" y="5"/>
                    <a:pt x="69" y="5"/>
                    <a:pt x="69" y="5"/>
                  </a:cubicBezTo>
                  <a:cubicBezTo>
                    <a:pt x="70" y="5"/>
                    <a:pt x="71" y="6"/>
                    <a:pt x="71" y="6"/>
                  </a:cubicBezTo>
                  <a:close/>
                  <a:moveTo>
                    <a:pt x="13" y="6"/>
                  </a:moveTo>
                  <a:cubicBezTo>
                    <a:pt x="12" y="5"/>
                    <a:pt x="12" y="5"/>
                    <a:pt x="12" y="5"/>
                  </a:cubicBezTo>
                  <a:cubicBezTo>
                    <a:pt x="13" y="5"/>
                    <a:pt x="14" y="5"/>
                    <a:pt x="14" y="4"/>
                  </a:cubicBezTo>
                  <a:cubicBezTo>
                    <a:pt x="14" y="5"/>
                    <a:pt x="14" y="5"/>
                    <a:pt x="14" y="5"/>
                  </a:cubicBezTo>
                  <a:cubicBezTo>
                    <a:pt x="14" y="5"/>
                    <a:pt x="13" y="5"/>
                    <a:pt x="13" y="6"/>
                  </a:cubicBezTo>
                  <a:close/>
                  <a:moveTo>
                    <a:pt x="67" y="5"/>
                  </a:moveTo>
                  <a:cubicBezTo>
                    <a:pt x="67" y="5"/>
                    <a:pt x="66" y="5"/>
                    <a:pt x="65" y="4"/>
                  </a:cubicBezTo>
                  <a:cubicBezTo>
                    <a:pt x="66" y="4"/>
                    <a:pt x="66" y="4"/>
                    <a:pt x="66" y="4"/>
                  </a:cubicBezTo>
                  <a:cubicBezTo>
                    <a:pt x="66" y="4"/>
                    <a:pt x="67" y="4"/>
                    <a:pt x="68" y="4"/>
                  </a:cubicBezTo>
                  <a:lnTo>
                    <a:pt x="67" y="5"/>
                  </a:lnTo>
                  <a:close/>
                  <a:moveTo>
                    <a:pt x="16" y="4"/>
                  </a:moveTo>
                  <a:cubicBezTo>
                    <a:pt x="16" y="4"/>
                    <a:pt x="16" y="4"/>
                    <a:pt x="16" y="4"/>
                  </a:cubicBezTo>
                  <a:cubicBezTo>
                    <a:pt x="17" y="4"/>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3"/>
                    <a:pt x="21" y="2"/>
                    <a:pt x="22" y="2"/>
                  </a:cubicBezTo>
                  <a:cubicBezTo>
                    <a:pt x="22" y="3"/>
                    <a:pt x="22" y="3"/>
                    <a:pt x="22" y="3"/>
                  </a:cubicBezTo>
                  <a:cubicBezTo>
                    <a:pt x="21" y="3"/>
                    <a:pt x="20" y="3"/>
                    <a:pt x="20" y="3"/>
                  </a:cubicBezTo>
                  <a:close/>
                  <a:moveTo>
                    <a:pt x="60" y="3"/>
                  </a:moveTo>
                  <a:cubicBezTo>
                    <a:pt x="59" y="3"/>
                    <a:pt x="59" y="3"/>
                    <a:pt x="58" y="3"/>
                  </a:cubicBezTo>
                  <a:cubicBezTo>
                    <a:pt x="58" y="2"/>
                    <a:pt x="58" y="2"/>
                    <a:pt x="58" y="2"/>
                  </a:cubicBezTo>
                  <a:cubicBezTo>
                    <a:pt x="59" y="2"/>
                    <a:pt x="59" y="2"/>
                    <a:pt x="60" y="2"/>
                  </a:cubicBezTo>
                  <a:lnTo>
                    <a:pt x="60" y="3"/>
                  </a:lnTo>
                  <a:close/>
                  <a:moveTo>
                    <a:pt x="24" y="3"/>
                  </a:moveTo>
                  <a:cubicBezTo>
                    <a:pt x="23" y="2"/>
                    <a:pt x="23" y="2"/>
                    <a:pt x="23" y="2"/>
                  </a:cubicBezTo>
                  <a:cubicBezTo>
                    <a:pt x="24" y="2"/>
                    <a:pt x="25" y="2"/>
                    <a:pt x="25" y="2"/>
                  </a:cubicBezTo>
                  <a:cubicBezTo>
                    <a:pt x="26" y="2"/>
                    <a:pt x="26" y="2"/>
                    <a:pt x="26" y="2"/>
                  </a:cubicBezTo>
                  <a:cubicBezTo>
                    <a:pt x="25" y="2"/>
                    <a:pt x="24" y="2"/>
                    <a:pt x="24" y="3"/>
                  </a:cubicBezTo>
                  <a:close/>
                  <a:moveTo>
                    <a:pt x="56" y="2"/>
                  </a:moveTo>
                  <a:cubicBezTo>
                    <a:pt x="56" y="2"/>
                    <a:pt x="55" y="2"/>
                    <a:pt x="54" y="2"/>
                  </a:cubicBezTo>
                  <a:cubicBezTo>
                    <a:pt x="54" y="1"/>
                    <a:pt x="54" y="1"/>
                    <a:pt x="54" y="1"/>
                  </a:cubicBezTo>
                  <a:cubicBezTo>
                    <a:pt x="55" y="1"/>
                    <a:pt x="56" y="2"/>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2"/>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1"/>
                    <a:pt x="47" y="1"/>
                    <a:pt x="47" y="1"/>
                  </a:cubicBezTo>
                  <a:cubicBezTo>
                    <a:pt x="47" y="1"/>
                    <a:pt x="48" y="1"/>
                    <a:pt x="49" y="1"/>
                  </a:cubicBezTo>
                  <a:close/>
                  <a:moveTo>
                    <a:pt x="35" y="1"/>
                  </a:moveTo>
                  <a:cubicBezTo>
                    <a:pt x="35" y="1"/>
                    <a:pt x="35" y="1"/>
                    <a:pt x="35" y="1"/>
                  </a:cubicBezTo>
                  <a:cubicBezTo>
                    <a:pt x="36" y="1"/>
                    <a:pt x="36" y="1"/>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325"/>
            <p:cNvSpPr>
              <a:spLocks/>
            </p:cNvSpPr>
            <p:nvPr/>
          </p:nvSpPr>
          <p:spPr bwMode="auto">
            <a:xfrm>
              <a:off x="12638167" y="9543947"/>
              <a:ext cx="480008" cy="463342"/>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326"/>
            <p:cNvSpPr>
              <a:spLocks/>
            </p:cNvSpPr>
            <p:nvPr/>
          </p:nvSpPr>
          <p:spPr bwMode="auto">
            <a:xfrm>
              <a:off x="11898156"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Oval 327"/>
            <p:cNvSpPr>
              <a:spLocks noChangeArrowheads="1"/>
            </p:cNvSpPr>
            <p:nvPr/>
          </p:nvSpPr>
          <p:spPr bwMode="auto">
            <a:xfrm>
              <a:off x="11898156" y="910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Oval 328"/>
            <p:cNvSpPr>
              <a:spLocks noChangeArrowheads="1"/>
            </p:cNvSpPr>
            <p:nvPr/>
          </p:nvSpPr>
          <p:spPr bwMode="auto">
            <a:xfrm>
              <a:off x="12058158"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29"/>
            <p:cNvSpPr>
              <a:spLocks noEditPoints="1"/>
            </p:cNvSpPr>
            <p:nvPr/>
          </p:nvSpPr>
          <p:spPr bwMode="auto">
            <a:xfrm>
              <a:off x="12038158" y="9163941"/>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3"/>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30"/>
            <p:cNvSpPr>
              <a:spLocks/>
            </p:cNvSpPr>
            <p:nvPr/>
          </p:nvSpPr>
          <p:spPr bwMode="auto">
            <a:xfrm>
              <a:off x="12638167" y="9243942"/>
              <a:ext cx="480008" cy="463342"/>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331"/>
            <p:cNvSpPr>
              <a:spLocks/>
            </p:cNvSpPr>
            <p:nvPr/>
          </p:nvSpPr>
          <p:spPr bwMode="auto">
            <a:xfrm>
              <a:off x="11898156" y="9543947"/>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3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3"/>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32"/>
            <p:cNvSpPr>
              <a:spLocks noChangeArrowheads="1"/>
            </p:cNvSpPr>
            <p:nvPr/>
          </p:nvSpPr>
          <p:spPr bwMode="auto">
            <a:xfrm>
              <a:off x="11898156" y="8843936"/>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33"/>
            <p:cNvSpPr>
              <a:spLocks noChangeArrowheads="1"/>
            </p:cNvSpPr>
            <p:nvPr/>
          </p:nvSpPr>
          <p:spPr bwMode="auto">
            <a:xfrm>
              <a:off x="12058158" y="892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34"/>
            <p:cNvSpPr>
              <a:spLocks noEditPoints="1"/>
            </p:cNvSpPr>
            <p:nvPr/>
          </p:nvSpPr>
          <p:spPr bwMode="auto">
            <a:xfrm>
              <a:off x="12038158" y="8923937"/>
              <a:ext cx="1620026" cy="620010"/>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4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2"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8"/>
                    <a:pt x="65" y="27"/>
                  </a:cubicBezTo>
                  <a:cubicBezTo>
                    <a:pt x="66" y="28"/>
                    <a:pt x="66" y="28"/>
                    <a:pt x="66" y="28"/>
                  </a:cubicBezTo>
                  <a:cubicBezTo>
                    <a:pt x="65" y="28"/>
                    <a:pt x="64" y="28"/>
                    <a:pt x="64" y="28"/>
                  </a:cubicBezTo>
                  <a:moveTo>
                    <a:pt x="16" y="28"/>
                  </a:moveTo>
                  <a:cubicBezTo>
                    <a:pt x="15" y="28"/>
                    <a:pt x="15" y="28"/>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9"/>
                    <a:pt x="80" y="19"/>
                  </a:cubicBezTo>
                  <a:moveTo>
                    <a:pt x="1" y="17"/>
                  </a:moveTo>
                  <a:cubicBezTo>
                    <a:pt x="1"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3"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6" y="8"/>
                    <a:pt x="6" y="8"/>
                    <a:pt x="6" y="8"/>
                  </a:cubicBezTo>
                  <a:cubicBezTo>
                    <a:pt x="6" y="7"/>
                    <a:pt x="7" y="7"/>
                    <a:pt x="7" y="7"/>
                  </a:cubicBezTo>
                  <a:cubicBezTo>
                    <a:pt x="7" y="7"/>
                    <a:pt x="7" y="7"/>
                    <a:pt x="7"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5" y="3"/>
                  </a:cubicBezTo>
                  <a:cubicBezTo>
                    <a:pt x="66" y="3"/>
                    <a:pt x="66" y="3"/>
                    <a:pt x="66" y="3"/>
                  </a:cubicBezTo>
                  <a:cubicBezTo>
                    <a:pt x="66" y="3"/>
                    <a:pt x="67" y="3"/>
                    <a:pt x="68"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35"/>
            <p:cNvSpPr>
              <a:spLocks/>
            </p:cNvSpPr>
            <p:nvPr/>
          </p:nvSpPr>
          <p:spPr bwMode="auto">
            <a:xfrm>
              <a:off x="12638167" y="8983938"/>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336"/>
            <p:cNvSpPr>
              <a:spLocks/>
            </p:cNvSpPr>
            <p:nvPr/>
          </p:nvSpPr>
          <p:spPr bwMode="auto">
            <a:xfrm>
              <a:off x="11898156" y="9283943"/>
              <a:ext cx="1920030" cy="583344"/>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37"/>
            <p:cNvSpPr>
              <a:spLocks noChangeArrowheads="1"/>
            </p:cNvSpPr>
            <p:nvPr/>
          </p:nvSpPr>
          <p:spPr bwMode="auto">
            <a:xfrm>
              <a:off x="11898156" y="8583932"/>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38"/>
            <p:cNvSpPr>
              <a:spLocks noChangeArrowheads="1"/>
            </p:cNvSpPr>
            <p:nvPr/>
          </p:nvSpPr>
          <p:spPr bwMode="auto">
            <a:xfrm>
              <a:off x="12058158"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39"/>
            <p:cNvSpPr>
              <a:spLocks noEditPoints="1"/>
            </p:cNvSpPr>
            <p:nvPr/>
          </p:nvSpPr>
          <p:spPr bwMode="auto">
            <a:xfrm>
              <a:off x="12038158" y="8643933"/>
              <a:ext cx="1620026" cy="640010"/>
            </a:xfrm>
            <a:custGeom>
              <a:avLst/>
              <a:gdLst>
                <a:gd name="T0" fmla="*/ 41 w 81"/>
                <a:gd name="T1" fmla="*/ 32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4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5 w 81"/>
                <a:gd name="T79" fmla="*/ 8 h 32"/>
                <a:gd name="T80" fmla="*/ 11 w 81"/>
                <a:gd name="T81" fmla="*/ 6 h 32"/>
                <a:gd name="T82" fmla="*/ 69 w 81"/>
                <a:gd name="T83" fmla="*/ 6 h 32"/>
                <a:gd name="T84" fmla="*/ 13 w 81"/>
                <a:gd name="T85" fmla="*/ 6 h 32"/>
                <a:gd name="T86" fmla="*/ 13 w 81"/>
                <a:gd name="T87" fmla="*/ 6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8" y="32"/>
                    <a:pt x="37" y="32"/>
                  </a:cubicBezTo>
                  <a:cubicBezTo>
                    <a:pt x="37" y="31"/>
                    <a:pt x="37" y="31"/>
                    <a:pt x="37" y="31"/>
                  </a:cubicBezTo>
                  <a:cubicBezTo>
                    <a:pt x="38" y="31"/>
                    <a:pt x="38" y="32"/>
                    <a:pt x="39" y="32"/>
                  </a:cubicBezTo>
                  <a:cubicBezTo>
                    <a:pt x="39" y="32"/>
                    <a:pt x="39" y="32"/>
                    <a:pt x="39" y="32"/>
                  </a:cubicBezTo>
                  <a:moveTo>
                    <a:pt x="45" y="32"/>
                  </a:moveTo>
                  <a:cubicBezTo>
                    <a:pt x="45" y="31"/>
                    <a:pt x="45" y="31"/>
                    <a:pt x="45" y="31"/>
                  </a:cubicBezTo>
                  <a:cubicBezTo>
                    <a:pt x="45" y="31"/>
                    <a:pt x="46" y="31"/>
                    <a:pt x="47" y="31"/>
                  </a:cubicBezTo>
                  <a:cubicBezTo>
                    <a:pt x="47" y="32"/>
                    <a:pt x="47" y="32"/>
                    <a:pt x="47"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1" y="31"/>
                    <a:pt x="31" y="31"/>
                  </a:cubicBezTo>
                  <a:cubicBezTo>
                    <a:pt x="31" y="32"/>
                    <a:pt x="31" y="32"/>
                    <a:pt x="31" y="32"/>
                  </a:cubicBezTo>
                  <a:moveTo>
                    <a:pt x="52" y="31"/>
                  </a:moveTo>
                  <a:cubicBezTo>
                    <a:pt x="52" y="31"/>
                    <a:pt x="52" y="31"/>
                    <a:pt x="52" y="31"/>
                  </a:cubicBezTo>
                  <a:cubicBezTo>
                    <a:pt x="53" y="31"/>
                    <a:pt x="54" y="31"/>
                    <a:pt x="54" y="31"/>
                  </a:cubicBezTo>
                  <a:cubicBezTo>
                    <a:pt x="54" y="31"/>
                    <a:pt x="54" y="31"/>
                    <a:pt x="54" y="31"/>
                  </a:cubicBezTo>
                  <a:cubicBezTo>
                    <a:pt x="54" y="31"/>
                    <a:pt x="53" y="31"/>
                    <a:pt x="52" y="31"/>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0"/>
                    <a:pt x="22" y="30"/>
                    <a:pt x="22"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29"/>
                    <a:pt x="18" y="29"/>
                  </a:cubicBezTo>
                  <a:cubicBezTo>
                    <a:pt x="18" y="29"/>
                    <a:pt x="18" y="29"/>
                    <a:pt x="18" y="29"/>
                  </a:cubicBezTo>
                  <a:cubicBezTo>
                    <a:pt x="19" y="29"/>
                    <a:pt x="19" y="29"/>
                    <a:pt x="20" y="29"/>
                  </a:cubicBezTo>
                  <a:cubicBezTo>
                    <a:pt x="20" y="30"/>
                    <a:pt x="20" y="30"/>
                    <a:pt x="20" y="30"/>
                  </a:cubicBezTo>
                  <a:moveTo>
                    <a:pt x="64" y="29"/>
                  </a:moveTo>
                  <a:cubicBezTo>
                    <a:pt x="64" y="29"/>
                    <a:pt x="64" y="29"/>
                    <a:pt x="64" y="29"/>
                  </a:cubicBezTo>
                  <a:cubicBezTo>
                    <a:pt x="64" y="29"/>
                    <a:pt x="65" y="28"/>
                    <a:pt x="65" y="28"/>
                  </a:cubicBezTo>
                  <a:cubicBezTo>
                    <a:pt x="66" y="29"/>
                    <a:pt x="66" y="29"/>
                    <a:pt x="66" y="29"/>
                  </a:cubicBezTo>
                  <a:cubicBezTo>
                    <a:pt x="65" y="29"/>
                    <a:pt x="64" y="29"/>
                    <a:pt x="64" y="29"/>
                  </a:cubicBezTo>
                  <a:moveTo>
                    <a:pt x="16" y="29"/>
                  </a:moveTo>
                  <a:cubicBezTo>
                    <a:pt x="15" y="29"/>
                    <a:pt x="15" y="28"/>
                    <a:pt x="14" y="28"/>
                  </a:cubicBezTo>
                  <a:cubicBezTo>
                    <a:pt x="14" y="28"/>
                    <a:pt x="14" y="28"/>
                    <a:pt x="14" y="28"/>
                  </a:cubicBezTo>
                  <a:cubicBezTo>
                    <a:pt x="15" y="28"/>
                    <a:pt x="16"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1" y="27"/>
                  </a:cubicBezTo>
                  <a:cubicBezTo>
                    <a:pt x="11" y="26"/>
                    <a:pt x="11" y="26"/>
                    <a:pt x="11" y="26"/>
                  </a:cubicBezTo>
                  <a:cubicBezTo>
                    <a:pt x="11" y="26"/>
                    <a:pt x="12" y="27"/>
                    <a:pt x="13"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9"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6"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8" y="23"/>
                  </a:moveTo>
                  <a:cubicBezTo>
                    <a:pt x="77" y="22"/>
                    <a:pt x="77" y="22"/>
                    <a:pt x="77" y="22"/>
                  </a:cubicBezTo>
                  <a:cubicBezTo>
                    <a:pt x="78" y="22"/>
                    <a:pt x="78" y="22"/>
                    <a:pt x="78" y="21"/>
                  </a:cubicBezTo>
                  <a:cubicBezTo>
                    <a:pt x="79" y="22"/>
                    <a:pt x="79" y="22"/>
                    <a:pt x="79" y="22"/>
                  </a:cubicBezTo>
                  <a:cubicBezTo>
                    <a:pt x="79" y="22"/>
                    <a:pt x="78" y="22"/>
                    <a:pt x="78"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80" y="20"/>
                    <a:pt x="80" y="20"/>
                    <a:pt x="80" y="20"/>
                  </a:cubicBezTo>
                  <a:cubicBezTo>
                    <a:pt x="80" y="19"/>
                    <a:pt x="80" y="19"/>
                    <a:pt x="80" y="18"/>
                  </a:cubicBezTo>
                  <a:cubicBezTo>
                    <a:pt x="81" y="18"/>
                    <a:pt x="81" y="18"/>
                    <a:pt x="81" y="18"/>
                  </a:cubicBezTo>
                  <a:cubicBezTo>
                    <a:pt x="81" y="19"/>
                    <a:pt x="80" y="19"/>
                    <a:pt x="80" y="20"/>
                  </a:cubicBezTo>
                  <a:moveTo>
                    <a:pt x="1" y="18"/>
                  </a:moveTo>
                  <a:cubicBezTo>
                    <a:pt x="1"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2" y="13"/>
                  </a:cubicBezTo>
                  <a:cubicBezTo>
                    <a:pt x="2" y="13"/>
                    <a:pt x="2" y="13"/>
                    <a:pt x="2" y="13"/>
                  </a:cubicBezTo>
                  <a:cubicBezTo>
                    <a:pt x="2" y="13"/>
                    <a:pt x="2" y="14"/>
                    <a:pt x="1" y="15"/>
                  </a:cubicBezTo>
                  <a:moveTo>
                    <a:pt x="80" y="13"/>
                  </a:moveTo>
                  <a:cubicBezTo>
                    <a:pt x="79" y="13"/>
                    <a:pt x="79" y="12"/>
                    <a:pt x="79" y="12"/>
                  </a:cubicBezTo>
                  <a:cubicBezTo>
                    <a:pt x="79" y="11"/>
                    <a:pt x="79" y="11"/>
                    <a:pt x="79" y="11"/>
                  </a:cubicBezTo>
                  <a:cubicBezTo>
                    <a:pt x="79" y="12"/>
                    <a:pt x="80" y="12"/>
                    <a:pt x="80" y="13"/>
                  </a:cubicBezTo>
                  <a:cubicBezTo>
                    <a:pt x="80" y="13"/>
                    <a:pt x="80" y="13"/>
                    <a:pt x="80" y="13"/>
                  </a:cubicBezTo>
                  <a:moveTo>
                    <a:pt x="3" y="11"/>
                  </a:moveTo>
                  <a:cubicBezTo>
                    <a:pt x="3" y="11"/>
                    <a:pt x="3" y="11"/>
                    <a:pt x="3" y="11"/>
                  </a:cubicBezTo>
                  <a:cubicBezTo>
                    <a:pt x="3" y="11"/>
                    <a:pt x="3" y="10"/>
                    <a:pt x="4" y="10"/>
                  </a:cubicBezTo>
                  <a:cubicBezTo>
                    <a:pt x="4" y="10"/>
                    <a:pt x="4" y="10"/>
                    <a:pt x="4" y="10"/>
                  </a:cubicBezTo>
                  <a:cubicBezTo>
                    <a:pt x="4" y="11"/>
                    <a:pt x="4" y="11"/>
                    <a:pt x="3" y="11"/>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6" y="9"/>
                    <a:pt x="6" y="9"/>
                    <a:pt x="6" y="9"/>
                  </a:cubicBezTo>
                  <a:cubicBezTo>
                    <a:pt x="6" y="8"/>
                    <a:pt x="7" y="8"/>
                    <a:pt x="7" y="8"/>
                  </a:cubicBezTo>
                  <a:cubicBezTo>
                    <a:pt x="7" y="8"/>
                    <a:pt x="7" y="8"/>
                    <a:pt x="7" y="8"/>
                  </a:cubicBezTo>
                  <a:cubicBezTo>
                    <a:pt x="7" y="8"/>
                    <a:pt x="6" y="9"/>
                    <a:pt x="6" y="9"/>
                  </a:cubicBezTo>
                  <a:moveTo>
                    <a:pt x="74" y="8"/>
                  </a:moveTo>
                  <a:cubicBezTo>
                    <a:pt x="74" y="8"/>
                    <a:pt x="73" y="7"/>
                    <a:pt x="73" y="7"/>
                  </a:cubicBezTo>
                  <a:cubicBezTo>
                    <a:pt x="73" y="7"/>
                    <a:pt x="73" y="7"/>
                    <a:pt x="73" y="7"/>
                  </a:cubicBezTo>
                  <a:cubicBezTo>
                    <a:pt x="73" y="7"/>
                    <a:pt x="74" y="7"/>
                    <a:pt x="75" y="8"/>
                  </a:cubicBezTo>
                  <a:cubicBezTo>
                    <a:pt x="74" y="8"/>
                    <a:pt x="74" y="8"/>
                    <a:pt x="74" y="8"/>
                  </a:cubicBezTo>
                  <a:moveTo>
                    <a:pt x="9" y="7"/>
                  </a:moveTo>
                  <a:cubicBezTo>
                    <a:pt x="9" y="7"/>
                    <a:pt x="9" y="7"/>
                    <a:pt x="9" y="7"/>
                  </a:cubicBezTo>
                  <a:cubicBezTo>
                    <a:pt x="9" y="6"/>
                    <a:pt x="10" y="6"/>
                    <a:pt x="11"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1" y="6"/>
                    <a:pt x="71" y="6"/>
                  </a:cubicBezTo>
                  <a:cubicBezTo>
                    <a:pt x="71" y="6"/>
                    <a:pt x="71" y="6"/>
                    <a:pt x="71" y="6"/>
                  </a:cubicBezTo>
                  <a:moveTo>
                    <a:pt x="13" y="6"/>
                  </a:moveTo>
                  <a:cubicBezTo>
                    <a:pt x="12" y="5"/>
                    <a:pt x="12" y="5"/>
                    <a:pt x="12" y="5"/>
                  </a:cubicBezTo>
                  <a:cubicBezTo>
                    <a:pt x="13" y="5"/>
                    <a:pt x="14"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8"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2"/>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6" y="2"/>
                    <a:pt x="26" y="2"/>
                    <a:pt x="26" y="2"/>
                  </a:cubicBezTo>
                  <a:cubicBezTo>
                    <a:pt x="25" y="2"/>
                    <a:pt x="24" y="2"/>
                    <a:pt x="24" y="3"/>
                  </a:cubicBezTo>
                  <a:moveTo>
                    <a:pt x="56" y="2"/>
                  </a:moveTo>
                  <a:cubicBezTo>
                    <a:pt x="56"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1" y="1"/>
                    <a:pt x="51" y="1"/>
                    <a:pt x="51"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9" y="1"/>
                  </a:moveTo>
                  <a:cubicBezTo>
                    <a:pt x="48" y="1"/>
                    <a:pt x="47" y="1"/>
                    <a:pt x="47" y="1"/>
                  </a:cubicBezTo>
                  <a:cubicBezTo>
                    <a:pt x="47" y="1"/>
                    <a:pt x="47" y="1"/>
                    <a:pt x="47" y="1"/>
                  </a:cubicBezTo>
                  <a:cubicBezTo>
                    <a:pt x="47" y="1"/>
                    <a:pt x="48" y="1"/>
                    <a:pt x="49" y="1"/>
                  </a:cubicBezTo>
                  <a:cubicBezTo>
                    <a:pt x="49" y="1"/>
                    <a:pt x="49" y="1"/>
                    <a:pt x="49"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40"/>
            <p:cNvSpPr>
              <a:spLocks/>
            </p:cNvSpPr>
            <p:nvPr/>
          </p:nvSpPr>
          <p:spPr bwMode="auto">
            <a:xfrm>
              <a:off x="12638167" y="8723934"/>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341"/>
            <p:cNvSpPr>
              <a:spLocks/>
            </p:cNvSpPr>
            <p:nvPr/>
          </p:nvSpPr>
          <p:spPr bwMode="auto">
            <a:xfrm>
              <a:off x="11898156" y="9023939"/>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8"/>
                    <a:pt x="46" y="29"/>
                    <a:pt x="48" y="29"/>
                  </a:cubicBezTo>
                  <a:cubicBezTo>
                    <a:pt x="49" y="29"/>
                    <a:pt x="51" y="28"/>
                    <a:pt x="52" y="28"/>
                  </a:cubicBezTo>
                  <a:cubicBezTo>
                    <a:pt x="55" y="28"/>
                    <a:pt x="58" y="28"/>
                    <a:pt x="61" y="28"/>
                  </a:cubicBezTo>
                  <a:cubicBezTo>
                    <a:pt x="64" y="27"/>
                    <a:pt x="67" y="27"/>
                    <a:pt x="70" y="26"/>
                  </a:cubicBezTo>
                  <a:cubicBezTo>
                    <a:pt x="73" y="25"/>
                    <a:pt x="76" y="25"/>
                    <a:pt x="78" y="24"/>
                  </a:cubicBezTo>
                  <a:cubicBezTo>
                    <a:pt x="82" y="23"/>
                    <a:pt x="85" y="21"/>
                    <a:pt x="87" y="20"/>
                  </a:cubicBezTo>
                  <a:cubicBezTo>
                    <a:pt x="91" y="17"/>
                    <a:pt x="94" y="14"/>
                    <a:pt x="96" y="11"/>
                  </a:cubicBezTo>
                  <a:cubicBezTo>
                    <a:pt x="96" y="9"/>
                    <a:pt x="96" y="3"/>
                    <a:pt x="96" y="0"/>
                  </a:cubicBezTo>
                  <a:cubicBezTo>
                    <a:pt x="95" y="3"/>
                    <a:pt x="92"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Oval 342"/>
            <p:cNvSpPr>
              <a:spLocks noChangeArrowheads="1"/>
            </p:cNvSpPr>
            <p:nvPr/>
          </p:nvSpPr>
          <p:spPr bwMode="auto">
            <a:xfrm>
              <a:off x="11898156" y="832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Rectangle 343"/>
            <p:cNvSpPr>
              <a:spLocks noChangeArrowheads="1"/>
            </p:cNvSpPr>
            <p:nvPr/>
          </p:nvSpPr>
          <p:spPr bwMode="auto">
            <a:xfrm>
              <a:off x="12058158" y="8403929"/>
              <a:ext cx="1600025" cy="620010"/>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344"/>
            <p:cNvSpPr>
              <a:spLocks/>
            </p:cNvSpPr>
            <p:nvPr/>
          </p:nvSpPr>
          <p:spPr bwMode="auto">
            <a:xfrm>
              <a:off x="11898156" y="876393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345"/>
            <p:cNvSpPr>
              <a:spLocks noEditPoints="1"/>
            </p:cNvSpPr>
            <p:nvPr/>
          </p:nvSpPr>
          <p:spPr bwMode="auto">
            <a:xfrm>
              <a:off x="12058158" y="8383929"/>
              <a:ext cx="1600025" cy="660010"/>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346"/>
            <p:cNvSpPr>
              <a:spLocks/>
            </p:cNvSpPr>
            <p:nvPr/>
          </p:nvSpPr>
          <p:spPr bwMode="auto">
            <a:xfrm>
              <a:off x="12578166" y="8563931"/>
              <a:ext cx="640010" cy="300005"/>
            </a:xfrm>
            <a:custGeom>
              <a:avLst/>
              <a:gdLst>
                <a:gd name="T0" fmla="*/ 29 w 32"/>
                <a:gd name="T1" fmla="*/ 8 h 15"/>
                <a:gd name="T2" fmla="*/ 23 w 32"/>
                <a:gd name="T3" fmla="*/ 5 h 15"/>
                <a:gd name="T4" fmla="*/ 23 w 32"/>
                <a:gd name="T5" fmla="*/ 5 h 15"/>
                <a:gd name="T6" fmla="*/ 25 w 32"/>
                <a:gd name="T7" fmla="*/ 4 h 15"/>
                <a:gd name="T8" fmla="*/ 25 w 32"/>
                <a:gd name="T9" fmla="*/ 3 h 15"/>
                <a:gd name="T10" fmla="*/ 24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9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3" y="5"/>
                    <a:pt x="23" y="5"/>
                    <a:pt x="23" y="5"/>
                  </a:cubicBezTo>
                  <a:cubicBezTo>
                    <a:pt x="23" y="5"/>
                    <a:pt x="23" y="5"/>
                    <a:pt x="23" y="5"/>
                  </a:cubicBezTo>
                  <a:cubicBezTo>
                    <a:pt x="24" y="4"/>
                    <a:pt x="25" y="4"/>
                    <a:pt x="25" y="4"/>
                  </a:cubicBezTo>
                  <a:cubicBezTo>
                    <a:pt x="25" y="4"/>
                    <a:pt x="25" y="3"/>
                    <a:pt x="25" y="3"/>
                  </a:cubicBezTo>
                  <a:cubicBezTo>
                    <a:pt x="24" y="3"/>
                    <a:pt x="24" y="3"/>
                    <a:pt x="24"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Oval 347"/>
            <p:cNvSpPr>
              <a:spLocks noChangeArrowheads="1"/>
            </p:cNvSpPr>
            <p:nvPr/>
          </p:nvSpPr>
          <p:spPr bwMode="auto">
            <a:xfrm>
              <a:off x="11898156" y="8080591"/>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348"/>
            <p:cNvSpPr>
              <a:spLocks noChangeArrowheads="1"/>
            </p:cNvSpPr>
            <p:nvPr/>
          </p:nvSpPr>
          <p:spPr bwMode="auto">
            <a:xfrm>
              <a:off x="12058158" y="816059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349"/>
            <p:cNvSpPr>
              <a:spLocks noEditPoints="1"/>
            </p:cNvSpPr>
            <p:nvPr/>
          </p:nvSpPr>
          <p:spPr bwMode="auto">
            <a:xfrm>
              <a:off x="12038158" y="8160593"/>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2 w 81"/>
                <a:gd name="T25" fmla="*/ 28 h 31"/>
                <a:gd name="T26" fmla="*/ 18 w 81"/>
                <a:gd name="T27" fmla="*/ 28 h 31"/>
                <a:gd name="T28" fmla="*/ 64 w 81"/>
                <a:gd name="T29" fmla="*/ 29 h 31"/>
                <a:gd name="T30" fmla="*/ 64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0 w 81"/>
                <a:gd name="T59" fmla="*/ 16 h 31"/>
                <a:gd name="T60" fmla="*/ 81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6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4" y="31"/>
                    <a:pt x="33" y="31"/>
                  </a:cubicBezTo>
                  <a:cubicBezTo>
                    <a:pt x="33" y="30"/>
                    <a:pt x="33" y="30"/>
                    <a:pt x="33" y="30"/>
                  </a:cubicBezTo>
                  <a:cubicBezTo>
                    <a:pt x="34" y="30"/>
                    <a:pt x="34" y="30"/>
                    <a:pt x="35" y="31"/>
                  </a:cubicBezTo>
                  <a:close/>
                  <a:moveTo>
                    <a:pt x="48" y="31"/>
                  </a:moveTo>
                  <a:cubicBezTo>
                    <a:pt x="48" y="30"/>
                    <a:pt x="48" y="30"/>
                    <a:pt x="48" y="30"/>
                  </a:cubicBezTo>
                  <a:cubicBezTo>
                    <a:pt x="49" y="30"/>
                    <a:pt x="50"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0"/>
                    <a:pt x="53" y="31"/>
                    <a:pt x="52" y="31"/>
                  </a:cubicBezTo>
                  <a:close/>
                  <a:moveTo>
                    <a:pt x="27" y="30"/>
                  </a:moveTo>
                  <a:cubicBezTo>
                    <a:pt x="26" y="30"/>
                    <a:pt x="26" y="30"/>
                    <a:pt x="25" y="30"/>
                  </a:cubicBezTo>
                  <a:cubicBezTo>
                    <a:pt x="25" y="29"/>
                    <a:pt x="25" y="29"/>
                    <a:pt x="25" y="29"/>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3" y="30"/>
                  </a:moveTo>
                  <a:cubicBezTo>
                    <a:pt x="23" y="30"/>
                    <a:pt x="22" y="30"/>
                    <a:pt x="21" y="29"/>
                  </a:cubicBezTo>
                  <a:cubicBezTo>
                    <a:pt x="22" y="29"/>
                    <a:pt x="22" y="29"/>
                    <a:pt x="22" y="29"/>
                  </a:cubicBezTo>
                  <a:cubicBezTo>
                    <a:pt x="22" y="29"/>
                    <a:pt x="23" y="29"/>
                    <a:pt x="23" y="29"/>
                  </a:cubicBezTo>
                  <a:lnTo>
                    <a:pt x="23" y="30"/>
                  </a:lnTo>
                  <a:close/>
                  <a:moveTo>
                    <a:pt x="60" y="29"/>
                  </a:moveTo>
                  <a:cubicBezTo>
                    <a:pt x="60" y="29"/>
                    <a:pt x="60" y="29"/>
                    <a:pt x="60" y="29"/>
                  </a:cubicBezTo>
                  <a:cubicBezTo>
                    <a:pt x="60" y="29"/>
                    <a:pt x="61" y="29"/>
                    <a:pt x="62" y="28"/>
                  </a:cubicBezTo>
                  <a:cubicBezTo>
                    <a:pt x="62" y="29"/>
                    <a:pt x="62" y="29"/>
                    <a:pt x="62" y="29"/>
                  </a:cubicBezTo>
                  <a:cubicBezTo>
                    <a:pt x="61" y="29"/>
                    <a:pt x="60" y="29"/>
                    <a:pt x="60" y="29"/>
                  </a:cubicBezTo>
                  <a:close/>
                  <a:moveTo>
                    <a:pt x="20" y="29"/>
                  </a:moveTo>
                  <a:cubicBezTo>
                    <a:pt x="19" y="29"/>
                    <a:pt x="18" y="29"/>
                    <a:pt x="18" y="28"/>
                  </a:cubicBezTo>
                  <a:cubicBezTo>
                    <a:pt x="18" y="28"/>
                    <a:pt x="18" y="28"/>
                    <a:pt x="18" y="28"/>
                  </a:cubicBezTo>
                  <a:cubicBezTo>
                    <a:pt x="18" y="28"/>
                    <a:pt x="19" y="28"/>
                    <a:pt x="20" y="28"/>
                  </a:cubicBezTo>
                  <a:lnTo>
                    <a:pt x="20" y="29"/>
                  </a:lnTo>
                  <a:close/>
                  <a:moveTo>
                    <a:pt x="64" y="29"/>
                  </a:moveTo>
                  <a:cubicBezTo>
                    <a:pt x="63" y="28"/>
                    <a:pt x="63" y="28"/>
                    <a:pt x="63" y="28"/>
                  </a:cubicBezTo>
                  <a:cubicBezTo>
                    <a:pt x="64" y="28"/>
                    <a:pt x="65" y="28"/>
                    <a:pt x="65" y="27"/>
                  </a:cubicBezTo>
                  <a:cubicBezTo>
                    <a:pt x="65" y="28"/>
                    <a:pt x="65" y="28"/>
                    <a:pt x="65" y="28"/>
                  </a:cubicBezTo>
                  <a:cubicBezTo>
                    <a:pt x="65" y="28"/>
                    <a:pt x="64" y="28"/>
                    <a:pt x="64" y="29"/>
                  </a:cubicBezTo>
                  <a:close/>
                  <a:moveTo>
                    <a:pt x="16" y="28"/>
                  </a:moveTo>
                  <a:cubicBezTo>
                    <a:pt x="15" y="28"/>
                    <a:pt x="15"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2" y="26"/>
                    <a:pt x="11" y="26"/>
                    <a:pt x="10" y="26"/>
                  </a:cubicBezTo>
                  <a:cubicBezTo>
                    <a:pt x="11" y="25"/>
                    <a:pt x="11" y="25"/>
                    <a:pt x="11" y="25"/>
                  </a:cubicBezTo>
                  <a:cubicBezTo>
                    <a:pt x="11" y="26"/>
                    <a:pt x="12" y="26"/>
                    <a:pt x="12" y="26"/>
                  </a:cubicBezTo>
                  <a:lnTo>
                    <a:pt x="12" y="27"/>
                  </a:lnTo>
                  <a:close/>
                  <a:moveTo>
                    <a:pt x="71" y="26"/>
                  </a:moveTo>
                  <a:cubicBezTo>
                    <a:pt x="71" y="25"/>
                    <a:pt x="71" y="25"/>
                    <a:pt x="71"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6"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3"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1" y="18"/>
                    <a:pt x="80" y="19"/>
                    <a:pt x="80" y="19"/>
                  </a:cubicBezTo>
                  <a:close/>
                  <a:moveTo>
                    <a:pt x="1" y="17"/>
                  </a:moveTo>
                  <a:cubicBezTo>
                    <a:pt x="0" y="17"/>
                    <a:pt x="0" y="16"/>
                    <a:pt x="0" y="15"/>
                  </a:cubicBezTo>
                  <a:cubicBezTo>
                    <a:pt x="1" y="15"/>
                    <a:pt x="1" y="15"/>
                    <a:pt x="1" y="15"/>
                  </a:cubicBezTo>
                  <a:cubicBezTo>
                    <a:pt x="1" y="15"/>
                    <a:pt x="1" y="15"/>
                    <a:pt x="1" y="15"/>
                  </a:cubicBezTo>
                  <a:cubicBezTo>
                    <a:pt x="1" y="16"/>
                    <a:pt x="1" y="17"/>
                    <a:pt x="1" y="17"/>
                  </a:cubicBezTo>
                  <a:close/>
                  <a:moveTo>
                    <a:pt x="81" y="16"/>
                  </a:moveTo>
                  <a:cubicBezTo>
                    <a:pt x="80" y="16"/>
                    <a:pt x="80" y="16"/>
                    <a:pt x="80" y="16"/>
                  </a:cubicBezTo>
                  <a:cubicBezTo>
                    <a:pt x="81" y="16"/>
                    <a:pt x="81" y="16"/>
                    <a:pt x="81" y="16"/>
                  </a:cubicBezTo>
                  <a:cubicBezTo>
                    <a:pt x="80" y="15"/>
                    <a:pt x="80" y="15"/>
                    <a:pt x="80" y="15"/>
                  </a:cubicBezTo>
                  <a:cubicBezTo>
                    <a:pt x="80" y="15"/>
                    <a:pt x="80" y="14"/>
                    <a:pt x="80" y="14"/>
                  </a:cubicBezTo>
                  <a:cubicBezTo>
                    <a:pt x="81" y="14"/>
                    <a:pt x="81" y="14"/>
                    <a:pt x="81" y="14"/>
                  </a:cubicBezTo>
                  <a:cubicBezTo>
                    <a:pt x="81" y="14"/>
                    <a:pt x="81" y="15"/>
                    <a:pt x="81" y="15"/>
                  </a:cubicBezTo>
                  <a:lnTo>
                    <a:pt x="81" y="16"/>
                  </a:ln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7"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4" y="7"/>
                    <a:pt x="73" y="7"/>
                    <a:pt x="72" y="6"/>
                  </a:cubicBezTo>
                  <a:cubicBezTo>
                    <a:pt x="73" y="6"/>
                    <a:pt x="73" y="6"/>
                    <a:pt x="73" y="6"/>
                  </a:cubicBezTo>
                  <a:cubicBezTo>
                    <a:pt x="73" y="6"/>
                    <a:pt x="74" y="6"/>
                    <a:pt x="74" y="7"/>
                  </a:cubicBezTo>
                  <a:close/>
                  <a:moveTo>
                    <a:pt x="9" y="6"/>
                  </a:moveTo>
                  <a:cubicBezTo>
                    <a:pt x="9" y="6"/>
                    <a:pt x="9" y="6"/>
                    <a:pt x="9" y="6"/>
                  </a:cubicBezTo>
                  <a:cubicBezTo>
                    <a:pt x="9" y="5"/>
                    <a:pt x="10" y="5"/>
                    <a:pt x="10" y="5"/>
                  </a:cubicBezTo>
                  <a:cubicBezTo>
                    <a:pt x="11" y="5"/>
                    <a:pt x="11" y="5"/>
                    <a:pt x="11" y="5"/>
                  </a:cubicBezTo>
                  <a:cubicBezTo>
                    <a:pt x="10" y="6"/>
                    <a:pt x="10" y="6"/>
                    <a:pt x="9" y="6"/>
                  </a:cubicBezTo>
                  <a:close/>
                  <a:moveTo>
                    <a:pt x="71" y="6"/>
                  </a:moveTo>
                  <a:cubicBezTo>
                    <a:pt x="70" y="5"/>
                    <a:pt x="70" y="5"/>
                    <a:pt x="69" y="5"/>
                  </a:cubicBezTo>
                  <a:cubicBezTo>
                    <a:pt x="69" y="4"/>
                    <a:pt x="69" y="4"/>
                    <a:pt x="69" y="4"/>
                  </a:cubicBezTo>
                  <a:cubicBezTo>
                    <a:pt x="70" y="4"/>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7" y="4"/>
                    <a:pt x="66" y="4"/>
                    <a:pt x="65" y="4"/>
                  </a:cubicBezTo>
                  <a:cubicBezTo>
                    <a:pt x="66" y="3"/>
                    <a:pt x="66" y="3"/>
                    <a:pt x="66"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20" y="2"/>
                    <a:pt x="20" y="2"/>
                    <a:pt x="20" y="2"/>
                  </a:cubicBezTo>
                  <a:cubicBezTo>
                    <a:pt x="20" y="2"/>
                    <a:pt x="21" y="2"/>
                    <a:pt x="21" y="2"/>
                  </a:cubicBezTo>
                  <a:cubicBezTo>
                    <a:pt x="22" y="2"/>
                    <a:pt x="22" y="2"/>
                    <a:pt x="22" y="2"/>
                  </a:cubicBezTo>
                  <a:cubicBezTo>
                    <a:pt x="21" y="2"/>
                    <a:pt x="20" y="2"/>
                    <a:pt x="20" y="3"/>
                  </a:cubicBezTo>
                  <a:close/>
                  <a:moveTo>
                    <a:pt x="60" y="2"/>
                  </a:moveTo>
                  <a:cubicBezTo>
                    <a:pt x="59" y="2"/>
                    <a:pt x="59"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0"/>
                    <a:pt x="47" y="0"/>
                    <a:pt x="46" y="0"/>
                  </a:cubicBezTo>
                  <a:cubicBezTo>
                    <a:pt x="47" y="0"/>
                    <a:pt x="47" y="0"/>
                    <a:pt x="47"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3" y="0"/>
                    <a:pt x="44" y="0"/>
                    <a:pt x="45" y="0"/>
                  </a:cubicBez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350"/>
            <p:cNvSpPr>
              <a:spLocks/>
            </p:cNvSpPr>
            <p:nvPr/>
          </p:nvSpPr>
          <p:spPr bwMode="auto">
            <a:xfrm>
              <a:off x="12638167" y="8220594"/>
              <a:ext cx="480008" cy="483342"/>
            </a:xfrm>
            <a:custGeom>
              <a:avLst/>
              <a:gdLst>
                <a:gd name="T0" fmla="*/ 16 w 24"/>
                <a:gd name="T1" fmla="*/ 8 h 24"/>
                <a:gd name="T2" fmla="*/ 12 w 24"/>
                <a:gd name="T3" fmla="*/ 5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7"/>
                  </a:cubicBezTo>
                  <a:cubicBezTo>
                    <a:pt x="13" y="17"/>
                    <a:pt x="15" y="16"/>
                    <a:pt x="15"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351"/>
            <p:cNvSpPr>
              <a:spLocks/>
            </p:cNvSpPr>
            <p:nvPr/>
          </p:nvSpPr>
          <p:spPr bwMode="auto">
            <a:xfrm>
              <a:off x="11898156" y="8523931"/>
              <a:ext cx="1920030" cy="580009"/>
            </a:xfrm>
            <a:custGeom>
              <a:avLst/>
              <a:gdLst>
                <a:gd name="T0" fmla="*/ 87 w 96"/>
                <a:gd name="T1" fmla="*/ 9 h 29"/>
                <a:gd name="T2" fmla="*/ 78 w 96"/>
                <a:gd name="T3" fmla="*/ 13 h 29"/>
                <a:gd name="T4" fmla="*/ 69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8"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69" y="26"/>
                  </a:cubicBezTo>
                  <a:cubicBezTo>
                    <a:pt x="73" y="26"/>
                    <a:pt x="75" y="25"/>
                    <a:pt x="78" y="24"/>
                  </a:cubicBezTo>
                  <a:cubicBezTo>
                    <a:pt x="81" y="23"/>
                    <a:pt x="84" y="21"/>
                    <a:pt x="87" y="20"/>
                  </a:cubicBezTo>
                  <a:cubicBezTo>
                    <a:pt x="91" y="17"/>
                    <a:pt x="94" y="14"/>
                    <a:pt x="96" y="11"/>
                  </a:cubicBezTo>
                  <a:cubicBezTo>
                    <a:pt x="96" y="9"/>
                    <a:pt x="96" y="3"/>
                    <a:pt x="96" y="0"/>
                  </a:cubicBezTo>
                  <a:cubicBezTo>
                    <a:pt x="94"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352"/>
            <p:cNvSpPr>
              <a:spLocks noChangeArrowheads="1"/>
            </p:cNvSpPr>
            <p:nvPr/>
          </p:nvSpPr>
          <p:spPr bwMode="auto">
            <a:xfrm>
              <a:off x="11898156" y="788058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353"/>
            <p:cNvSpPr>
              <a:spLocks noChangeArrowheads="1"/>
            </p:cNvSpPr>
            <p:nvPr/>
          </p:nvSpPr>
          <p:spPr bwMode="auto">
            <a:xfrm>
              <a:off x="12058158" y="794058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354"/>
            <p:cNvSpPr>
              <a:spLocks noEditPoints="1"/>
            </p:cNvSpPr>
            <p:nvPr/>
          </p:nvSpPr>
          <p:spPr bwMode="auto">
            <a:xfrm>
              <a:off x="12038158" y="7940589"/>
              <a:ext cx="1620026" cy="643345"/>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2 w 81"/>
                <a:gd name="T23" fmla="*/ 29 h 32"/>
                <a:gd name="T24" fmla="*/ 62 w 81"/>
                <a:gd name="T25" fmla="*/ 29 h 32"/>
                <a:gd name="T26" fmla="*/ 18 w 81"/>
                <a:gd name="T27" fmla="*/ 29 h 32"/>
                <a:gd name="T28" fmla="*/ 63 w 81"/>
                <a:gd name="T29" fmla="*/ 28 h 32"/>
                <a:gd name="T30" fmla="*/ 16 w 81"/>
                <a:gd name="T31" fmla="*/ 28 h 32"/>
                <a:gd name="T32" fmla="*/ 67 w 81"/>
                <a:gd name="T33" fmla="*/ 28 h 32"/>
                <a:gd name="T34" fmla="*/ 67 w 81"/>
                <a:gd name="T35" fmla="*/ 28 h 32"/>
                <a:gd name="T36" fmla="*/ 12 w 81"/>
                <a:gd name="T37" fmla="*/ 26 h 32"/>
                <a:gd name="T38" fmla="*/ 72 w 81"/>
                <a:gd name="T39" fmla="*/ 25 h 32"/>
                <a:gd name="T40" fmla="*/ 7 w 81"/>
                <a:gd name="T41" fmla="*/ 25 h 32"/>
                <a:gd name="T42" fmla="*/ 74 w 81"/>
                <a:gd name="T43" fmla="*/ 24 h 32"/>
                <a:gd name="T44" fmla="*/ 5 w 81"/>
                <a:gd name="T45" fmla="*/ 24 h 32"/>
                <a:gd name="T46" fmla="*/ 5 w 81"/>
                <a:gd name="T47" fmla="*/ 24 h 32"/>
                <a:gd name="T48" fmla="*/ 79 w 81"/>
                <a:gd name="T49" fmla="*/ 21 h 32"/>
                <a:gd name="T50" fmla="*/ 2 w 81"/>
                <a:gd name="T51" fmla="*/ 19 h 32"/>
                <a:gd name="T52" fmla="*/ 79 w 81"/>
                <a:gd name="T53" fmla="*/ 19 h 32"/>
                <a:gd name="T54" fmla="*/ 1 w 81"/>
                <a:gd name="T55" fmla="*/ 18 h 32"/>
                <a:gd name="T56" fmla="*/ 1 w 81"/>
                <a:gd name="T57" fmla="*/ 18 h 32"/>
                <a:gd name="T58" fmla="*/ 80 w 81"/>
                <a:gd name="T59" fmla="*/ 16 h 32"/>
                <a:gd name="T60" fmla="*/ 1 w 81"/>
                <a:gd name="T61" fmla="*/ 14 h 32"/>
                <a:gd name="T62" fmla="*/ 1 w 81"/>
                <a:gd name="T63" fmla="*/ 14 h 32"/>
                <a:gd name="T64" fmla="*/ 80 w 81"/>
                <a:gd name="T65" fmla="*/ 12 h 32"/>
                <a:gd name="T66" fmla="*/ 4 w 81"/>
                <a:gd name="T67" fmla="*/ 9 h 32"/>
                <a:gd name="T68" fmla="*/ 76 w 81"/>
                <a:gd name="T69" fmla="*/ 9 h 32"/>
                <a:gd name="T70" fmla="*/ 6 w 81"/>
                <a:gd name="T71" fmla="*/ 9 h 32"/>
                <a:gd name="T72" fmla="*/ 6 w 81"/>
                <a:gd name="T73" fmla="*/ 9 h 32"/>
                <a:gd name="T74" fmla="*/ 74 w 81"/>
                <a:gd name="T75" fmla="*/ 7 h 32"/>
                <a:gd name="T76" fmla="*/ 10 w 81"/>
                <a:gd name="T77" fmla="*/ 5 h 32"/>
                <a:gd name="T78" fmla="*/ 69 w 81"/>
                <a:gd name="T79" fmla="*/ 5 h 32"/>
                <a:gd name="T80" fmla="*/ 12 w 81"/>
                <a:gd name="T81" fmla="*/ 5 h 32"/>
                <a:gd name="T82" fmla="*/ 12 w 81"/>
                <a:gd name="T83" fmla="*/ 5 h 32"/>
                <a:gd name="T84" fmla="*/ 67 w 81"/>
                <a:gd name="T85" fmla="*/ 4 h 32"/>
                <a:gd name="T86" fmla="*/ 18 w 81"/>
                <a:gd name="T87" fmla="*/ 3 h 32"/>
                <a:gd name="T88" fmla="*/ 62 w 81"/>
                <a:gd name="T89" fmla="*/ 3 h 32"/>
                <a:gd name="T90" fmla="*/ 20 w 81"/>
                <a:gd name="T91" fmla="*/ 3 h 32"/>
                <a:gd name="T92" fmla="*/ 20 w 81"/>
                <a:gd name="T93" fmla="*/ 3 h 32"/>
                <a:gd name="T94" fmla="*/ 60 w 81"/>
                <a:gd name="T95" fmla="*/ 2 h 32"/>
                <a:gd name="T96" fmla="*/ 25 w 81"/>
                <a:gd name="T97" fmla="*/ 2 h 32"/>
                <a:gd name="T98" fmla="*/ 54 w 81"/>
                <a:gd name="T99" fmla="*/ 1 h 32"/>
                <a:gd name="T100" fmla="*/ 27 w 81"/>
                <a:gd name="T101" fmla="*/ 1 h 32"/>
                <a:gd name="T102" fmla="*/ 52 w 81"/>
                <a:gd name="T103" fmla="*/ 1 h 32"/>
                <a:gd name="T104" fmla="*/ 31 w 81"/>
                <a:gd name="T105" fmla="*/ 1 h 32"/>
                <a:gd name="T106" fmla="*/ 31 w 81"/>
                <a:gd name="T107" fmla="*/ 1 h 32"/>
                <a:gd name="T108" fmla="*/ 48 w 81"/>
                <a:gd name="T109" fmla="*/ 0 h 32"/>
                <a:gd name="T110" fmla="*/ 37 w 81"/>
                <a:gd name="T111" fmla="*/ 0 h 32"/>
                <a:gd name="T112" fmla="*/ 43 w 81"/>
                <a:gd name="T113" fmla="*/ 1 h 32"/>
                <a:gd name="T114" fmla="*/ 39 w 81"/>
                <a:gd name="T115" fmla="*/ 1 h 32"/>
                <a:gd name="T116" fmla="*/ 41 w 81"/>
                <a:gd name="T1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1"/>
                  </a:moveTo>
                  <a:cubicBezTo>
                    <a:pt x="34" y="31"/>
                    <a:pt x="34" y="31"/>
                    <a:pt x="33" y="31"/>
                  </a:cubicBezTo>
                  <a:cubicBezTo>
                    <a:pt x="33" y="31"/>
                    <a:pt x="33" y="31"/>
                    <a:pt x="33" y="31"/>
                  </a:cubicBezTo>
                  <a:cubicBezTo>
                    <a:pt x="34" y="31"/>
                    <a:pt x="34" y="31"/>
                    <a:pt x="35" y="31"/>
                  </a:cubicBez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0"/>
                  </a:cubicBezTo>
                  <a:cubicBezTo>
                    <a:pt x="25" y="30"/>
                    <a:pt x="25" y="30"/>
                    <a:pt x="25" y="30"/>
                  </a:cubicBezTo>
                  <a:cubicBezTo>
                    <a:pt x="26" y="30"/>
                    <a:pt x="27" y="30"/>
                    <a:pt x="27" y="30"/>
                  </a:cubicBezTo>
                  <a:lnTo>
                    <a:pt x="27" y="31"/>
                  </a:lnTo>
                  <a:close/>
                  <a:moveTo>
                    <a:pt x="56" y="30"/>
                  </a:moveTo>
                  <a:cubicBezTo>
                    <a:pt x="56" y="30"/>
                    <a:pt x="56" y="30"/>
                    <a:pt x="56" y="30"/>
                  </a:cubicBezTo>
                  <a:cubicBezTo>
                    <a:pt x="57" y="30"/>
                    <a:pt x="57" y="30"/>
                    <a:pt x="58" y="30"/>
                  </a:cubicBezTo>
                  <a:cubicBezTo>
                    <a:pt x="58" y="30"/>
                    <a:pt x="58" y="30"/>
                    <a:pt x="58" y="30"/>
                  </a:cubicBezTo>
                  <a:cubicBezTo>
                    <a:pt x="57" y="30"/>
                    <a:pt x="57" y="30"/>
                    <a:pt x="56" y="30"/>
                  </a:cubicBezTo>
                  <a:close/>
                  <a:moveTo>
                    <a:pt x="23" y="30"/>
                  </a:moveTo>
                  <a:cubicBezTo>
                    <a:pt x="23" y="30"/>
                    <a:pt x="22" y="30"/>
                    <a:pt x="21" y="30"/>
                  </a:cubicBezTo>
                  <a:cubicBezTo>
                    <a:pt x="22" y="29"/>
                    <a:pt x="22" y="29"/>
                    <a:pt x="22" y="29"/>
                  </a:cubicBezTo>
                  <a:cubicBezTo>
                    <a:pt x="22" y="29"/>
                    <a:pt x="23" y="29"/>
                    <a:pt x="23" y="30"/>
                  </a:cubicBezTo>
                  <a:close/>
                  <a:moveTo>
                    <a:pt x="60" y="30"/>
                  </a:moveTo>
                  <a:cubicBezTo>
                    <a:pt x="60" y="29"/>
                    <a:pt x="60" y="29"/>
                    <a:pt x="60" y="29"/>
                  </a:cubicBezTo>
                  <a:cubicBezTo>
                    <a:pt x="60" y="29"/>
                    <a:pt x="61" y="29"/>
                    <a:pt x="62" y="29"/>
                  </a:cubicBezTo>
                  <a:cubicBezTo>
                    <a:pt x="62" y="29"/>
                    <a:pt x="62" y="29"/>
                    <a:pt x="62" y="29"/>
                  </a:cubicBezTo>
                  <a:cubicBezTo>
                    <a:pt x="61" y="29"/>
                    <a:pt x="60" y="30"/>
                    <a:pt x="60" y="30"/>
                  </a:cubicBezTo>
                  <a:close/>
                  <a:moveTo>
                    <a:pt x="20" y="29"/>
                  </a:moveTo>
                  <a:cubicBezTo>
                    <a:pt x="19" y="29"/>
                    <a:pt x="18" y="29"/>
                    <a:pt x="18" y="29"/>
                  </a:cubicBezTo>
                  <a:cubicBezTo>
                    <a:pt x="18" y="28"/>
                    <a:pt x="18" y="28"/>
                    <a:pt x="18" y="28"/>
                  </a:cubicBezTo>
                  <a:cubicBezTo>
                    <a:pt x="18" y="28"/>
                    <a:pt x="19" y="29"/>
                    <a:pt x="20" y="29"/>
                  </a:cubicBezTo>
                  <a:close/>
                  <a:moveTo>
                    <a:pt x="64" y="29"/>
                  </a:moveTo>
                  <a:cubicBezTo>
                    <a:pt x="63" y="28"/>
                    <a:pt x="63" y="28"/>
                    <a:pt x="63" y="28"/>
                  </a:cubicBezTo>
                  <a:cubicBezTo>
                    <a:pt x="64" y="28"/>
                    <a:pt x="65" y="28"/>
                    <a:pt x="65" y="28"/>
                  </a:cubicBezTo>
                  <a:cubicBezTo>
                    <a:pt x="65" y="28"/>
                    <a:pt x="65" y="28"/>
                    <a:pt x="65" y="28"/>
                  </a:cubicBezTo>
                  <a:cubicBezTo>
                    <a:pt x="65" y="29"/>
                    <a:pt x="64" y="29"/>
                    <a:pt x="64" y="29"/>
                  </a:cubicBezTo>
                  <a:close/>
                  <a:moveTo>
                    <a:pt x="16" y="28"/>
                  </a:moveTo>
                  <a:cubicBezTo>
                    <a:pt x="15" y="28"/>
                    <a:pt x="15"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2" y="27"/>
                    <a:pt x="11" y="27"/>
                    <a:pt x="10" y="26"/>
                  </a:cubicBezTo>
                  <a:cubicBezTo>
                    <a:pt x="11" y="26"/>
                    <a:pt x="11" y="26"/>
                    <a:pt x="11" y="26"/>
                  </a:cubicBezTo>
                  <a:cubicBezTo>
                    <a:pt x="11" y="26"/>
                    <a:pt x="12" y="26"/>
                    <a:pt x="12" y="26"/>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1" y="26"/>
                    <a:pt x="71" y="26"/>
                  </a:cubicBezTo>
                  <a:close/>
                  <a:moveTo>
                    <a:pt x="9" y="25"/>
                  </a:moveTo>
                  <a:cubicBezTo>
                    <a:pt x="8" y="25"/>
                    <a:pt x="7" y="25"/>
                    <a:pt x="7" y="25"/>
                  </a:cubicBezTo>
                  <a:cubicBezTo>
                    <a:pt x="7" y="24"/>
                    <a:pt x="7" y="24"/>
                    <a:pt x="7" y="24"/>
                  </a:cubicBezTo>
                  <a:cubicBezTo>
                    <a:pt x="8" y="24"/>
                    <a:pt x="8" y="25"/>
                    <a:pt x="9" y="25"/>
                  </a:cubicBezTo>
                  <a:close/>
                  <a:moveTo>
                    <a:pt x="74" y="25"/>
                  </a:moveTo>
                  <a:cubicBezTo>
                    <a:pt x="74" y="24"/>
                    <a:pt x="74" y="24"/>
                    <a:pt x="74" y="24"/>
                  </a:cubicBezTo>
                  <a:cubicBezTo>
                    <a:pt x="74" y="24"/>
                    <a:pt x="75" y="23"/>
                    <a:pt x="76"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20"/>
                    <a:pt x="3"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1" y="18"/>
                    <a:pt x="80" y="19"/>
                    <a:pt x="80" y="20"/>
                  </a:cubicBezTo>
                  <a:close/>
                  <a:moveTo>
                    <a:pt x="1" y="18"/>
                  </a:moveTo>
                  <a:cubicBezTo>
                    <a:pt x="0" y="17"/>
                    <a:pt x="0" y="16"/>
                    <a:pt x="0" y="16"/>
                  </a:cubicBezTo>
                  <a:cubicBezTo>
                    <a:pt x="1" y="16"/>
                    <a:pt x="1" y="16"/>
                    <a:pt x="1" y="16"/>
                  </a:cubicBezTo>
                  <a:cubicBezTo>
                    <a:pt x="1" y="16"/>
                    <a:pt x="1" y="16"/>
                    <a:pt x="1" y="16"/>
                  </a:cubicBezTo>
                  <a:cubicBezTo>
                    <a:pt x="1" y="16"/>
                    <a:pt x="1" y="17"/>
                    <a:pt x="1" y="18"/>
                  </a:cubicBez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2"/>
                    <a:pt x="2" y="12"/>
                    <a:pt x="2" y="12"/>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7"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4" y="7"/>
                    <a:pt x="73" y="7"/>
                    <a:pt x="72" y="7"/>
                  </a:cubicBezTo>
                  <a:cubicBezTo>
                    <a:pt x="73" y="6"/>
                    <a:pt x="73" y="6"/>
                    <a:pt x="73" y="6"/>
                  </a:cubicBezTo>
                  <a:cubicBezTo>
                    <a:pt x="73" y="6"/>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4"/>
                    <a:pt x="14" y="4"/>
                    <a:pt x="14" y="4"/>
                  </a:cubicBezTo>
                  <a:cubicBezTo>
                    <a:pt x="14" y="5"/>
                    <a:pt x="13" y="5"/>
                    <a:pt x="12" y="5"/>
                  </a:cubicBezTo>
                  <a:close/>
                  <a:moveTo>
                    <a:pt x="67" y="5"/>
                  </a:moveTo>
                  <a:cubicBezTo>
                    <a:pt x="67" y="4"/>
                    <a:pt x="66" y="4"/>
                    <a:pt x="65" y="4"/>
                  </a:cubicBezTo>
                  <a:cubicBezTo>
                    <a:pt x="66" y="3"/>
                    <a:pt x="66" y="3"/>
                    <a:pt x="66"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2"/>
                    <a:pt x="63" y="3"/>
                    <a:pt x="64" y="3"/>
                  </a:cubicBezTo>
                  <a:lnTo>
                    <a:pt x="63" y="3"/>
                  </a:lnTo>
                  <a:close/>
                  <a:moveTo>
                    <a:pt x="20" y="3"/>
                  </a:moveTo>
                  <a:cubicBezTo>
                    <a:pt x="20" y="2"/>
                    <a:pt x="20" y="2"/>
                    <a:pt x="20" y="2"/>
                  </a:cubicBezTo>
                  <a:cubicBezTo>
                    <a:pt x="20" y="2"/>
                    <a:pt x="21" y="2"/>
                    <a:pt x="21" y="2"/>
                  </a:cubicBezTo>
                  <a:cubicBezTo>
                    <a:pt x="22" y="2"/>
                    <a:pt x="22" y="2"/>
                    <a:pt x="22" y="2"/>
                  </a:cubicBezTo>
                  <a:cubicBezTo>
                    <a:pt x="21" y="3"/>
                    <a:pt x="20" y="3"/>
                    <a:pt x="20" y="3"/>
                  </a:cubicBezTo>
                  <a:close/>
                  <a:moveTo>
                    <a:pt x="60" y="2"/>
                  </a:moveTo>
                  <a:cubicBezTo>
                    <a:pt x="59" y="2"/>
                    <a:pt x="59" y="2"/>
                    <a:pt x="58" y="2"/>
                  </a:cubicBezTo>
                  <a:cubicBezTo>
                    <a:pt x="58" y="2"/>
                    <a:pt x="58" y="2"/>
                    <a:pt x="58" y="2"/>
                  </a:cubicBezTo>
                  <a:cubicBezTo>
                    <a:pt x="59" y="2"/>
                    <a:pt x="59" y="2"/>
                    <a:pt x="60" y="2"/>
                  </a:cubicBezTo>
                  <a:close/>
                  <a:moveTo>
                    <a:pt x="23" y="2"/>
                  </a:moveTo>
                  <a:cubicBezTo>
                    <a:pt x="23" y="1"/>
                    <a:pt x="23" y="1"/>
                    <a:pt x="23" y="1"/>
                  </a:cubicBezTo>
                  <a:cubicBezTo>
                    <a:pt x="24" y="1"/>
                    <a:pt x="25" y="1"/>
                    <a:pt x="25" y="1"/>
                  </a:cubicBezTo>
                  <a:cubicBezTo>
                    <a:pt x="25" y="2"/>
                    <a:pt x="25" y="2"/>
                    <a:pt x="25" y="2"/>
                  </a:cubicBezTo>
                  <a:cubicBezTo>
                    <a:pt x="25" y="2"/>
                    <a:pt x="24" y="2"/>
                    <a:pt x="23" y="2"/>
                  </a:cubicBezTo>
                  <a:close/>
                  <a:moveTo>
                    <a:pt x="56" y="2"/>
                  </a:moveTo>
                  <a:cubicBezTo>
                    <a:pt x="55" y="2"/>
                    <a:pt x="55" y="2"/>
                    <a:pt x="54" y="1"/>
                  </a:cubicBezTo>
                  <a:cubicBezTo>
                    <a:pt x="54" y="1"/>
                    <a:pt x="54" y="1"/>
                    <a:pt x="54" y="1"/>
                  </a:cubicBezTo>
                  <a:cubicBezTo>
                    <a:pt x="55" y="1"/>
                    <a:pt x="55" y="1"/>
                    <a:pt x="56" y="1"/>
                  </a:cubicBezTo>
                  <a:lnTo>
                    <a:pt x="56" y="2"/>
                  </a:lnTo>
                  <a:close/>
                  <a:moveTo>
                    <a:pt x="27" y="1"/>
                  </a:moveTo>
                  <a:cubicBezTo>
                    <a:pt x="27" y="1"/>
                    <a:pt x="27" y="1"/>
                    <a:pt x="27" y="1"/>
                  </a:cubicBezTo>
                  <a:cubicBezTo>
                    <a:pt x="28" y="1"/>
                    <a:pt x="28" y="1"/>
                    <a:pt x="29" y="1"/>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7" y="0"/>
                    <a:pt x="47" y="0"/>
                    <a:pt x="47"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55"/>
            <p:cNvSpPr>
              <a:spLocks/>
            </p:cNvSpPr>
            <p:nvPr/>
          </p:nvSpPr>
          <p:spPr bwMode="auto">
            <a:xfrm>
              <a:off x="12638167" y="8020590"/>
              <a:ext cx="480008" cy="463342"/>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0 h 23"/>
                <a:gd name="T22" fmla="*/ 0 w 24"/>
                <a:gd name="T23" fmla="*/ 20 h 23"/>
                <a:gd name="T24" fmla="*/ 1 w 24"/>
                <a:gd name="T25" fmla="*/ 13 h 23"/>
                <a:gd name="T26" fmla="*/ 7 w 24"/>
                <a:gd name="T27" fmla="*/ 13 h 23"/>
                <a:gd name="T28" fmla="*/ 12 w 24"/>
                <a:gd name="T29" fmla="*/ 16 h 23"/>
                <a:gd name="T30" fmla="*/ 15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0"/>
                    <a:pt x="7" y="20"/>
                    <a:pt x="7" y="20"/>
                  </a:cubicBezTo>
                  <a:cubicBezTo>
                    <a:pt x="0" y="20"/>
                    <a:pt x="0" y="20"/>
                    <a:pt x="0" y="20"/>
                  </a:cubicBezTo>
                  <a:cubicBezTo>
                    <a:pt x="1" y="13"/>
                    <a:pt x="1" y="13"/>
                    <a:pt x="1" y="13"/>
                  </a:cubicBezTo>
                  <a:cubicBezTo>
                    <a:pt x="7" y="13"/>
                    <a:pt x="7" y="13"/>
                    <a:pt x="7" y="13"/>
                  </a:cubicBezTo>
                  <a:cubicBezTo>
                    <a:pt x="7" y="15"/>
                    <a:pt x="10" y="16"/>
                    <a:pt x="12" y="16"/>
                  </a:cubicBezTo>
                  <a:cubicBezTo>
                    <a:pt x="13" y="16"/>
                    <a:pt x="15" y="16"/>
                    <a:pt x="15"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56"/>
            <p:cNvSpPr>
              <a:spLocks/>
            </p:cNvSpPr>
            <p:nvPr/>
          </p:nvSpPr>
          <p:spPr bwMode="auto">
            <a:xfrm>
              <a:off x="11898156" y="8260594"/>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8"/>
                    <a:pt x="55" y="18"/>
                    <a:pt x="52" y="18"/>
                  </a:cubicBezTo>
                  <a:cubicBezTo>
                    <a:pt x="51" y="18"/>
                    <a:pt x="49" y="18"/>
                    <a:pt x="48" y="18"/>
                  </a:cubicBezTo>
                  <a:cubicBezTo>
                    <a:pt x="46" y="18"/>
                    <a:pt x="45" y="18"/>
                    <a:pt x="43" y="18"/>
                  </a:cubicBezTo>
                  <a:cubicBezTo>
                    <a:pt x="40" y="18"/>
                    <a:pt x="37" y="18"/>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2"/>
                    <a:pt x="14" y="23"/>
                    <a:pt x="17" y="24"/>
                  </a:cubicBezTo>
                  <a:cubicBezTo>
                    <a:pt x="20" y="25"/>
                    <a:pt x="23" y="26"/>
                    <a:pt x="26" y="27"/>
                  </a:cubicBezTo>
                  <a:cubicBezTo>
                    <a:pt x="28" y="27"/>
                    <a:pt x="31" y="28"/>
                    <a:pt x="34" y="28"/>
                  </a:cubicBezTo>
                  <a:cubicBezTo>
                    <a:pt x="37" y="29"/>
                    <a:pt x="40" y="29"/>
                    <a:pt x="43" y="29"/>
                  </a:cubicBezTo>
                  <a:cubicBezTo>
                    <a:pt x="45" y="29"/>
                    <a:pt x="46" y="29"/>
                    <a:pt x="48" y="29"/>
                  </a:cubicBezTo>
                  <a:cubicBezTo>
                    <a:pt x="49" y="29"/>
                    <a:pt x="51" y="29"/>
                    <a:pt x="52" y="29"/>
                  </a:cubicBezTo>
                  <a:cubicBezTo>
                    <a:pt x="55" y="29"/>
                    <a:pt x="58" y="29"/>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357"/>
            <p:cNvSpPr>
              <a:spLocks noChangeArrowheads="1"/>
            </p:cNvSpPr>
            <p:nvPr/>
          </p:nvSpPr>
          <p:spPr bwMode="auto">
            <a:xfrm>
              <a:off x="11898156" y="7580583"/>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58"/>
            <p:cNvSpPr>
              <a:spLocks noChangeArrowheads="1"/>
            </p:cNvSpPr>
            <p:nvPr/>
          </p:nvSpPr>
          <p:spPr bwMode="auto">
            <a:xfrm>
              <a:off x="12058158" y="764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359"/>
            <p:cNvSpPr>
              <a:spLocks noEditPoints="1"/>
            </p:cNvSpPr>
            <p:nvPr/>
          </p:nvSpPr>
          <p:spPr bwMode="auto">
            <a:xfrm>
              <a:off x="12038158" y="7640584"/>
              <a:ext cx="1620026" cy="640010"/>
            </a:xfrm>
            <a:custGeom>
              <a:avLst/>
              <a:gdLst>
                <a:gd name="T0" fmla="*/ 41 w 81"/>
                <a:gd name="T1" fmla="*/ 31 h 32"/>
                <a:gd name="T2" fmla="*/ 39 w 81"/>
                <a:gd name="T3" fmla="*/ 31 h 32"/>
                <a:gd name="T4" fmla="*/ 39 w 81"/>
                <a:gd name="T5" fmla="*/ 31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8" y="31"/>
                  </a:moveTo>
                  <a:cubicBezTo>
                    <a:pt x="48" y="31"/>
                    <a:pt x="48" y="31"/>
                    <a:pt x="48" y="31"/>
                  </a:cubicBezTo>
                  <a:cubicBezTo>
                    <a:pt x="49" y="31"/>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0"/>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7" y="30"/>
                    <a:pt x="57" y="29"/>
                    <a:pt x="58" y="29"/>
                  </a:cubicBezTo>
                  <a:cubicBezTo>
                    <a:pt x="58" y="30"/>
                    <a:pt x="58" y="30"/>
                    <a:pt x="58" y="30"/>
                  </a:cubicBezTo>
                  <a:cubicBezTo>
                    <a:pt x="57" y="30"/>
                    <a:pt x="57" y="30"/>
                    <a:pt x="56" y="30"/>
                  </a:cubicBezTo>
                  <a:moveTo>
                    <a:pt x="23" y="30"/>
                  </a:moveTo>
                  <a:cubicBezTo>
                    <a:pt x="23" y="30"/>
                    <a:pt x="22" y="30"/>
                    <a:pt x="21" y="30"/>
                  </a:cubicBezTo>
                  <a:cubicBezTo>
                    <a:pt x="22" y="29"/>
                    <a:pt x="22" y="29"/>
                    <a:pt x="22" y="29"/>
                  </a:cubicBezTo>
                  <a:cubicBezTo>
                    <a:pt x="22" y="29"/>
                    <a:pt x="23" y="29"/>
                    <a:pt x="23" y="29"/>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29"/>
                    <a:pt x="60" y="29"/>
                    <a:pt x="60" y="30"/>
                  </a:cubicBezTo>
                  <a:moveTo>
                    <a:pt x="20" y="29"/>
                  </a:moveTo>
                  <a:cubicBezTo>
                    <a:pt x="19" y="29"/>
                    <a:pt x="18" y="29"/>
                    <a:pt x="18" y="29"/>
                  </a:cubicBezTo>
                  <a:cubicBezTo>
                    <a:pt x="18" y="28"/>
                    <a:pt x="18" y="28"/>
                    <a:pt x="18" y="28"/>
                  </a:cubicBezTo>
                  <a:cubicBezTo>
                    <a:pt x="18" y="28"/>
                    <a:pt x="19" y="28"/>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8"/>
                    <a:pt x="64" y="29"/>
                    <a:pt x="64" y="29"/>
                  </a:cubicBezTo>
                  <a:moveTo>
                    <a:pt x="16" y="28"/>
                  </a:moveTo>
                  <a:cubicBezTo>
                    <a:pt x="15" y="28"/>
                    <a:pt x="15"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2" y="27"/>
                    <a:pt x="11" y="26"/>
                    <a:pt x="10" y="26"/>
                  </a:cubicBezTo>
                  <a:cubicBezTo>
                    <a:pt x="11" y="26"/>
                    <a:pt x="11" y="26"/>
                    <a:pt x="11" y="26"/>
                  </a:cubicBezTo>
                  <a:cubicBezTo>
                    <a:pt x="11" y="26"/>
                    <a:pt x="12" y="26"/>
                    <a:pt x="12"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4" y="24"/>
                    <a:pt x="75" y="23"/>
                    <a:pt x="76"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2"/>
                    <a:pt x="6" y="23"/>
                  </a:cubicBezTo>
                  <a:cubicBezTo>
                    <a:pt x="5" y="23"/>
                    <a:pt x="5" y="23"/>
                    <a:pt x="5" y="23"/>
                  </a:cubicBezTo>
                  <a:moveTo>
                    <a:pt x="77" y="22"/>
                  </a:moveTo>
                  <a:cubicBezTo>
                    <a:pt x="77" y="22"/>
                    <a:pt x="77" y="22"/>
                    <a:pt x="77" y="22"/>
                  </a:cubicBezTo>
                  <a:cubicBezTo>
                    <a:pt x="77" y="21"/>
                    <a:pt x="78" y="21"/>
                    <a:pt x="78" y="20"/>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19"/>
                    <a:pt x="3"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1" y="18"/>
                    <a:pt x="80" y="19"/>
                    <a:pt x="80" y="19"/>
                  </a:cubicBezTo>
                  <a:moveTo>
                    <a:pt x="1" y="18"/>
                  </a:moveTo>
                  <a:cubicBezTo>
                    <a:pt x="0"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0"/>
                    <a:pt x="2" y="10"/>
                    <a:pt x="2" y="10"/>
                  </a:cubicBezTo>
                  <a:cubicBezTo>
                    <a:pt x="3" y="10"/>
                    <a:pt x="3" y="10"/>
                    <a:pt x="4" y="9"/>
                  </a:cubicBezTo>
                  <a:cubicBezTo>
                    <a:pt x="4" y="10"/>
                    <a:pt x="4" y="10"/>
                    <a:pt x="4" y="10"/>
                  </a:cubicBezTo>
                  <a:cubicBezTo>
                    <a:pt x="4" y="10"/>
                    <a:pt x="3" y="10"/>
                    <a:pt x="3" y="11"/>
                  </a:cubicBezTo>
                  <a:moveTo>
                    <a:pt x="77" y="10"/>
                  </a:moveTo>
                  <a:cubicBezTo>
                    <a:pt x="77" y="9"/>
                    <a:pt x="76" y="9"/>
                    <a:pt x="76" y="8"/>
                  </a:cubicBezTo>
                  <a:cubicBezTo>
                    <a:pt x="76" y="8"/>
                    <a:pt x="76" y="8"/>
                    <a:pt x="76" y="8"/>
                  </a:cubicBezTo>
                  <a:cubicBezTo>
                    <a:pt x="77"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4"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7" y="4"/>
                    <a:pt x="66" y="4"/>
                    <a:pt x="65" y="4"/>
                  </a:cubicBezTo>
                  <a:cubicBezTo>
                    <a:pt x="66" y="3"/>
                    <a:pt x="66" y="3"/>
                    <a:pt x="66"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2"/>
                    <a:pt x="64" y="3"/>
                  </a:cubicBezTo>
                  <a:cubicBezTo>
                    <a:pt x="63" y="3"/>
                    <a:pt x="63" y="3"/>
                    <a:pt x="63" y="3"/>
                  </a:cubicBezTo>
                  <a:moveTo>
                    <a:pt x="20" y="3"/>
                  </a:moveTo>
                  <a:cubicBezTo>
                    <a:pt x="20" y="2"/>
                    <a:pt x="20" y="2"/>
                    <a:pt x="20" y="2"/>
                  </a:cubicBezTo>
                  <a:cubicBezTo>
                    <a:pt x="20" y="2"/>
                    <a:pt x="21" y="2"/>
                    <a:pt x="21" y="2"/>
                  </a:cubicBezTo>
                  <a:cubicBezTo>
                    <a:pt x="22" y="2"/>
                    <a:pt x="22" y="2"/>
                    <a:pt x="22" y="2"/>
                  </a:cubicBezTo>
                  <a:cubicBezTo>
                    <a:pt x="21" y="2"/>
                    <a:pt x="20"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60"/>
            <p:cNvSpPr>
              <a:spLocks/>
            </p:cNvSpPr>
            <p:nvPr/>
          </p:nvSpPr>
          <p:spPr bwMode="auto">
            <a:xfrm>
              <a:off x="12638167" y="7700585"/>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1"/>
            <p:cNvSpPr>
              <a:spLocks/>
            </p:cNvSpPr>
            <p:nvPr/>
          </p:nvSpPr>
          <p:spPr bwMode="auto">
            <a:xfrm>
              <a:off x="11898156" y="8000590"/>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362"/>
            <p:cNvSpPr>
              <a:spLocks noChangeArrowheads="1"/>
            </p:cNvSpPr>
            <p:nvPr/>
          </p:nvSpPr>
          <p:spPr bwMode="auto">
            <a:xfrm>
              <a:off x="11898156" y="7320579"/>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363"/>
            <p:cNvSpPr>
              <a:spLocks/>
            </p:cNvSpPr>
            <p:nvPr/>
          </p:nvSpPr>
          <p:spPr bwMode="auto">
            <a:xfrm>
              <a:off x="12058158" y="7380580"/>
              <a:ext cx="1600025" cy="640010"/>
            </a:xfrm>
            <a:custGeom>
              <a:avLst/>
              <a:gdLst>
                <a:gd name="T0" fmla="*/ 40 w 80"/>
                <a:gd name="T1" fmla="*/ 0 h 32"/>
                <a:gd name="T2" fmla="*/ 0 w 80"/>
                <a:gd name="T3" fmla="*/ 16 h 32"/>
                <a:gd name="T4" fmla="*/ 40 w 80"/>
                <a:gd name="T5" fmla="*/ 32 h 32"/>
                <a:gd name="T6" fmla="*/ 80 w 80"/>
                <a:gd name="T7" fmla="*/ 16 h 32"/>
                <a:gd name="T8" fmla="*/ 40 w 80"/>
                <a:gd name="T9" fmla="*/ 0 h 32"/>
              </a:gdLst>
              <a:ahLst/>
              <a:cxnLst>
                <a:cxn ang="0">
                  <a:pos x="T0" y="T1"/>
                </a:cxn>
                <a:cxn ang="0">
                  <a:pos x="T2" y="T3"/>
                </a:cxn>
                <a:cxn ang="0">
                  <a:pos x="T4" y="T5"/>
                </a:cxn>
                <a:cxn ang="0">
                  <a:pos x="T6" y="T7"/>
                </a:cxn>
                <a:cxn ang="0">
                  <a:pos x="T8" y="T9"/>
                </a:cxn>
              </a:cxnLst>
              <a:rect l="0" t="0" r="r" b="b"/>
              <a:pathLst>
                <a:path w="80" h="32">
                  <a:moveTo>
                    <a:pt x="40" y="0"/>
                  </a:moveTo>
                  <a:cubicBezTo>
                    <a:pt x="18" y="0"/>
                    <a:pt x="0" y="7"/>
                    <a:pt x="0" y="16"/>
                  </a:cubicBezTo>
                  <a:cubicBezTo>
                    <a:pt x="0" y="25"/>
                    <a:pt x="18" y="31"/>
                    <a:pt x="40" y="32"/>
                  </a:cubicBezTo>
                  <a:cubicBezTo>
                    <a:pt x="62" y="31"/>
                    <a:pt x="80" y="25"/>
                    <a:pt x="80" y="16"/>
                  </a:cubicBezTo>
                  <a:cubicBezTo>
                    <a:pt x="80" y="7"/>
                    <a:pt x="62" y="0"/>
                    <a:pt x="40"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364"/>
            <p:cNvSpPr>
              <a:spLocks noEditPoints="1"/>
            </p:cNvSpPr>
            <p:nvPr/>
          </p:nvSpPr>
          <p:spPr bwMode="auto">
            <a:xfrm>
              <a:off x="12038158" y="7380580"/>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1"/>
                    <a:pt x="50" y="31"/>
                    <a:pt x="50" y="31"/>
                  </a:cubicBezTo>
                  <a:cubicBezTo>
                    <a:pt x="50" y="31"/>
                    <a:pt x="49" y="31"/>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0"/>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7" y="30"/>
                    <a:pt x="57" y="30"/>
                    <a:pt x="58" y="30"/>
                  </a:cubicBezTo>
                  <a:cubicBezTo>
                    <a:pt x="58" y="30"/>
                    <a:pt x="58" y="30"/>
                    <a:pt x="58" y="30"/>
                  </a:cubicBezTo>
                  <a:cubicBezTo>
                    <a:pt x="57" y="30"/>
                    <a:pt x="57" y="31"/>
                    <a:pt x="56" y="31"/>
                  </a:cubicBezTo>
                  <a:moveTo>
                    <a:pt x="23" y="30"/>
                  </a:moveTo>
                  <a:cubicBezTo>
                    <a:pt x="23" y="30"/>
                    <a:pt x="22" y="30"/>
                    <a:pt x="21" y="30"/>
                  </a:cubicBezTo>
                  <a:cubicBezTo>
                    <a:pt x="22" y="29"/>
                    <a:pt x="22" y="29"/>
                    <a:pt x="22" y="29"/>
                  </a:cubicBezTo>
                  <a:cubicBezTo>
                    <a:pt x="22" y="29"/>
                    <a:pt x="23" y="30"/>
                    <a:pt x="23" y="30"/>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30"/>
                    <a:pt x="60" y="30"/>
                    <a:pt x="60" y="30"/>
                  </a:cubicBezTo>
                  <a:moveTo>
                    <a:pt x="20" y="29"/>
                  </a:moveTo>
                  <a:cubicBezTo>
                    <a:pt x="19" y="29"/>
                    <a:pt x="18" y="29"/>
                    <a:pt x="18" y="29"/>
                  </a:cubicBezTo>
                  <a:cubicBezTo>
                    <a:pt x="18" y="28"/>
                    <a:pt x="18" y="28"/>
                    <a:pt x="18" y="28"/>
                  </a:cubicBezTo>
                  <a:cubicBezTo>
                    <a:pt x="18" y="29"/>
                    <a:pt x="19" y="29"/>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9"/>
                    <a:pt x="64" y="29"/>
                    <a:pt x="64" y="29"/>
                  </a:cubicBezTo>
                  <a:moveTo>
                    <a:pt x="16" y="28"/>
                  </a:moveTo>
                  <a:cubicBezTo>
                    <a:pt x="15" y="28"/>
                    <a:pt x="15" y="28"/>
                    <a:pt x="14" y="28"/>
                  </a:cubicBezTo>
                  <a:cubicBezTo>
                    <a:pt x="14" y="27"/>
                    <a:pt x="14" y="27"/>
                    <a:pt x="14" y="27"/>
                  </a:cubicBezTo>
                  <a:cubicBezTo>
                    <a:pt x="15" y="27"/>
                    <a:pt x="15" y="28"/>
                    <a:pt x="16" y="28"/>
                  </a:cubicBezTo>
                  <a:cubicBezTo>
                    <a:pt x="16" y="28"/>
                    <a:pt x="16" y="28"/>
                    <a:pt x="16" y="28"/>
                  </a:cubicBezTo>
                  <a:moveTo>
                    <a:pt x="67" y="28"/>
                  </a:moveTo>
                  <a:cubicBezTo>
                    <a:pt x="67" y="27"/>
                    <a:pt x="67" y="27"/>
                    <a:pt x="67" y="27"/>
                  </a:cubicBezTo>
                  <a:cubicBezTo>
                    <a:pt x="68" y="27"/>
                    <a:pt x="68" y="27"/>
                    <a:pt x="69" y="27"/>
                  </a:cubicBezTo>
                  <a:cubicBezTo>
                    <a:pt x="69" y="27"/>
                    <a:pt x="69" y="27"/>
                    <a:pt x="69" y="27"/>
                  </a:cubicBezTo>
                  <a:cubicBezTo>
                    <a:pt x="68" y="27"/>
                    <a:pt x="68" y="28"/>
                    <a:pt x="67" y="28"/>
                  </a:cubicBezTo>
                  <a:moveTo>
                    <a:pt x="12" y="27"/>
                  </a:moveTo>
                  <a:cubicBezTo>
                    <a:pt x="12" y="27"/>
                    <a:pt x="11" y="27"/>
                    <a:pt x="10" y="26"/>
                  </a:cubicBezTo>
                  <a:cubicBezTo>
                    <a:pt x="11" y="26"/>
                    <a:pt x="11" y="26"/>
                    <a:pt x="11" y="26"/>
                  </a:cubicBezTo>
                  <a:cubicBezTo>
                    <a:pt x="11" y="26"/>
                    <a:pt x="12" y="26"/>
                    <a:pt x="12" y="27"/>
                  </a:cubicBezTo>
                  <a:cubicBezTo>
                    <a:pt x="12" y="27"/>
                    <a:pt x="12" y="27"/>
                    <a:pt x="12" y="27"/>
                  </a:cubicBezTo>
                  <a:moveTo>
                    <a:pt x="71" y="26"/>
                  </a:moveTo>
                  <a:cubicBezTo>
                    <a:pt x="71" y="26"/>
                    <a:pt x="71" y="26"/>
                    <a:pt x="71" y="26"/>
                  </a:cubicBezTo>
                  <a:cubicBezTo>
                    <a:pt x="71" y="26"/>
                    <a:pt x="72" y="25"/>
                    <a:pt x="72" y="25"/>
                  </a:cubicBezTo>
                  <a:cubicBezTo>
                    <a:pt x="73" y="26"/>
                    <a:pt x="73" y="26"/>
                    <a:pt x="73" y="26"/>
                  </a:cubicBezTo>
                  <a:cubicBezTo>
                    <a:pt x="72" y="26"/>
                    <a:pt x="71" y="26"/>
                    <a:pt x="71" y="26"/>
                  </a:cubicBezTo>
                  <a:moveTo>
                    <a:pt x="9" y="26"/>
                  </a:moveTo>
                  <a:cubicBezTo>
                    <a:pt x="8" y="25"/>
                    <a:pt x="7" y="25"/>
                    <a:pt x="7" y="25"/>
                  </a:cubicBezTo>
                  <a:cubicBezTo>
                    <a:pt x="7" y="24"/>
                    <a:pt x="7" y="24"/>
                    <a:pt x="7" y="24"/>
                  </a:cubicBezTo>
                  <a:cubicBezTo>
                    <a:pt x="8" y="24"/>
                    <a:pt x="8" y="25"/>
                    <a:pt x="9" y="25"/>
                  </a:cubicBezTo>
                  <a:cubicBezTo>
                    <a:pt x="9" y="26"/>
                    <a:pt x="9" y="26"/>
                    <a:pt x="9" y="26"/>
                  </a:cubicBezTo>
                  <a:moveTo>
                    <a:pt x="74" y="25"/>
                  </a:moveTo>
                  <a:cubicBezTo>
                    <a:pt x="74" y="24"/>
                    <a:pt x="74" y="24"/>
                    <a:pt x="74" y="24"/>
                  </a:cubicBezTo>
                  <a:cubicBezTo>
                    <a:pt x="74" y="24"/>
                    <a:pt x="75" y="24"/>
                    <a:pt x="76" y="23"/>
                  </a:cubicBezTo>
                  <a:cubicBezTo>
                    <a:pt x="76" y="24"/>
                    <a:pt x="76" y="24"/>
                    <a:pt x="76" y="24"/>
                  </a:cubicBezTo>
                  <a:cubicBezTo>
                    <a:pt x="75" y="24"/>
                    <a:pt x="75" y="24"/>
                    <a:pt x="74" y="25"/>
                  </a:cubicBezTo>
                  <a:moveTo>
                    <a:pt x="5" y="24"/>
                  </a:moveTo>
                  <a:cubicBezTo>
                    <a:pt x="5" y="23"/>
                    <a:pt x="4" y="23"/>
                    <a:pt x="4" y="22"/>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3"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1" y="18"/>
                    <a:pt x="80" y="19"/>
                    <a:pt x="80" y="20"/>
                  </a:cubicBezTo>
                  <a:moveTo>
                    <a:pt x="1" y="18"/>
                  </a:moveTo>
                  <a:cubicBezTo>
                    <a:pt x="0" y="17"/>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3"/>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7" y="9"/>
                    <a:pt x="77" y="9"/>
                    <a:pt x="77" y="9"/>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4"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10" y="7"/>
                    <a:pt x="9" y="7"/>
                  </a:cubicBezTo>
                  <a:moveTo>
                    <a:pt x="71" y="6"/>
                  </a:moveTo>
                  <a:cubicBezTo>
                    <a:pt x="70" y="6"/>
                    <a:pt x="70" y="6"/>
                    <a:pt x="69" y="5"/>
                  </a:cubicBezTo>
                  <a:cubicBezTo>
                    <a:pt x="69" y="5"/>
                    <a:pt x="69" y="5"/>
                    <a:pt x="69" y="5"/>
                  </a:cubicBezTo>
                  <a:cubicBezTo>
                    <a:pt x="70" y="5"/>
                    <a:pt x="70" y="5"/>
                    <a:pt x="71" y="5"/>
                  </a:cubicBezTo>
                  <a:cubicBezTo>
                    <a:pt x="71" y="6"/>
                    <a:pt x="71" y="6"/>
                    <a:pt x="71" y="6"/>
                  </a:cubicBezTo>
                  <a:moveTo>
                    <a:pt x="12" y="5"/>
                  </a:moveTo>
                  <a:cubicBezTo>
                    <a:pt x="12" y="5"/>
                    <a:pt x="12" y="5"/>
                    <a:pt x="12" y="5"/>
                  </a:cubicBezTo>
                  <a:cubicBezTo>
                    <a:pt x="13" y="4"/>
                    <a:pt x="13" y="4"/>
                    <a:pt x="14" y="4"/>
                  </a:cubicBezTo>
                  <a:cubicBezTo>
                    <a:pt x="14" y="5"/>
                    <a:pt x="14" y="5"/>
                    <a:pt x="14" y="5"/>
                  </a:cubicBezTo>
                  <a:cubicBezTo>
                    <a:pt x="14" y="5"/>
                    <a:pt x="13" y="5"/>
                    <a:pt x="12" y="5"/>
                  </a:cubicBezTo>
                  <a:moveTo>
                    <a:pt x="67" y="5"/>
                  </a:moveTo>
                  <a:cubicBezTo>
                    <a:pt x="67" y="4"/>
                    <a:pt x="66" y="4"/>
                    <a:pt x="65" y="4"/>
                  </a:cubicBezTo>
                  <a:cubicBezTo>
                    <a:pt x="66" y="3"/>
                    <a:pt x="66" y="3"/>
                    <a:pt x="66" y="3"/>
                  </a:cubicBezTo>
                  <a:cubicBezTo>
                    <a:pt x="66" y="4"/>
                    <a:pt x="67" y="4"/>
                    <a:pt x="67" y="4"/>
                  </a:cubicBezTo>
                  <a:cubicBezTo>
                    <a:pt x="67" y="5"/>
                    <a:pt x="67" y="5"/>
                    <a:pt x="67" y="5"/>
                  </a:cubicBezTo>
                  <a:moveTo>
                    <a:pt x="16" y="4"/>
                  </a:moveTo>
                  <a:cubicBezTo>
                    <a:pt x="16" y="3"/>
                    <a:pt x="16" y="3"/>
                    <a:pt x="16" y="3"/>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2"/>
                    <a:pt x="62" y="2"/>
                    <a:pt x="62" y="2"/>
                  </a:cubicBezTo>
                  <a:cubicBezTo>
                    <a:pt x="62" y="3"/>
                    <a:pt x="63" y="3"/>
                    <a:pt x="64" y="3"/>
                  </a:cubicBezTo>
                  <a:cubicBezTo>
                    <a:pt x="63" y="4"/>
                    <a:pt x="63" y="4"/>
                    <a:pt x="63" y="4"/>
                  </a:cubicBezTo>
                  <a:moveTo>
                    <a:pt x="20" y="3"/>
                  </a:moveTo>
                  <a:cubicBezTo>
                    <a:pt x="20" y="2"/>
                    <a:pt x="20" y="2"/>
                    <a:pt x="20" y="2"/>
                  </a:cubicBezTo>
                  <a:cubicBezTo>
                    <a:pt x="20" y="2"/>
                    <a:pt x="21" y="2"/>
                    <a:pt x="21" y="2"/>
                  </a:cubicBezTo>
                  <a:cubicBezTo>
                    <a:pt x="22" y="3"/>
                    <a:pt x="22" y="3"/>
                    <a:pt x="22" y="3"/>
                  </a:cubicBezTo>
                  <a:cubicBezTo>
                    <a:pt x="21" y="3"/>
                    <a:pt x="20" y="3"/>
                    <a:pt x="20" y="3"/>
                  </a:cubicBezTo>
                  <a:moveTo>
                    <a:pt x="60" y="3"/>
                  </a:moveTo>
                  <a:cubicBezTo>
                    <a:pt x="59" y="2"/>
                    <a:pt x="59"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9" y="1"/>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0"/>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365"/>
            <p:cNvSpPr>
              <a:spLocks/>
            </p:cNvSpPr>
            <p:nvPr/>
          </p:nvSpPr>
          <p:spPr bwMode="auto">
            <a:xfrm>
              <a:off x="12638167" y="7460582"/>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366"/>
            <p:cNvSpPr>
              <a:spLocks/>
            </p:cNvSpPr>
            <p:nvPr/>
          </p:nvSpPr>
          <p:spPr bwMode="auto">
            <a:xfrm>
              <a:off x="11898156" y="7760586"/>
              <a:ext cx="1920030" cy="560009"/>
            </a:xfrm>
            <a:custGeom>
              <a:avLst/>
              <a:gdLst>
                <a:gd name="T0" fmla="*/ 87 w 96"/>
                <a:gd name="T1" fmla="*/ 9 h 28"/>
                <a:gd name="T2" fmla="*/ 78 w 96"/>
                <a:gd name="T3" fmla="*/ 13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3" y="14"/>
                    <a:pt x="69"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4" y="16"/>
                  </a:cubicBezTo>
                  <a:cubicBezTo>
                    <a:pt x="31" y="16"/>
                    <a:pt x="28" y="16"/>
                    <a:pt x="26" y="15"/>
                  </a:cubicBezTo>
                  <a:cubicBezTo>
                    <a:pt x="23" y="14"/>
                    <a:pt x="20" y="13"/>
                    <a:pt x="17" y="13"/>
                  </a:cubicBezTo>
                  <a:cubicBezTo>
                    <a:pt x="14" y="11"/>
                    <a:pt x="11" y="10"/>
                    <a:pt x="8" y="9"/>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8" y="26"/>
                    <a:pt x="31" y="27"/>
                    <a:pt x="34"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69" y="26"/>
                  </a:cubicBezTo>
                  <a:cubicBezTo>
                    <a:pt x="73" y="25"/>
                    <a:pt x="75" y="24"/>
                    <a:pt x="78" y="23"/>
                  </a:cubicBezTo>
                  <a:cubicBezTo>
                    <a:pt x="81" y="22"/>
                    <a:pt x="84" y="21"/>
                    <a:pt x="87" y="19"/>
                  </a:cubicBezTo>
                  <a:cubicBezTo>
                    <a:pt x="91" y="17"/>
                    <a:pt x="94" y="14"/>
                    <a:pt x="96" y="11"/>
                  </a:cubicBezTo>
                  <a:cubicBezTo>
                    <a:pt x="96" y="8"/>
                    <a:pt x="96" y="2"/>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367"/>
            <p:cNvSpPr>
              <a:spLocks noChangeArrowheads="1"/>
            </p:cNvSpPr>
            <p:nvPr/>
          </p:nvSpPr>
          <p:spPr bwMode="auto">
            <a:xfrm>
              <a:off x="11898156" y="7480582"/>
              <a:ext cx="1920030" cy="220003"/>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368"/>
            <p:cNvSpPr>
              <a:spLocks noChangeArrowheads="1"/>
            </p:cNvSpPr>
            <p:nvPr/>
          </p:nvSpPr>
          <p:spPr bwMode="auto">
            <a:xfrm>
              <a:off x="11898156" y="7480582"/>
              <a:ext cx="1920030" cy="22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369"/>
            <p:cNvSpPr>
              <a:spLocks noChangeArrowheads="1"/>
            </p:cNvSpPr>
            <p:nvPr/>
          </p:nvSpPr>
          <p:spPr bwMode="auto">
            <a:xfrm>
              <a:off x="11898156" y="7080576"/>
              <a:ext cx="1920030" cy="820013"/>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Oval 370"/>
            <p:cNvSpPr>
              <a:spLocks noChangeArrowheads="1"/>
            </p:cNvSpPr>
            <p:nvPr/>
          </p:nvSpPr>
          <p:spPr bwMode="auto">
            <a:xfrm>
              <a:off x="12058158" y="7140576"/>
              <a:ext cx="1600025" cy="620010"/>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371"/>
            <p:cNvSpPr>
              <a:spLocks/>
            </p:cNvSpPr>
            <p:nvPr/>
          </p:nvSpPr>
          <p:spPr bwMode="auto">
            <a:xfrm>
              <a:off x="11898156" y="7500582"/>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6"/>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372"/>
            <p:cNvSpPr>
              <a:spLocks noEditPoints="1"/>
            </p:cNvSpPr>
            <p:nvPr/>
          </p:nvSpPr>
          <p:spPr bwMode="auto">
            <a:xfrm>
              <a:off x="12058158" y="7140576"/>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1" y="28"/>
                    <a:pt x="75" y="22"/>
                    <a:pt x="75" y="16"/>
                  </a:cubicBezTo>
                  <a:cubicBezTo>
                    <a:pt x="75" y="11"/>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373"/>
            <p:cNvSpPr>
              <a:spLocks/>
            </p:cNvSpPr>
            <p:nvPr/>
          </p:nvSpPr>
          <p:spPr bwMode="auto">
            <a:xfrm>
              <a:off x="12578166" y="7320579"/>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3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3 w 32"/>
                <a:gd name="T33" fmla="*/ 11 h 14"/>
                <a:gd name="T34" fmla="*/ 0 w 32"/>
                <a:gd name="T35" fmla="*/ 8 h 14"/>
                <a:gd name="T36" fmla="*/ 5 w 32"/>
                <a:gd name="T37" fmla="*/ 5 h 14"/>
                <a:gd name="T38" fmla="*/ 6 w 32"/>
                <a:gd name="T39" fmla="*/ 4 h 14"/>
                <a:gd name="T40" fmla="*/ 12 w 32"/>
                <a:gd name="T41" fmla="*/ 7 h 14"/>
                <a:gd name="T42" fmla="*/ 10 w 32"/>
                <a:gd name="T43" fmla="*/ 8 h 14"/>
                <a:gd name="T44" fmla="*/ 7 w 32"/>
                <a:gd name="T45" fmla="*/ 9 h 14"/>
                <a:gd name="T46" fmla="*/ 8 w 32"/>
                <a:gd name="T47" fmla="*/ 10 h 14"/>
                <a:gd name="T48" fmla="*/ 9 w 32"/>
                <a:gd name="T49" fmla="*/ 10 h 14"/>
                <a:gd name="T50" fmla="*/ 11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3" y="10"/>
                  </a:cubicBezTo>
                  <a:cubicBezTo>
                    <a:pt x="22" y="11"/>
                    <a:pt x="21" y="12"/>
                    <a:pt x="20" y="12"/>
                  </a:cubicBezTo>
                  <a:cubicBezTo>
                    <a:pt x="18" y="13"/>
                    <a:pt x="15" y="14"/>
                    <a:pt x="13" y="14"/>
                  </a:cubicBezTo>
                  <a:cubicBezTo>
                    <a:pt x="10" y="14"/>
                    <a:pt x="8" y="14"/>
                    <a:pt x="5" y="13"/>
                  </a:cubicBezTo>
                  <a:cubicBezTo>
                    <a:pt x="3" y="14"/>
                    <a:pt x="3" y="14"/>
                    <a:pt x="3" y="14"/>
                  </a:cubicBezTo>
                  <a:cubicBezTo>
                    <a:pt x="0" y="12"/>
                    <a:pt x="0" y="12"/>
                    <a:pt x="0" y="12"/>
                  </a:cubicBezTo>
                  <a:cubicBezTo>
                    <a:pt x="3" y="11"/>
                    <a:pt x="3" y="11"/>
                    <a:pt x="3" y="11"/>
                  </a:cubicBezTo>
                  <a:cubicBezTo>
                    <a:pt x="1" y="10"/>
                    <a:pt x="0" y="9"/>
                    <a:pt x="0" y="8"/>
                  </a:cubicBezTo>
                  <a:cubicBezTo>
                    <a:pt x="0" y="7"/>
                    <a:pt x="2" y="6"/>
                    <a:pt x="5" y="5"/>
                  </a:cubicBezTo>
                  <a:cubicBezTo>
                    <a:pt x="6" y="4"/>
                    <a:pt x="6" y="4"/>
                    <a:pt x="6" y="4"/>
                  </a:cubicBezTo>
                  <a:cubicBezTo>
                    <a:pt x="12" y="7"/>
                    <a:pt x="12" y="7"/>
                    <a:pt x="12" y="7"/>
                  </a:cubicBezTo>
                  <a:cubicBezTo>
                    <a:pt x="10" y="8"/>
                    <a:pt x="10" y="8"/>
                    <a:pt x="10" y="8"/>
                  </a:cubicBezTo>
                  <a:cubicBezTo>
                    <a:pt x="9" y="9"/>
                    <a:pt x="8" y="9"/>
                    <a:pt x="7" y="9"/>
                  </a:cubicBezTo>
                  <a:cubicBezTo>
                    <a:pt x="7" y="10"/>
                    <a:pt x="7" y="10"/>
                    <a:pt x="8" y="10"/>
                  </a:cubicBezTo>
                  <a:cubicBezTo>
                    <a:pt x="8" y="10"/>
                    <a:pt x="8" y="10"/>
                    <a:pt x="9" y="10"/>
                  </a:cubicBezTo>
                  <a:cubicBezTo>
                    <a:pt x="9" y="10"/>
                    <a:pt x="10" y="10"/>
                    <a:pt x="11" y="10"/>
                  </a:cubicBezTo>
                  <a:cubicBezTo>
                    <a:pt x="12" y="9"/>
                    <a:pt x="13" y="9"/>
                    <a:pt x="13" y="8"/>
                  </a:cubicBezTo>
                  <a:cubicBezTo>
                    <a:pt x="14" y="8"/>
                    <a:pt x="14" y="7"/>
                    <a:pt x="13" y="7"/>
                  </a:cubicBezTo>
                  <a:cubicBezTo>
                    <a:pt x="13"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3"/>
                    <a:pt x="32" y="4"/>
                  </a:cubicBezTo>
                  <a:cubicBezTo>
                    <a:pt x="32" y="5"/>
                    <a:pt x="32"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374"/>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375"/>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Oval 376"/>
            <p:cNvSpPr>
              <a:spLocks noChangeArrowheads="1"/>
            </p:cNvSpPr>
            <p:nvPr/>
          </p:nvSpPr>
          <p:spPr bwMode="auto">
            <a:xfrm>
              <a:off x="9838123"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377"/>
            <p:cNvSpPr>
              <a:spLocks noChangeArrowheads="1"/>
            </p:cNvSpPr>
            <p:nvPr/>
          </p:nvSpPr>
          <p:spPr bwMode="auto">
            <a:xfrm>
              <a:off x="9998125"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78"/>
            <p:cNvSpPr>
              <a:spLocks noEditPoints="1"/>
            </p:cNvSpPr>
            <p:nvPr/>
          </p:nvSpPr>
          <p:spPr bwMode="auto">
            <a:xfrm>
              <a:off x="9978125" y="10207292"/>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2 w 81"/>
                <a:gd name="T39" fmla="*/ 27 h 32"/>
                <a:gd name="T40" fmla="*/ 73 w 81"/>
                <a:gd name="T41" fmla="*/ 26 h 32"/>
                <a:gd name="T42" fmla="*/ 7 w 81"/>
                <a:gd name="T43" fmla="*/ 24 h 32"/>
                <a:gd name="T44" fmla="*/ 74 w 81"/>
                <a:gd name="T45" fmla="*/ 24 h 32"/>
                <a:gd name="T46" fmla="*/ 5 w 81"/>
                <a:gd name="T47" fmla="*/ 24 h 32"/>
                <a:gd name="T48" fmla="*/ 5 w 81"/>
                <a:gd name="T49" fmla="*/ 24 h 32"/>
                <a:gd name="T50" fmla="*/ 79 w 81"/>
                <a:gd name="T51" fmla="*/ 21 h 32"/>
                <a:gd name="T52" fmla="*/ 2 w 81"/>
                <a:gd name="T53" fmla="*/ 19 h 32"/>
                <a:gd name="T54" fmla="*/ 80 w 81"/>
                <a:gd name="T55" fmla="*/ 18 h 32"/>
                <a:gd name="T56" fmla="*/ 0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5" y="32"/>
                  </a:moveTo>
                  <a:cubicBezTo>
                    <a:pt x="45" y="31"/>
                    <a:pt x="45" y="31"/>
                    <a:pt x="45" y="31"/>
                  </a:cubicBezTo>
                  <a:cubicBezTo>
                    <a:pt x="45" y="31"/>
                    <a:pt x="46" y="31"/>
                    <a:pt x="46" y="31"/>
                  </a:cubicBezTo>
                  <a:cubicBezTo>
                    <a:pt x="46" y="32"/>
                    <a:pt x="46" y="32"/>
                    <a:pt x="46"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1"/>
                  </a:moveTo>
                  <a:cubicBezTo>
                    <a:pt x="30" y="31"/>
                    <a:pt x="30" y="31"/>
                    <a:pt x="29" y="31"/>
                  </a:cubicBezTo>
                  <a:cubicBezTo>
                    <a:pt x="29" y="31"/>
                    <a:pt x="29" y="31"/>
                    <a:pt x="29" y="31"/>
                  </a:cubicBezTo>
                  <a:cubicBezTo>
                    <a:pt x="30" y="31"/>
                    <a:pt x="30" y="31"/>
                    <a:pt x="31" y="31"/>
                  </a:cubicBezTo>
                  <a:close/>
                  <a:moveTo>
                    <a:pt x="52" y="31"/>
                  </a:moveTo>
                  <a:cubicBezTo>
                    <a:pt x="52" y="31"/>
                    <a:pt x="52" y="31"/>
                    <a:pt x="52" y="31"/>
                  </a:cubicBezTo>
                  <a:cubicBezTo>
                    <a:pt x="53" y="31"/>
                    <a:pt x="53"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1"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3" y="29"/>
                    <a:pt x="63" y="29"/>
                    <a:pt x="63" y="29"/>
                  </a:cubicBezTo>
                  <a:cubicBezTo>
                    <a:pt x="64" y="28"/>
                    <a:pt x="65" y="28"/>
                    <a:pt x="65" y="28"/>
                  </a:cubicBezTo>
                  <a:cubicBezTo>
                    <a:pt x="65" y="29"/>
                    <a:pt x="65" y="29"/>
                    <a:pt x="65" y="29"/>
                  </a:cubicBezTo>
                  <a:cubicBezTo>
                    <a:pt x="65" y="29"/>
                    <a:pt x="64" y="29"/>
                    <a:pt x="64" y="29"/>
                  </a:cubicBezTo>
                  <a:close/>
                  <a:moveTo>
                    <a:pt x="16" y="29"/>
                  </a:moveTo>
                  <a:cubicBezTo>
                    <a:pt x="15" y="28"/>
                    <a:pt x="15" y="28"/>
                    <a:pt x="14" y="28"/>
                  </a:cubicBezTo>
                  <a:cubicBezTo>
                    <a:pt x="14" y="27"/>
                    <a:pt x="14" y="27"/>
                    <a:pt x="14" y="27"/>
                  </a:cubicBezTo>
                  <a:cubicBezTo>
                    <a:pt x="15" y="28"/>
                    <a:pt x="15"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0" y="27"/>
                  </a:cubicBezTo>
                  <a:cubicBezTo>
                    <a:pt x="11" y="26"/>
                    <a:pt x="11" y="26"/>
                    <a:pt x="11" y="26"/>
                  </a:cubicBezTo>
                  <a:cubicBezTo>
                    <a:pt x="11" y="26"/>
                    <a:pt x="12" y="27"/>
                    <a:pt x="12" y="27"/>
                  </a:cubicBez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8"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5"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7" y="23"/>
                  </a:moveTo>
                  <a:cubicBezTo>
                    <a:pt x="77" y="22"/>
                    <a:pt x="77" y="22"/>
                    <a:pt x="77" y="22"/>
                  </a:cubicBezTo>
                  <a:cubicBezTo>
                    <a:pt x="78" y="22"/>
                    <a:pt x="78" y="21"/>
                    <a:pt x="78" y="21"/>
                  </a:cubicBezTo>
                  <a:cubicBezTo>
                    <a:pt x="79" y="21"/>
                    <a:pt x="79" y="21"/>
                    <a:pt x="79" y="21"/>
                  </a:cubicBezTo>
                  <a:cubicBezTo>
                    <a:pt x="78" y="22"/>
                    <a:pt x="78" y="22"/>
                    <a:pt x="77" y="23"/>
                  </a:cubicBezTo>
                  <a:close/>
                  <a:moveTo>
                    <a:pt x="3" y="21"/>
                  </a:moveTo>
                  <a:cubicBezTo>
                    <a:pt x="2" y="21"/>
                    <a:pt x="2" y="20"/>
                    <a:pt x="1" y="20"/>
                  </a:cubicBezTo>
                  <a:cubicBezTo>
                    <a:pt x="2" y="19"/>
                    <a:pt x="2" y="19"/>
                    <a:pt x="2" y="19"/>
                  </a:cubicBezTo>
                  <a:cubicBezTo>
                    <a:pt x="2" y="20"/>
                    <a:pt x="3" y="20"/>
                    <a:pt x="3" y="21"/>
                  </a:cubicBezTo>
                  <a:close/>
                  <a:moveTo>
                    <a:pt x="80" y="20"/>
                  </a:moveTo>
                  <a:cubicBezTo>
                    <a:pt x="79" y="19"/>
                    <a:pt x="79" y="19"/>
                    <a:pt x="79" y="19"/>
                  </a:cubicBezTo>
                  <a:cubicBezTo>
                    <a:pt x="80" y="19"/>
                    <a:pt x="80" y="18"/>
                    <a:pt x="80" y="18"/>
                  </a:cubicBezTo>
                  <a:cubicBezTo>
                    <a:pt x="81" y="18"/>
                    <a:pt x="81" y="18"/>
                    <a:pt x="81" y="18"/>
                  </a:cubicBezTo>
                  <a:cubicBezTo>
                    <a:pt x="81" y="19"/>
                    <a:pt x="80" y="19"/>
                    <a:pt x="80" y="20"/>
                  </a:cubicBezTo>
                  <a:close/>
                  <a:moveTo>
                    <a:pt x="1" y="18"/>
                  </a:moveTo>
                  <a:cubicBezTo>
                    <a:pt x="0" y="17"/>
                    <a:pt x="0" y="17"/>
                    <a:pt x="0" y="16"/>
                  </a:cubicBezTo>
                  <a:cubicBezTo>
                    <a:pt x="1" y="16"/>
                    <a:pt x="1" y="16"/>
                    <a:pt x="1" y="16"/>
                  </a:cubicBezTo>
                  <a:cubicBezTo>
                    <a:pt x="1" y="16"/>
                    <a:pt x="1" y="16"/>
                    <a:pt x="1" y="16"/>
                  </a:cubicBezTo>
                  <a:cubicBezTo>
                    <a:pt x="1" y="17"/>
                    <a:pt x="1" y="17"/>
                    <a:pt x="1" y="18"/>
                  </a:cubicBezTo>
                  <a:close/>
                  <a:moveTo>
                    <a:pt x="81" y="16"/>
                  </a:moveTo>
                  <a:cubicBezTo>
                    <a:pt x="80" y="16"/>
                    <a:pt x="80" y="16"/>
                    <a:pt x="80" y="16"/>
                  </a:cubicBezTo>
                  <a:cubicBezTo>
                    <a:pt x="81" y="16"/>
                    <a:pt x="81" y="16"/>
                    <a:pt x="81" y="16"/>
                  </a:cubicBezTo>
                  <a:cubicBezTo>
                    <a:pt x="80" y="16"/>
                    <a:pt x="80" y="16"/>
                    <a:pt x="80" y="16"/>
                  </a:cubicBezTo>
                  <a:cubicBezTo>
                    <a:pt x="80"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3"/>
                  </a:cubicBezTo>
                  <a:lnTo>
                    <a:pt x="79" y="13"/>
                  </a:lnTo>
                  <a:close/>
                  <a:moveTo>
                    <a:pt x="3" y="11"/>
                  </a:moveTo>
                  <a:cubicBezTo>
                    <a:pt x="3" y="11"/>
                    <a:pt x="3" y="11"/>
                    <a:pt x="3" y="11"/>
                  </a:cubicBezTo>
                  <a:cubicBezTo>
                    <a:pt x="3" y="10"/>
                    <a:pt x="3" y="10"/>
                    <a:pt x="4" y="10"/>
                  </a:cubicBezTo>
                  <a:cubicBezTo>
                    <a:pt x="4" y="10"/>
                    <a:pt x="4" y="10"/>
                    <a:pt x="4" y="10"/>
                  </a:cubicBezTo>
                  <a:cubicBezTo>
                    <a:pt x="4" y="10"/>
                    <a:pt x="3"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5" y="8"/>
                    <a:pt x="5" y="8"/>
                    <a:pt x="5" y="8"/>
                  </a:cubicBezTo>
                  <a:cubicBezTo>
                    <a:pt x="6" y="8"/>
                    <a:pt x="6" y="8"/>
                    <a:pt x="7" y="7"/>
                  </a:cubicBezTo>
                  <a:cubicBezTo>
                    <a:pt x="7" y="8"/>
                    <a:pt x="7" y="8"/>
                    <a:pt x="7" y="8"/>
                  </a:cubicBezTo>
                  <a:cubicBezTo>
                    <a:pt x="7" y="8"/>
                    <a:pt x="6" y="9"/>
                    <a:pt x="6" y="9"/>
                  </a:cubicBezTo>
                  <a:close/>
                  <a:moveTo>
                    <a:pt x="74" y="8"/>
                  </a:moveTo>
                  <a:cubicBezTo>
                    <a:pt x="74" y="8"/>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0" y="5"/>
                    <a:pt x="71" y="6"/>
                  </a:cubicBezTo>
                  <a:close/>
                  <a:moveTo>
                    <a:pt x="13" y="5"/>
                  </a:moveTo>
                  <a:cubicBezTo>
                    <a:pt x="12" y="5"/>
                    <a:pt x="12" y="5"/>
                    <a:pt x="12" y="5"/>
                  </a:cubicBezTo>
                  <a:cubicBezTo>
                    <a:pt x="13" y="5"/>
                    <a:pt x="13"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7"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5" y="2"/>
                    <a:pt x="25" y="2"/>
                    <a:pt x="25" y="2"/>
                  </a:cubicBezTo>
                  <a:cubicBezTo>
                    <a:pt x="25" y="2"/>
                    <a:pt x="24" y="2"/>
                    <a:pt x="24" y="2"/>
                  </a:cubicBezTo>
                  <a:close/>
                  <a:moveTo>
                    <a:pt x="56" y="2"/>
                  </a:moveTo>
                  <a:cubicBezTo>
                    <a:pt x="55"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0" y="1"/>
                    <a:pt x="50" y="1"/>
                    <a:pt x="50"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8" y="1"/>
                  </a:moveTo>
                  <a:cubicBezTo>
                    <a:pt x="48" y="1"/>
                    <a:pt x="47" y="1"/>
                    <a:pt x="47" y="1"/>
                  </a:cubicBezTo>
                  <a:cubicBezTo>
                    <a:pt x="47" y="0"/>
                    <a:pt x="47" y="0"/>
                    <a:pt x="47" y="0"/>
                  </a:cubicBezTo>
                  <a:cubicBezTo>
                    <a:pt x="47" y="0"/>
                    <a:pt x="48" y="1"/>
                    <a:pt x="49" y="1"/>
                  </a:cubicBezTo>
                  <a:lnTo>
                    <a:pt x="48"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79"/>
            <p:cNvSpPr>
              <a:spLocks/>
            </p:cNvSpPr>
            <p:nvPr/>
          </p:nvSpPr>
          <p:spPr bwMode="auto">
            <a:xfrm>
              <a:off x="10578135" y="10287293"/>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80"/>
            <p:cNvSpPr>
              <a:spLocks/>
            </p:cNvSpPr>
            <p:nvPr/>
          </p:nvSpPr>
          <p:spPr bwMode="auto">
            <a:xfrm>
              <a:off x="9838123"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1" y="27"/>
                    <a:pt x="34"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81"/>
            <p:cNvSpPr>
              <a:spLocks noChangeArrowheads="1"/>
            </p:cNvSpPr>
            <p:nvPr/>
          </p:nvSpPr>
          <p:spPr bwMode="auto">
            <a:xfrm>
              <a:off x="9838123" y="9887287"/>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382"/>
            <p:cNvSpPr>
              <a:spLocks noChangeArrowheads="1"/>
            </p:cNvSpPr>
            <p:nvPr/>
          </p:nvSpPr>
          <p:spPr bwMode="auto">
            <a:xfrm>
              <a:off x="9998125" y="996728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383"/>
            <p:cNvSpPr>
              <a:spLocks noEditPoints="1"/>
            </p:cNvSpPr>
            <p:nvPr/>
          </p:nvSpPr>
          <p:spPr bwMode="auto">
            <a:xfrm>
              <a:off x="9978125" y="9967288"/>
              <a:ext cx="1620026" cy="620010"/>
            </a:xfrm>
            <a:custGeom>
              <a:avLst/>
              <a:gdLst>
                <a:gd name="T0" fmla="*/ 41 w 81"/>
                <a:gd name="T1" fmla="*/ 31 h 31"/>
                <a:gd name="T2" fmla="*/ 39 w 81"/>
                <a:gd name="T3" fmla="*/ 31 h 31"/>
                <a:gd name="T4" fmla="*/ 39 w 81"/>
                <a:gd name="T5" fmla="*/ 31 h 31"/>
                <a:gd name="T6" fmla="*/ 46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3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4 w 81"/>
                <a:gd name="T79" fmla="*/ 7 h 31"/>
                <a:gd name="T80" fmla="*/ 10 w 81"/>
                <a:gd name="T81" fmla="*/ 5 h 31"/>
                <a:gd name="T82" fmla="*/ 69 w 81"/>
                <a:gd name="T83" fmla="*/ 5 h 31"/>
                <a:gd name="T84" fmla="*/ 13 w 81"/>
                <a:gd name="T85" fmla="*/ 5 h 31"/>
                <a:gd name="T86" fmla="*/ 13 w 81"/>
                <a:gd name="T87" fmla="*/ 5 h 31"/>
                <a:gd name="T88" fmla="*/ 67 w 81"/>
                <a:gd name="T89" fmla="*/ 4 h 31"/>
                <a:gd name="T90" fmla="*/ 18 w 81"/>
                <a:gd name="T91" fmla="*/ 2 h 31"/>
                <a:gd name="T92" fmla="*/ 62 w 81"/>
                <a:gd name="T93" fmla="*/ 3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5" y="31"/>
                  </a:moveTo>
                  <a:cubicBezTo>
                    <a:pt x="45" y="31"/>
                    <a:pt x="45" y="31"/>
                    <a:pt x="45" y="31"/>
                  </a:cubicBezTo>
                  <a:cubicBezTo>
                    <a:pt x="45" y="31"/>
                    <a:pt x="46" y="31"/>
                    <a:pt x="46" y="30"/>
                  </a:cubicBezTo>
                  <a:cubicBezTo>
                    <a:pt x="46" y="31"/>
                    <a:pt x="46" y="31"/>
                    <a:pt x="46"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1"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3" y="28"/>
                    <a:pt x="63" y="28"/>
                    <a:pt x="63" y="28"/>
                  </a:cubicBezTo>
                  <a:cubicBezTo>
                    <a:pt x="64" y="28"/>
                    <a:pt x="65" y="28"/>
                    <a:pt x="65" y="27"/>
                  </a:cubicBezTo>
                  <a:cubicBezTo>
                    <a:pt x="65" y="28"/>
                    <a:pt x="65" y="28"/>
                    <a:pt x="65" y="28"/>
                  </a:cubicBezTo>
                  <a:cubicBezTo>
                    <a:pt x="65" y="28"/>
                    <a:pt x="64" y="28"/>
                    <a:pt x="64" y="28"/>
                  </a:cubicBezTo>
                  <a:moveTo>
                    <a:pt x="16" y="28"/>
                  </a:moveTo>
                  <a:cubicBezTo>
                    <a:pt x="15" y="28"/>
                    <a:pt x="15" y="28"/>
                    <a:pt x="14" y="27"/>
                  </a:cubicBezTo>
                  <a:cubicBezTo>
                    <a:pt x="14" y="27"/>
                    <a:pt x="14" y="27"/>
                    <a:pt x="14" y="27"/>
                  </a:cubicBezTo>
                  <a:cubicBezTo>
                    <a:pt x="15" y="27"/>
                    <a:pt x="15"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0" y="26"/>
                  </a:cubicBezTo>
                  <a:cubicBezTo>
                    <a:pt x="11" y="25"/>
                    <a:pt x="11" y="25"/>
                    <a:pt x="11" y="25"/>
                  </a:cubicBezTo>
                  <a:cubicBezTo>
                    <a:pt x="11" y="26"/>
                    <a:pt x="12" y="26"/>
                    <a:pt x="12"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5"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7" y="22"/>
                  </a:moveTo>
                  <a:cubicBezTo>
                    <a:pt x="77" y="22"/>
                    <a:pt x="77" y="22"/>
                    <a:pt x="77" y="22"/>
                  </a:cubicBezTo>
                  <a:cubicBezTo>
                    <a:pt x="78" y="21"/>
                    <a:pt x="78" y="21"/>
                    <a:pt x="78" y="20"/>
                  </a:cubicBezTo>
                  <a:cubicBezTo>
                    <a:pt x="79" y="21"/>
                    <a:pt x="79" y="21"/>
                    <a:pt x="79" y="21"/>
                  </a:cubicBezTo>
                  <a:cubicBezTo>
                    <a:pt x="78" y="21"/>
                    <a:pt x="78" y="22"/>
                    <a:pt x="77"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79" y="19"/>
                    <a:pt x="79" y="19"/>
                    <a:pt x="79" y="19"/>
                  </a:cubicBezTo>
                  <a:cubicBezTo>
                    <a:pt x="80" y="18"/>
                    <a:pt x="80" y="18"/>
                    <a:pt x="80" y="17"/>
                  </a:cubicBezTo>
                  <a:cubicBezTo>
                    <a:pt x="81" y="17"/>
                    <a:pt x="81" y="17"/>
                    <a:pt x="81" y="17"/>
                  </a:cubicBezTo>
                  <a:cubicBezTo>
                    <a:pt x="81" y="18"/>
                    <a:pt x="80" y="19"/>
                    <a:pt x="80" y="19"/>
                  </a:cubicBezTo>
                  <a:moveTo>
                    <a:pt x="1" y="17"/>
                  </a:moveTo>
                  <a:cubicBezTo>
                    <a:pt x="0"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0" y="15"/>
                    <a:pt x="80" y="15"/>
                    <a:pt x="80" y="15"/>
                  </a:cubicBezTo>
                  <a:cubicBezTo>
                    <a:pt x="81" y="15"/>
                    <a:pt x="81" y="15"/>
                    <a:pt x="81" y="15"/>
                  </a:cubicBezTo>
                  <a:cubicBezTo>
                    <a:pt x="80" y="15"/>
                    <a:pt x="80" y="15"/>
                    <a:pt x="80" y="15"/>
                  </a:cubicBezTo>
                  <a:cubicBezTo>
                    <a:pt x="80" y="15"/>
                    <a:pt x="80" y="14"/>
                    <a:pt x="80" y="14"/>
                  </a:cubicBezTo>
                  <a:cubicBezTo>
                    <a:pt x="81" y="14"/>
                    <a:pt x="81" y="14"/>
                    <a:pt x="81" y="14"/>
                  </a:cubicBezTo>
                  <a:cubicBezTo>
                    <a:pt x="81" y="14"/>
                    <a:pt x="81" y="15"/>
                    <a:pt x="81" y="15"/>
                  </a:cubicBezTo>
                  <a:cubicBezTo>
                    <a:pt x="81" y="15"/>
                    <a:pt x="81" y="15"/>
                    <a:pt x="81" y="15"/>
                  </a:cubicBezTo>
                  <a:moveTo>
                    <a:pt x="1" y="14"/>
                  </a:moveTo>
                  <a:cubicBezTo>
                    <a:pt x="1" y="14"/>
                    <a:pt x="1" y="14"/>
                    <a:pt x="1" y="14"/>
                  </a:cubicBezTo>
                  <a:cubicBezTo>
                    <a:pt x="1" y="13"/>
                    <a:pt x="1" y="12"/>
                    <a:pt x="1" y="12"/>
                  </a:cubicBezTo>
                  <a:cubicBezTo>
                    <a:pt x="2" y="12"/>
                    <a:pt x="2" y="12"/>
                    <a:pt x="2" y="12"/>
                  </a:cubicBezTo>
                  <a:cubicBezTo>
                    <a:pt x="2" y="13"/>
                    <a:pt x="1" y="13"/>
                    <a:pt x="1" y="14"/>
                  </a:cubicBezTo>
                  <a:moveTo>
                    <a:pt x="79" y="12"/>
                  </a:moveTo>
                  <a:cubicBezTo>
                    <a:pt x="79" y="12"/>
                    <a:pt x="79" y="11"/>
                    <a:pt x="78" y="11"/>
                  </a:cubicBezTo>
                  <a:cubicBezTo>
                    <a:pt x="79" y="10"/>
                    <a:pt x="79" y="10"/>
                    <a:pt x="79" y="10"/>
                  </a:cubicBezTo>
                  <a:cubicBezTo>
                    <a:pt x="79" y="11"/>
                    <a:pt x="80" y="11"/>
                    <a:pt x="80" y="12"/>
                  </a:cubicBezTo>
                  <a:cubicBezTo>
                    <a:pt x="79" y="12"/>
                    <a:pt x="79" y="12"/>
                    <a:pt x="79" y="12"/>
                  </a:cubicBezTo>
                  <a:moveTo>
                    <a:pt x="3" y="11"/>
                  </a:moveTo>
                  <a:cubicBezTo>
                    <a:pt x="3" y="10"/>
                    <a:pt x="3" y="10"/>
                    <a:pt x="3" y="10"/>
                  </a:cubicBezTo>
                  <a:cubicBezTo>
                    <a:pt x="3" y="10"/>
                    <a:pt x="3" y="9"/>
                    <a:pt x="4" y="9"/>
                  </a:cubicBezTo>
                  <a:cubicBezTo>
                    <a:pt x="4" y="9"/>
                    <a:pt x="4" y="9"/>
                    <a:pt x="4" y="9"/>
                  </a:cubicBezTo>
                  <a:cubicBezTo>
                    <a:pt x="4" y="10"/>
                    <a:pt x="3"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5" y="8"/>
                    <a:pt x="5" y="8"/>
                    <a:pt x="5" y="8"/>
                  </a:cubicBezTo>
                  <a:cubicBezTo>
                    <a:pt x="6" y="7"/>
                    <a:pt x="6" y="7"/>
                    <a:pt x="7" y="7"/>
                  </a:cubicBezTo>
                  <a:cubicBezTo>
                    <a:pt x="7" y="7"/>
                    <a:pt x="7" y="7"/>
                    <a:pt x="7" y="7"/>
                  </a:cubicBezTo>
                  <a:cubicBezTo>
                    <a:pt x="7" y="7"/>
                    <a:pt x="6" y="8"/>
                    <a:pt x="6" y="8"/>
                  </a:cubicBezTo>
                  <a:moveTo>
                    <a:pt x="74" y="7"/>
                  </a:moveTo>
                  <a:cubicBezTo>
                    <a:pt x="74" y="7"/>
                    <a:pt x="73" y="7"/>
                    <a:pt x="72" y="6"/>
                  </a:cubicBezTo>
                  <a:cubicBezTo>
                    <a:pt x="73" y="6"/>
                    <a:pt x="73" y="6"/>
                    <a:pt x="73" y="6"/>
                  </a:cubicBezTo>
                  <a:cubicBezTo>
                    <a:pt x="73" y="6"/>
                    <a:pt x="74" y="6"/>
                    <a:pt x="74" y="7"/>
                  </a:cubicBezTo>
                  <a:cubicBezTo>
                    <a:pt x="74" y="7"/>
                    <a:pt x="74" y="7"/>
                    <a:pt x="74" y="7"/>
                  </a:cubicBezTo>
                  <a:moveTo>
                    <a:pt x="9" y="6"/>
                  </a:moveTo>
                  <a:cubicBezTo>
                    <a:pt x="9" y="6"/>
                    <a:pt x="9" y="6"/>
                    <a:pt x="9" y="6"/>
                  </a:cubicBezTo>
                  <a:cubicBezTo>
                    <a:pt x="9" y="5"/>
                    <a:pt x="10" y="5"/>
                    <a:pt x="10"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0" y="5"/>
                    <a:pt x="71" y="5"/>
                  </a:cubicBezTo>
                  <a:cubicBezTo>
                    <a:pt x="71" y="5"/>
                    <a:pt x="71" y="5"/>
                    <a:pt x="71" y="5"/>
                  </a:cubicBezTo>
                  <a:moveTo>
                    <a:pt x="13" y="5"/>
                  </a:moveTo>
                  <a:cubicBezTo>
                    <a:pt x="12" y="4"/>
                    <a:pt x="12" y="4"/>
                    <a:pt x="12" y="4"/>
                  </a:cubicBezTo>
                  <a:cubicBezTo>
                    <a:pt x="13" y="4"/>
                    <a:pt x="13" y="4"/>
                    <a:pt x="14" y="4"/>
                  </a:cubicBezTo>
                  <a:cubicBezTo>
                    <a:pt x="14" y="4"/>
                    <a:pt x="14" y="4"/>
                    <a:pt x="14" y="4"/>
                  </a:cubicBezTo>
                  <a:cubicBezTo>
                    <a:pt x="14" y="4"/>
                    <a:pt x="13" y="5"/>
                    <a:pt x="13" y="5"/>
                  </a:cubicBezTo>
                  <a:moveTo>
                    <a:pt x="67" y="4"/>
                  </a:moveTo>
                  <a:cubicBezTo>
                    <a:pt x="67" y="4"/>
                    <a:pt x="66" y="4"/>
                    <a:pt x="65" y="4"/>
                  </a:cubicBezTo>
                  <a:cubicBezTo>
                    <a:pt x="66" y="3"/>
                    <a:pt x="66" y="3"/>
                    <a:pt x="66" y="3"/>
                  </a:cubicBezTo>
                  <a:cubicBezTo>
                    <a:pt x="66" y="3"/>
                    <a:pt x="67" y="3"/>
                    <a:pt x="67"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3"/>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5" y="1"/>
                    <a:pt x="25" y="1"/>
                    <a:pt x="25" y="1"/>
                  </a:cubicBezTo>
                  <a:cubicBezTo>
                    <a:pt x="25" y="1"/>
                    <a:pt x="24" y="2"/>
                    <a:pt x="24" y="2"/>
                  </a:cubicBezTo>
                  <a:moveTo>
                    <a:pt x="56" y="1"/>
                  </a:moveTo>
                  <a:cubicBezTo>
                    <a:pt x="55"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8" y="0"/>
                  </a:moveTo>
                  <a:cubicBezTo>
                    <a:pt x="48" y="0"/>
                    <a:pt x="47" y="0"/>
                    <a:pt x="47" y="0"/>
                  </a:cubicBezTo>
                  <a:cubicBezTo>
                    <a:pt x="47" y="0"/>
                    <a:pt x="47" y="0"/>
                    <a:pt x="47" y="0"/>
                  </a:cubicBezTo>
                  <a:cubicBezTo>
                    <a:pt x="47" y="0"/>
                    <a:pt x="48" y="0"/>
                    <a:pt x="49" y="0"/>
                  </a:cubicBezTo>
                  <a:cubicBezTo>
                    <a:pt x="48" y="0"/>
                    <a:pt x="48" y="0"/>
                    <a:pt x="48"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384"/>
            <p:cNvSpPr>
              <a:spLocks/>
            </p:cNvSpPr>
            <p:nvPr/>
          </p:nvSpPr>
          <p:spPr bwMode="auto">
            <a:xfrm>
              <a:off x="10578135" y="10027289"/>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385"/>
            <p:cNvSpPr>
              <a:spLocks/>
            </p:cNvSpPr>
            <p:nvPr/>
          </p:nvSpPr>
          <p:spPr bwMode="auto">
            <a:xfrm>
              <a:off x="9838123" y="10327294"/>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4" y="17"/>
                  </a:cubicBezTo>
                  <a:cubicBezTo>
                    <a:pt x="31"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Oval 386"/>
            <p:cNvSpPr>
              <a:spLocks noChangeArrowheads="1"/>
            </p:cNvSpPr>
            <p:nvPr/>
          </p:nvSpPr>
          <p:spPr bwMode="auto">
            <a:xfrm>
              <a:off x="9838123"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387"/>
            <p:cNvSpPr>
              <a:spLocks noChangeArrowheads="1"/>
            </p:cNvSpPr>
            <p:nvPr/>
          </p:nvSpPr>
          <p:spPr bwMode="auto">
            <a:xfrm>
              <a:off x="9998125" y="97072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388"/>
            <p:cNvSpPr>
              <a:spLocks noEditPoints="1"/>
            </p:cNvSpPr>
            <p:nvPr/>
          </p:nvSpPr>
          <p:spPr bwMode="auto">
            <a:xfrm>
              <a:off x="9978125" y="9683949"/>
              <a:ext cx="1620026" cy="643345"/>
            </a:xfrm>
            <a:custGeom>
              <a:avLst/>
              <a:gdLst>
                <a:gd name="T0" fmla="*/ 41 w 81"/>
                <a:gd name="T1" fmla="*/ 32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3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4 w 81"/>
                <a:gd name="T79" fmla="*/ 8 h 32"/>
                <a:gd name="T80" fmla="*/ 10 w 81"/>
                <a:gd name="T81" fmla="*/ 6 h 32"/>
                <a:gd name="T82" fmla="*/ 69 w 81"/>
                <a:gd name="T83" fmla="*/ 6 h 32"/>
                <a:gd name="T84" fmla="*/ 13 w 81"/>
                <a:gd name="T85" fmla="*/ 6 h 32"/>
                <a:gd name="T86" fmla="*/ 13 w 81"/>
                <a:gd name="T87" fmla="*/ 6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2"/>
                    <a:pt x="38" y="32"/>
                    <a:pt x="39" y="32"/>
                  </a:cubicBezTo>
                  <a:cubicBezTo>
                    <a:pt x="39" y="32"/>
                    <a:pt x="39" y="32"/>
                    <a:pt x="39" y="32"/>
                  </a:cubicBezTo>
                  <a:moveTo>
                    <a:pt x="45" y="32"/>
                  </a:moveTo>
                  <a:cubicBezTo>
                    <a:pt x="45" y="31"/>
                    <a:pt x="45" y="31"/>
                    <a:pt x="45" y="31"/>
                  </a:cubicBezTo>
                  <a:cubicBezTo>
                    <a:pt x="45" y="31"/>
                    <a:pt x="46" y="31"/>
                    <a:pt x="46" y="31"/>
                  </a:cubicBezTo>
                  <a:cubicBezTo>
                    <a:pt x="46" y="32"/>
                    <a:pt x="46" y="32"/>
                    <a:pt x="46"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0" y="31"/>
                    <a:pt x="31" y="31"/>
                  </a:cubicBezTo>
                  <a:cubicBezTo>
                    <a:pt x="31" y="32"/>
                    <a:pt x="31" y="32"/>
                    <a:pt x="31" y="32"/>
                  </a:cubicBezTo>
                  <a:moveTo>
                    <a:pt x="52" y="32"/>
                  </a:moveTo>
                  <a:cubicBezTo>
                    <a:pt x="52" y="31"/>
                    <a:pt x="52" y="31"/>
                    <a:pt x="52" y="31"/>
                  </a:cubicBezTo>
                  <a:cubicBezTo>
                    <a:pt x="53" y="31"/>
                    <a:pt x="53" y="31"/>
                    <a:pt x="54" y="31"/>
                  </a:cubicBezTo>
                  <a:cubicBezTo>
                    <a:pt x="54" y="31"/>
                    <a:pt x="54" y="31"/>
                    <a:pt x="54" y="31"/>
                  </a:cubicBezTo>
                  <a:cubicBezTo>
                    <a:pt x="54" y="31"/>
                    <a:pt x="53" y="31"/>
                    <a:pt x="52" y="32"/>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1"/>
                    <a:pt x="22" y="30"/>
                    <a:pt x="21"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30"/>
                    <a:pt x="18" y="29"/>
                  </a:cubicBezTo>
                  <a:cubicBezTo>
                    <a:pt x="18" y="29"/>
                    <a:pt x="18" y="29"/>
                    <a:pt x="18" y="29"/>
                  </a:cubicBezTo>
                  <a:cubicBezTo>
                    <a:pt x="19" y="29"/>
                    <a:pt x="19" y="29"/>
                    <a:pt x="20" y="29"/>
                  </a:cubicBezTo>
                  <a:cubicBezTo>
                    <a:pt x="20" y="30"/>
                    <a:pt x="20" y="30"/>
                    <a:pt x="20" y="30"/>
                  </a:cubicBezTo>
                  <a:moveTo>
                    <a:pt x="64" y="29"/>
                  </a:moveTo>
                  <a:cubicBezTo>
                    <a:pt x="63" y="29"/>
                    <a:pt x="63" y="29"/>
                    <a:pt x="63" y="29"/>
                  </a:cubicBezTo>
                  <a:cubicBezTo>
                    <a:pt x="64" y="29"/>
                    <a:pt x="65" y="28"/>
                    <a:pt x="65" y="28"/>
                  </a:cubicBezTo>
                  <a:cubicBezTo>
                    <a:pt x="65" y="29"/>
                    <a:pt x="65" y="29"/>
                    <a:pt x="65" y="29"/>
                  </a:cubicBezTo>
                  <a:cubicBezTo>
                    <a:pt x="65" y="29"/>
                    <a:pt x="64" y="29"/>
                    <a:pt x="64" y="29"/>
                  </a:cubicBezTo>
                  <a:moveTo>
                    <a:pt x="16" y="29"/>
                  </a:moveTo>
                  <a:cubicBezTo>
                    <a:pt x="15" y="29"/>
                    <a:pt x="15" y="28"/>
                    <a:pt x="14" y="28"/>
                  </a:cubicBezTo>
                  <a:cubicBezTo>
                    <a:pt x="14" y="28"/>
                    <a:pt x="14" y="28"/>
                    <a:pt x="14" y="28"/>
                  </a:cubicBezTo>
                  <a:cubicBezTo>
                    <a:pt x="15" y="28"/>
                    <a:pt x="15"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0" y="27"/>
                  </a:cubicBezTo>
                  <a:cubicBezTo>
                    <a:pt x="11" y="26"/>
                    <a:pt x="11" y="26"/>
                    <a:pt x="11" y="26"/>
                  </a:cubicBezTo>
                  <a:cubicBezTo>
                    <a:pt x="11" y="27"/>
                    <a:pt x="12" y="27"/>
                    <a:pt x="12"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8"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5"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7" y="23"/>
                  </a:moveTo>
                  <a:cubicBezTo>
                    <a:pt x="77" y="22"/>
                    <a:pt x="77" y="22"/>
                    <a:pt x="77" y="22"/>
                  </a:cubicBezTo>
                  <a:cubicBezTo>
                    <a:pt x="78" y="22"/>
                    <a:pt x="78" y="22"/>
                    <a:pt x="78" y="21"/>
                  </a:cubicBezTo>
                  <a:cubicBezTo>
                    <a:pt x="79" y="22"/>
                    <a:pt x="79" y="22"/>
                    <a:pt x="79" y="22"/>
                  </a:cubicBezTo>
                  <a:cubicBezTo>
                    <a:pt x="78" y="22"/>
                    <a:pt x="78" y="22"/>
                    <a:pt x="77"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79" y="20"/>
                    <a:pt x="79" y="20"/>
                    <a:pt x="79" y="20"/>
                  </a:cubicBezTo>
                  <a:cubicBezTo>
                    <a:pt x="80" y="19"/>
                    <a:pt x="80" y="19"/>
                    <a:pt x="80" y="18"/>
                  </a:cubicBezTo>
                  <a:cubicBezTo>
                    <a:pt x="81" y="18"/>
                    <a:pt x="81" y="18"/>
                    <a:pt x="81" y="18"/>
                  </a:cubicBezTo>
                  <a:cubicBezTo>
                    <a:pt x="81" y="19"/>
                    <a:pt x="80" y="19"/>
                    <a:pt x="80" y="20"/>
                  </a:cubicBezTo>
                  <a:moveTo>
                    <a:pt x="1" y="18"/>
                  </a:moveTo>
                  <a:cubicBezTo>
                    <a:pt x="0"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1" y="13"/>
                  </a:cubicBezTo>
                  <a:cubicBezTo>
                    <a:pt x="2" y="13"/>
                    <a:pt x="2" y="13"/>
                    <a:pt x="2" y="13"/>
                  </a:cubicBezTo>
                  <a:cubicBezTo>
                    <a:pt x="2" y="13"/>
                    <a:pt x="1" y="14"/>
                    <a:pt x="1" y="15"/>
                  </a:cubicBezTo>
                  <a:moveTo>
                    <a:pt x="79" y="13"/>
                  </a:moveTo>
                  <a:cubicBezTo>
                    <a:pt x="79" y="13"/>
                    <a:pt x="79" y="12"/>
                    <a:pt x="78" y="12"/>
                  </a:cubicBezTo>
                  <a:cubicBezTo>
                    <a:pt x="79" y="11"/>
                    <a:pt x="79" y="11"/>
                    <a:pt x="79" y="11"/>
                  </a:cubicBezTo>
                  <a:cubicBezTo>
                    <a:pt x="79" y="12"/>
                    <a:pt x="80" y="12"/>
                    <a:pt x="80" y="13"/>
                  </a:cubicBezTo>
                  <a:cubicBezTo>
                    <a:pt x="79" y="13"/>
                    <a:pt x="79" y="13"/>
                    <a:pt x="79" y="13"/>
                  </a:cubicBezTo>
                  <a:moveTo>
                    <a:pt x="3" y="12"/>
                  </a:moveTo>
                  <a:cubicBezTo>
                    <a:pt x="3" y="11"/>
                    <a:pt x="3" y="11"/>
                    <a:pt x="3" y="11"/>
                  </a:cubicBezTo>
                  <a:cubicBezTo>
                    <a:pt x="3" y="11"/>
                    <a:pt x="3" y="10"/>
                    <a:pt x="4" y="10"/>
                  </a:cubicBezTo>
                  <a:cubicBezTo>
                    <a:pt x="4" y="10"/>
                    <a:pt x="4" y="10"/>
                    <a:pt x="4" y="10"/>
                  </a:cubicBezTo>
                  <a:cubicBezTo>
                    <a:pt x="4" y="11"/>
                    <a:pt x="3" y="11"/>
                    <a:pt x="3" y="12"/>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5" y="9"/>
                    <a:pt x="5" y="9"/>
                    <a:pt x="5" y="9"/>
                  </a:cubicBezTo>
                  <a:cubicBezTo>
                    <a:pt x="6" y="8"/>
                    <a:pt x="6" y="8"/>
                    <a:pt x="7" y="8"/>
                  </a:cubicBezTo>
                  <a:cubicBezTo>
                    <a:pt x="7" y="8"/>
                    <a:pt x="7" y="8"/>
                    <a:pt x="7" y="8"/>
                  </a:cubicBezTo>
                  <a:cubicBezTo>
                    <a:pt x="7" y="8"/>
                    <a:pt x="6" y="9"/>
                    <a:pt x="6" y="9"/>
                  </a:cubicBezTo>
                  <a:moveTo>
                    <a:pt x="74" y="8"/>
                  </a:moveTo>
                  <a:cubicBezTo>
                    <a:pt x="74" y="8"/>
                    <a:pt x="73" y="7"/>
                    <a:pt x="72" y="7"/>
                  </a:cubicBezTo>
                  <a:cubicBezTo>
                    <a:pt x="73" y="7"/>
                    <a:pt x="73" y="7"/>
                    <a:pt x="73" y="7"/>
                  </a:cubicBezTo>
                  <a:cubicBezTo>
                    <a:pt x="73" y="7"/>
                    <a:pt x="74" y="7"/>
                    <a:pt x="74" y="8"/>
                  </a:cubicBezTo>
                  <a:cubicBezTo>
                    <a:pt x="74" y="8"/>
                    <a:pt x="74" y="8"/>
                    <a:pt x="74" y="8"/>
                  </a:cubicBezTo>
                  <a:moveTo>
                    <a:pt x="9" y="7"/>
                  </a:moveTo>
                  <a:cubicBezTo>
                    <a:pt x="9" y="7"/>
                    <a:pt x="9" y="7"/>
                    <a:pt x="9" y="7"/>
                  </a:cubicBezTo>
                  <a:cubicBezTo>
                    <a:pt x="9" y="6"/>
                    <a:pt x="10" y="6"/>
                    <a:pt x="10"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0" y="6"/>
                    <a:pt x="71" y="6"/>
                  </a:cubicBezTo>
                  <a:cubicBezTo>
                    <a:pt x="71" y="6"/>
                    <a:pt x="71" y="6"/>
                    <a:pt x="71" y="6"/>
                  </a:cubicBezTo>
                  <a:moveTo>
                    <a:pt x="13" y="6"/>
                  </a:moveTo>
                  <a:cubicBezTo>
                    <a:pt x="12" y="5"/>
                    <a:pt x="12" y="5"/>
                    <a:pt x="12" y="5"/>
                  </a:cubicBezTo>
                  <a:cubicBezTo>
                    <a:pt x="13" y="5"/>
                    <a:pt x="13"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7"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3"/>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5" y="2"/>
                    <a:pt x="25" y="2"/>
                    <a:pt x="25" y="2"/>
                  </a:cubicBezTo>
                  <a:cubicBezTo>
                    <a:pt x="25" y="2"/>
                    <a:pt x="24" y="2"/>
                    <a:pt x="24" y="3"/>
                  </a:cubicBezTo>
                  <a:moveTo>
                    <a:pt x="56" y="2"/>
                  </a:moveTo>
                  <a:cubicBezTo>
                    <a:pt x="55"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0" y="1"/>
                    <a:pt x="50" y="1"/>
                    <a:pt x="50"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8" y="1"/>
                  </a:moveTo>
                  <a:cubicBezTo>
                    <a:pt x="48" y="1"/>
                    <a:pt x="47" y="1"/>
                    <a:pt x="47" y="1"/>
                  </a:cubicBezTo>
                  <a:cubicBezTo>
                    <a:pt x="47" y="1"/>
                    <a:pt x="47" y="1"/>
                    <a:pt x="47" y="1"/>
                  </a:cubicBezTo>
                  <a:cubicBezTo>
                    <a:pt x="47" y="1"/>
                    <a:pt x="48" y="1"/>
                    <a:pt x="49" y="1"/>
                  </a:cubicBezTo>
                  <a:cubicBezTo>
                    <a:pt x="48" y="1"/>
                    <a:pt x="48" y="1"/>
                    <a:pt x="48"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1"/>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389"/>
            <p:cNvSpPr>
              <a:spLocks/>
            </p:cNvSpPr>
            <p:nvPr/>
          </p:nvSpPr>
          <p:spPr bwMode="auto">
            <a:xfrm>
              <a:off x="10578135" y="9767285"/>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390"/>
            <p:cNvSpPr>
              <a:spLocks/>
            </p:cNvSpPr>
            <p:nvPr/>
          </p:nvSpPr>
          <p:spPr bwMode="auto">
            <a:xfrm>
              <a:off x="9838123" y="10067290"/>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Oval 391"/>
            <p:cNvSpPr>
              <a:spLocks noChangeArrowheads="1"/>
            </p:cNvSpPr>
            <p:nvPr/>
          </p:nvSpPr>
          <p:spPr bwMode="auto">
            <a:xfrm>
              <a:off x="9838123" y="9363944"/>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392"/>
            <p:cNvSpPr>
              <a:spLocks noChangeArrowheads="1"/>
            </p:cNvSpPr>
            <p:nvPr/>
          </p:nvSpPr>
          <p:spPr bwMode="auto">
            <a:xfrm>
              <a:off x="9998125" y="9443945"/>
              <a:ext cx="1600025" cy="623344"/>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393"/>
            <p:cNvSpPr>
              <a:spLocks/>
            </p:cNvSpPr>
            <p:nvPr/>
          </p:nvSpPr>
          <p:spPr bwMode="auto">
            <a:xfrm>
              <a:off x="9838123"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20 h 28"/>
                <a:gd name="T28" fmla="*/ 17 w 96"/>
                <a:gd name="T29" fmla="*/ 24 h 28"/>
                <a:gd name="T30" fmla="*/ 26 w 96"/>
                <a:gd name="T31" fmla="*/ 26 h 28"/>
                <a:gd name="T32" fmla="*/ 34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394"/>
            <p:cNvSpPr>
              <a:spLocks noEditPoints="1"/>
            </p:cNvSpPr>
            <p:nvPr/>
          </p:nvSpPr>
          <p:spPr bwMode="auto">
            <a:xfrm>
              <a:off x="9998125" y="9423945"/>
              <a:ext cx="1600025" cy="663345"/>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395"/>
            <p:cNvSpPr>
              <a:spLocks/>
            </p:cNvSpPr>
            <p:nvPr/>
          </p:nvSpPr>
          <p:spPr bwMode="auto">
            <a:xfrm>
              <a:off x="10518134" y="9603948"/>
              <a:ext cx="640010" cy="303339"/>
            </a:xfrm>
            <a:custGeom>
              <a:avLst/>
              <a:gdLst>
                <a:gd name="T0" fmla="*/ 29 w 32"/>
                <a:gd name="T1" fmla="*/ 8 h 15"/>
                <a:gd name="T2" fmla="*/ 22 w 32"/>
                <a:gd name="T3" fmla="*/ 5 h 15"/>
                <a:gd name="T4" fmla="*/ 23 w 32"/>
                <a:gd name="T5" fmla="*/ 5 h 15"/>
                <a:gd name="T6" fmla="*/ 25 w 32"/>
                <a:gd name="T7" fmla="*/ 4 h 15"/>
                <a:gd name="T8" fmla="*/ 25 w 32"/>
                <a:gd name="T9" fmla="*/ 3 h 15"/>
                <a:gd name="T10" fmla="*/ 23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8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2" y="5"/>
                    <a:pt x="22" y="5"/>
                    <a:pt x="22" y="5"/>
                  </a:cubicBezTo>
                  <a:cubicBezTo>
                    <a:pt x="23" y="5"/>
                    <a:pt x="23" y="5"/>
                    <a:pt x="23" y="5"/>
                  </a:cubicBezTo>
                  <a:cubicBezTo>
                    <a:pt x="24" y="4"/>
                    <a:pt x="25" y="4"/>
                    <a:pt x="25" y="4"/>
                  </a:cubicBezTo>
                  <a:cubicBezTo>
                    <a:pt x="25" y="4"/>
                    <a:pt x="25" y="3"/>
                    <a:pt x="25" y="3"/>
                  </a:cubicBezTo>
                  <a:cubicBezTo>
                    <a:pt x="24" y="3"/>
                    <a:pt x="24" y="3"/>
                    <a:pt x="23"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0"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2" y="0"/>
                    <a:pt x="25" y="1"/>
                    <a:pt x="27" y="1"/>
                  </a:cubicBezTo>
                  <a:cubicBezTo>
                    <a:pt x="28" y="1"/>
                    <a:pt x="28" y="1"/>
                    <a:pt x="28"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396"/>
            <p:cNvSpPr>
              <a:spLocks/>
            </p:cNvSpPr>
            <p:nvPr/>
          </p:nvSpPr>
          <p:spPr bwMode="auto">
            <a:xfrm>
              <a:off x="9838123" y="9103940"/>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397"/>
            <p:cNvSpPr>
              <a:spLocks noChangeArrowheads="1"/>
            </p:cNvSpPr>
            <p:nvPr/>
          </p:nvSpPr>
          <p:spPr bwMode="auto">
            <a:xfrm>
              <a:off x="9998125"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398"/>
            <p:cNvSpPr>
              <a:spLocks noEditPoints="1"/>
            </p:cNvSpPr>
            <p:nvPr/>
          </p:nvSpPr>
          <p:spPr bwMode="auto">
            <a:xfrm>
              <a:off x="9978125" y="9183941"/>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8 w 81"/>
                <a:gd name="T27" fmla="*/ 29 h 31"/>
                <a:gd name="T28" fmla="*/ 63 w 81"/>
                <a:gd name="T29" fmla="*/ 29 h 31"/>
                <a:gd name="T30" fmla="*/ 63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1 w 81"/>
                <a:gd name="T59" fmla="*/ 16 h 31"/>
                <a:gd name="T60" fmla="*/ 80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5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2" y="31"/>
                  </a:cubicBezTo>
                  <a:cubicBezTo>
                    <a:pt x="42" y="31"/>
                    <a:pt x="42" y="31"/>
                    <a:pt x="42"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3" y="31"/>
                    <a:pt x="33" y="31"/>
                  </a:cubicBezTo>
                  <a:cubicBezTo>
                    <a:pt x="33" y="30"/>
                    <a:pt x="33" y="30"/>
                    <a:pt x="33" y="30"/>
                  </a:cubicBezTo>
                  <a:cubicBezTo>
                    <a:pt x="33" y="30"/>
                    <a:pt x="34" y="31"/>
                    <a:pt x="35" y="31"/>
                  </a:cubicBezTo>
                  <a:close/>
                  <a:moveTo>
                    <a:pt x="48" y="31"/>
                  </a:moveTo>
                  <a:cubicBezTo>
                    <a:pt x="48" y="30"/>
                    <a:pt x="48" y="30"/>
                    <a:pt x="48" y="30"/>
                  </a:cubicBezTo>
                  <a:cubicBezTo>
                    <a:pt x="49" y="30"/>
                    <a:pt x="49"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1"/>
                    <a:pt x="53" y="31"/>
                    <a:pt x="52" y="31"/>
                  </a:cubicBezTo>
                  <a:close/>
                  <a:moveTo>
                    <a:pt x="27" y="30"/>
                  </a:moveTo>
                  <a:cubicBezTo>
                    <a:pt x="26" y="30"/>
                    <a:pt x="26" y="30"/>
                    <a:pt x="25" y="30"/>
                  </a:cubicBezTo>
                  <a:cubicBezTo>
                    <a:pt x="25" y="30"/>
                    <a:pt x="25" y="30"/>
                    <a:pt x="25" y="30"/>
                  </a:cubicBezTo>
                  <a:cubicBezTo>
                    <a:pt x="26" y="30"/>
                    <a:pt x="27" y="30"/>
                    <a:pt x="27" y="30"/>
                  </a:cubicBezTo>
                  <a:close/>
                  <a:moveTo>
                    <a:pt x="56" y="30"/>
                  </a:moveTo>
                  <a:cubicBezTo>
                    <a:pt x="56" y="30"/>
                    <a:pt x="56" y="30"/>
                    <a:pt x="56" y="30"/>
                  </a:cubicBezTo>
                  <a:cubicBezTo>
                    <a:pt x="56" y="29"/>
                    <a:pt x="57" y="29"/>
                    <a:pt x="58" y="29"/>
                  </a:cubicBezTo>
                  <a:cubicBezTo>
                    <a:pt x="58" y="30"/>
                    <a:pt x="58" y="30"/>
                    <a:pt x="58" y="30"/>
                  </a:cubicBezTo>
                  <a:cubicBezTo>
                    <a:pt x="57" y="30"/>
                    <a:pt x="57" y="30"/>
                    <a:pt x="56" y="30"/>
                  </a:cubicBezTo>
                  <a:close/>
                  <a:moveTo>
                    <a:pt x="23" y="30"/>
                  </a:moveTo>
                  <a:cubicBezTo>
                    <a:pt x="23" y="30"/>
                    <a:pt x="22" y="30"/>
                    <a:pt x="21" y="29"/>
                  </a:cubicBezTo>
                  <a:cubicBezTo>
                    <a:pt x="21" y="29"/>
                    <a:pt x="21" y="29"/>
                    <a:pt x="21" y="29"/>
                  </a:cubicBezTo>
                  <a:cubicBezTo>
                    <a:pt x="22" y="29"/>
                    <a:pt x="23" y="29"/>
                    <a:pt x="23" y="29"/>
                  </a:cubicBezTo>
                  <a:lnTo>
                    <a:pt x="23" y="30"/>
                  </a:lnTo>
                  <a:close/>
                  <a:moveTo>
                    <a:pt x="60" y="29"/>
                  </a:moveTo>
                  <a:cubicBezTo>
                    <a:pt x="60" y="29"/>
                    <a:pt x="60" y="29"/>
                    <a:pt x="60" y="29"/>
                  </a:cubicBezTo>
                  <a:cubicBezTo>
                    <a:pt x="60" y="29"/>
                    <a:pt x="61" y="29"/>
                    <a:pt x="61" y="28"/>
                  </a:cubicBezTo>
                  <a:cubicBezTo>
                    <a:pt x="62" y="29"/>
                    <a:pt x="62" y="29"/>
                    <a:pt x="62" y="29"/>
                  </a:cubicBezTo>
                  <a:cubicBezTo>
                    <a:pt x="61" y="29"/>
                    <a:pt x="60" y="29"/>
                    <a:pt x="60" y="29"/>
                  </a:cubicBezTo>
                  <a:close/>
                  <a:moveTo>
                    <a:pt x="19" y="29"/>
                  </a:moveTo>
                  <a:cubicBezTo>
                    <a:pt x="19" y="29"/>
                    <a:pt x="18" y="29"/>
                    <a:pt x="18" y="29"/>
                  </a:cubicBezTo>
                  <a:cubicBezTo>
                    <a:pt x="18" y="28"/>
                    <a:pt x="18" y="28"/>
                    <a:pt x="18" y="28"/>
                  </a:cubicBezTo>
                  <a:cubicBezTo>
                    <a:pt x="18" y="28"/>
                    <a:pt x="19" y="28"/>
                    <a:pt x="20" y="28"/>
                  </a:cubicBezTo>
                  <a:lnTo>
                    <a:pt x="19" y="29"/>
                  </a:lnTo>
                  <a:close/>
                  <a:moveTo>
                    <a:pt x="63" y="29"/>
                  </a:moveTo>
                  <a:cubicBezTo>
                    <a:pt x="63" y="28"/>
                    <a:pt x="63" y="28"/>
                    <a:pt x="63" y="28"/>
                  </a:cubicBezTo>
                  <a:cubicBezTo>
                    <a:pt x="64" y="28"/>
                    <a:pt x="65" y="28"/>
                    <a:pt x="65" y="27"/>
                  </a:cubicBezTo>
                  <a:cubicBezTo>
                    <a:pt x="65" y="28"/>
                    <a:pt x="65" y="28"/>
                    <a:pt x="65" y="28"/>
                  </a:cubicBezTo>
                  <a:cubicBezTo>
                    <a:pt x="65" y="28"/>
                    <a:pt x="64" y="28"/>
                    <a:pt x="63" y="29"/>
                  </a:cubicBezTo>
                  <a:close/>
                  <a:moveTo>
                    <a:pt x="16" y="28"/>
                  </a:moveTo>
                  <a:cubicBezTo>
                    <a:pt x="15" y="28"/>
                    <a:pt x="14"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1" y="27"/>
                    <a:pt x="11" y="26"/>
                    <a:pt x="10" y="26"/>
                  </a:cubicBezTo>
                  <a:cubicBezTo>
                    <a:pt x="11" y="25"/>
                    <a:pt x="11" y="25"/>
                    <a:pt x="11" y="25"/>
                  </a:cubicBezTo>
                  <a:cubicBezTo>
                    <a:pt x="11" y="26"/>
                    <a:pt x="12" y="26"/>
                    <a:pt x="12" y="26"/>
                  </a:cubicBezTo>
                  <a:lnTo>
                    <a:pt x="12" y="27"/>
                  </a:lnTo>
                  <a:close/>
                  <a:moveTo>
                    <a:pt x="71" y="26"/>
                  </a:moveTo>
                  <a:cubicBezTo>
                    <a:pt x="70" y="25"/>
                    <a:pt x="70" y="25"/>
                    <a:pt x="70"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5"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2"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0" y="18"/>
                    <a:pt x="80" y="19"/>
                    <a:pt x="80" y="19"/>
                  </a:cubicBezTo>
                  <a:close/>
                  <a:moveTo>
                    <a:pt x="0" y="17"/>
                  </a:moveTo>
                  <a:cubicBezTo>
                    <a:pt x="0" y="17"/>
                    <a:pt x="0" y="16"/>
                    <a:pt x="0" y="16"/>
                  </a:cubicBezTo>
                  <a:cubicBezTo>
                    <a:pt x="1" y="15"/>
                    <a:pt x="1" y="15"/>
                    <a:pt x="1" y="15"/>
                  </a:cubicBezTo>
                  <a:cubicBezTo>
                    <a:pt x="1" y="16"/>
                    <a:pt x="1" y="16"/>
                    <a:pt x="1" y="16"/>
                  </a:cubicBezTo>
                  <a:cubicBezTo>
                    <a:pt x="1" y="16"/>
                    <a:pt x="1" y="17"/>
                    <a:pt x="1" y="17"/>
                  </a:cubicBezTo>
                  <a:lnTo>
                    <a:pt x="0" y="17"/>
                  </a:lnTo>
                  <a:close/>
                  <a:moveTo>
                    <a:pt x="81" y="16"/>
                  </a:moveTo>
                  <a:cubicBezTo>
                    <a:pt x="80" y="16"/>
                    <a:pt x="80" y="16"/>
                    <a:pt x="80" y="16"/>
                  </a:cubicBezTo>
                  <a:cubicBezTo>
                    <a:pt x="81" y="16"/>
                    <a:pt x="81" y="16"/>
                    <a:pt x="81" y="16"/>
                  </a:cubicBezTo>
                  <a:cubicBezTo>
                    <a:pt x="80" y="16"/>
                    <a:pt x="80" y="16"/>
                    <a:pt x="80" y="16"/>
                  </a:cubicBezTo>
                  <a:cubicBezTo>
                    <a:pt x="80"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6"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3" y="7"/>
                    <a:pt x="73" y="7"/>
                    <a:pt x="72" y="6"/>
                  </a:cubicBezTo>
                  <a:cubicBezTo>
                    <a:pt x="73" y="6"/>
                    <a:pt x="73" y="6"/>
                    <a:pt x="73" y="6"/>
                  </a:cubicBezTo>
                  <a:cubicBezTo>
                    <a:pt x="73" y="6"/>
                    <a:pt x="74" y="6"/>
                    <a:pt x="74" y="7"/>
                  </a:cubicBezTo>
                  <a:close/>
                  <a:moveTo>
                    <a:pt x="9" y="6"/>
                  </a:moveTo>
                  <a:cubicBezTo>
                    <a:pt x="9" y="6"/>
                    <a:pt x="9" y="6"/>
                    <a:pt x="9" y="6"/>
                  </a:cubicBezTo>
                  <a:cubicBezTo>
                    <a:pt x="9" y="6"/>
                    <a:pt x="10" y="5"/>
                    <a:pt x="10" y="5"/>
                  </a:cubicBezTo>
                  <a:cubicBezTo>
                    <a:pt x="11" y="6"/>
                    <a:pt x="11" y="6"/>
                    <a:pt x="11" y="6"/>
                  </a:cubicBezTo>
                  <a:cubicBezTo>
                    <a:pt x="10" y="6"/>
                    <a:pt x="9" y="6"/>
                    <a:pt x="9" y="6"/>
                  </a:cubicBezTo>
                  <a:close/>
                  <a:moveTo>
                    <a:pt x="71" y="6"/>
                  </a:moveTo>
                  <a:cubicBezTo>
                    <a:pt x="70" y="5"/>
                    <a:pt x="69" y="5"/>
                    <a:pt x="69" y="5"/>
                  </a:cubicBezTo>
                  <a:cubicBezTo>
                    <a:pt x="69" y="4"/>
                    <a:pt x="69" y="4"/>
                    <a:pt x="69" y="4"/>
                  </a:cubicBezTo>
                  <a:cubicBezTo>
                    <a:pt x="70" y="5"/>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6" y="4"/>
                    <a:pt x="66" y="4"/>
                    <a:pt x="65" y="4"/>
                  </a:cubicBezTo>
                  <a:cubicBezTo>
                    <a:pt x="65" y="3"/>
                    <a:pt x="65" y="3"/>
                    <a:pt x="65"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19" y="2"/>
                    <a:pt x="19" y="2"/>
                    <a:pt x="19" y="2"/>
                  </a:cubicBezTo>
                  <a:cubicBezTo>
                    <a:pt x="20" y="2"/>
                    <a:pt x="21" y="2"/>
                    <a:pt x="21" y="2"/>
                  </a:cubicBezTo>
                  <a:cubicBezTo>
                    <a:pt x="22" y="2"/>
                    <a:pt x="22" y="2"/>
                    <a:pt x="22" y="2"/>
                  </a:cubicBezTo>
                  <a:cubicBezTo>
                    <a:pt x="21" y="2"/>
                    <a:pt x="20" y="2"/>
                    <a:pt x="20" y="3"/>
                  </a:cubicBezTo>
                  <a:close/>
                  <a:moveTo>
                    <a:pt x="60" y="2"/>
                  </a:moveTo>
                  <a:cubicBezTo>
                    <a:pt x="59" y="2"/>
                    <a:pt x="58"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8"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0"/>
                    <a:pt x="46" y="0"/>
                  </a:cubicBezTo>
                  <a:cubicBezTo>
                    <a:pt x="46" y="0"/>
                    <a:pt x="46" y="0"/>
                    <a:pt x="46"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5" y="0"/>
                    <a:pt x="35" y="0"/>
                  </a:cubicBezTo>
                  <a:close/>
                  <a:moveTo>
                    <a:pt x="44" y="0"/>
                  </a:moveTo>
                  <a:cubicBezTo>
                    <a:pt x="44" y="0"/>
                    <a:pt x="43" y="0"/>
                    <a:pt x="43" y="0"/>
                  </a:cubicBezTo>
                  <a:cubicBezTo>
                    <a:pt x="43" y="0"/>
                    <a:pt x="43" y="0"/>
                    <a:pt x="43" y="0"/>
                  </a:cubicBezTo>
                  <a:cubicBezTo>
                    <a:pt x="43" y="0"/>
                    <a:pt x="44" y="0"/>
                    <a:pt x="45" y="0"/>
                  </a:cubicBezTo>
                  <a:lnTo>
                    <a:pt x="44" y="0"/>
                  </a:ln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399"/>
            <p:cNvSpPr>
              <a:spLocks/>
            </p:cNvSpPr>
            <p:nvPr/>
          </p:nvSpPr>
          <p:spPr bwMode="auto">
            <a:xfrm>
              <a:off x="10578135" y="9243942"/>
              <a:ext cx="480008" cy="483342"/>
            </a:xfrm>
            <a:custGeom>
              <a:avLst/>
              <a:gdLst>
                <a:gd name="T0" fmla="*/ 16 w 24"/>
                <a:gd name="T1" fmla="*/ 8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6"/>
                    <a:pt x="14"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00"/>
            <p:cNvSpPr>
              <a:spLocks/>
            </p:cNvSpPr>
            <p:nvPr/>
          </p:nvSpPr>
          <p:spPr bwMode="auto">
            <a:xfrm>
              <a:off x="9838123" y="9543947"/>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7"/>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2" y="26"/>
                    <a:pt x="26" y="26"/>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6"/>
                  </a:cubicBezTo>
                  <a:cubicBezTo>
                    <a:pt x="72" y="26"/>
                    <a:pt x="75" y="25"/>
                    <a:pt x="78" y="24"/>
                  </a:cubicBezTo>
                  <a:cubicBezTo>
                    <a:pt x="81" y="23"/>
                    <a:pt x="84" y="21"/>
                    <a:pt x="87" y="20"/>
                  </a:cubicBezTo>
                  <a:cubicBezTo>
                    <a:pt x="91" y="17"/>
                    <a:pt x="94" y="15"/>
                    <a:pt x="96" y="11"/>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401"/>
            <p:cNvSpPr>
              <a:spLocks noChangeArrowheads="1"/>
            </p:cNvSpPr>
            <p:nvPr/>
          </p:nvSpPr>
          <p:spPr bwMode="auto">
            <a:xfrm>
              <a:off x="9838123" y="8903937"/>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402"/>
            <p:cNvSpPr>
              <a:spLocks noChangeArrowheads="1"/>
            </p:cNvSpPr>
            <p:nvPr/>
          </p:nvSpPr>
          <p:spPr bwMode="auto">
            <a:xfrm>
              <a:off x="9998125" y="896393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403"/>
            <p:cNvSpPr>
              <a:spLocks noEditPoints="1"/>
            </p:cNvSpPr>
            <p:nvPr/>
          </p:nvSpPr>
          <p:spPr bwMode="auto">
            <a:xfrm>
              <a:off x="9978125" y="8963938"/>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29 h 32"/>
                <a:gd name="T26" fmla="*/ 19 w 81"/>
                <a:gd name="T27" fmla="*/ 29 h 32"/>
                <a:gd name="T28" fmla="*/ 19 w 81"/>
                <a:gd name="T29" fmla="*/ 29 h 32"/>
                <a:gd name="T30" fmla="*/ 65 w 81"/>
                <a:gd name="T31" fmla="*/ 28 h 32"/>
                <a:gd name="T32" fmla="*/ 14 w 81"/>
                <a:gd name="T33" fmla="*/ 27 h 32"/>
                <a:gd name="T34" fmla="*/ 69 w 81"/>
                <a:gd name="T35" fmla="*/ 27 h 32"/>
                <a:gd name="T36" fmla="*/ 10 w 81"/>
                <a:gd name="T37" fmla="*/ 26 h 32"/>
                <a:gd name="T38" fmla="*/ 70 w 81"/>
                <a:gd name="T39" fmla="*/ 26 h 32"/>
                <a:gd name="T40" fmla="*/ 9 w 81"/>
                <a:gd name="T41" fmla="*/ 26 h 32"/>
                <a:gd name="T42" fmla="*/ 9 w 81"/>
                <a:gd name="T43" fmla="*/ 26 h 32"/>
                <a:gd name="T44" fmla="*/ 76 w 81"/>
                <a:gd name="T45" fmla="*/ 24 h 32"/>
                <a:gd name="T46" fmla="*/ 4 w 81"/>
                <a:gd name="T47" fmla="*/ 22 h 32"/>
                <a:gd name="T48" fmla="*/ 77 w 81"/>
                <a:gd name="T49" fmla="*/ 22 h 32"/>
                <a:gd name="T50" fmla="*/ 2 w 81"/>
                <a:gd name="T51" fmla="*/ 21 h 32"/>
                <a:gd name="T52" fmla="*/ 2 w 81"/>
                <a:gd name="T53" fmla="*/ 21 h 32"/>
                <a:gd name="T54" fmla="*/ 81 w 81"/>
                <a:gd name="T55" fmla="*/ 18 h 32"/>
                <a:gd name="T56" fmla="*/ 1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2 w 81"/>
                <a:gd name="T83" fmla="*/ 5 h 32"/>
                <a:gd name="T84" fmla="*/ 67 w 81"/>
                <a:gd name="T85" fmla="*/ 5 h 32"/>
                <a:gd name="T86" fmla="*/ 67 w 81"/>
                <a:gd name="T87" fmla="*/ 5 h 32"/>
                <a:gd name="T88" fmla="*/ 18 w 81"/>
                <a:gd name="T89" fmla="*/ 3 h 32"/>
                <a:gd name="T90" fmla="*/ 62 w 81"/>
                <a:gd name="T91" fmla="*/ 2 h 32"/>
                <a:gd name="T92" fmla="*/ 19 w 81"/>
                <a:gd name="T93" fmla="*/ 2 h 32"/>
                <a:gd name="T94" fmla="*/ 60 w 81"/>
                <a:gd name="T95" fmla="*/ 3 h 32"/>
                <a:gd name="T96" fmla="*/ 60 w 81"/>
                <a:gd name="T97" fmla="*/ 3 h 32"/>
                <a:gd name="T98" fmla="*/ 25 w 81"/>
                <a:gd name="T99" fmla="*/ 2 h 32"/>
                <a:gd name="T100" fmla="*/ 54 w 81"/>
                <a:gd name="T101" fmla="*/ 1 h 32"/>
                <a:gd name="T102" fmla="*/ 27 w 81"/>
                <a:gd name="T103" fmla="*/ 1 h 32"/>
                <a:gd name="T104" fmla="*/ 52 w 81"/>
                <a:gd name="T105" fmla="*/ 1 h 32"/>
                <a:gd name="T106" fmla="*/ 31 w 81"/>
                <a:gd name="T107" fmla="*/ 1 h 32"/>
                <a:gd name="T108" fmla="*/ 31 w 81"/>
                <a:gd name="T109" fmla="*/ 1 h 32"/>
                <a:gd name="T110" fmla="*/ 48 w 81"/>
                <a:gd name="T111" fmla="*/ 0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2"/>
                  </a:moveTo>
                  <a:cubicBezTo>
                    <a:pt x="34" y="32"/>
                    <a:pt x="33" y="31"/>
                    <a:pt x="33" y="31"/>
                  </a:cubicBezTo>
                  <a:cubicBezTo>
                    <a:pt x="33" y="31"/>
                    <a:pt x="33" y="31"/>
                    <a:pt x="33" y="31"/>
                  </a:cubicBezTo>
                  <a:cubicBezTo>
                    <a:pt x="33" y="31"/>
                    <a:pt x="34" y="31"/>
                    <a:pt x="35" y="31"/>
                  </a:cubicBezTo>
                  <a:lnTo>
                    <a:pt x="35" y="32"/>
                  </a:lnTo>
                  <a:close/>
                  <a:moveTo>
                    <a:pt x="48" y="31"/>
                  </a:moveTo>
                  <a:cubicBezTo>
                    <a:pt x="48" y="31"/>
                    <a:pt x="48" y="31"/>
                    <a:pt x="48" y="31"/>
                  </a:cubicBezTo>
                  <a:cubicBezTo>
                    <a:pt x="49" y="31"/>
                    <a:pt x="49"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6" y="30"/>
                    <a:pt x="57" y="30"/>
                    <a:pt x="58" y="30"/>
                  </a:cubicBezTo>
                  <a:cubicBezTo>
                    <a:pt x="58" y="30"/>
                    <a:pt x="58" y="30"/>
                    <a:pt x="58" y="30"/>
                  </a:cubicBezTo>
                  <a:cubicBezTo>
                    <a:pt x="57" y="30"/>
                    <a:pt x="57" y="30"/>
                    <a:pt x="56" y="31"/>
                  </a:cubicBezTo>
                  <a:close/>
                  <a:moveTo>
                    <a:pt x="23" y="30"/>
                  </a:moveTo>
                  <a:cubicBezTo>
                    <a:pt x="23" y="30"/>
                    <a:pt x="22" y="30"/>
                    <a:pt x="21" y="30"/>
                  </a:cubicBezTo>
                  <a:cubicBezTo>
                    <a:pt x="21" y="29"/>
                    <a:pt x="21" y="29"/>
                    <a:pt x="21" y="29"/>
                  </a:cubicBezTo>
                  <a:cubicBezTo>
                    <a:pt x="22" y="29"/>
                    <a:pt x="23" y="29"/>
                    <a:pt x="23" y="30"/>
                  </a:cubicBezTo>
                  <a:close/>
                  <a:moveTo>
                    <a:pt x="60" y="30"/>
                  </a:moveTo>
                  <a:cubicBezTo>
                    <a:pt x="60" y="29"/>
                    <a:pt x="60" y="29"/>
                    <a:pt x="60" y="29"/>
                  </a:cubicBezTo>
                  <a:cubicBezTo>
                    <a:pt x="60" y="29"/>
                    <a:pt x="61" y="29"/>
                    <a:pt x="61" y="29"/>
                  </a:cubicBezTo>
                  <a:cubicBezTo>
                    <a:pt x="62" y="29"/>
                    <a:pt x="62" y="29"/>
                    <a:pt x="62" y="29"/>
                  </a:cubicBezTo>
                  <a:cubicBezTo>
                    <a:pt x="61" y="30"/>
                    <a:pt x="60" y="30"/>
                    <a:pt x="60" y="30"/>
                  </a:cubicBezTo>
                  <a:close/>
                  <a:moveTo>
                    <a:pt x="19" y="29"/>
                  </a:moveTo>
                  <a:cubicBezTo>
                    <a:pt x="19" y="29"/>
                    <a:pt x="18" y="29"/>
                    <a:pt x="18" y="29"/>
                  </a:cubicBezTo>
                  <a:cubicBezTo>
                    <a:pt x="18" y="28"/>
                    <a:pt x="18" y="28"/>
                    <a:pt x="18" y="28"/>
                  </a:cubicBezTo>
                  <a:cubicBezTo>
                    <a:pt x="18" y="28"/>
                    <a:pt x="19" y="29"/>
                    <a:pt x="20" y="29"/>
                  </a:cubicBezTo>
                  <a:lnTo>
                    <a:pt x="19" y="29"/>
                  </a:lnTo>
                  <a:close/>
                  <a:moveTo>
                    <a:pt x="63" y="29"/>
                  </a:moveTo>
                  <a:cubicBezTo>
                    <a:pt x="63" y="28"/>
                    <a:pt x="63" y="28"/>
                    <a:pt x="63" y="28"/>
                  </a:cubicBezTo>
                  <a:cubicBezTo>
                    <a:pt x="64" y="28"/>
                    <a:pt x="65" y="28"/>
                    <a:pt x="65" y="28"/>
                  </a:cubicBezTo>
                  <a:cubicBezTo>
                    <a:pt x="65" y="28"/>
                    <a:pt x="65" y="28"/>
                    <a:pt x="65" y="28"/>
                  </a:cubicBezTo>
                  <a:cubicBezTo>
                    <a:pt x="65" y="29"/>
                    <a:pt x="64" y="29"/>
                    <a:pt x="63" y="29"/>
                  </a:cubicBezTo>
                  <a:close/>
                  <a:moveTo>
                    <a:pt x="16" y="28"/>
                  </a:moveTo>
                  <a:cubicBezTo>
                    <a:pt x="15" y="28"/>
                    <a:pt x="14"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1" y="27"/>
                    <a:pt x="11" y="27"/>
                    <a:pt x="10" y="26"/>
                  </a:cubicBezTo>
                  <a:cubicBezTo>
                    <a:pt x="11" y="26"/>
                    <a:pt x="11" y="26"/>
                    <a:pt x="11" y="26"/>
                  </a:cubicBezTo>
                  <a:cubicBezTo>
                    <a:pt x="11" y="26"/>
                    <a:pt x="12" y="26"/>
                    <a:pt x="12" y="27"/>
                  </a:cubicBezTo>
                  <a:close/>
                  <a:moveTo>
                    <a:pt x="71" y="26"/>
                  </a:moveTo>
                  <a:cubicBezTo>
                    <a:pt x="70" y="26"/>
                    <a:pt x="70" y="26"/>
                    <a:pt x="70" y="26"/>
                  </a:cubicBezTo>
                  <a:cubicBezTo>
                    <a:pt x="71" y="26"/>
                    <a:pt x="72" y="25"/>
                    <a:pt x="72" y="25"/>
                  </a:cubicBezTo>
                  <a:cubicBezTo>
                    <a:pt x="73" y="26"/>
                    <a:pt x="73" y="26"/>
                    <a:pt x="73" y="26"/>
                  </a:cubicBezTo>
                  <a:cubicBezTo>
                    <a:pt x="72" y="26"/>
                    <a:pt x="71" y="26"/>
                    <a:pt x="71" y="26"/>
                  </a:cubicBezTo>
                  <a:close/>
                  <a:moveTo>
                    <a:pt x="9" y="26"/>
                  </a:moveTo>
                  <a:cubicBezTo>
                    <a:pt x="8" y="25"/>
                    <a:pt x="7" y="25"/>
                    <a:pt x="7" y="25"/>
                  </a:cubicBezTo>
                  <a:cubicBezTo>
                    <a:pt x="7" y="24"/>
                    <a:pt x="7" y="24"/>
                    <a:pt x="7" y="24"/>
                  </a:cubicBezTo>
                  <a:cubicBezTo>
                    <a:pt x="8" y="24"/>
                    <a:pt x="8" y="25"/>
                    <a:pt x="9" y="25"/>
                  </a:cubicBezTo>
                  <a:lnTo>
                    <a:pt x="9" y="26"/>
                  </a:lnTo>
                  <a:close/>
                  <a:moveTo>
                    <a:pt x="74" y="25"/>
                  </a:moveTo>
                  <a:cubicBezTo>
                    <a:pt x="74" y="24"/>
                    <a:pt x="74" y="24"/>
                    <a:pt x="74" y="24"/>
                  </a:cubicBezTo>
                  <a:cubicBezTo>
                    <a:pt x="74" y="24"/>
                    <a:pt x="75" y="23"/>
                    <a:pt x="75"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2"/>
                    <a:pt x="78" y="22"/>
                    <a:pt x="77" y="22"/>
                  </a:cubicBezTo>
                  <a:close/>
                  <a:moveTo>
                    <a:pt x="2" y="21"/>
                  </a:moveTo>
                  <a:cubicBezTo>
                    <a:pt x="2" y="21"/>
                    <a:pt x="2" y="20"/>
                    <a:pt x="1" y="19"/>
                  </a:cubicBezTo>
                  <a:cubicBezTo>
                    <a:pt x="2" y="19"/>
                    <a:pt x="2" y="19"/>
                    <a:pt x="2" y="19"/>
                  </a:cubicBezTo>
                  <a:cubicBezTo>
                    <a:pt x="2" y="20"/>
                    <a:pt x="2"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0" y="18"/>
                    <a:pt x="80" y="19"/>
                    <a:pt x="80" y="20"/>
                  </a:cubicBezTo>
                  <a:close/>
                  <a:moveTo>
                    <a:pt x="0" y="18"/>
                  </a:moveTo>
                  <a:cubicBezTo>
                    <a:pt x="0" y="17"/>
                    <a:pt x="0" y="16"/>
                    <a:pt x="0" y="16"/>
                  </a:cubicBezTo>
                  <a:cubicBezTo>
                    <a:pt x="1" y="16"/>
                    <a:pt x="1" y="16"/>
                    <a:pt x="1" y="16"/>
                  </a:cubicBezTo>
                  <a:cubicBezTo>
                    <a:pt x="1" y="16"/>
                    <a:pt x="1" y="16"/>
                    <a:pt x="1" y="16"/>
                  </a:cubicBezTo>
                  <a:cubicBezTo>
                    <a:pt x="1" y="16"/>
                    <a:pt x="1" y="17"/>
                    <a:pt x="1" y="18"/>
                  </a:cubicBezTo>
                  <a:lnTo>
                    <a:pt x="0" y="18"/>
                  </a:ln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6"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3" y="7"/>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9" y="6"/>
                    <a:pt x="9" y="7"/>
                  </a:cubicBezTo>
                  <a:close/>
                  <a:moveTo>
                    <a:pt x="71" y="6"/>
                  </a:moveTo>
                  <a:cubicBezTo>
                    <a:pt x="70" y="6"/>
                    <a:pt x="69"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5"/>
                    <a:pt x="14" y="5"/>
                    <a:pt x="14" y="5"/>
                  </a:cubicBezTo>
                  <a:cubicBezTo>
                    <a:pt x="14" y="5"/>
                    <a:pt x="13" y="5"/>
                    <a:pt x="12" y="5"/>
                  </a:cubicBezTo>
                  <a:close/>
                  <a:moveTo>
                    <a:pt x="67" y="5"/>
                  </a:moveTo>
                  <a:cubicBezTo>
                    <a:pt x="66" y="4"/>
                    <a:pt x="66" y="4"/>
                    <a:pt x="65" y="4"/>
                  </a:cubicBezTo>
                  <a:cubicBezTo>
                    <a:pt x="65" y="3"/>
                    <a:pt x="65" y="3"/>
                    <a:pt x="65"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3"/>
                    <a:pt x="63" y="3"/>
                    <a:pt x="64" y="3"/>
                  </a:cubicBezTo>
                  <a:lnTo>
                    <a:pt x="63" y="3"/>
                  </a:lnTo>
                  <a:close/>
                  <a:moveTo>
                    <a:pt x="20" y="3"/>
                  </a:moveTo>
                  <a:cubicBezTo>
                    <a:pt x="19" y="2"/>
                    <a:pt x="19" y="2"/>
                    <a:pt x="19" y="2"/>
                  </a:cubicBezTo>
                  <a:cubicBezTo>
                    <a:pt x="20" y="2"/>
                    <a:pt x="21" y="2"/>
                    <a:pt x="21" y="2"/>
                  </a:cubicBezTo>
                  <a:cubicBezTo>
                    <a:pt x="22" y="3"/>
                    <a:pt x="22" y="3"/>
                    <a:pt x="22" y="3"/>
                  </a:cubicBezTo>
                  <a:cubicBezTo>
                    <a:pt x="21" y="3"/>
                    <a:pt x="20" y="3"/>
                    <a:pt x="20" y="3"/>
                  </a:cubicBezTo>
                  <a:close/>
                  <a:moveTo>
                    <a:pt x="60" y="3"/>
                  </a:moveTo>
                  <a:cubicBezTo>
                    <a:pt x="59" y="2"/>
                    <a:pt x="58" y="2"/>
                    <a:pt x="58" y="2"/>
                  </a:cubicBezTo>
                  <a:cubicBezTo>
                    <a:pt x="58" y="2"/>
                    <a:pt x="58" y="2"/>
                    <a:pt x="58" y="2"/>
                  </a:cubicBezTo>
                  <a:cubicBezTo>
                    <a:pt x="59" y="2"/>
                    <a:pt x="59" y="2"/>
                    <a:pt x="60" y="2"/>
                  </a:cubicBezTo>
                  <a:lnTo>
                    <a:pt x="60" y="3"/>
                  </a:lnTo>
                  <a:close/>
                  <a:moveTo>
                    <a:pt x="23" y="2"/>
                  </a:moveTo>
                  <a:cubicBezTo>
                    <a:pt x="23" y="2"/>
                    <a:pt x="23" y="2"/>
                    <a:pt x="23" y="2"/>
                  </a:cubicBezTo>
                  <a:cubicBezTo>
                    <a:pt x="24" y="1"/>
                    <a:pt x="25" y="1"/>
                    <a:pt x="25" y="1"/>
                  </a:cubicBezTo>
                  <a:cubicBezTo>
                    <a:pt x="25" y="2"/>
                    <a:pt x="25" y="2"/>
                    <a:pt x="25" y="2"/>
                  </a:cubicBezTo>
                  <a:cubicBezTo>
                    <a:pt x="25" y="2"/>
                    <a:pt x="24" y="2"/>
                    <a:pt x="23" y="2"/>
                  </a:cubicBezTo>
                  <a:close/>
                  <a:moveTo>
                    <a:pt x="56" y="2"/>
                  </a:moveTo>
                  <a:cubicBezTo>
                    <a:pt x="55" y="2"/>
                    <a:pt x="55" y="2"/>
                    <a:pt x="54" y="2"/>
                  </a:cubicBezTo>
                  <a:cubicBezTo>
                    <a:pt x="54" y="1"/>
                    <a:pt x="54" y="1"/>
                    <a:pt x="54" y="1"/>
                  </a:cubicBezTo>
                  <a:cubicBezTo>
                    <a:pt x="55" y="1"/>
                    <a:pt x="55" y="1"/>
                    <a:pt x="56" y="1"/>
                  </a:cubicBezTo>
                  <a:lnTo>
                    <a:pt x="56" y="2"/>
                  </a:lnTo>
                  <a:close/>
                  <a:moveTo>
                    <a:pt x="27" y="2"/>
                  </a:moveTo>
                  <a:cubicBezTo>
                    <a:pt x="27" y="1"/>
                    <a:pt x="27" y="1"/>
                    <a:pt x="27" y="1"/>
                  </a:cubicBezTo>
                  <a:cubicBezTo>
                    <a:pt x="28" y="1"/>
                    <a:pt x="28" y="1"/>
                    <a:pt x="29" y="1"/>
                  </a:cubicBezTo>
                  <a:cubicBezTo>
                    <a:pt x="29" y="1"/>
                    <a:pt x="29" y="1"/>
                    <a:pt x="29" y="1"/>
                  </a:cubicBezTo>
                  <a:cubicBezTo>
                    <a:pt x="28" y="1"/>
                    <a:pt x="28" y="1"/>
                    <a:pt x="27" y="2"/>
                  </a:cubicBezTo>
                  <a:close/>
                  <a:moveTo>
                    <a:pt x="52" y="1"/>
                  </a:moveTo>
                  <a:cubicBezTo>
                    <a:pt x="52" y="1"/>
                    <a:pt x="51" y="1"/>
                    <a:pt x="50" y="1"/>
                  </a:cubicBezTo>
                  <a:cubicBezTo>
                    <a:pt x="50" y="0"/>
                    <a:pt x="50" y="0"/>
                    <a:pt x="50" y="0"/>
                  </a:cubicBezTo>
                  <a:cubicBezTo>
                    <a:pt x="51" y="1"/>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6" y="0"/>
                    <a:pt x="46" y="0"/>
                    <a:pt x="46"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5" y="1"/>
                    <a:pt x="35" y="1"/>
                  </a:cubicBezTo>
                  <a:close/>
                  <a:moveTo>
                    <a:pt x="44" y="1"/>
                  </a:moveTo>
                  <a:cubicBezTo>
                    <a:pt x="44" y="1"/>
                    <a:pt x="43" y="1"/>
                    <a:pt x="43" y="1"/>
                  </a:cubicBezTo>
                  <a:cubicBezTo>
                    <a:pt x="43" y="0"/>
                    <a:pt x="43" y="0"/>
                    <a:pt x="43" y="0"/>
                  </a:cubicBezTo>
                  <a:cubicBezTo>
                    <a:pt x="43" y="0"/>
                    <a:pt x="44" y="0"/>
                    <a:pt x="45" y="0"/>
                  </a:cubicBezTo>
                  <a:lnTo>
                    <a:pt x="44"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04"/>
            <p:cNvSpPr>
              <a:spLocks/>
            </p:cNvSpPr>
            <p:nvPr/>
          </p:nvSpPr>
          <p:spPr bwMode="auto">
            <a:xfrm>
              <a:off x="10578135" y="9043939"/>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1" y="16"/>
                  </a:cubicBezTo>
                  <a:cubicBezTo>
                    <a:pt x="13" y="16"/>
                    <a:pt x="14" y="16"/>
                    <a:pt x="14"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405"/>
            <p:cNvSpPr>
              <a:spLocks/>
            </p:cNvSpPr>
            <p:nvPr/>
          </p:nvSpPr>
          <p:spPr bwMode="auto">
            <a:xfrm>
              <a:off x="9838123" y="9303943"/>
              <a:ext cx="1920030" cy="563343"/>
            </a:xfrm>
            <a:custGeom>
              <a:avLst/>
              <a:gdLst>
                <a:gd name="T0" fmla="*/ 87 w 96"/>
                <a:gd name="T1" fmla="*/ 8 h 28"/>
                <a:gd name="T2" fmla="*/ 78 w 96"/>
                <a:gd name="T3" fmla="*/ 12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8"/>
                  </a:moveTo>
                  <a:cubicBezTo>
                    <a:pt x="84" y="10"/>
                    <a:pt x="81" y="11"/>
                    <a:pt x="78" y="12"/>
                  </a:cubicBezTo>
                  <a:cubicBezTo>
                    <a:pt x="75" y="13"/>
                    <a:pt x="72" y="14"/>
                    <a:pt x="69" y="15"/>
                  </a:cubicBezTo>
                  <a:cubicBezTo>
                    <a:pt x="67" y="15"/>
                    <a:pt x="64" y="16"/>
                    <a:pt x="61" y="16"/>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5"/>
                    <a:pt x="26" y="15"/>
                  </a:cubicBezTo>
                  <a:cubicBezTo>
                    <a:pt x="22"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6"/>
                    <a:pt x="69" y="26"/>
                  </a:cubicBezTo>
                  <a:cubicBezTo>
                    <a:pt x="72" y="25"/>
                    <a:pt x="75" y="24"/>
                    <a:pt x="78" y="23"/>
                  </a:cubicBezTo>
                  <a:cubicBezTo>
                    <a:pt x="81" y="22"/>
                    <a:pt x="84" y="21"/>
                    <a:pt x="87" y="19"/>
                  </a:cubicBezTo>
                  <a:cubicBezTo>
                    <a:pt x="91" y="17"/>
                    <a:pt x="94" y="14"/>
                    <a:pt x="96" y="11"/>
                  </a:cubicBezTo>
                  <a:cubicBezTo>
                    <a:pt x="96" y="8"/>
                    <a:pt x="96" y="2"/>
                    <a:pt x="96" y="0"/>
                  </a:cubicBezTo>
                  <a:cubicBezTo>
                    <a:pt x="94" y="3"/>
                    <a:pt x="91" y="6"/>
                    <a:pt x="87" y="8"/>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Oval 406"/>
            <p:cNvSpPr>
              <a:spLocks noChangeArrowheads="1"/>
            </p:cNvSpPr>
            <p:nvPr/>
          </p:nvSpPr>
          <p:spPr bwMode="auto">
            <a:xfrm>
              <a:off x="9838123" y="8603932"/>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408"/>
            <p:cNvSpPr>
              <a:spLocks noChangeArrowheads="1"/>
            </p:cNvSpPr>
            <p:nvPr/>
          </p:nvSpPr>
          <p:spPr bwMode="auto">
            <a:xfrm>
              <a:off x="9998125"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409"/>
            <p:cNvSpPr>
              <a:spLocks noEditPoints="1"/>
            </p:cNvSpPr>
            <p:nvPr/>
          </p:nvSpPr>
          <p:spPr bwMode="auto">
            <a:xfrm>
              <a:off x="9978125" y="8663933"/>
              <a:ext cx="1620026" cy="640010"/>
            </a:xfrm>
            <a:custGeom>
              <a:avLst/>
              <a:gdLst>
                <a:gd name="T0" fmla="*/ 41 w 81"/>
                <a:gd name="T1" fmla="*/ 31 h 32"/>
                <a:gd name="T2" fmla="*/ 39 w 81"/>
                <a:gd name="T3" fmla="*/ 32 h 32"/>
                <a:gd name="T4" fmla="*/ 39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0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1"/>
                  </a:cubicBezTo>
                  <a:cubicBezTo>
                    <a:pt x="37" y="31"/>
                    <a:pt x="37" y="31"/>
                    <a:pt x="37" y="31"/>
                  </a:cubicBezTo>
                  <a:cubicBezTo>
                    <a:pt x="37" y="31"/>
                    <a:pt x="38" y="31"/>
                    <a:pt x="39" y="31"/>
                  </a:cubicBezTo>
                  <a:cubicBezTo>
                    <a:pt x="39" y="32"/>
                    <a:pt x="39" y="32"/>
                    <a:pt x="39" y="32"/>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3" y="31"/>
                    <a:pt x="33" y="31"/>
                  </a:cubicBezTo>
                  <a:cubicBezTo>
                    <a:pt x="33" y="31"/>
                    <a:pt x="33" y="31"/>
                    <a:pt x="33" y="31"/>
                  </a:cubicBezTo>
                  <a:cubicBezTo>
                    <a:pt x="33" y="31"/>
                    <a:pt x="34" y="31"/>
                    <a:pt x="35" y="31"/>
                  </a:cubicBezTo>
                  <a:cubicBezTo>
                    <a:pt x="35" y="31"/>
                    <a:pt x="35" y="31"/>
                    <a:pt x="35" y="31"/>
                  </a:cubicBezTo>
                  <a:moveTo>
                    <a:pt x="48" y="31"/>
                  </a:moveTo>
                  <a:cubicBezTo>
                    <a:pt x="48" y="31"/>
                    <a:pt x="48" y="31"/>
                    <a:pt x="48" y="31"/>
                  </a:cubicBezTo>
                  <a:cubicBezTo>
                    <a:pt x="49" y="31"/>
                    <a:pt x="49" y="31"/>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1"/>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6" y="30"/>
                    <a:pt x="57" y="30"/>
                    <a:pt x="58" y="29"/>
                  </a:cubicBezTo>
                  <a:cubicBezTo>
                    <a:pt x="58" y="30"/>
                    <a:pt x="58" y="30"/>
                    <a:pt x="58" y="30"/>
                  </a:cubicBezTo>
                  <a:cubicBezTo>
                    <a:pt x="57" y="30"/>
                    <a:pt x="57" y="30"/>
                    <a:pt x="56" y="30"/>
                  </a:cubicBezTo>
                  <a:moveTo>
                    <a:pt x="23" y="30"/>
                  </a:moveTo>
                  <a:cubicBezTo>
                    <a:pt x="23" y="30"/>
                    <a:pt x="22" y="30"/>
                    <a:pt x="21" y="30"/>
                  </a:cubicBezTo>
                  <a:cubicBezTo>
                    <a:pt x="21" y="29"/>
                    <a:pt x="21" y="29"/>
                    <a:pt x="21" y="29"/>
                  </a:cubicBezTo>
                  <a:cubicBezTo>
                    <a:pt x="22" y="29"/>
                    <a:pt x="23" y="29"/>
                    <a:pt x="23" y="29"/>
                  </a:cubicBezTo>
                  <a:cubicBezTo>
                    <a:pt x="23" y="30"/>
                    <a:pt x="23" y="30"/>
                    <a:pt x="23" y="30"/>
                  </a:cubicBezTo>
                  <a:moveTo>
                    <a:pt x="60" y="30"/>
                  </a:moveTo>
                  <a:cubicBezTo>
                    <a:pt x="60" y="29"/>
                    <a:pt x="60" y="29"/>
                    <a:pt x="60" y="29"/>
                  </a:cubicBezTo>
                  <a:cubicBezTo>
                    <a:pt x="60" y="29"/>
                    <a:pt x="61" y="29"/>
                    <a:pt x="61" y="29"/>
                  </a:cubicBezTo>
                  <a:cubicBezTo>
                    <a:pt x="62" y="29"/>
                    <a:pt x="62" y="29"/>
                    <a:pt x="62" y="29"/>
                  </a:cubicBezTo>
                  <a:cubicBezTo>
                    <a:pt x="61" y="29"/>
                    <a:pt x="60" y="30"/>
                    <a:pt x="60" y="30"/>
                  </a:cubicBezTo>
                  <a:moveTo>
                    <a:pt x="19" y="29"/>
                  </a:moveTo>
                  <a:cubicBezTo>
                    <a:pt x="19" y="29"/>
                    <a:pt x="18" y="29"/>
                    <a:pt x="18" y="29"/>
                  </a:cubicBezTo>
                  <a:cubicBezTo>
                    <a:pt x="18" y="28"/>
                    <a:pt x="18" y="28"/>
                    <a:pt x="18" y="28"/>
                  </a:cubicBezTo>
                  <a:cubicBezTo>
                    <a:pt x="18" y="28"/>
                    <a:pt x="19" y="28"/>
                    <a:pt x="20" y="29"/>
                  </a:cubicBezTo>
                  <a:cubicBezTo>
                    <a:pt x="19" y="29"/>
                    <a:pt x="19" y="29"/>
                    <a:pt x="19" y="29"/>
                  </a:cubicBezTo>
                  <a:moveTo>
                    <a:pt x="63" y="29"/>
                  </a:moveTo>
                  <a:cubicBezTo>
                    <a:pt x="63" y="28"/>
                    <a:pt x="63" y="28"/>
                    <a:pt x="63" y="28"/>
                  </a:cubicBezTo>
                  <a:cubicBezTo>
                    <a:pt x="64" y="28"/>
                    <a:pt x="65" y="28"/>
                    <a:pt x="65" y="28"/>
                  </a:cubicBezTo>
                  <a:cubicBezTo>
                    <a:pt x="65" y="28"/>
                    <a:pt x="65" y="28"/>
                    <a:pt x="65" y="28"/>
                  </a:cubicBezTo>
                  <a:cubicBezTo>
                    <a:pt x="65" y="28"/>
                    <a:pt x="64" y="29"/>
                    <a:pt x="63" y="29"/>
                  </a:cubicBezTo>
                  <a:moveTo>
                    <a:pt x="16" y="28"/>
                  </a:moveTo>
                  <a:cubicBezTo>
                    <a:pt x="15" y="28"/>
                    <a:pt x="14"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1" y="27"/>
                    <a:pt x="11" y="26"/>
                    <a:pt x="10" y="26"/>
                  </a:cubicBezTo>
                  <a:cubicBezTo>
                    <a:pt x="11" y="26"/>
                    <a:pt x="11" y="26"/>
                    <a:pt x="11" y="26"/>
                  </a:cubicBezTo>
                  <a:cubicBezTo>
                    <a:pt x="11" y="26"/>
                    <a:pt x="12" y="26"/>
                    <a:pt x="12" y="26"/>
                  </a:cubicBezTo>
                  <a:cubicBezTo>
                    <a:pt x="12" y="27"/>
                    <a:pt x="12" y="27"/>
                    <a:pt x="12" y="27"/>
                  </a:cubicBezTo>
                  <a:moveTo>
                    <a:pt x="71" y="26"/>
                  </a:moveTo>
                  <a:cubicBezTo>
                    <a:pt x="70" y="26"/>
                    <a:pt x="70" y="26"/>
                    <a:pt x="70"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5"/>
                    <a:pt x="9" y="25"/>
                  </a:cubicBezTo>
                  <a:cubicBezTo>
                    <a:pt x="9" y="25"/>
                    <a:pt x="9" y="25"/>
                    <a:pt x="9" y="25"/>
                  </a:cubicBezTo>
                  <a:moveTo>
                    <a:pt x="74" y="24"/>
                  </a:moveTo>
                  <a:cubicBezTo>
                    <a:pt x="74" y="24"/>
                    <a:pt x="74" y="24"/>
                    <a:pt x="74" y="24"/>
                  </a:cubicBezTo>
                  <a:cubicBezTo>
                    <a:pt x="74" y="24"/>
                    <a:pt x="75" y="23"/>
                    <a:pt x="75"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3"/>
                    <a:pt x="6" y="23"/>
                  </a:cubicBezTo>
                  <a:cubicBezTo>
                    <a:pt x="5" y="23"/>
                    <a:pt x="5" y="23"/>
                    <a:pt x="5" y="23"/>
                  </a:cubicBezTo>
                  <a:moveTo>
                    <a:pt x="77" y="22"/>
                  </a:moveTo>
                  <a:cubicBezTo>
                    <a:pt x="77" y="22"/>
                    <a:pt x="77" y="22"/>
                    <a:pt x="77" y="22"/>
                  </a:cubicBezTo>
                  <a:cubicBezTo>
                    <a:pt x="77" y="21"/>
                    <a:pt x="78" y="21"/>
                    <a:pt x="78" y="21"/>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20"/>
                    <a:pt x="2"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0" y="18"/>
                    <a:pt x="80" y="19"/>
                    <a:pt x="80" y="19"/>
                  </a:cubicBezTo>
                  <a:moveTo>
                    <a:pt x="0" y="18"/>
                  </a:moveTo>
                  <a:cubicBezTo>
                    <a:pt x="0" y="17"/>
                    <a:pt x="0" y="16"/>
                    <a:pt x="0" y="16"/>
                  </a:cubicBezTo>
                  <a:cubicBezTo>
                    <a:pt x="1" y="16"/>
                    <a:pt x="1" y="16"/>
                    <a:pt x="1" y="16"/>
                  </a:cubicBezTo>
                  <a:cubicBezTo>
                    <a:pt x="1" y="16"/>
                    <a:pt x="1" y="16"/>
                    <a:pt x="1" y="16"/>
                  </a:cubicBezTo>
                  <a:cubicBezTo>
                    <a:pt x="1" y="16"/>
                    <a:pt x="1" y="17"/>
                    <a:pt x="1" y="17"/>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1"/>
                    <a:pt x="2" y="11"/>
                    <a:pt x="2" y="11"/>
                  </a:cubicBezTo>
                  <a:cubicBezTo>
                    <a:pt x="3" y="10"/>
                    <a:pt x="3" y="10"/>
                    <a:pt x="4" y="9"/>
                  </a:cubicBezTo>
                  <a:cubicBezTo>
                    <a:pt x="4" y="10"/>
                    <a:pt x="4" y="10"/>
                    <a:pt x="4" y="10"/>
                  </a:cubicBezTo>
                  <a:cubicBezTo>
                    <a:pt x="4" y="10"/>
                    <a:pt x="3" y="10"/>
                    <a:pt x="3" y="11"/>
                  </a:cubicBezTo>
                  <a:moveTo>
                    <a:pt x="77" y="10"/>
                  </a:moveTo>
                  <a:cubicBezTo>
                    <a:pt x="77" y="9"/>
                    <a:pt x="76" y="9"/>
                    <a:pt x="76" y="9"/>
                  </a:cubicBezTo>
                  <a:cubicBezTo>
                    <a:pt x="76" y="8"/>
                    <a:pt x="76" y="8"/>
                    <a:pt x="76" y="8"/>
                  </a:cubicBezTo>
                  <a:cubicBezTo>
                    <a:pt x="76"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3"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9" y="6"/>
                    <a:pt x="9" y="7"/>
                  </a:cubicBezTo>
                  <a:moveTo>
                    <a:pt x="71" y="6"/>
                  </a:moveTo>
                  <a:cubicBezTo>
                    <a:pt x="70" y="6"/>
                    <a:pt x="69"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6" y="4"/>
                    <a:pt x="66" y="4"/>
                    <a:pt x="65" y="4"/>
                  </a:cubicBezTo>
                  <a:cubicBezTo>
                    <a:pt x="65" y="3"/>
                    <a:pt x="65" y="3"/>
                    <a:pt x="65"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3"/>
                    <a:pt x="64" y="3"/>
                  </a:cubicBezTo>
                  <a:cubicBezTo>
                    <a:pt x="63" y="3"/>
                    <a:pt x="63" y="3"/>
                    <a:pt x="63" y="3"/>
                  </a:cubicBezTo>
                  <a:moveTo>
                    <a:pt x="20" y="3"/>
                  </a:moveTo>
                  <a:cubicBezTo>
                    <a:pt x="19" y="2"/>
                    <a:pt x="19" y="2"/>
                    <a:pt x="19" y="2"/>
                  </a:cubicBezTo>
                  <a:cubicBezTo>
                    <a:pt x="20" y="2"/>
                    <a:pt x="21" y="2"/>
                    <a:pt x="21" y="2"/>
                  </a:cubicBezTo>
                  <a:cubicBezTo>
                    <a:pt x="22" y="2"/>
                    <a:pt x="22" y="2"/>
                    <a:pt x="22" y="2"/>
                  </a:cubicBezTo>
                  <a:cubicBezTo>
                    <a:pt x="21" y="2"/>
                    <a:pt x="20" y="3"/>
                    <a:pt x="20" y="3"/>
                  </a:cubicBezTo>
                  <a:moveTo>
                    <a:pt x="60" y="2"/>
                  </a:moveTo>
                  <a:cubicBezTo>
                    <a:pt x="59" y="2"/>
                    <a:pt x="58" y="2"/>
                    <a:pt x="58" y="2"/>
                  </a:cubicBezTo>
                  <a:cubicBezTo>
                    <a:pt x="58" y="1"/>
                    <a:pt x="58" y="1"/>
                    <a:pt x="58" y="1"/>
                  </a:cubicBezTo>
                  <a:cubicBezTo>
                    <a:pt x="59" y="2"/>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1"/>
                  </a:cubicBezTo>
                  <a:cubicBezTo>
                    <a:pt x="29" y="1"/>
                    <a:pt x="29" y="1"/>
                    <a:pt x="29" y="1"/>
                  </a:cubicBezTo>
                  <a:cubicBezTo>
                    <a:pt x="28" y="1"/>
                    <a:pt x="28" y="1"/>
                    <a:pt x="27" y="1"/>
                  </a:cubicBezTo>
                  <a:moveTo>
                    <a:pt x="52" y="1"/>
                  </a:moveTo>
                  <a:cubicBezTo>
                    <a:pt x="52" y="1"/>
                    <a:pt x="51" y="1"/>
                    <a:pt x="50" y="1"/>
                  </a:cubicBezTo>
                  <a:cubicBezTo>
                    <a:pt x="50" y="0"/>
                    <a:pt x="50" y="0"/>
                    <a:pt x="50" y="0"/>
                  </a:cubicBezTo>
                  <a:cubicBezTo>
                    <a:pt x="51" y="0"/>
                    <a:pt x="52" y="0"/>
                    <a:pt x="52" y="1"/>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0"/>
                  </a:cubicBezTo>
                  <a:cubicBezTo>
                    <a:pt x="43" y="0"/>
                    <a:pt x="43" y="0"/>
                    <a:pt x="43" y="0"/>
                  </a:cubicBezTo>
                  <a:cubicBezTo>
                    <a:pt x="43" y="0"/>
                    <a:pt x="44" y="0"/>
                    <a:pt x="45" y="0"/>
                  </a:cubicBezTo>
                  <a:cubicBezTo>
                    <a:pt x="44" y="1"/>
                    <a:pt x="44" y="1"/>
                    <a:pt x="44" y="1"/>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Freeform 410"/>
            <p:cNvSpPr>
              <a:spLocks/>
            </p:cNvSpPr>
            <p:nvPr/>
          </p:nvSpPr>
          <p:spPr bwMode="auto">
            <a:xfrm>
              <a:off x="10578135" y="8723934"/>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7"/>
                    <a:pt x="14"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411"/>
            <p:cNvSpPr>
              <a:spLocks/>
            </p:cNvSpPr>
            <p:nvPr/>
          </p:nvSpPr>
          <p:spPr bwMode="auto">
            <a:xfrm>
              <a:off x="9838123" y="9023939"/>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8"/>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Oval 412"/>
            <p:cNvSpPr>
              <a:spLocks noChangeArrowheads="1"/>
            </p:cNvSpPr>
            <p:nvPr/>
          </p:nvSpPr>
          <p:spPr bwMode="auto">
            <a:xfrm>
              <a:off x="9838123" y="8343928"/>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413"/>
            <p:cNvSpPr>
              <a:spLocks noChangeArrowheads="1"/>
            </p:cNvSpPr>
            <p:nvPr/>
          </p:nvSpPr>
          <p:spPr bwMode="auto">
            <a:xfrm>
              <a:off x="9998125" y="8403929"/>
              <a:ext cx="1600025" cy="64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414"/>
            <p:cNvSpPr>
              <a:spLocks noEditPoints="1"/>
            </p:cNvSpPr>
            <p:nvPr/>
          </p:nvSpPr>
          <p:spPr bwMode="auto">
            <a:xfrm>
              <a:off x="9978125" y="8403929"/>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30 h 32"/>
                <a:gd name="T28" fmla="*/ 18 w 81"/>
                <a:gd name="T29" fmla="*/ 28 h 32"/>
                <a:gd name="T30" fmla="*/ 63 w 81"/>
                <a:gd name="T31" fmla="*/ 28 h 32"/>
                <a:gd name="T32" fmla="*/ 16 w 81"/>
                <a:gd name="T33" fmla="*/ 29 h 32"/>
                <a:gd name="T34" fmla="*/ 16 w 81"/>
                <a:gd name="T35" fmla="*/ 29 h 32"/>
                <a:gd name="T36" fmla="*/ 69 w 81"/>
                <a:gd name="T37" fmla="*/ 27 h 32"/>
                <a:gd name="T38" fmla="*/ 11 w 81"/>
                <a:gd name="T39" fmla="*/ 26 h 32"/>
                <a:gd name="T40" fmla="*/ 70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3" y="32"/>
                    <a:pt x="33" y="32"/>
                  </a:cubicBezTo>
                  <a:cubicBezTo>
                    <a:pt x="33" y="31"/>
                    <a:pt x="33" y="31"/>
                    <a:pt x="33" y="31"/>
                  </a:cubicBezTo>
                  <a:cubicBezTo>
                    <a:pt x="33" y="31"/>
                    <a:pt x="34" y="31"/>
                    <a:pt x="35" y="31"/>
                  </a:cubicBezTo>
                  <a:cubicBezTo>
                    <a:pt x="35" y="32"/>
                    <a:pt x="35" y="32"/>
                    <a:pt x="35" y="32"/>
                  </a:cubicBezTo>
                  <a:moveTo>
                    <a:pt x="48" y="32"/>
                  </a:moveTo>
                  <a:cubicBezTo>
                    <a:pt x="48" y="31"/>
                    <a:pt x="48" y="31"/>
                    <a:pt x="48" y="31"/>
                  </a:cubicBezTo>
                  <a:cubicBezTo>
                    <a:pt x="49" y="31"/>
                    <a:pt x="49" y="31"/>
                    <a:pt x="50" y="31"/>
                  </a:cubicBezTo>
                  <a:cubicBezTo>
                    <a:pt x="50" y="31"/>
                    <a:pt x="50" y="31"/>
                    <a:pt x="50" y="31"/>
                  </a:cubicBezTo>
                  <a:cubicBezTo>
                    <a:pt x="50" y="31"/>
                    <a:pt x="49" y="32"/>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1"/>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6" y="30"/>
                    <a:pt x="57" y="30"/>
                    <a:pt x="58" y="30"/>
                  </a:cubicBezTo>
                  <a:cubicBezTo>
                    <a:pt x="58" y="30"/>
                    <a:pt x="58" y="30"/>
                    <a:pt x="58" y="30"/>
                  </a:cubicBezTo>
                  <a:cubicBezTo>
                    <a:pt x="57" y="30"/>
                    <a:pt x="57" y="31"/>
                    <a:pt x="56" y="31"/>
                  </a:cubicBezTo>
                  <a:moveTo>
                    <a:pt x="23" y="30"/>
                  </a:moveTo>
                  <a:cubicBezTo>
                    <a:pt x="23" y="30"/>
                    <a:pt x="22" y="30"/>
                    <a:pt x="21" y="30"/>
                  </a:cubicBezTo>
                  <a:cubicBezTo>
                    <a:pt x="21" y="29"/>
                    <a:pt x="21" y="29"/>
                    <a:pt x="21" y="29"/>
                  </a:cubicBezTo>
                  <a:cubicBezTo>
                    <a:pt x="22" y="29"/>
                    <a:pt x="23" y="30"/>
                    <a:pt x="23" y="30"/>
                  </a:cubicBezTo>
                  <a:cubicBezTo>
                    <a:pt x="23" y="30"/>
                    <a:pt x="23" y="30"/>
                    <a:pt x="23" y="30"/>
                  </a:cubicBezTo>
                  <a:moveTo>
                    <a:pt x="60" y="30"/>
                  </a:moveTo>
                  <a:cubicBezTo>
                    <a:pt x="60" y="29"/>
                    <a:pt x="60" y="29"/>
                    <a:pt x="60" y="29"/>
                  </a:cubicBezTo>
                  <a:cubicBezTo>
                    <a:pt x="60" y="29"/>
                    <a:pt x="61" y="29"/>
                    <a:pt x="61" y="29"/>
                  </a:cubicBezTo>
                  <a:cubicBezTo>
                    <a:pt x="62" y="30"/>
                    <a:pt x="62" y="30"/>
                    <a:pt x="62" y="30"/>
                  </a:cubicBezTo>
                  <a:cubicBezTo>
                    <a:pt x="61" y="30"/>
                    <a:pt x="60" y="30"/>
                    <a:pt x="60" y="30"/>
                  </a:cubicBezTo>
                  <a:moveTo>
                    <a:pt x="19" y="30"/>
                  </a:moveTo>
                  <a:cubicBezTo>
                    <a:pt x="19" y="29"/>
                    <a:pt x="18" y="29"/>
                    <a:pt x="18" y="29"/>
                  </a:cubicBezTo>
                  <a:cubicBezTo>
                    <a:pt x="18" y="28"/>
                    <a:pt x="18" y="28"/>
                    <a:pt x="18" y="28"/>
                  </a:cubicBezTo>
                  <a:cubicBezTo>
                    <a:pt x="18" y="29"/>
                    <a:pt x="19" y="29"/>
                    <a:pt x="20" y="29"/>
                  </a:cubicBezTo>
                  <a:cubicBezTo>
                    <a:pt x="19" y="30"/>
                    <a:pt x="19" y="30"/>
                    <a:pt x="19" y="30"/>
                  </a:cubicBezTo>
                  <a:moveTo>
                    <a:pt x="63" y="29"/>
                  </a:moveTo>
                  <a:cubicBezTo>
                    <a:pt x="63" y="28"/>
                    <a:pt x="63" y="28"/>
                    <a:pt x="63" y="28"/>
                  </a:cubicBezTo>
                  <a:cubicBezTo>
                    <a:pt x="64" y="28"/>
                    <a:pt x="65" y="28"/>
                    <a:pt x="65" y="28"/>
                  </a:cubicBezTo>
                  <a:cubicBezTo>
                    <a:pt x="65" y="29"/>
                    <a:pt x="65" y="29"/>
                    <a:pt x="65" y="29"/>
                  </a:cubicBezTo>
                  <a:cubicBezTo>
                    <a:pt x="65" y="29"/>
                    <a:pt x="64" y="29"/>
                    <a:pt x="63" y="29"/>
                  </a:cubicBezTo>
                  <a:moveTo>
                    <a:pt x="16" y="29"/>
                  </a:moveTo>
                  <a:cubicBezTo>
                    <a:pt x="15" y="28"/>
                    <a:pt x="14" y="28"/>
                    <a:pt x="14" y="28"/>
                  </a:cubicBezTo>
                  <a:cubicBezTo>
                    <a:pt x="14" y="27"/>
                    <a:pt x="14" y="27"/>
                    <a:pt x="14" y="27"/>
                  </a:cubicBezTo>
                  <a:cubicBezTo>
                    <a:pt x="15" y="28"/>
                    <a:pt x="15" y="28"/>
                    <a:pt x="16" y="28"/>
                  </a:cubicBezTo>
                  <a:cubicBezTo>
                    <a:pt x="16" y="29"/>
                    <a:pt x="16" y="29"/>
                    <a:pt x="16" y="29"/>
                  </a:cubicBezTo>
                  <a:moveTo>
                    <a:pt x="67" y="28"/>
                  </a:moveTo>
                  <a:cubicBezTo>
                    <a:pt x="67" y="27"/>
                    <a:pt x="67" y="27"/>
                    <a:pt x="67" y="27"/>
                  </a:cubicBezTo>
                  <a:cubicBezTo>
                    <a:pt x="68" y="27"/>
                    <a:pt x="68" y="27"/>
                    <a:pt x="69" y="27"/>
                  </a:cubicBezTo>
                  <a:cubicBezTo>
                    <a:pt x="69" y="27"/>
                    <a:pt x="69" y="27"/>
                    <a:pt x="69" y="27"/>
                  </a:cubicBezTo>
                  <a:cubicBezTo>
                    <a:pt x="68" y="28"/>
                    <a:pt x="68" y="28"/>
                    <a:pt x="67" y="28"/>
                  </a:cubicBezTo>
                  <a:moveTo>
                    <a:pt x="12" y="27"/>
                  </a:moveTo>
                  <a:cubicBezTo>
                    <a:pt x="11" y="27"/>
                    <a:pt x="11" y="27"/>
                    <a:pt x="10" y="27"/>
                  </a:cubicBezTo>
                  <a:cubicBezTo>
                    <a:pt x="11" y="26"/>
                    <a:pt x="11" y="26"/>
                    <a:pt x="11" y="26"/>
                  </a:cubicBezTo>
                  <a:cubicBezTo>
                    <a:pt x="11" y="26"/>
                    <a:pt x="12" y="26"/>
                    <a:pt x="12" y="27"/>
                  </a:cubicBezTo>
                  <a:cubicBezTo>
                    <a:pt x="12" y="27"/>
                    <a:pt x="12" y="27"/>
                    <a:pt x="12" y="27"/>
                  </a:cubicBezTo>
                  <a:moveTo>
                    <a:pt x="71" y="27"/>
                  </a:moveTo>
                  <a:cubicBezTo>
                    <a:pt x="70" y="26"/>
                    <a:pt x="70" y="26"/>
                    <a:pt x="70" y="26"/>
                  </a:cubicBezTo>
                  <a:cubicBezTo>
                    <a:pt x="71" y="26"/>
                    <a:pt x="72" y="25"/>
                    <a:pt x="72" y="25"/>
                  </a:cubicBezTo>
                  <a:cubicBezTo>
                    <a:pt x="73" y="26"/>
                    <a:pt x="73" y="26"/>
                    <a:pt x="73" y="26"/>
                  </a:cubicBezTo>
                  <a:cubicBezTo>
                    <a:pt x="72" y="26"/>
                    <a:pt x="71" y="26"/>
                    <a:pt x="71" y="27"/>
                  </a:cubicBezTo>
                  <a:moveTo>
                    <a:pt x="9" y="26"/>
                  </a:moveTo>
                  <a:cubicBezTo>
                    <a:pt x="8" y="25"/>
                    <a:pt x="7" y="25"/>
                    <a:pt x="7" y="25"/>
                  </a:cubicBezTo>
                  <a:cubicBezTo>
                    <a:pt x="7" y="24"/>
                    <a:pt x="7" y="24"/>
                    <a:pt x="7" y="24"/>
                  </a:cubicBezTo>
                  <a:cubicBezTo>
                    <a:pt x="8" y="25"/>
                    <a:pt x="8" y="25"/>
                    <a:pt x="9" y="25"/>
                  </a:cubicBezTo>
                  <a:cubicBezTo>
                    <a:pt x="9" y="26"/>
                    <a:pt x="9" y="26"/>
                    <a:pt x="9" y="26"/>
                  </a:cubicBezTo>
                  <a:moveTo>
                    <a:pt x="74" y="25"/>
                  </a:moveTo>
                  <a:cubicBezTo>
                    <a:pt x="74" y="24"/>
                    <a:pt x="74" y="24"/>
                    <a:pt x="74" y="24"/>
                  </a:cubicBezTo>
                  <a:cubicBezTo>
                    <a:pt x="74" y="24"/>
                    <a:pt x="75" y="24"/>
                    <a:pt x="75" y="23"/>
                  </a:cubicBezTo>
                  <a:cubicBezTo>
                    <a:pt x="76" y="24"/>
                    <a:pt x="76" y="24"/>
                    <a:pt x="76" y="24"/>
                  </a:cubicBezTo>
                  <a:cubicBezTo>
                    <a:pt x="75" y="24"/>
                    <a:pt x="75" y="24"/>
                    <a:pt x="74" y="25"/>
                  </a:cubicBezTo>
                  <a:moveTo>
                    <a:pt x="5" y="24"/>
                  </a:moveTo>
                  <a:cubicBezTo>
                    <a:pt x="5" y="23"/>
                    <a:pt x="4" y="23"/>
                    <a:pt x="4" y="23"/>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0" y="19"/>
                    <a:pt x="80" y="19"/>
                    <a:pt x="80" y="20"/>
                  </a:cubicBezTo>
                  <a:moveTo>
                    <a:pt x="0" y="18"/>
                  </a:moveTo>
                  <a:cubicBezTo>
                    <a:pt x="0" y="17"/>
                    <a:pt x="0" y="17"/>
                    <a:pt x="0" y="16"/>
                  </a:cubicBezTo>
                  <a:cubicBezTo>
                    <a:pt x="1" y="16"/>
                    <a:pt x="1" y="16"/>
                    <a:pt x="1" y="16"/>
                  </a:cubicBezTo>
                  <a:cubicBezTo>
                    <a:pt x="1" y="16"/>
                    <a:pt x="1" y="16"/>
                    <a:pt x="1" y="16"/>
                  </a:cubicBezTo>
                  <a:cubicBezTo>
                    <a:pt x="1" y="17"/>
                    <a:pt x="1" y="17"/>
                    <a:pt x="1" y="18"/>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4"/>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6" y="9"/>
                    <a:pt x="77" y="9"/>
                    <a:pt x="77" y="10"/>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3"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9" y="7"/>
                    <a:pt x="9" y="7"/>
                  </a:cubicBezTo>
                  <a:moveTo>
                    <a:pt x="71" y="6"/>
                  </a:moveTo>
                  <a:cubicBezTo>
                    <a:pt x="70" y="6"/>
                    <a:pt x="69" y="6"/>
                    <a:pt x="69" y="5"/>
                  </a:cubicBezTo>
                  <a:cubicBezTo>
                    <a:pt x="69" y="5"/>
                    <a:pt x="69" y="5"/>
                    <a:pt x="69" y="5"/>
                  </a:cubicBezTo>
                  <a:cubicBezTo>
                    <a:pt x="70" y="5"/>
                    <a:pt x="70" y="5"/>
                    <a:pt x="71" y="6"/>
                  </a:cubicBezTo>
                  <a:cubicBezTo>
                    <a:pt x="71" y="6"/>
                    <a:pt x="71" y="6"/>
                    <a:pt x="71" y="6"/>
                  </a:cubicBezTo>
                  <a:moveTo>
                    <a:pt x="12" y="5"/>
                  </a:moveTo>
                  <a:cubicBezTo>
                    <a:pt x="12" y="5"/>
                    <a:pt x="12" y="5"/>
                    <a:pt x="12" y="5"/>
                  </a:cubicBezTo>
                  <a:cubicBezTo>
                    <a:pt x="13" y="5"/>
                    <a:pt x="13" y="4"/>
                    <a:pt x="14" y="4"/>
                  </a:cubicBezTo>
                  <a:cubicBezTo>
                    <a:pt x="14" y="5"/>
                    <a:pt x="14" y="5"/>
                    <a:pt x="14" y="5"/>
                  </a:cubicBezTo>
                  <a:cubicBezTo>
                    <a:pt x="14" y="5"/>
                    <a:pt x="13" y="5"/>
                    <a:pt x="12" y="5"/>
                  </a:cubicBezTo>
                  <a:moveTo>
                    <a:pt x="67" y="5"/>
                  </a:moveTo>
                  <a:cubicBezTo>
                    <a:pt x="66" y="4"/>
                    <a:pt x="66" y="4"/>
                    <a:pt x="65" y="4"/>
                  </a:cubicBezTo>
                  <a:cubicBezTo>
                    <a:pt x="65" y="4"/>
                    <a:pt x="65" y="4"/>
                    <a:pt x="65" y="4"/>
                  </a:cubicBezTo>
                  <a:cubicBezTo>
                    <a:pt x="66" y="4"/>
                    <a:pt x="67" y="4"/>
                    <a:pt x="67" y="4"/>
                  </a:cubicBezTo>
                  <a:cubicBezTo>
                    <a:pt x="67" y="5"/>
                    <a:pt x="67" y="5"/>
                    <a:pt x="67" y="5"/>
                  </a:cubicBezTo>
                  <a:moveTo>
                    <a:pt x="16" y="4"/>
                  </a:moveTo>
                  <a:cubicBezTo>
                    <a:pt x="16" y="4"/>
                    <a:pt x="16" y="4"/>
                    <a:pt x="16" y="4"/>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3"/>
                    <a:pt x="62" y="3"/>
                    <a:pt x="62" y="3"/>
                  </a:cubicBezTo>
                  <a:cubicBezTo>
                    <a:pt x="62" y="3"/>
                    <a:pt x="63" y="3"/>
                    <a:pt x="64" y="3"/>
                  </a:cubicBezTo>
                  <a:cubicBezTo>
                    <a:pt x="63" y="4"/>
                    <a:pt x="63" y="4"/>
                    <a:pt x="63" y="4"/>
                  </a:cubicBezTo>
                  <a:moveTo>
                    <a:pt x="20" y="3"/>
                  </a:moveTo>
                  <a:cubicBezTo>
                    <a:pt x="19" y="2"/>
                    <a:pt x="19" y="2"/>
                    <a:pt x="19" y="2"/>
                  </a:cubicBezTo>
                  <a:cubicBezTo>
                    <a:pt x="20" y="2"/>
                    <a:pt x="21" y="2"/>
                    <a:pt x="21" y="2"/>
                  </a:cubicBezTo>
                  <a:cubicBezTo>
                    <a:pt x="22" y="3"/>
                    <a:pt x="22" y="3"/>
                    <a:pt x="22" y="3"/>
                  </a:cubicBezTo>
                  <a:cubicBezTo>
                    <a:pt x="21" y="3"/>
                    <a:pt x="20" y="3"/>
                    <a:pt x="20" y="3"/>
                  </a:cubicBezTo>
                  <a:moveTo>
                    <a:pt x="60" y="3"/>
                  </a:moveTo>
                  <a:cubicBezTo>
                    <a:pt x="59" y="3"/>
                    <a:pt x="58"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8" y="2"/>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1"/>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1"/>
                  </a:cubicBezTo>
                  <a:cubicBezTo>
                    <a:pt x="43" y="0"/>
                    <a:pt x="43" y="0"/>
                    <a:pt x="43" y="0"/>
                  </a:cubicBezTo>
                  <a:cubicBezTo>
                    <a:pt x="43" y="0"/>
                    <a:pt x="44" y="0"/>
                    <a:pt x="45" y="0"/>
                  </a:cubicBezTo>
                  <a:cubicBezTo>
                    <a:pt x="44" y="1"/>
                    <a:pt x="44" y="1"/>
                    <a:pt x="44"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415"/>
            <p:cNvSpPr>
              <a:spLocks/>
            </p:cNvSpPr>
            <p:nvPr/>
          </p:nvSpPr>
          <p:spPr bwMode="auto">
            <a:xfrm>
              <a:off x="10578135" y="8483930"/>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1" y="16"/>
                  </a:cubicBezTo>
                  <a:cubicBezTo>
                    <a:pt x="13" y="16"/>
                    <a:pt x="14" y="16"/>
                    <a:pt x="14"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416"/>
            <p:cNvSpPr>
              <a:spLocks/>
            </p:cNvSpPr>
            <p:nvPr/>
          </p:nvSpPr>
          <p:spPr bwMode="auto">
            <a:xfrm>
              <a:off x="9838123" y="8783935"/>
              <a:ext cx="1920030" cy="560009"/>
            </a:xfrm>
            <a:custGeom>
              <a:avLst/>
              <a:gdLst>
                <a:gd name="T0" fmla="*/ 87 w 96"/>
                <a:gd name="T1" fmla="*/ 9 h 28"/>
                <a:gd name="T2" fmla="*/ 78 w 96"/>
                <a:gd name="T3" fmla="*/ 13 h 28"/>
                <a:gd name="T4" fmla="*/ 69 w 96"/>
                <a:gd name="T5" fmla="*/ 15 h 28"/>
                <a:gd name="T6" fmla="*/ 61 w 96"/>
                <a:gd name="T7" fmla="*/ 17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2" y="14"/>
                    <a:pt x="69" y="15"/>
                  </a:cubicBezTo>
                  <a:cubicBezTo>
                    <a:pt x="67" y="16"/>
                    <a:pt x="64" y="16"/>
                    <a:pt x="61" y="17"/>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6"/>
                    <a:pt x="26" y="15"/>
                  </a:cubicBezTo>
                  <a:cubicBezTo>
                    <a:pt x="22"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7"/>
                    <a:pt x="69" y="26"/>
                  </a:cubicBezTo>
                  <a:cubicBezTo>
                    <a:pt x="72" y="25"/>
                    <a:pt x="75" y="24"/>
                    <a:pt x="78" y="23"/>
                  </a:cubicBezTo>
                  <a:cubicBezTo>
                    <a:pt x="81" y="22"/>
                    <a:pt x="84" y="21"/>
                    <a:pt x="87" y="19"/>
                  </a:cubicBezTo>
                  <a:cubicBezTo>
                    <a:pt x="91" y="17"/>
                    <a:pt x="94" y="14"/>
                    <a:pt x="96" y="11"/>
                  </a:cubicBezTo>
                  <a:cubicBezTo>
                    <a:pt x="96" y="8"/>
                    <a:pt x="96" y="3"/>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417"/>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418"/>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419"/>
            <p:cNvSpPr>
              <a:spLocks noChangeArrowheads="1"/>
            </p:cNvSpPr>
            <p:nvPr/>
          </p:nvSpPr>
          <p:spPr bwMode="auto">
            <a:xfrm>
              <a:off x="9838123" y="8100592"/>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420"/>
            <p:cNvSpPr>
              <a:spLocks noChangeArrowheads="1"/>
            </p:cNvSpPr>
            <p:nvPr/>
          </p:nvSpPr>
          <p:spPr bwMode="auto">
            <a:xfrm>
              <a:off x="9998125" y="8160593"/>
              <a:ext cx="1600025"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421"/>
            <p:cNvSpPr>
              <a:spLocks/>
            </p:cNvSpPr>
            <p:nvPr/>
          </p:nvSpPr>
          <p:spPr bwMode="auto">
            <a:xfrm>
              <a:off x="9838123" y="8523931"/>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422"/>
            <p:cNvSpPr>
              <a:spLocks noEditPoints="1"/>
            </p:cNvSpPr>
            <p:nvPr/>
          </p:nvSpPr>
          <p:spPr bwMode="auto">
            <a:xfrm>
              <a:off x="9998125" y="8160593"/>
              <a:ext cx="1600025"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0" y="28"/>
                    <a:pt x="75" y="22"/>
                    <a:pt x="75" y="16"/>
                  </a:cubicBezTo>
                  <a:cubicBezTo>
                    <a:pt x="75" y="11"/>
                    <a:pt x="60"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423"/>
            <p:cNvSpPr>
              <a:spLocks/>
            </p:cNvSpPr>
            <p:nvPr/>
          </p:nvSpPr>
          <p:spPr bwMode="auto">
            <a:xfrm>
              <a:off x="10518134" y="8343928"/>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2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2 w 32"/>
                <a:gd name="T33" fmla="*/ 11 h 14"/>
                <a:gd name="T34" fmla="*/ 0 w 32"/>
                <a:gd name="T35" fmla="*/ 8 h 14"/>
                <a:gd name="T36" fmla="*/ 5 w 32"/>
                <a:gd name="T37" fmla="*/ 5 h 14"/>
                <a:gd name="T38" fmla="*/ 6 w 32"/>
                <a:gd name="T39" fmla="*/ 5 h 14"/>
                <a:gd name="T40" fmla="*/ 12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2" y="10"/>
                  </a:cubicBezTo>
                  <a:cubicBezTo>
                    <a:pt x="22" y="11"/>
                    <a:pt x="21" y="12"/>
                    <a:pt x="20" y="12"/>
                  </a:cubicBezTo>
                  <a:cubicBezTo>
                    <a:pt x="17" y="13"/>
                    <a:pt x="15" y="14"/>
                    <a:pt x="13" y="14"/>
                  </a:cubicBezTo>
                  <a:cubicBezTo>
                    <a:pt x="10" y="14"/>
                    <a:pt x="8" y="14"/>
                    <a:pt x="5" y="13"/>
                  </a:cubicBezTo>
                  <a:cubicBezTo>
                    <a:pt x="3" y="14"/>
                    <a:pt x="3" y="14"/>
                    <a:pt x="3" y="14"/>
                  </a:cubicBezTo>
                  <a:cubicBezTo>
                    <a:pt x="0" y="12"/>
                    <a:pt x="0" y="12"/>
                    <a:pt x="0" y="12"/>
                  </a:cubicBezTo>
                  <a:cubicBezTo>
                    <a:pt x="2" y="11"/>
                    <a:pt x="2" y="11"/>
                    <a:pt x="2" y="11"/>
                  </a:cubicBezTo>
                  <a:cubicBezTo>
                    <a:pt x="1" y="10"/>
                    <a:pt x="0" y="9"/>
                    <a:pt x="0" y="8"/>
                  </a:cubicBezTo>
                  <a:cubicBezTo>
                    <a:pt x="0" y="7"/>
                    <a:pt x="2" y="6"/>
                    <a:pt x="5" y="5"/>
                  </a:cubicBezTo>
                  <a:cubicBezTo>
                    <a:pt x="6" y="5"/>
                    <a:pt x="6" y="5"/>
                    <a:pt x="6" y="5"/>
                  </a:cubicBezTo>
                  <a:cubicBezTo>
                    <a:pt x="12" y="7"/>
                    <a:pt x="12" y="7"/>
                    <a:pt x="12" y="7"/>
                  </a:cubicBezTo>
                  <a:cubicBezTo>
                    <a:pt x="10" y="8"/>
                    <a:pt x="10" y="8"/>
                    <a:pt x="10" y="8"/>
                  </a:cubicBezTo>
                  <a:cubicBezTo>
                    <a:pt x="9" y="9"/>
                    <a:pt x="8" y="9"/>
                    <a:pt x="7" y="9"/>
                  </a:cubicBezTo>
                  <a:cubicBezTo>
                    <a:pt x="7" y="10"/>
                    <a:pt x="7" y="10"/>
                    <a:pt x="7" y="10"/>
                  </a:cubicBezTo>
                  <a:cubicBezTo>
                    <a:pt x="8" y="10"/>
                    <a:pt x="8" y="10"/>
                    <a:pt x="9" y="10"/>
                  </a:cubicBezTo>
                  <a:cubicBezTo>
                    <a:pt x="9" y="10"/>
                    <a:pt x="10" y="10"/>
                    <a:pt x="10" y="10"/>
                  </a:cubicBezTo>
                  <a:cubicBezTo>
                    <a:pt x="12" y="9"/>
                    <a:pt x="13" y="9"/>
                    <a:pt x="13" y="8"/>
                  </a:cubicBezTo>
                  <a:cubicBezTo>
                    <a:pt x="14" y="8"/>
                    <a:pt x="14" y="7"/>
                    <a:pt x="13" y="7"/>
                  </a:cubicBezTo>
                  <a:cubicBezTo>
                    <a:pt x="12"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424"/>
            <p:cNvSpPr>
              <a:spLocks noChangeArrowheads="1"/>
            </p:cNvSpPr>
            <p:nvPr/>
          </p:nvSpPr>
          <p:spPr bwMode="auto">
            <a:xfrm>
              <a:off x="7794756" y="10127291"/>
              <a:ext cx="1923365"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425"/>
            <p:cNvSpPr>
              <a:spLocks noChangeArrowheads="1"/>
            </p:cNvSpPr>
            <p:nvPr/>
          </p:nvSpPr>
          <p:spPr bwMode="auto">
            <a:xfrm>
              <a:off x="7954759" y="10207292"/>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426"/>
            <p:cNvSpPr>
              <a:spLocks noEditPoints="1"/>
            </p:cNvSpPr>
            <p:nvPr/>
          </p:nvSpPr>
          <p:spPr bwMode="auto">
            <a:xfrm>
              <a:off x="7934758" y="10187292"/>
              <a:ext cx="1623360"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6 w 81"/>
                <a:gd name="T19" fmla="*/ 30 h 32"/>
                <a:gd name="T20" fmla="*/ 56 w 81"/>
                <a:gd name="T21" fmla="*/ 30 h 32"/>
                <a:gd name="T22" fmla="*/ 24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2 w 81"/>
                <a:gd name="T53" fmla="*/ 20 h 32"/>
                <a:gd name="T54" fmla="*/ 80 w 81"/>
                <a:gd name="T55" fmla="*/ 20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6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9" y="32"/>
                  </a:moveTo>
                  <a:cubicBezTo>
                    <a:pt x="48" y="31"/>
                    <a:pt x="48" y="31"/>
                    <a:pt x="48" y="31"/>
                  </a:cubicBezTo>
                  <a:cubicBezTo>
                    <a:pt x="49" y="31"/>
                    <a:pt x="50" y="31"/>
                    <a:pt x="50" y="31"/>
                  </a:cubicBezTo>
                  <a:cubicBezTo>
                    <a:pt x="50" y="32"/>
                    <a:pt x="50" y="32"/>
                    <a:pt x="50" y="32"/>
                  </a:cubicBezTo>
                  <a:cubicBezTo>
                    <a:pt x="50" y="32"/>
                    <a:pt x="49" y="32"/>
                    <a:pt x="49" y="32"/>
                  </a:cubicBezTo>
                  <a:close/>
                  <a:moveTo>
                    <a:pt x="31" y="32"/>
                  </a:moveTo>
                  <a:cubicBezTo>
                    <a:pt x="31" y="31"/>
                    <a:pt x="30" y="31"/>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6" y="30"/>
                    <a:pt x="26" y="30"/>
                    <a:pt x="26"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4" y="30"/>
                  </a:moveTo>
                  <a:cubicBezTo>
                    <a:pt x="23" y="30"/>
                    <a:pt x="22" y="30"/>
                    <a:pt x="22" y="30"/>
                  </a:cubicBezTo>
                  <a:cubicBezTo>
                    <a:pt x="22" y="29"/>
                    <a:pt x="22" y="29"/>
                    <a:pt x="22" y="29"/>
                  </a:cubicBezTo>
                  <a:cubicBezTo>
                    <a:pt x="22" y="30"/>
                    <a:pt x="23" y="30"/>
                    <a:pt x="24" y="30"/>
                  </a:cubicBez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8"/>
                    <a:pt x="67" y="28"/>
                    <a:pt x="67" y="28"/>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6" y="24"/>
                  </a:moveTo>
                  <a:cubicBezTo>
                    <a:pt x="5" y="23"/>
                    <a:pt x="4" y="23"/>
                    <a:pt x="4" y="23"/>
                  </a:cubicBezTo>
                  <a:cubicBezTo>
                    <a:pt x="4" y="22"/>
                    <a:pt x="4" y="22"/>
                    <a:pt x="4" y="22"/>
                  </a:cubicBezTo>
                  <a:cubicBezTo>
                    <a:pt x="5" y="23"/>
                    <a:pt x="5" y="23"/>
                    <a:pt x="6" y="23"/>
                  </a:cubicBezTo>
                  <a:lnTo>
                    <a:pt x="6"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2" y="20"/>
                  </a:cubicBezTo>
                  <a:cubicBezTo>
                    <a:pt x="2" y="19"/>
                    <a:pt x="2" y="19"/>
                    <a:pt x="2" y="19"/>
                  </a:cubicBezTo>
                  <a:cubicBezTo>
                    <a:pt x="2" y="20"/>
                    <a:pt x="3" y="20"/>
                    <a:pt x="3" y="21"/>
                  </a:cubicBezTo>
                  <a:close/>
                  <a:moveTo>
                    <a:pt x="80" y="20"/>
                  </a:moveTo>
                  <a:cubicBezTo>
                    <a:pt x="80" y="20"/>
                    <a:pt x="80" y="20"/>
                    <a:pt x="80" y="20"/>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6"/>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2"/>
                    <a:pt x="80" y="12"/>
                    <a:pt x="80" y="13"/>
                  </a:cubicBezTo>
                  <a:close/>
                  <a:moveTo>
                    <a:pt x="3" y="11"/>
                  </a:moveTo>
                  <a:cubicBezTo>
                    <a:pt x="3" y="11"/>
                    <a:pt x="3" y="11"/>
                    <a:pt x="3" y="11"/>
                  </a:cubicBezTo>
                  <a:cubicBezTo>
                    <a:pt x="3" y="10"/>
                    <a:pt x="4"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8" y="8"/>
                    <a:pt x="8" y="8"/>
                    <a:pt x="8"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6"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1"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4" y="2"/>
                    <a:pt x="24" y="2"/>
                    <a:pt x="24"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1"/>
                    <a:pt x="51"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3" y="1"/>
                    <a:pt x="32" y="1"/>
                    <a:pt x="31" y="1"/>
                  </a:cubicBezTo>
                  <a:close/>
                  <a:moveTo>
                    <a:pt x="49" y="1"/>
                  </a:moveTo>
                  <a:cubicBezTo>
                    <a:pt x="48" y="1"/>
                    <a:pt x="47" y="1"/>
                    <a:pt x="47" y="1"/>
                  </a:cubicBezTo>
                  <a:cubicBezTo>
                    <a:pt x="47" y="0"/>
                    <a:pt x="47" y="0"/>
                    <a:pt x="47" y="0"/>
                  </a:cubicBezTo>
                  <a:cubicBezTo>
                    <a:pt x="47" y="1"/>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4" y="0"/>
                    <a:pt x="44" y="0"/>
                    <a:pt x="45" y="0"/>
                  </a:cubicBezTo>
                  <a:lnTo>
                    <a:pt x="45" y="1"/>
                  </a:lnTo>
                  <a:close/>
                  <a:moveTo>
                    <a:pt x="39" y="1"/>
                  </a:moveTo>
                  <a:cubicBezTo>
                    <a:pt x="39" y="0"/>
                    <a:pt x="39" y="0"/>
                    <a:pt x="39" y="0"/>
                  </a:cubicBezTo>
                  <a:cubicBezTo>
                    <a:pt x="40"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427"/>
            <p:cNvSpPr>
              <a:spLocks/>
            </p:cNvSpPr>
            <p:nvPr/>
          </p:nvSpPr>
          <p:spPr bwMode="auto">
            <a:xfrm>
              <a:off x="8534768" y="10267293"/>
              <a:ext cx="483342"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10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10" y="1"/>
                  </a:cubicBezTo>
                  <a:cubicBezTo>
                    <a:pt x="10" y="1"/>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428"/>
            <p:cNvSpPr>
              <a:spLocks/>
            </p:cNvSpPr>
            <p:nvPr/>
          </p:nvSpPr>
          <p:spPr bwMode="auto">
            <a:xfrm>
              <a:off x="7794756" y="10567298"/>
              <a:ext cx="1923365"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429"/>
            <p:cNvSpPr>
              <a:spLocks/>
            </p:cNvSpPr>
            <p:nvPr/>
          </p:nvSpPr>
          <p:spPr bwMode="auto">
            <a:xfrm>
              <a:off x="7794756" y="9907287"/>
              <a:ext cx="1923365"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430"/>
            <p:cNvSpPr>
              <a:spLocks noChangeArrowheads="1"/>
            </p:cNvSpPr>
            <p:nvPr/>
          </p:nvSpPr>
          <p:spPr bwMode="auto">
            <a:xfrm>
              <a:off x="7954759" y="9987288"/>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431"/>
            <p:cNvSpPr>
              <a:spLocks noEditPoints="1"/>
            </p:cNvSpPr>
            <p:nvPr/>
          </p:nvSpPr>
          <p:spPr bwMode="auto">
            <a:xfrm>
              <a:off x="7934758" y="9987288"/>
              <a:ext cx="1623360" cy="620010"/>
            </a:xfrm>
            <a:custGeom>
              <a:avLst/>
              <a:gdLst>
                <a:gd name="T0" fmla="*/ 41 w 81"/>
                <a:gd name="T1" fmla="*/ 31 h 31"/>
                <a:gd name="T2" fmla="*/ 39 w 81"/>
                <a:gd name="T3" fmla="*/ 31 h 31"/>
                <a:gd name="T4" fmla="*/ 45 w 81"/>
                <a:gd name="T5" fmla="*/ 31 h 31"/>
                <a:gd name="T6" fmla="*/ 45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4 w 81"/>
                <a:gd name="T23" fmla="*/ 29 h 31"/>
                <a:gd name="T24" fmla="*/ 62 w 81"/>
                <a:gd name="T25" fmla="*/ 28 h 31"/>
                <a:gd name="T26" fmla="*/ 18 w 81"/>
                <a:gd name="T27" fmla="*/ 29 h 31"/>
                <a:gd name="T28" fmla="*/ 64 w 81"/>
                <a:gd name="T29" fmla="*/ 29 h 31"/>
                <a:gd name="T30" fmla="*/ 64 w 81"/>
                <a:gd name="T31" fmla="*/ 29 h 31"/>
                <a:gd name="T32" fmla="*/ 16 w 81"/>
                <a:gd name="T33" fmla="*/ 27 h 31"/>
                <a:gd name="T34" fmla="*/ 69 w 81"/>
                <a:gd name="T35" fmla="*/ 26 h 31"/>
                <a:gd name="T36" fmla="*/ 11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8 w 81"/>
                <a:gd name="T49" fmla="*/ 20 h 31"/>
                <a:gd name="T50" fmla="*/ 2 w 81"/>
                <a:gd name="T51" fmla="*/ 19 h 31"/>
                <a:gd name="T52" fmla="*/ 80 w 81"/>
                <a:gd name="T53" fmla="*/ 19 h 31"/>
                <a:gd name="T54" fmla="*/ 80 w 81"/>
                <a:gd name="T55" fmla="*/ 19 h 31"/>
                <a:gd name="T56" fmla="*/ 1 w 81"/>
                <a:gd name="T57" fmla="*/ 16 h 31"/>
                <a:gd name="T58" fmla="*/ 81 w 81"/>
                <a:gd name="T59" fmla="*/ 16 h 31"/>
                <a:gd name="T60" fmla="*/ 81 w 81"/>
                <a:gd name="T61" fmla="*/ 16 h 31"/>
                <a:gd name="T62" fmla="*/ 2 w 81"/>
                <a:gd name="T63" fmla="*/ 12 h 31"/>
                <a:gd name="T64" fmla="*/ 79 w 81"/>
                <a:gd name="T65" fmla="*/ 10 h 31"/>
                <a:gd name="T66" fmla="*/ 4 w 81"/>
                <a:gd name="T67" fmla="*/ 9 h 31"/>
                <a:gd name="T68" fmla="*/ 76 w 81"/>
                <a:gd name="T69" fmla="*/ 8 h 31"/>
                <a:gd name="T70" fmla="*/ 6 w 81"/>
                <a:gd name="T71" fmla="*/ 8 h 31"/>
                <a:gd name="T72" fmla="*/ 6 w 81"/>
                <a:gd name="T73" fmla="*/ 8 h 31"/>
                <a:gd name="T74" fmla="*/ 75 w 81"/>
                <a:gd name="T75" fmla="*/ 7 h 31"/>
                <a:gd name="T76" fmla="*/ 11 w 81"/>
                <a:gd name="T77" fmla="*/ 5 h 31"/>
                <a:gd name="T78" fmla="*/ 69 w 81"/>
                <a:gd name="T79" fmla="*/ 5 h 31"/>
                <a:gd name="T80" fmla="*/ 13 w 81"/>
                <a:gd name="T81" fmla="*/ 5 h 31"/>
                <a:gd name="T82" fmla="*/ 13 w 81"/>
                <a:gd name="T83" fmla="*/ 5 h 31"/>
                <a:gd name="T84" fmla="*/ 68 w 81"/>
                <a:gd name="T85" fmla="*/ 4 h 31"/>
                <a:gd name="T86" fmla="*/ 18 w 81"/>
                <a:gd name="T87" fmla="*/ 2 h 31"/>
                <a:gd name="T88" fmla="*/ 62 w 81"/>
                <a:gd name="T89" fmla="*/ 3 h 31"/>
                <a:gd name="T90" fmla="*/ 20 w 81"/>
                <a:gd name="T91" fmla="*/ 3 h 31"/>
                <a:gd name="T92" fmla="*/ 20 w 81"/>
                <a:gd name="T93" fmla="*/ 3 h 31"/>
                <a:gd name="T94" fmla="*/ 60 w 81"/>
                <a:gd name="T95" fmla="*/ 2 h 31"/>
                <a:gd name="T96" fmla="*/ 26 w 81"/>
                <a:gd name="T97" fmla="*/ 1 h 31"/>
                <a:gd name="T98" fmla="*/ 54 w 81"/>
                <a:gd name="T99" fmla="*/ 1 h 31"/>
                <a:gd name="T100" fmla="*/ 29 w 81"/>
                <a:gd name="T101" fmla="*/ 0 h 31"/>
                <a:gd name="T102" fmla="*/ 51 w 81"/>
                <a:gd name="T103" fmla="*/ 1 h 31"/>
                <a:gd name="T104" fmla="*/ 31 w 81"/>
                <a:gd name="T105" fmla="*/ 1 h 31"/>
                <a:gd name="T106" fmla="*/ 31 w 81"/>
                <a:gd name="T107" fmla="*/ 1 h 31"/>
                <a:gd name="T108" fmla="*/ 49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8" y="31"/>
                    <a:pt x="37" y="31"/>
                  </a:cubicBezTo>
                  <a:cubicBezTo>
                    <a:pt x="37" y="31"/>
                    <a:pt x="37" y="31"/>
                    <a:pt x="37" y="31"/>
                  </a:cubicBezTo>
                  <a:cubicBezTo>
                    <a:pt x="38" y="31"/>
                    <a:pt x="38" y="31"/>
                    <a:pt x="39" y="31"/>
                  </a:cubicBezTo>
                  <a:close/>
                  <a:moveTo>
                    <a:pt x="45" y="31"/>
                  </a:moveTo>
                  <a:cubicBezTo>
                    <a:pt x="45" y="31"/>
                    <a:pt x="45" y="31"/>
                    <a:pt x="45" y="31"/>
                  </a:cubicBezTo>
                  <a:cubicBezTo>
                    <a:pt x="45" y="31"/>
                    <a:pt x="46" y="31"/>
                    <a:pt x="47" y="31"/>
                  </a:cubicBezTo>
                  <a:cubicBezTo>
                    <a:pt x="47" y="31"/>
                    <a:pt x="47" y="31"/>
                    <a:pt x="47" y="31"/>
                  </a:cubicBezTo>
                  <a:cubicBezTo>
                    <a:pt x="46" y="31"/>
                    <a:pt x="45" y="31"/>
                    <a:pt x="45" y="31"/>
                  </a:cubicBezTo>
                  <a:close/>
                  <a:moveTo>
                    <a:pt x="35" y="31"/>
                  </a:moveTo>
                  <a:cubicBezTo>
                    <a:pt x="34" y="31"/>
                    <a:pt x="34" y="31"/>
                    <a:pt x="33" y="31"/>
                  </a:cubicBezTo>
                  <a:cubicBezTo>
                    <a:pt x="33" y="30"/>
                    <a:pt x="33" y="30"/>
                    <a:pt x="33" y="30"/>
                  </a:cubicBezTo>
                  <a:cubicBezTo>
                    <a:pt x="34" y="31"/>
                    <a:pt x="34" y="31"/>
                    <a:pt x="35" y="31"/>
                  </a:cubicBezTo>
                  <a:close/>
                  <a:moveTo>
                    <a:pt x="49" y="31"/>
                  </a:moveTo>
                  <a:cubicBezTo>
                    <a:pt x="48" y="30"/>
                    <a:pt x="48" y="30"/>
                    <a:pt x="48" y="30"/>
                  </a:cubicBezTo>
                  <a:cubicBezTo>
                    <a:pt x="49" y="30"/>
                    <a:pt x="50" y="30"/>
                    <a:pt x="50" y="30"/>
                  </a:cubicBezTo>
                  <a:cubicBezTo>
                    <a:pt x="50" y="31"/>
                    <a:pt x="50" y="31"/>
                    <a:pt x="50" y="31"/>
                  </a:cubicBezTo>
                  <a:cubicBezTo>
                    <a:pt x="50" y="31"/>
                    <a:pt x="49" y="31"/>
                    <a:pt x="49" y="31"/>
                  </a:cubicBezTo>
                  <a:close/>
                  <a:moveTo>
                    <a:pt x="31" y="31"/>
                  </a:moveTo>
                  <a:cubicBezTo>
                    <a:pt x="31" y="31"/>
                    <a:pt x="30" y="31"/>
                    <a:pt x="29" y="31"/>
                  </a:cubicBezTo>
                  <a:cubicBezTo>
                    <a:pt x="29" y="30"/>
                    <a:pt x="29" y="30"/>
                    <a:pt x="29" y="30"/>
                  </a:cubicBezTo>
                  <a:cubicBezTo>
                    <a:pt x="30" y="30"/>
                    <a:pt x="31" y="30"/>
                    <a:pt x="31" y="30"/>
                  </a:cubicBezTo>
                  <a:lnTo>
                    <a:pt x="31" y="31"/>
                  </a:lnTo>
                  <a:close/>
                  <a:moveTo>
                    <a:pt x="52" y="31"/>
                  </a:moveTo>
                  <a:cubicBezTo>
                    <a:pt x="52" y="30"/>
                    <a:pt x="52" y="30"/>
                    <a:pt x="52" y="30"/>
                  </a:cubicBezTo>
                  <a:cubicBezTo>
                    <a:pt x="53" y="30"/>
                    <a:pt x="54" y="30"/>
                    <a:pt x="54" y="30"/>
                  </a:cubicBezTo>
                  <a:cubicBezTo>
                    <a:pt x="54" y="30"/>
                    <a:pt x="54" y="30"/>
                    <a:pt x="54" y="30"/>
                  </a:cubicBezTo>
                  <a:cubicBezTo>
                    <a:pt x="54" y="31"/>
                    <a:pt x="53" y="31"/>
                    <a:pt x="52" y="31"/>
                  </a:cubicBezTo>
                  <a:close/>
                  <a:moveTo>
                    <a:pt x="27" y="30"/>
                  </a:moveTo>
                  <a:cubicBezTo>
                    <a:pt x="27" y="30"/>
                    <a:pt x="26" y="30"/>
                    <a:pt x="25" y="30"/>
                  </a:cubicBezTo>
                  <a:cubicBezTo>
                    <a:pt x="26" y="30"/>
                    <a:pt x="26" y="30"/>
                    <a:pt x="26" y="30"/>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4" y="30"/>
                  </a:moveTo>
                  <a:cubicBezTo>
                    <a:pt x="23" y="30"/>
                    <a:pt x="22" y="30"/>
                    <a:pt x="22" y="29"/>
                  </a:cubicBezTo>
                  <a:cubicBezTo>
                    <a:pt x="22" y="29"/>
                    <a:pt x="22" y="29"/>
                    <a:pt x="22" y="29"/>
                  </a:cubicBezTo>
                  <a:cubicBezTo>
                    <a:pt x="22" y="29"/>
                    <a:pt x="23" y="29"/>
                    <a:pt x="24" y="29"/>
                  </a:cubicBezTo>
                  <a:lnTo>
                    <a:pt x="24" y="30"/>
                  </a:lnTo>
                  <a:close/>
                  <a:moveTo>
                    <a:pt x="60" y="29"/>
                  </a:moveTo>
                  <a:cubicBezTo>
                    <a:pt x="60" y="29"/>
                    <a:pt x="60" y="29"/>
                    <a:pt x="60" y="29"/>
                  </a:cubicBezTo>
                  <a:cubicBezTo>
                    <a:pt x="60" y="29"/>
                    <a:pt x="61" y="29"/>
                    <a:pt x="62" y="28"/>
                  </a:cubicBezTo>
                  <a:cubicBezTo>
                    <a:pt x="62" y="29"/>
                    <a:pt x="62" y="29"/>
                    <a:pt x="62" y="29"/>
                  </a:cubicBezTo>
                  <a:cubicBezTo>
                    <a:pt x="61" y="29"/>
                    <a:pt x="61" y="29"/>
                    <a:pt x="60" y="29"/>
                  </a:cubicBezTo>
                  <a:close/>
                  <a:moveTo>
                    <a:pt x="20" y="29"/>
                  </a:moveTo>
                  <a:cubicBezTo>
                    <a:pt x="19" y="29"/>
                    <a:pt x="18" y="29"/>
                    <a:pt x="18" y="29"/>
                  </a:cubicBezTo>
                  <a:cubicBezTo>
                    <a:pt x="18" y="28"/>
                    <a:pt x="18" y="28"/>
                    <a:pt x="18" y="28"/>
                  </a:cubicBezTo>
                  <a:cubicBezTo>
                    <a:pt x="19" y="28"/>
                    <a:pt x="19" y="28"/>
                    <a:pt x="20" y="28"/>
                  </a:cubicBezTo>
                  <a:lnTo>
                    <a:pt x="20" y="29"/>
                  </a:lnTo>
                  <a:close/>
                  <a:moveTo>
                    <a:pt x="64" y="29"/>
                  </a:moveTo>
                  <a:cubicBezTo>
                    <a:pt x="64" y="28"/>
                    <a:pt x="64" y="28"/>
                    <a:pt x="64" y="28"/>
                  </a:cubicBezTo>
                  <a:cubicBezTo>
                    <a:pt x="64" y="28"/>
                    <a:pt x="65" y="28"/>
                    <a:pt x="65" y="27"/>
                  </a:cubicBezTo>
                  <a:cubicBezTo>
                    <a:pt x="66" y="28"/>
                    <a:pt x="66" y="28"/>
                    <a:pt x="66" y="28"/>
                  </a:cubicBezTo>
                  <a:cubicBezTo>
                    <a:pt x="65" y="28"/>
                    <a:pt x="64" y="28"/>
                    <a:pt x="64" y="29"/>
                  </a:cubicBezTo>
                  <a:close/>
                  <a:moveTo>
                    <a:pt x="16" y="28"/>
                  </a:moveTo>
                  <a:cubicBezTo>
                    <a:pt x="15" y="28"/>
                    <a:pt x="15" y="28"/>
                    <a:pt x="14" y="27"/>
                  </a:cubicBezTo>
                  <a:cubicBezTo>
                    <a:pt x="14" y="27"/>
                    <a:pt x="14" y="27"/>
                    <a:pt x="14" y="27"/>
                  </a:cubicBezTo>
                  <a:cubicBezTo>
                    <a:pt x="15" y="27"/>
                    <a:pt x="16"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9" y="27"/>
                    <a:pt x="68" y="27"/>
                    <a:pt x="67" y="27"/>
                  </a:cubicBezTo>
                  <a:close/>
                  <a:moveTo>
                    <a:pt x="12" y="27"/>
                  </a:moveTo>
                  <a:cubicBezTo>
                    <a:pt x="12" y="27"/>
                    <a:pt x="11" y="26"/>
                    <a:pt x="11" y="26"/>
                  </a:cubicBezTo>
                  <a:cubicBezTo>
                    <a:pt x="11" y="25"/>
                    <a:pt x="11" y="25"/>
                    <a:pt x="11" y="25"/>
                  </a:cubicBezTo>
                  <a:cubicBezTo>
                    <a:pt x="11" y="26"/>
                    <a:pt x="12" y="26"/>
                    <a:pt x="13" y="26"/>
                  </a:cubicBezTo>
                  <a:lnTo>
                    <a:pt x="12" y="27"/>
                  </a:lnTo>
                  <a:close/>
                  <a:moveTo>
                    <a:pt x="71" y="26"/>
                  </a:moveTo>
                  <a:cubicBezTo>
                    <a:pt x="71" y="25"/>
                    <a:pt x="71" y="25"/>
                    <a:pt x="71" y="25"/>
                  </a:cubicBezTo>
                  <a:cubicBezTo>
                    <a:pt x="71" y="25"/>
                    <a:pt x="72" y="25"/>
                    <a:pt x="72" y="25"/>
                  </a:cubicBezTo>
                  <a:cubicBezTo>
                    <a:pt x="73" y="25"/>
                    <a:pt x="73" y="25"/>
                    <a:pt x="73" y="25"/>
                  </a:cubicBezTo>
                  <a:cubicBezTo>
                    <a:pt x="72" y="26"/>
                    <a:pt x="72" y="26"/>
                    <a:pt x="71" y="26"/>
                  </a:cubicBezTo>
                  <a:close/>
                  <a:moveTo>
                    <a:pt x="9" y="25"/>
                  </a:moveTo>
                  <a:cubicBezTo>
                    <a:pt x="8" y="25"/>
                    <a:pt x="8" y="25"/>
                    <a:pt x="7" y="24"/>
                  </a:cubicBezTo>
                  <a:cubicBezTo>
                    <a:pt x="7" y="24"/>
                    <a:pt x="7" y="24"/>
                    <a:pt x="7" y="24"/>
                  </a:cubicBezTo>
                  <a:cubicBezTo>
                    <a:pt x="8" y="24"/>
                    <a:pt x="9" y="24"/>
                    <a:pt x="9" y="25"/>
                  </a:cubicBezTo>
                  <a:close/>
                  <a:moveTo>
                    <a:pt x="74" y="24"/>
                  </a:moveTo>
                  <a:cubicBezTo>
                    <a:pt x="74" y="24"/>
                    <a:pt x="74" y="24"/>
                    <a:pt x="74" y="24"/>
                  </a:cubicBezTo>
                  <a:cubicBezTo>
                    <a:pt x="75" y="23"/>
                    <a:pt x="75" y="23"/>
                    <a:pt x="76" y="23"/>
                  </a:cubicBezTo>
                  <a:cubicBezTo>
                    <a:pt x="76" y="23"/>
                    <a:pt x="76" y="23"/>
                    <a:pt x="76" y="23"/>
                  </a:cubicBezTo>
                  <a:cubicBezTo>
                    <a:pt x="76" y="24"/>
                    <a:pt x="75" y="24"/>
                    <a:pt x="74" y="24"/>
                  </a:cubicBezTo>
                  <a:close/>
                  <a:moveTo>
                    <a:pt x="6" y="23"/>
                  </a:moveTo>
                  <a:cubicBezTo>
                    <a:pt x="5" y="23"/>
                    <a:pt x="4" y="22"/>
                    <a:pt x="4" y="22"/>
                  </a:cubicBezTo>
                  <a:cubicBezTo>
                    <a:pt x="4" y="22"/>
                    <a:pt x="4" y="22"/>
                    <a:pt x="4" y="22"/>
                  </a:cubicBezTo>
                  <a:cubicBezTo>
                    <a:pt x="5" y="22"/>
                    <a:pt x="5" y="22"/>
                    <a:pt x="6" y="23"/>
                  </a:cubicBezTo>
                  <a:close/>
                  <a:moveTo>
                    <a:pt x="78" y="22"/>
                  </a:moveTo>
                  <a:cubicBezTo>
                    <a:pt x="77" y="22"/>
                    <a:pt x="77" y="22"/>
                    <a:pt x="77" y="22"/>
                  </a:cubicBezTo>
                  <a:cubicBezTo>
                    <a:pt x="78" y="21"/>
                    <a:pt x="78" y="21"/>
                    <a:pt x="78" y="20"/>
                  </a:cubicBezTo>
                  <a:cubicBezTo>
                    <a:pt x="79" y="21"/>
                    <a:pt x="79" y="21"/>
                    <a:pt x="79" y="21"/>
                  </a:cubicBezTo>
                  <a:cubicBezTo>
                    <a:pt x="79" y="21"/>
                    <a:pt x="78" y="22"/>
                    <a:pt x="78" y="22"/>
                  </a:cubicBezTo>
                  <a:close/>
                  <a:moveTo>
                    <a:pt x="3" y="21"/>
                  </a:moveTo>
                  <a:cubicBezTo>
                    <a:pt x="2" y="20"/>
                    <a:pt x="2" y="20"/>
                    <a:pt x="2" y="19"/>
                  </a:cubicBezTo>
                  <a:cubicBezTo>
                    <a:pt x="2" y="19"/>
                    <a:pt x="2" y="19"/>
                    <a:pt x="2" y="19"/>
                  </a:cubicBezTo>
                  <a:cubicBezTo>
                    <a:pt x="2" y="19"/>
                    <a:pt x="3" y="20"/>
                    <a:pt x="3" y="20"/>
                  </a:cubicBezTo>
                  <a:lnTo>
                    <a:pt x="3" y="21"/>
                  </a:lnTo>
                  <a:close/>
                  <a:moveTo>
                    <a:pt x="80" y="19"/>
                  </a:moveTo>
                  <a:cubicBezTo>
                    <a:pt x="80" y="19"/>
                    <a:pt x="80" y="19"/>
                    <a:pt x="80" y="19"/>
                  </a:cubicBezTo>
                  <a:cubicBezTo>
                    <a:pt x="80" y="18"/>
                    <a:pt x="80" y="18"/>
                    <a:pt x="80" y="17"/>
                  </a:cubicBezTo>
                  <a:cubicBezTo>
                    <a:pt x="81" y="17"/>
                    <a:pt x="81" y="17"/>
                    <a:pt x="81" y="17"/>
                  </a:cubicBezTo>
                  <a:cubicBezTo>
                    <a:pt x="81" y="18"/>
                    <a:pt x="80" y="19"/>
                    <a:pt x="80" y="19"/>
                  </a:cubicBezTo>
                  <a:close/>
                  <a:moveTo>
                    <a:pt x="1" y="17"/>
                  </a:moveTo>
                  <a:cubicBezTo>
                    <a:pt x="1" y="17"/>
                    <a:pt x="0" y="16"/>
                    <a:pt x="0" y="16"/>
                  </a:cubicBezTo>
                  <a:cubicBezTo>
                    <a:pt x="1" y="15"/>
                    <a:pt x="1" y="15"/>
                    <a:pt x="1" y="15"/>
                  </a:cubicBezTo>
                  <a:cubicBezTo>
                    <a:pt x="1" y="16"/>
                    <a:pt x="1" y="16"/>
                    <a:pt x="1" y="16"/>
                  </a:cubicBezTo>
                  <a:cubicBezTo>
                    <a:pt x="1" y="16"/>
                    <a:pt x="1" y="17"/>
                    <a:pt x="1" y="17"/>
                  </a:cubicBezTo>
                  <a:close/>
                  <a:moveTo>
                    <a:pt x="81" y="16"/>
                  </a:moveTo>
                  <a:cubicBezTo>
                    <a:pt x="81" y="16"/>
                    <a:pt x="81" y="16"/>
                    <a:pt x="81" y="16"/>
                  </a:cubicBezTo>
                  <a:cubicBezTo>
                    <a:pt x="81" y="16"/>
                    <a:pt x="81" y="16"/>
                    <a:pt x="81" y="16"/>
                  </a:cubicBezTo>
                  <a:cubicBezTo>
                    <a:pt x="81" y="16"/>
                    <a:pt x="81" y="16"/>
                    <a:pt x="81" y="16"/>
                  </a:cubicBezTo>
                  <a:cubicBezTo>
                    <a:pt x="81"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2" y="12"/>
                  </a:cubicBezTo>
                  <a:cubicBezTo>
                    <a:pt x="2" y="12"/>
                    <a:pt x="2" y="12"/>
                    <a:pt x="2" y="12"/>
                  </a:cubicBezTo>
                  <a:cubicBezTo>
                    <a:pt x="2" y="13"/>
                    <a:pt x="2" y="13"/>
                    <a:pt x="1" y="14"/>
                  </a:cubicBezTo>
                  <a:close/>
                  <a:moveTo>
                    <a:pt x="80" y="12"/>
                  </a:moveTo>
                  <a:cubicBezTo>
                    <a:pt x="79" y="12"/>
                    <a:pt x="79" y="11"/>
                    <a:pt x="79" y="11"/>
                  </a:cubicBezTo>
                  <a:cubicBezTo>
                    <a:pt x="79" y="10"/>
                    <a:pt x="79" y="10"/>
                    <a:pt x="79" y="10"/>
                  </a:cubicBezTo>
                  <a:cubicBezTo>
                    <a:pt x="79" y="11"/>
                    <a:pt x="80" y="11"/>
                    <a:pt x="80" y="12"/>
                  </a:cubicBezTo>
                  <a:close/>
                  <a:moveTo>
                    <a:pt x="3" y="11"/>
                  </a:moveTo>
                  <a:cubicBezTo>
                    <a:pt x="3" y="10"/>
                    <a:pt x="3" y="10"/>
                    <a:pt x="3" y="10"/>
                  </a:cubicBezTo>
                  <a:cubicBezTo>
                    <a:pt x="3" y="10"/>
                    <a:pt x="4" y="9"/>
                    <a:pt x="4" y="9"/>
                  </a:cubicBezTo>
                  <a:cubicBezTo>
                    <a:pt x="4" y="9"/>
                    <a:pt x="4" y="9"/>
                    <a:pt x="4" y="9"/>
                  </a:cubicBezTo>
                  <a:cubicBezTo>
                    <a:pt x="4" y="10"/>
                    <a:pt x="4" y="10"/>
                    <a:pt x="3" y="11"/>
                  </a:cubicBezTo>
                  <a:close/>
                  <a:moveTo>
                    <a:pt x="77" y="9"/>
                  </a:moveTo>
                  <a:cubicBezTo>
                    <a:pt x="77" y="9"/>
                    <a:pt x="76" y="9"/>
                    <a:pt x="76" y="8"/>
                  </a:cubicBezTo>
                  <a:cubicBezTo>
                    <a:pt x="76" y="8"/>
                    <a:pt x="76" y="8"/>
                    <a:pt x="76" y="8"/>
                  </a:cubicBezTo>
                  <a:cubicBezTo>
                    <a:pt x="77" y="8"/>
                    <a:pt x="77" y="9"/>
                    <a:pt x="78" y="9"/>
                  </a:cubicBezTo>
                  <a:lnTo>
                    <a:pt x="77" y="9"/>
                  </a:lnTo>
                  <a:close/>
                  <a:moveTo>
                    <a:pt x="6" y="8"/>
                  </a:moveTo>
                  <a:cubicBezTo>
                    <a:pt x="6" y="8"/>
                    <a:pt x="6" y="8"/>
                    <a:pt x="6" y="8"/>
                  </a:cubicBezTo>
                  <a:cubicBezTo>
                    <a:pt x="6" y="7"/>
                    <a:pt x="7" y="7"/>
                    <a:pt x="7" y="7"/>
                  </a:cubicBezTo>
                  <a:cubicBezTo>
                    <a:pt x="8" y="7"/>
                    <a:pt x="8" y="7"/>
                    <a:pt x="8" y="7"/>
                  </a:cubicBezTo>
                  <a:cubicBezTo>
                    <a:pt x="7" y="8"/>
                    <a:pt x="6" y="8"/>
                    <a:pt x="6" y="8"/>
                  </a:cubicBezTo>
                  <a:close/>
                  <a:moveTo>
                    <a:pt x="74" y="7"/>
                  </a:moveTo>
                  <a:cubicBezTo>
                    <a:pt x="74" y="7"/>
                    <a:pt x="73" y="7"/>
                    <a:pt x="73" y="6"/>
                  </a:cubicBezTo>
                  <a:cubicBezTo>
                    <a:pt x="73" y="6"/>
                    <a:pt x="73" y="6"/>
                    <a:pt x="73" y="6"/>
                  </a:cubicBezTo>
                  <a:cubicBezTo>
                    <a:pt x="73" y="6"/>
                    <a:pt x="74" y="6"/>
                    <a:pt x="75" y="7"/>
                  </a:cubicBezTo>
                  <a:lnTo>
                    <a:pt x="74" y="7"/>
                  </a:lnTo>
                  <a:close/>
                  <a:moveTo>
                    <a:pt x="9" y="6"/>
                  </a:moveTo>
                  <a:cubicBezTo>
                    <a:pt x="9" y="6"/>
                    <a:pt x="9" y="6"/>
                    <a:pt x="9" y="6"/>
                  </a:cubicBezTo>
                  <a:cubicBezTo>
                    <a:pt x="9" y="6"/>
                    <a:pt x="10" y="5"/>
                    <a:pt x="11" y="5"/>
                  </a:cubicBezTo>
                  <a:cubicBezTo>
                    <a:pt x="11" y="6"/>
                    <a:pt x="11" y="6"/>
                    <a:pt x="11" y="6"/>
                  </a:cubicBezTo>
                  <a:cubicBezTo>
                    <a:pt x="10" y="6"/>
                    <a:pt x="10" y="6"/>
                    <a:pt x="9" y="6"/>
                  </a:cubicBezTo>
                  <a:close/>
                  <a:moveTo>
                    <a:pt x="71" y="6"/>
                  </a:moveTo>
                  <a:cubicBezTo>
                    <a:pt x="70" y="5"/>
                    <a:pt x="70" y="5"/>
                    <a:pt x="69" y="5"/>
                  </a:cubicBezTo>
                  <a:cubicBezTo>
                    <a:pt x="69" y="4"/>
                    <a:pt x="69" y="4"/>
                    <a:pt x="69" y="4"/>
                  </a:cubicBezTo>
                  <a:cubicBezTo>
                    <a:pt x="70" y="5"/>
                    <a:pt x="71" y="5"/>
                    <a:pt x="71" y="5"/>
                  </a:cubicBezTo>
                  <a:lnTo>
                    <a:pt x="71" y="6"/>
                  </a:lnTo>
                  <a:close/>
                  <a:moveTo>
                    <a:pt x="13" y="5"/>
                  </a:moveTo>
                  <a:cubicBezTo>
                    <a:pt x="12" y="4"/>
                    <a:pt x="12" y="4"/>
                    <a:pt x="12" y="4"/>
                  </a:cubicBezTo>
                  <a:cubicBezTo>
                    <a:pt x="13" y="4"/>
                    <a:pt x="14" y="4"/>
                    <a:pt x="14" y="4"/>
                  </a:cubicBezTo>
                  <a:cubicBezTo>
                    <a:pt x="14" y="4"/>
                    <a:pt x="14" y="4"/>
                    <a:pt x="14" y="4"/>
                  </a:cubicBezTo>
                  <a:cubicBezTo>
                    <a:pt x="14" y="4"/>
                    <a:pt x="13" y="5"/>
                    <a:pt x="13" y="5"/>
                  </a:cubicBezTo>
                  <a:close/>
                  <a:moveTo>
                    <a:pt x="67" y="4"/>
                  </a:moveTo>
                  <a:cubicBezTo>
                    <a:pt x="67" y="4"/>
                    <a:pt x="66" y="4"/>
                    <a:pt x="66" y="4"/>
                  </a:cubicBezTo>
                  <a:cubicBezTo>
                    <a:pt x="66" y="3"/>
                    <a:pt x="66" y="3"/>
                    <a:pt x="66" y="3"/>
                  </a:cubicBezTo>
                  <a:cubicBezTo>
                    <a:pt x="66" y="3"/>
                    <a:pt x="67" y="3"/>
                    <a:pt x="68" y="4"/>
                  </a:cubicBezTo>
                  <a:lnTo>
                    <a:pt x="67" y="4"/>
                  </a:lnTo>
                  <a:close/>
                  <a:moveTo>
                    <a:pt x="16" y="4"/>
                  </a:moveTo>
                  <a:cubicBezTo>
                    <a:pt x="16" y="3"/>
                    <a:pt x="16" y="3"/>
                    <a:pt x="16" y="3"/>
                  </a:cubicBezTo>
                  <a:cubicBezTo>
                    <a:pt x="17" y="3"/>
                    <a:pt x="17" y="3"/>
                    <a:pt x="18" y="2"/>
                  </a:cubicBezTo>
                  <a:cubicBezTo>
                    <a:pt x="18" y="3"/>
                    <a:pt x="18" y="3"/>
                    <a:pt x="18" y="3"/>
                  </a:cubicBezTo>
                  <a:cubicBezTo>
                    <a:pt x="17" y="3"/>
                    <a:pt x="17" y="3"/>
                    <a:pt x="16" y="4"/>
                  </a:cubicBezTo>
                  <a:close/>
                  <a:moveTo>
                    <a:pt x="64" y="3"/>
                  </a:moveTo>
                  <a:cubicBezTo>
                    <a:pt x="63" y="3"/>
                    <a:pt x="62" y="3"/>
                    <a:pt x="62" y="3"/>
                  </a:cubicBezTo>
                  <a:cubicBezTo>
                    <a:pt x="62" y="2"/>
                    <a:pt x="62" y="2"/>
                    <a:pt x="62" y="2"/>
                  </a:cubicBezTo>
                  <a:cubicBezTo>
                    <a:pt x="63" y="2"/>
                    <a:pt x="63" y="2"/>
                    <a:pt x="64" y="2"/>
                  </a:cubicBezTo>
                  <a:lnTo>
                    <a:pt x="64" y="3"/>
                  </a:lnTo>
                  <a:close/>
                  <a:moveTo>
                    <a:pt x="20" y="3"/>
                  </a:moveTo>
                  <a:cubicBezTo>
                    <a:pt x="20" y="2"/>
                    <a:pt x="20" y="2"/>
                    <a:pt x="20" y="2"/>
                  </a:cubicBezTo>
                  <a:cubicBezTo>
                    <a:pt x="20" y="2"/>
                    <a:pt x="21" y="2"/>
                    <a:pt x="22" y="2"/>
                  </a:cubicBezTo>
                  <a:cubicBezTo>
                    <a:pt x="22" y="2"/>
                    <a:pt x="22" y="2"/>
                    <a:pt x="22" y="2"/>
                  </a:cubicBezTo>
                  <a:cubicBezTo>
                    <a:pt x="21" y="2"/>
                    <a:pt x="21" y="2"/>
                    <a:pt x="20" y="3"/>
                  </a:cubicBezTo>
                  <a:close/>
                  <a:moveTo>
                    <a:pt x="60" y="2"/>
                  </a:moveTo>
                  <a:cubicBezTo>
                    <a:pt x="59" y="2"/>
                    <a:pt x="59" y="2"/>
                    <a:pt x="58" y="2"/>
                  </a:cubicBezTo>
                  <a:cubicBezTo>
                    <a:pt x="58" y="1"/>
                    <a:pt x="58" y="1"/>
                    <a:pt x="58" y="1"/>
                  </a:cubicBezTo>
                  <a:cubicBezTo>
                    <a:pt x="59" y="1"/>
                    <a:pt x="59" y="1"/>
                    <a:pt x="60" y="2"/>
                  </a:cubicBezTo>
                  <a:close/>
                  <a:moveTo>
                    <a:pt x="24" y="2"/>
                  </a:moveTo>
                  <a:cubicBezTo>
                    <a:pt x="24" y="1"/>
                    <a:pt x="24" y="1"/>
                    <a:pt x="24" y="1"/>
                  </a:cubicBezTo>
                  <a:cubicBezTo>
                    <a:pt x="24" y="1"/>
                    <a:pt x="25" y="1"/>
                    <a:pt x="25" y="1"/>
                  </a:cubicBezTo>
                  <a:cubicBezTo>
                    <a:pt x="26" y="1"/>
                    <a:pt x="26" y="1"/>
                    <a:pt x="26" y="1"/>
                  </a:cubicBezTo>
                  <a:cubicBezTo>
                    <a:pt x="25" y="2"/>
                    <a:pt x="24" y="2"/>
                    <a:pt x="24" y="2"/>
                  </a:cubicBezTo>
                  <a:close/>
                  <a:moveTo>
                    <a:pt x="56" y="1"/>
                  </a:moveTo>
                  <a:cubicBezTo>
                    <a:pt x="56" y="1"/>
                    <a:pt x="55" y="1"/>
                    <a:pt x="54" y="1"/>
                  </a:cubicBezTo>
                  <a:cubicBezTo>
                    <a:pt x="54" y="1"/>
                    <a:pt x="54" y="1"/>
                    <a:pt x="54" y="1"/>
                  </a:cubicBezTo>
                  <a:cubicBezTo>
                    <a:pt x="55" y="1"/>
                    <a:pt x="56" y="1"/>
                    <a:pt x="56" y="1"/>
                  </a:cubicBezTo>
                  <a:close/>
                  <a:moveTo>
                    <a:pt x="27" y="1"/>
                  </a:moveTo>
                  <a:cubicBezTo>
                    <a:pt x="27" y="1"/>
                    <a:pt x="27" y="1"/>
                    <a:pt x="27" y="1"/>
                  </a:cubicBezTo>
                  <a:cubicBezTo>
                    <a:pt x="28" y="0"/>
                    <a:pt x="29" y="0"/>
                    <a:pt x="29" y="0"/>
                  </a:cubicBezTo>
                  <a:cubicBezTo>
                    <a:pt x="29" y="1"/>
                    <a:pt x="29" y="1"/>
                    <a:pt x="29" y="1"/>
                  </a:cubicBezTo>
                  <a:cubicBezTo>
                    <a:pt x="29" y="1"/>
                    <a:pt x="28" y="1"/>
                    <a:pt x="27" y="1"/>
                  </a:cubicBezTo>
                  <a:close/>
                  <a:moveTo>
                    <a:pt x="52" y="1"/>
                  </a:moveTo>
                  <a:cubicBezTo>
                    <a:pt x="52" y="1"/>
                    <a:pt x="51" y="1"/>
                    <a:pt x="51" y="1"/>
                  </a:cubicBezTo>
                  <a:cubicBezTo>
                    <a:pt x="51" y="0"/>
                    <a:pt x="51" y="0"/>
                    <a:pt x="51"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3" y="1"/>
                    <a:pt x="32" y="1"/>
                    <a:pt x="31" y="1"/>
                  </a:cubicBezTo>
                  <a:close/>
                  <a:moveTo>
                    <a:pt x="49" y="1"/>
                  </a:moveTo>
                  <a:cubicBezTo>
                    <a:pt x="48" y="1"/>
                    <a:pt x="47" y="0"/>
                    <a:pt x="47" y="0"/>
                  </a:cubicBezTo>
                  <a:cubicBezTo>
                    <a:pt x="47" y="0"/>
                    <a:pt x="47" y="0"/>
                    <a:pt x="47" y="0"/>
                  </a:cubicBezTo>
                  <a:cubicBezTo>
                    <a:pt x="47" y="0"/>
                    <a:pt x="48" y="0"/>
                    <a:pt x="49" y="0"/>
                  </a:cubicBezTo>
                  <a:lnTo>
                    <a:pt x="49" y="1"/>
                  </a:lnTo>
                  <a:close/>
                  <a:moveTo>
                    <a:pt x="35" y="0"/>
                  </a:moveTo>
                  <a:cubicBezTo>
                    <a:pt x="35" y="0"/>
                    <a:pt x="35" y="0"/>
                    <a:pt x="35" y="0"/>
                  </a:cubicBezTo>
                  <a:cubicBezTo>
                    <a:pt x="36"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4" y="0"/>
                    <a:pt x="44" y="0"/>
                    <a:pt x="45" y="0"/>
                  </a:cubicBezTo>
                  <a:close/>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432"/>
            <p:cNvSpPr>
              <a:spLocks/>
            </p:cNvSpPr>
            <p:nvPr/>
          </p:nvSpPr>
          <p:spPr bwMode="auto">
            <a:xfrm>
              <a:off x="8534768" y="10047289"/>
              <a:ext cx="483342" cy="480008"/>
            </a:xfrm>
            <a:custGeom>
              <a:avLst/>
              <a:gdLst>
                <a:gd name="T0" fmla="*/ 17 w 24"/>
                <a:gd name="T1" fmla="*/ 8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8 h 24"/>
                <a:gd name="T52" fmla="*/ 17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433"/>
            <p:cNvSpPr>
              <a:spLocks/>
            </p:cNvSpPr>
            <p:nvPr/>
          </p:nvSpPr>
          <p:spPr bwMode="auto">
            <a:xfrm>
              <a:off x="7794756" y="10307293"/>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434"/>
            <p:cNvSpPr>
              <a:spLocks noChangeArrowheads="1"/>
            </p:cNvSpPr>
            <p:nvPr/>
          </p:nvSpPr>
          <p:spPr bwMode="auto">
            <a:xfrm>
              <a:off x="7794756" y="9603948"/>
              <a:ext cx="1923365"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435"/>
            <p:cNvSpPr>
              <a:spLocks noChangeArrowheads="1"/>
            </p:cNvSpPr>
            <p:nvPr/>
          </p:nvSpPr>
          <p:spPr bwMode="auto">
            <a:xfrm>
              <a:off x="7954759" y="9683949"/>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436"/>
            <p:cNvSpPr>
              <a:spLocks noEditPoints="1"/>
            </p:cNvSpPr>
            <p:nvPr/>
          </p:nvSpPr>
          <p:spPr bwMode="auto">
            <a:xfrm>
              <a:off x="7934758" y="9683949"/>
              <a:ext cx="1623360" cy="623344"/>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6 w 81"/>
                <a:gd name="T19" fmla="*/ 29 h 31"/>
                <a:gd name="T20" fmla="*/ 56 w 81"/>
                <a:gd name="T21" fmla="*/ 29 h 31"/>
                <a:gd name="T22" fmla="*/ 24 w 81"/>
                <a:gd name="T23" fmla="*/ 30 h 31"/>
                <a:gd name="T24" fmla="*/ 24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1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3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0"/>
                    <a:pt x="46" y="30"/>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9" y="31"/>
                  </a:moveTo>
                  <a:cubicBezTo>
                    <a:pt x="48" y="30"/>
                    <a:pt x="48" y="30"/>
                    <a:pt x="48" y="30"/>
                  </a:cubicBezTo>
                  <a:cubicBezTo>
                    <a:pt x="49" y="30"/>
                    <a:pt x="50" y="30"/>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0"/>
                    <a:pt x="52" y="31"/>
                  </a:cubicBezTo>
                  <a:moveTo>
                    <a:pt x="27" y="30"/>
                  </a:moveTo>
                  <a:cubicBezTo>
                    <a:pt x="27" y="30"/>
                    <a:pt x="26" y="30"/>
                    <a:pt x="25" y="30"/>
                  </a:cubicBezTo>
                  <a:cubicBezTo>
                    <a:pt x="26" y="29"/>
                    <a:pt x="26" y="29"/>
                    <a:pt x="26" y="29"/>
                  </a:cubicBezTo>
                  <a:cubicBezTo>
                    <a:pt x="26" y="29"/>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4" y="30"/>
                  </a:moveTo>
                  <a:cubicBezTo>
                    <a:pt x="23" y="30"/>
                    <a:pt x="22" y="29"/>
                    <a:pt x="22" y="29"/>
                  </a:cubicBezTo>
                  <a:cubicBezTo>
                    <a:pt x="22" y="29"/>
                    <a:pt x="22" y="29"/>
                    <a:pt x="22" y="29"/>
                  </a:cubicBezTo>
                  <a:cubicBezTo>
                    <a:pt x="22" y="29"/>
                    <a:pt x="23" y="29"/>
                    <a:pt x="24" y="29"/>
                  </a:cubicBezTo>
                  <a:cubicBezTo>
                    <a:pt x="24" y="30"/>
                    <a:pt x="24" y="30"/>
                    <a:pt x="24"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7"/>
                    <a:pt x="65" y="27"/>
                  </a:cubicBezTo>
                  <a:cubicBezTo>
                    <a:pt x="66" y="28"/>
                    <a:pt x="66" y="28"/>
                    <a:pt x="66" y="28"/>
                  </a:cubicBezTo>
                  <a:cubicBezTo>
                    <a:pt x="65" y="28"/>
                    <a:pt x="64" y="28"/>
                    <a:pt x="64" y="28"/>
                  </a:cubicBezTo>
                  <a:moveTo>
                    <a:pt x="16" y="28"/>
                  </a:moveTo>
                  <a:cubicBezTo>
                    <a:pt x="15" y="28"/>
                    <a:pt x="15" y="27"/>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6"/>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4"/>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3"/>
                    <a:pt x="75" y="24"/>
                    <a:pt x="74" y="24"/>
                  </a:cubicBezTo>
                  <a:moveTo>
                    <a:pt x="6" y="23"/>
                  </a:moveTo>
                  <a:cubicBezTo>
                    <a:pt x="5" y="23"/>
                    <a:pt x="4" y="22"/>
                    <a:pt x="4" y="22"/>
                  </a:cubicBezTo>
                  <a:cubicBezTo>
                    <a:pt x="4" y="21"/>
                    <a:pt x="4" y="21"/>
                    <a:pt x="4" y="21"/>
                  </a:cubicBezTo>
                  <a:cubicBezTo>
                    <a:pt x="5" y="22"/>
                    <a:pt x="5" y="22"/>
                    <a:pt x="6" y="23"/>
                  </a:cubicBezTo>
                  <a:cubicBezTo>
                    <a:pt x="6" y="23"/>
                    <a:pt x="6" y="23"/>
                    <a:pt x="6" y="23"/>
                  </a:cubicBezTo>
                  <a:moveTo>
                    <a:pt x="78" y="22"/>
                  </a:moveTo>
                  <a:cubicBezTo>
                    <a:pt x="77" y="21"/>
                    <a:pt x="77" y="21"/>
                    <a:pt x="77" y="21"/>
                  </a:cubicBezTo>
                  <a:cubicBezTo>
                    <a:pt x="78" y="21"/>
                    <a:pt x="78" y="21"/>
                    <a:pt x="78" y="20"/>
                  </a:cubicBezTo>
                  <a:cubicBezTo>
                    <a:pt x="79" y="21"/>
                    <a:pt x="79" y="21"/>
                    <a:pt x="79" y="21"/>
                  </a:cubicBezTo>
                  <a:cubicBezTo>
                    <a:pt x="79" y="21"/>
                    <a:pt x="78" y="21"/>
                    <a:pt x="78" y="22"/>
                  </a:cubicBezTo>
                  <a:moveTo>
                    <a:pt x="3" y="21"/>
                  </a:moveTo>
                  <a:cubicBezTo>
                    <a:pt x="2" y="20"/>
                    <a:pt x="2" y="19"/>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8"/>
                    <a:pt x="80" y="19"/>
                  </a:cubicBezTo>
                  <a:moveTo>
                    <a:pt x="1" y="17"/>
                  </a:moveTo>
                  <a:cubicBezTo>
                    <a:pt x="1" y="17"/>
                    <a:pt x="0" y="16"/>
                    <a:pt x="0" y="15"/>
                  </a:cubicBezTo>
                  <a:cubicBezTo>
                    <a:pt x="1" y="15"/>
                    <a:pt x="1" y="15"/>
                    <a:pt x="1" y="15"/>
                  </a:cubicBezTo>
                  <a:cubicBezTo>
                    <a:pt x="1" y="15"/>
                    <a:pt x="1" y="15"/>
                    <a:pt x="1" y="15"/>
                  </a:cubicBezTo>
                  <a:cubicBezTo>
                    <a:pt x="1" y="16"/>
                    <a:pt x="1" y="16"/>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4"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8"/>
                    <a:pt x="78" y="9"/>
                  </a:cubicBezTo>
                  <a:cubicBezTo>
                    <a:pt x="77" y="9"/>
                    <a:pt x="77" y="9"/>
                    <a:pt x="77" y="9"/>
                  </a:cubicBezTo>
                  <a:moveTo>
                    <a:pt x="6" y="8"/>
                  </a:moveTo>
                  <a:cubicBezTo>
                    <a:pt x="6" y="8"/>
                    <a:pt x="6" y="8"/>
                    <a:pt x="6" y="8"/>
                  </a:cubicBezTo>
                  <a:cubicBezTo>
                    <a:pt x="6" y="7"/>
                    <a:pt x="7" y="7"/>
                    <a:pt x="7" y="7"/>
                  </a:cubicBezTo>
                  <a:cubicBezTo>
                    <a:pt x="8" y="7"/>
                    <a:pt x="8" y="7"/>
                    <a:pt x="8"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6" y="3"/>
                  </a:cubicBezTo>
                  <a:cubicBezTo>
                    <a:pt x="66" y="3"/>
                    <a:pt x="66" y="3"/>
                    <a:pt x="66" y="3"/>
                  </a:cubicBezTo>
                  <a:cubicBezTo>
                    <a:pt x="66" y="3"/>
                    <a:pt x="67" y="3"/>
                    <a:pt x="68" y="3"/>
                  </a:cubicBezTo>
                  <a:cubicBezTo>
                    <a:pt x="67" y="4"/>
                    <a:pt x="67" y="4"/>
                    <a:pt x="67" y="4"/>
                  </a:cubicBezTo>
                  <a:moveTo>
                    <a:pt x="16" y="3"/>
                  </a:moveTo>
                  <a:cubicBezTo>
                    <a:pt x="16" y="3"/>
                    <a:pt x="16" y="3"/>
                    <a:pt x="16" y="3"/>
                  </a:cubicBezTo>
                  <a:cubicBezTo>
                    <a:pt x="17" y="3"/>
                    <a:pt x="17" y="2"/>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1"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4" y="1"/>
                    <a:pt x="24" y="1"/>
                    <a:pt x="24"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3" y="0"/>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437"/>
            <p:cNvSpPr>
              <a:spLocks/>
            </p:cNvSpPr>
            <p:nvPr/>
          </p:nvSpPr>
          <p:spPr bwMode="auto">
            <a:xfrm>
              <a:off x="8534768" y="9747285"/>
              <a:ext cx="483342"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10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438"/>
            <p:cNvSpPr>
              <a:spLocks/>
            </p:cNvSpPr>
            <p:nvPr/>
          </p:nvSpPr>
          <p:spPr bwMode="auto">
            <a:xfrm>
              <a:off x="7794756" y="10047289"/>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6"/>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439"/>
            <p:cNvSpPr>
              <a:spLocks noChangeArrowheads="1"/>
            </p:cNvSpPr>
            <p:nvPr/>
          </p:nvSpPr>
          <p:spPr bwMode="auto">
            <a:xfrm>
              <a:off x="7794756" y="9363944"/>
              <a:ext cx="1923365"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440"/>
            <p:cNvSpPr>
              <a:spLocks noChangeArrowheads="1"/>
            </p:cNvSpPr>
            <p:nvPr/>
          </p:nvSpPr>
          <p:spPr bwMode="auto">
            <a:xfrm>
              <a:off x="7954759" y="9423945"/>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441"/>
            <p:cNvSpPr>
              <a:spLocks noEditPoints="1"/>
            </p:cNvSpPr>
            <p:nvPr/>
          </p:nvSpPr>
          <p:spPr bwMode="auto">
            <a:xfrm>
              <a:off x="7934758" y="9423945"/>
              <a:ext cx="1623360" cy="643345"/>
            </a:xfrm>
            <a:custGeom>
              <a:avLst/>
              <a:gdLst>
                <a:gd name="T0" fmla="*/ 41 w 81"/>
                <a:gd name="T1" fmla="*/ 31 h 32"/>
                <a:gd name="T2" fmla="*/ 39 w 81"/>
                <a:gd name="T3" fmla="*/ 31 h 32"/>
                <a:gd name="T4" fmla="*/ 39 w 81"/>
                <a:gd name="T5" fmla="*/ 31 h 32"/>
                <a:gd name="T6" fmla="*/ 47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6 w 81"/>
                <a:gd name="T19" fmla="*/ 30 h 32"/>
                <a:gd name="T20" fmla="*/ 56 w 81"/>
                <a:gd name="T21" fmla="*/ 30 h 32"/>
                <a:gd name="T22" fmla="*/ 24 w 81"/>
                <a:gd name="T23" fmla="*/ 30 h 32"/>
                <a:gd name="T24" fmla="*/ 24 w 81"/>
                <a:gd name="T25" fmla="*/ 30 h 32"/>
                <a:gd name="T26" fmla="*/ 62 w 81"/>
                <a:gd name="T27" fmla="*/ 29 h 32"/>
                <a:gd name="T28" fmla="*/ 18 w 81"/>
                <a:gd name="T29" fmla="*/ 28 h 32"/>
                <a:gd name="T30" fmla="*/ 64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5 w 81"/>
                <a:gd name="T79" fmla="*/ 7 h 32"/>
                <a:gd name="T80" fmla="*/ 11 w 81"/>
                <a:gd name="T81" fmla="*/ 5 h 32"/>
                <a:gd name="T82" fmla="*/ 69 w 81"/>
                <a:gd name="T83" fmla="*/ 5 h 32"/>
                <a:gd name="T84" fmla="*/ 13 w 81"/>
                <a:gd name="T85" fmla="*/ 5 h 32"/>
                <a:gd name="T86" fmla="*/ 13 w 81"/>
                <a:gd name="T87" fmla="*/ 5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7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1"/>
                  </a:cubicBezTo>
                  <a:cubicBezTo>
                    <a:pt x="47" y="31"/>
                    <a:pt x="47" y="31"/>
                    <a:pt x="47" y="31"/>
                  </a:cubicBezTo>
                  <a:cubicBezTo>
                    <a:pt x="46" y="31"/>
                    <a:pt x="45" y="31"/>
                    <a:pt x="45"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9" y="31"/>
                  </a:moveTo>
                  <a:cubicBezTo>
                    <a:pt x="48" y="31"/>
                    <a:pt x="48" y="31"/>
                    <a:pt x="48" y="31"/>
                  </a:cubicBezTo>
                  <a:cubicBezTo>
                    <a:pt x="49" y="31"/>
                    <a:pt x="50" y="31"/>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1"/>
                    <a:pt x="54" y="31"/>
                    <a:pt x="54" y="31"/>
                  </a:cubicBezTo>
                  <a:cubicBezTo>
                    <a:pt x="54" y="31"/>
                    <a:pt x="53" y="31"/>
                    <a:pt x="52" y="31"/>
                  </a:cubicBezTo>
                  <a:moveTo>
                    <a:pt x="27" y="31"/>
                  </a:moveTo>
                  <a:cubicBezTo>
                    <a:pt x="27" y="30"/>
                    <a:pt x="26" y="30"/>
                    <a:pt x="25" y="30"/>
                  </a:cubicBezTo>
                  <a:cubicBezTo>
                    <a:pt x="26" y="30"/>
                    <a:pt x="26" y="30"/>
                    <a:pt x="26" y="30"/>
                  </a:cubicBezTo>
                  <a:cubicBezTo>
                    <a:pt x="26" y="30"/>
                    <a:pt x="27" y="30"/>
                    <a:pt x="27" y="30"/>
                  </a:cubicBezTo>
                  <a:cubicBezTo>
                    <a:pt x="27" y="31"/>
                    <a:pt x="27" y="31"/>
                    <a:pt x="27" y="31"/>
                  </a:cubicBezTo>
                  <a:moveTo>
                    <a:pt x="56" y="30"/>
                  </a:moveTo>
                  <a:cubicBezTo>
                    <a:pt x="56" y="30"/>
                    <a:pt x="56" y="30"/>
                    <a:pt x="56" y="30"/>
                  </a:cubicBezTo>
                  <a:cubicBezTo>
                    <a:pt x="57" y="30"/>
                    <a:pt x="57" y="30"/>
                    <a:pt x="58" y="29"/>
                  </a:cubicBezTo>
                  <a:cubicBezTo>
                    <a:pt x="58" y="30"/>
                    <a:pt x="58" y="30"/>
                    <a:pt x="58" y="30"/>
                  </a:cubicBezTo>
                  <a:cubicBezTo>
                    <a:pt x="57" y="30"/>
                    <a:pt x="57" y="30"/>
                    <a:pt x="56" y="30"/>
                  </a:cubicBezTo>
                  <a:moveTo>
                    <a:pt x="24" y="30"/>
                  </a:moveTo>
                  <a:cubicBezTo>
                    <a:pt x="23" y="30"/>
                    <a:pt x="22" y="30"/>
                    <a:pt x="22" y="30"/>
                  </a:cubicBezTo>
                  <a:cubicBezTo>
                    <a:pt x="22" y="29"/>
                    <a:pt x="22" y="29"/>
                    <a:pt x="22" y="29"/>
                  </a:cubicBezTo>
                  <a:cubicBezTo>
                    <a:pt x="22" y="29"/>
                    <a:pt x="23" y="29"/>
                    <a:pt x="24" y="29"/>
                  </a:cubicBezTo>
                  <a:cubicBezTo>
                    <a:pt x="24" y="30"/>
                    <a:pt x="24" y="30"/>
                    <a:pt x="24" y="30"/>
                  </a:cubicBezTo>
                  <a:moveTo>
                    <a:pt x="60" y="30"/>
                  </a:moveTo>
                  <a:cubicBezTo>
                    <a:pt x="60" y="29"/>
                    <a:pt x="60" y="29"/>
                    <a:pt x="60" y="29"/>
                  </a:cubicBezTo>
                  <a:cubicBezTo>
                    <a:pt x="60" y="29"/>
                    <a:pt x="61" y="29"/>
                    <a:pt x="62" y="29"/>
                  </a:cubicBezTo>
                  <a:cubicBezTo>
                    <a:pt x="62" y="29"/>
                    <a:pt x="62" y="29"/>
                    <a:pt x="62" y="29"/>
                  </a:cubicBezTo>
                  <a:cubicBezTo>
                    <a:pt x="61" y="29"/>
                    <a:pt x="61" y="29"/>
                    <a:pt x="60" y="30"/>
                  </a:cubicBezTo>
                  <a:moveTo>
                    <a:pt x="20" y="29"/>
                  </a:moveTo>
                  <a:cubicBezTo>
                    <a:pt x="19" y="29"/>
                    <a:pt x="18" y="29"/>
                    <a:pt x="18" y="29"/>
                  </a:cubicBezTo>
                  <a:cubicBezTo>
                    <a:pt x="18" y="28"/>
                    <a:pt x="18" y="28"/>
                    <a:pt x="18" y="28"/>
                  </a:cubicBezTo>
                  <a:cubicBezTo>
                    <a:pt x="19" y="28"/>
                    <a:pt x="19" y="28"/>
                    <a:pt x="20" y="29"/>
                  </a:cubicBezTo>
                  <a:cubicBezTo>
                    <a:pt x="20" y="29"/>
                    <a:pt x="20" y="29"/>
                    <a:pt x="20" y="29"/>
                  </a:cubicBezTo>
                  <a:moveTo>
                    <a:pt x="64" y="29"/>
                  </a:moveTo>
                  <a:cubicBezTo>
                    <a:pt x="64" y="28"/>
                    <a:pt x="64" y="28"/>
                    <a:pt x="64" y="28"/>
                  </a:cubicBezTo>
                  <a:cubicBezTo>
                    <a:pt x="64" y="28"/>
                    <a:pt x="65" y="28"/>
                    <a:pt x="65" y="28"/>
                  </a:cubicBezTo>
                  <a:cubicBezTo>
                    <a:pt x="66" y="28"/>
                    <a:pt x="66" y="28"/>
                    <a:pt x="66" y="28"/>
                  </a:cubicBezTo>
                  <a:cubicBezTo>
                    <a:pt x="65" y="28"/>
                    <a:pt x="64" y="29"/>
                    <a:pt x="64" y="29"/>
                  </a:cubicBezTo>
                  <a:moveTo>
                    <a:pt x="16" y="28"/>
                  </a:moveTo>
                  <a:cubicBezTo>
                    <a:pt x="15" y="28"/>
                    <a:pt x="15" y="28"/>
                    <a:pt x="14" y="28"/>
                  </a:cubicBezTo>
                  <a:cubicBezTo>
                    <a:pt x="14" y="27"/>
                    <a:pt x="14" y="27"/>
                    <a:pt x="14" y="27"/>
                  </a:cubicBezTo>
                  <a:cubicBezTo>
                    <a:pt x="15" y="27"/>
                    <a:pt x="16"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9" y="27"/>
                    <a:pt x="68" y="27"/>
                    <a:pt x="67" y="28"/>
                  </a:cubicBezTo>
                  <a:moveTo>
                    <a:pt x="12" y="27"/>
                  </a:moveTo>
                  <a:cubicBezTo>
                    <a:pt x="12" y="27"/>
                    <a:pt x="11" y="26"/>
                    <a:pt x="11" y="26"/>
                  </a:cubicBezTo>
                  <a:cubicBezTo>
                    <a:pt x="11" y="26"/>
                    <a:pt x="11" y="26"/>
                    <a:pt x="11" y="26"/>
                  </a:cubicBezTo>
                  <a:cubicBezTo>
                    <a:pt x="11" y="26"/>
                    <a:pt x="12" y="26"/>
                    <a:pt x="13"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2" y="26"/>
                    <a:pt x="71" y="26"/>
                  </a:cubicBezTo>
                  <a:moveTo>
                    <a:pt x="9" y="25"/>
                  </a:moveTo>
                  <a:cubicBezTo>
                    <a:pt x="8" y="25"/>
                    <a:pt x="8" y="25"/>
                    <a:pt x="7" y="24"/>
                  </a:cubicBezTo>
                  <a:cubicBezTo>
                    <a:pt x="7" y="24"/>
                    <a:pt x="7" y="24"/>
                    <a:pt x="7" y="24"/>
                  </a:cubicBezTo>
                  <a:cubicBezTo>
                    <a:pt x="8" y="24"/>
                    <a:pt x="9" y="25"/>
                    <a:pt x="9" y="25"/>
                  </a:cubicBezTo>
                  <a:cubicBezTo>
                    <a:pt x="9" y="25"/>
                    <a:pt x="9" y="25"/>
                    <a:pt x="9" y="25"/>
                  </a:cubicBezTo>
                  <a:moveTo>
                    <a:pt x="74" y="24"/>
                  </a:moveTo>
                  <a:cubicBezTo>
                    <a:pt x="74" y="24"/>
                    <a:pt x="74" y="24"/>
                    <a:pt x="74" y="24"/>
                  </a:cubicBezTo>
                  <a:cubicBezTo>
                    <a:pt x="75" y="24"/>
                    <a:pt x="75" y="23"/>
                    <a:pt x="76" y="23"/>
                  </a:cubicBezTo>
                  <a:cubicBezTo>
                    <a:pt x="76" y="23"/>
                    <a:pt x="76" y="23"/>
                    <a:pt x="76" y="23"/>
                  </a:cubicBezTo>
                  <a:cubicBezTo>
                    <a:pt x="76" y="24"/>
                    <a:pt x="75" y="24"/>
                    <a:pt x="74" y="24"/>
                  </a:cubicBezTo>
                  <a:moveTo>
                    <a:pt x="6" y="23"/>
                  </a:moveTo>
                  <a:cubicBezTo>
                    <a:pt x="5" y="23"/>
                    <a:pt x="4" y="23"/>
                    <a:pt x="4" y="22"/>
                  </a:cubicBezTo>
                  <a:cubicBezTo>
                    <a:pt x="4" y="22"/>
                    <a:pt x="4" y="22"/>
                    <a:pt x="4" y="22"/>
                  </a:cubicBezTo>
                  <a:cubicBezTo>
                    <a:pt x="5" y="22"/>
                    <a:pt x="5" y="22"/>
                    <a:pt x="6" y="23"/>
                  </a:cubicBezTo>
                  <a:cubicBezTo>
                    <a:pt x="6" y="23"/>
                    <a:pt x="6" y="23"/>
                    <a:pt x="6"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9"/>
                    <a:pt x="80" y="18"/>
                    <a:pt x="80" y="17"/>
                  </a:cubicBezTo>
                  <a:cubicBezTo>
                    <a:pt x="81" y="18"/>
                    <a:pt x="81" y="18"/>
                    <a:pt x="81" y="18"/>
                  </a:cubicBezTo>
                  <a:cubicBezTo>
                    <a:pt x="81" y="18"/>
                    <a:pt x="80" y="19"/>
                    <a:pt x="80" y="19"/>
                  </a:cubicBezTo>
                  <a:moveTo>
                    <a:pt x="1" y="18"/>
                  </a:moveTo>
                  <a:cubicBezTo>
                    <a:pt x="1"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2" y="12"/>
                  </a:cubicBezTo>
                  <a:cubicBezTo>
                    <a:pt x="2" y="12"/>
                    <a:pt x="2" y="12"/>
                    <a:pt x="2" y="12"/>
                  </a:cubicBezTo>
                  <a:cubicBezTo>
                    <a:pt x="2" y="13"/>
                    <a:pt x="2" y="13"/>
                    <a:pt x="1" y="14"/>
                  </a:cubicBezTo>
                  <a:moveTo>
                    <a:pt x="80" y="12"/>
                  </a:moveTo>
                  <a:cubicBezTo>
                    <a:pt x="79" y="12"/>
                    <a:pt x="79" y="11"/>
                    <a:pt x="79" y="11"/>
                  </a:cubicBezTo>
                  <a:cubicBezTo>
                    <a:pt x="79" y="11"/>
                    <a:pt x="79" y="11"/>
                    <a:pt x="79" y="11"/>
                  </a:cubicBezTo>
                  <a:cubicBezTo>
                    <a:pt x="79" y="11"/>
                    <a:pt x="80" y="12"/>
                    <a:pt x="80" y="12"/>
                  </a:cubicBezTo>
                  <a:cubicBezTo>
                    <a:pt x="80" y="12"/>
                    <a:pt x="80" y="12"/>
                    <a:pt x="80" y="12"/>
                  </a:cubicBezTo>
                  <a:moveTo>
                    <a:pt x="3" y="11"/>
                  </a:moveTo>
                  <a:cubicBezTo>
                    <a:pt x="3" y="10"/>
                    <a:pt x="3" y="10"/>
                    <a:pt x="3" y="10"/>
                  </a:cubicBezTo>
                  <a:cubicBezTo>
                    <a:pt x="3" y="10"/>
                    <a:pt x="4" y="10"/>
                    <a:pt x="4" y="9"/>
                  </a:cubicBezTo>
                  <a:cubicBezTo>
                    <a:pt x="4" y="10"/>
                    <a:pt x="4" y="10"/>
                    <a:pt x="4" y="10"/>
                  </a:cubicBezTo>
                  <a:cubicBezTo>
                    <a:pt x="4" y="10"/>
                    <a:pt x="4" y="10"/>
                    <a:pt x="3" y="11"/>
                  </a:cubicBezTo>
                  <a:moveTo>
                    <a:pt x="77" y="10"/>
                  </a:moveTo>
                  <a:cubicBezTo>
                    <a:pt x="77" y="9"/>
                    <a:pt x="76" y="9"/>
                    <a:pt x="76" y="8"/>
                  </a:cubicBezTo>
                  <a:cubicBezTo>
                    <a:pt x="76" y="8"/>
                    <a:pt x="76" y="8"/>
                    <a:pt x="76" y="8"/>
                  </a:cubicBezTo>
                  <a:cubicBezTo>
                    <a:pt x="77" y="8"/>
                    <a:pt x="77" y="9"/>
                    <a:pt x="78" y="9"/>
                  </a:cubicBezTo>
                  <a:cubicBezTo>
                    <a:pt x="77" y="10"/>
                    <a:pt x="77" y="10"/>
                    <a:pt x="77" y="10"/>
                  </a:cubicBezTo>
                  <a:moveTo>
                    <a:pt x="6" y="8"/>
                  </a:moveTo>
                  <a:cubicBezTo>
                    <a:pt x="6" y="8"/>
                    <a:pt x="6" y="8"/>
                    <a:pt x="6" y="8"/>
                  </a:cubicBezTo>
                  <a:cubicBezTo>
                    <a:pt x="6" y="8"/>
                    <a:pt x="7" y="7"/>
                    <a:pt x="7" y="7"/>
                  </a:cubicBezTo>
                  <a:cubicBezTo>
                    <a:pt x="8" y="7"/>
                    <a:pt x="8" y="7"/>
                    <a:pt x="8" y="7"/>
                  </a:cubicBezTo>
                  <a:cubicBezTo>
                    <a:pt x="7" y="8"/>
                    <a:pt x="6" y="8"/>
                    <a:pt x="6" y="8"/>
                  </a:cubicBezTo>
                  <a:moveTo>
                    <a:pt x="74" y="7"/>
                  </a:moveTo>
                  <a:cubicBezTo>
                    <a:pt x="74" y="7"/>
                    <a:pt x="73" y="7"/>
                    <a:pt x="73" y="7"/>
                  </a:cubicBezTo>
                  <a:cubicBezTo>
                    <a:pt x="73" y="6"/>
                    <a:pt x="73" y="6"/>
                    <a:pt x="73" y="6"/>
                  </a:cubicBezTo>
                  <a:cubicBezTo>
                    <a:pt x="73" y="6"/>
                    <a:pt x="74" y="7"/>
                    <a:pt x="75" y="7"/>
                  </a:cubicBezTo>
                  <a:cubicBezTo>
                    <a:pt x="74" y="7"/>
                    <a:pt x="74" y="7"/>
                    <a:pt x="74" y="7"/>
                  </a:cubicBezTo>
                  <a:moveTo>
                    <a:pt x="9" y="7"/>
                  </a:moveTo>
                  <a:cubicBezTo>
                    <a:pt x="9" y="6"/>
                    <a:pt x="9" y="6"/>
                    <a:pt x="9" y="6"/>
                  </a:cubicBezTo>
                  <a:cubicBezTo>
                    <a:pt x="9" y="6"/>
                    <a:pt x="10" y="5"/>
                    <a:pt x="11"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1" y="5"/>
                    <a:pt x="71" y="5"/>
                  </a:cubicBezTo>
                  <a:cubicBezTo>
                    <a:pt x="71" y="6"/>
                    <a:pt x="71" y="6"/>
                    <a:pt x="71" y="6"/>
                  </a:cubicBezTo>
                  <a:moveTo>
                    <a:pt x="13" y="5"/>
                  </a:moveTo>
                  <a:cubicBezTo>
                    <a:pt x="12" y="4"/>
                    <a:pt x="12" y="4"/>
                    <a:pt x="12" y="4"/>
                  </a:cubicBezTo>
                  <a:cubicBezTo>
                    <a:pt x="13" y="4"/>
                    <a:pt x="14" y="4"/>
                    <a:pt x="14" y="4"/>
                  </a:cubicBezTo>
                  <a:cubicBezTo>
                    <a:pt x="14" y="4"/>
                    <a:pt x="14" y="4"/>
                    <a:pt x="14" y="4"/>
                  </a:cubicBezTo>
                  <a:cubicBezTo>
                    <a:pt x="14" y="5"/>
                    <a:pt x="13" y="5"/>
                    <a:pt x="13" y="5"/>
                  </a:cubicBezTo>
                  <a:moveTo>
                    <a:pt x="67" y="4"/>
                  </a:moveTo>
                  <a:cubicBezTo>
                    <a:pt x="67" y="4"/>
                    <a:pt x="66" y="4"/>
                    <a:pt x="66" y="4"/>
                  </a:cubicBezTo>
                  <a:cubicBezTo>
                    <a:pt x="66" y="3"/>
                    <a:pt x="66" y="3"/>
                    <a:pt x="66" y="3"/>
                  </a:cubicBezTo>
                  <a:cubicBezTo>
                    <a:pt x="66" y="3"/>
                    <a:pt x="67" y="4"/>
                    <a:pt x="68" y="4"/>
                  </a:cubicBezTo>
                  <a:cubicBezTo>
                    <a:pt x="67" y="4"/>
                    <a:pt x="67" y="4"/>
                    <a:pt x="67" y="4"/>
                  </a:cubicBezTo>
                  <a:moveTo>
                    <a:pt x="16" y="4"/>
                  </a:moveTo>
                  <a:cubicBezTo>
                    <a:pt x="16" y="3"/>
                    <a:pt x="16" y="3"/>
                    <a:pt x="16" y="3"/>
                  </a:cubicBezTo>
                  <a:cubicBezTo>
                    <a:pt x="17" y="3"/>
                    <a:pt x="17" y="3"/>
                    <a:pt x="18" y="3"/>
                  </a:cubicBezTo>
                  <a:cubicBezTo>
                    <a:pt x="18" y="3"/>
                    <a:pt x="18" y="3"/>
                    <a:pt x="18" y="3"/>
                  </a:cubicBezTo>
                  <a:cubicBezTo>
                    <a:pt x="17" y="3"/>
                    <a:pt x="17" y="4"/>
                    <a:pt x="16" y="4"/>
                  </a:cubicBezTo>
                  <a:moveTo>
                    <a:pt x="64" y="3"/>
                  </a:moveTo>
                  <a:cubicBezTo>
                    <a:pt x="63" y="3"/>
                    <a:pt x="62" y="3"/>
                    <a:pt x="62" y="3"/>
                  </a:cubicBezTo>
                  <a:cubicBezTo>
                    <a:pt x="62" y="2"/>
                    <a:pt x="62" y="2"/>
                    <a:pt x="62" y="2"/>
                  </a:cubicBezTo>
                  <a:cubicBezTo>
                    <a:pt x="63" y="2"/>
                    <a:pt x="63" y="2"/>
                    <a:pt x="64" y="3"/>
                  </a:cubicBezTo>
                  <a:cubicBezTo>
                    <a:pt x="64" y="3"/>
                    <a:pt x="64" y="3"/>
                    <a:pt x="64" y="3"/>
                  </a:cubicBezTo>
                  <a:moveTo>
                    <a:pt x="20" y="3"/>
                  </a:moveTo>
                  <a:cubicBezTo>
                    <a:pt x="20" y="2"/>
                    <a:pt x="20" y="2"/>
                    <a:pt x="20" y="2"/>
                  </a:cubicBezTo>
                  <a:cubicBezTo>
                    <a:pt x="20" y="2"/>
                    <a:pt x="21" y="2"/>
                    <a:pt x="22" y="2"/>
                  </a:cubicBezTo>
                  <a:cubicBezTo>
                    <a:pt x="22" y="2"/>
                    <a:pt x="22" y="2"/>
                    <a:pt x="22" y="2"/>
                  </a:cubicBezTo>
                  <a:cubicBezTo>
                    <a:pt x="21" y="2"/>
                    <a:pt x="21"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4" y="2"/>
                  </a:moveTo>
                  <a:cubicBezTo>
                    <a:pt x="24" y="1"/>
                    <a:pt x="24" y="1"/>
                    <a:pt x="24" y="1"/>
                  </a:cubicBezTo>
                  <a:cubicBezTo>
                    <a:pt x="24" y="1"/>
                    <a:pt x="25" y="1"/>
                    <a:pt x="25" y="1"/>
                  </a:cubicBezTo>
                  <a:cubicBezTo>
                    <a:pt x="26" y="2"/>
                    <a:pt x="26" y="2"/>
                    <a:pt x="26" y="2"/>
                  </a:cubicBezTo>
                  <a:cubicBezTo>
                    <a:pt x="25" y="2"/>
                    <a:pt x="24" y="2"/>
                    <a:pt x="24" y="2"/>
                  </a:cubicBezTo>
                  <a:moveTo>
                    <a:pt x="56" y="2"/>
                  </a:moveTo>
                  <a:cubicBezTo>
                    <a:pt x="56" y="2"/>
                    <a:pt x="55" y="1"/>
                    <a:pt x="54" y="1"/>
                  </a:cubicBezTo>
                  <a:cubicBezTo>
                    <a:pt x="54" y="1"/>
                    <a:pt x="54" y="1"/>
                    <a:pt x="54" y="1"/>
                  </a:cubicBezTo>
                  <a:cubicBezTo>
                    <a:pt x="55" y="1"/>
                    <a:pt x="56" y="1"/>
                    <a:pt x="56" y="1"/>
                  </a:cubicBezTo>
                  <a:cubicBezTo>
                    <a:pt x="56" y="2"/>
                    <a:pt x="56" y="2"/>
                    <a:pt x="56" y="2"/>
                  </a:cubicBezTo>
                  <a:moveTo>
                    <a:pt x="27" y="1"/>
                  </a:moveTo>
                  <a:cubicBezTo>
                    <a:pt x="27" y="1"/>
                    <a:pt x="27" y="1"/>
                    <a:pt x="27" y="1"/>
                  </a:cubicBezTo>
                  <a:cubicBezTo>
                    <a:pt x="28" y="1"/>
                    <a:pt x="29" y="1"/>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3" y="1"/>
                    <a:pt x="32" y="1"/>
                    <a:pt x="31" y="1"/>
                  </a:cubicBezTo>
                  <a:moveTo>
                    <a:pt x="49" y="1"/>
                  </a:moveTo>
                  <a:cubicBezTo>
                    <a:pt x="48" y="1"/>
                    <a:pt x="47" y="1"/>
                    <a:pt x="47" y="1"/>
                  </a:cubicBezTo>
                  <a:cubicBezTo>
                    <a:pt x="47" y="0"/>
                    <a:pt x="47" y="0"/>
                    <a:pt x="47" y="0"/>
                  </a:cubicBezTo>
                  <a:cubicBezTo>
                    <a:pt x="47" y="0"/>
                    <a:pt x="48" y="0"/>
                    <a:pt x="49" y="0"/>
                  </a:cubicBezTo>
                  <a:cubicBezTo>
                    <a:pt x="49" y="1"/>
                    <a:pt x="49" y="1"/>
                    <a:pt x="49" y="1"/>
                  </a:cubicBezTo>
                  <a:moveTo>
                    <a:pt x="35" y="1"/>
                  </a:moveTo>
                  <a:cubicBezTo>
                    <a:pt x="35" y="0"/>
                    <a:pt x="35" y="0"/>
                    <a:pt x="35" y="0"/>
                  </a:cubicBezTo>
                  <a:cubicBezTo>
                    <a:pt x="36"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442"/>
            <p:cNvSpPr>
              <a:spLocks/>
            </p:cNvSpPr>
            <p:nvPr/>
          </p:nvSpPr>
          <p:spPr bwMode="auto">
            <a:xfrm>
              <a:off x="8534768" y="9483946"/>
              <a:ext cx="483342" cy="483342"/>
            </a:xfrm>
            <a:custGeom>
              <a:avLst/>
              <a:gdLst>
                <a:gd name="T0" fmla="*/ 17 w 24"/>
                <a:gd name="T1" fmla="*/ 9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9 h 24"/>
                <a:gd name="T52" fmla="*/ 17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4"/>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9"/>
                    <a:pt x="23" y="9"/>
                    <a:pt x="23" y="9"/>
                  </a:cubicBezTo>
                  <a:cubicBezTo>
                    <a:pt x="17" y="9"/>
                    <a:pt x="17" y="9"/>
                    <a:pt x="17"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443"/>
            <p:cNvSpPr>
              <a:spLocks/>
            </p:cNvSpPr>
            <p:nvPr/>
          </p:nvSpPr>
          <p:spPr bwMode="auto">
            <a:xfrm>
              <a:off x="7794756" y="9787285"/>
              <a:ext cx="1923365"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7"/>
                  </a:cubicBezTo>
                  <a:cubicBezTo>
                    <a:pt x="73" y="26"/>
                    <a:pt x="76" y="25"/>
                    <a:pt x="78" y="24"/>
                  </a:cubicBezTo>
                  <a:cubicBezTo>
                    <a:pt x="82" y="23"/>
                    <a:pt x="85" y="22"/>
                    <a:pt x="87" y="20"/>
                  </a:cubicBezTo>
                  <a:cubicBezTo>
                    <a:pt x="91" y="18"/>
                    <a:pt x="94" y="15"/>
                    <a:pt x="96" y="12"/>
                  </a:cubicBezTo>
                  <a:cubicBezTo>
                    <a:pt x="96" y="9"/>
                    <a:pt x="96" y="3"/>
                    <a:pt x="96" y="0"/>
                  </a:cubicBezTo>
                  <a:cubicBezTo>
                    <a:pt x="95" y="4"/>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444"/>
            <p:cNvSpPr>
              <a:spLocks noChangeArrowheads="1"/>
            </p:cNvSpPr>
            <p:nvPr/>
          </p:nvSpPr>
          <p:spPr bwMode="auto">
            <a:xfrm>
              <a:off x="7794756" y="9523947"/>
              <a:ext cx="1923365" cy="223338"/>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445"/>
            <p:cNvSpPr>
              <a:spLocks noChangeArrowheads="1"/>
            </p:cNvSpPr>
            <p:nvPr/>
          </p:nvSpPr>
          <p:spPr bwMode="auto">
            <a:xfrm>
              <a:off x="7794756" y="9523947"/>
              <a:ext cx="1923365" cy="22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446"/>
            <p:cNvSpPr>
              <a:spLocks noChangeArrowheads="1"/>
            </p:cNvSpPr>
            <p:nvPr/>
          </p:nvSpPr>
          <p:spPr bwMode="auto">
            <a:xfrm>
              <a:off x="7794756" y="9103940"/>
              <a:ext cx="1923365"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447"/>
            <p:cNvSpPr>
              <a:spLocks noChangeArrowheads="1"/>
            </p:cNvSpPr>
            <p:nvPr/>
          </p:nvSpPr>
          <p:spPr bwMode="auto">
            <a:xfrm>
              <a:off x="7954759" y="9183941"/>
              <a:ext cx="1603360"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448"/>
            <p:cNvSpPr>
              <a:spLocks/>
            </p:cNvSpPr>
            <p:nvPr/>
          </p:nvSpPr>
          <p:spPr bwMode="auto">
            <a:xfrm>
              <a:off x="7794756" y="9543947"/>
              <a:ext cx="1923365" cy="583344"/>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449"/>
            <p:cNvSpPr>
              <a:spLocks noEditPoints="1"/>
            </p:cNvSpPr>
            <p:nvPr/>
          </p:nvSpPr>
          <p:spPr bwMode="auto">
            <a:xfrm>
              <a:off x="7954759" y="9183941"/>
              <a:ext cx="1603360"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6"/>
                    <a:pt x="0" y="16"/>
                  </a:cubicBezTo>
                  <a:cubicBezTo>
                    <a:pt x="0" y="5"/>
                    <a:pt x="20" y="0"/>
                    <a:pt x="40" y="0"/>
                  </a:cubicBezTo>
                  <a:cubicBezTo>
                    <a:pt x="59" y="0"/>
                    <a:pt x="80" y="5"/>
                    <a:pt x="80" y="16"/>
                  </a:cubicBezTo>
                  <a:cubicBezTo>
                    <a:pt x="80" y="26"/>
                    <a:pt x="59" y="32"/>
                    <a:pt x="40" y="32"/>
                  </a:cubicBezTo>
                  <a:close/>
                  <a:moveTo>
                    <a:pt x="40" y="4"/>
                  </a:moveTo>
                  <a:cubicBezTo>
                    <a:pt x="19" y="4"/>
                    <a:pt x="5" y="10"/>
                    <a:pt x="5" y="16"/>
                  </a:cubicBezTo>
                  <a:cubicBezTo>
                    <a:pt x="5" y="21"/>
                    <a:pt x="19" y="28"/>
                    <a:pt x="40" y="28"/>
                  </a:cubicBezTo>
                  <a:cubicBezTo>
                    <a:pt x="61" y="28"/>
                    <a:pt x="75" y="21"/>
                    <a:pt x="75" y="16"/>
                  </a:cubicBezTo>
                  <a:cubicBezTo>
                    <a:pt x="75"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450"/>
            <p:cNvSpPr>
              <a:spLocks/>
            </p:cNvSpPr>
            <p:nvPr/>
          </p:nvSpPr>
          <p:spPr bwMode="auto">
            <a:xfrm>
              <a:off x="8474767" y="9343944"/>
              <a:ext cx="663345"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3 w 33"/>
                <a:gd name="T19" fmla="*/ 9 h 15"/>
                <a:gd name="T20" fmla="*/ 23 w 33"/>
                <a:gd name="T21" fmla="*/ 11 h 15"/>
                <a:gd name="T22" fmla="*/ 20 w 33"/>
                <a:gd name="T23" fmla="*/ 13 h 15"/>
                <a:gd name="T24" fmla="*/ 13 w 33"/>
                <a:gd name="T25" fmla="*/ 15 h 15"/>
                <a:gd name="T26" fmla="*/ 5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0 w 33"/>
                <a:gd name="T43" fmla="*/ 9 h 15"/>
                <a:gd name="T44" fmla="*/ 7 w 33"/>
                <a:gd name="T45" fmla="*/ 10 h 15"/>
                <a:gd name="T46" fmla="*/ 8 w 33"/>
                <a:gd name="T47" fmla="*/ 11 h 15"/>
                <a:gd name="T48" fmla="*/ 9 w 33"/>
                <a:gd name="T49" fmla="*/ 11 h 15"/>
                <a:gd name="T50" fmla="*/ 11 w 33"/>
                <a:gd name="T51" fmla="*/ 11 h 15"/>
                <a:gd name="T52" fmla="*/ 13 w 33"/>
                <a:gd name="T53" fmla="*/ 9 h 15"/>
                <a:gd name="T54" fmla="*/ 13 w 33"/>
                <a:gd name="T55" fmla="*/ 7 h 15"/>
                <a:gd name="T56" fmla="*/ 12 w 33"/>
                <a:gd name="T57" fmla="*/ 5 h 15"/>
                <a:gd name="T58" fmla="*/ 13 w 33"/>
                <a:gd name="T59" fmla="*/ 3 h 15"/>
                <a:gd name="T60" fmla="*/ 15 w 33"/>
                <a:gd name="T61" fmla="*/ 1 h 15"/>
                <a:gd name="T62" fmla="*/ 21 w 33"/>
                <a:gd name="T63" fmla="*/ 0 h 15"/>
                <a:gd name="T64" fmla="*/ 27 w 33"/>
                <a:gd name="T65" fmla="*/ 1 h 15"/>
                <a:gd name="T66" fmla="*/ 29 w 33"/>
                <a:gd name="T67" fmla="*/ 1 h 15"/>
                <a:gd name="T68" fmla="*/ 31 w 33"/>
                <a:gd name="T69" fmla="*/ 2 h 15"/>
                <a:gd name="T70" fmla="*/ 30 w 33"/>
                <a:gd name="T71" fmla="*/ 2 h 15"/>
                <a:gd name="T72" fmla="*/ 32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5" y="4"/>
                    <a:pt x="25" y="3"/>
                    <a:pt x="25" y="3"/>
                  </a:cubicBezTo>
                  <a:cubicBezTo>
                    <a:pt x="24" y="3"/>
                    <a:pt x="24" y="3"/>
                    <a:pt x="24" y="3"/>
                  </a:cubicBezTo>
                  <a:cubicBezTo>
                    <a:pt x="23" y="3"/>
                    <a:pt x="23" y="3"/>
                    <a:pt x="22" y="3"/>
                  </a:cubicBezTo>
                  <a:cubicBezTo>
                    <a:pt x="21" y="4"/>
                    <a:pt x="21" y="4"/>
                    <a:pt x="21" y="5"/>
                  </a:cubicBezTo>
                  <a:cubicBezTo>
                    <a:pt x="21" y="5"/>
                    <a:pt x="21" y="6"/>
                    <a:pt x="22" y="7"/>
                  </a:cubicBezTo>
                  <a:cubicBezTo>
                    <a:pt x="23" y="8"/>
                    <a:pt x="23" y="9"/>
                    <a:pt x="23" y="9"/>
                  </a:cubicBezTo>
                  <a:cubicBezTo>
                    <a:pt x="23" y="10"/>
                    <a:pt x="23" y="10"/>
                    <a:pt x="23" y="11"/>
                  </a:cubicBezTo>
                  <a:cubicBezTo>
                    <a:pt x="22" y="12"/>
                    <a:pt x="21" y="12"/>
                    <a:pt x="20" y="13"/>
                  </a:cubicBezTo>
                  <a:cubicBezTo>
                    <a:pt x="18" y="14"/>
                    <a:pt x="15" y="15"/>
                    <a:pt x="13" y="15"/>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9"/>
                    <a:pt x="10" y="9"/>
                    <a:pt x="10" y="9"/>
                  </a:cubicBezTo>
                  <a:cubicBezTo>
                    <a:pt x="9" y="9"/>
                    <a:pt x="8" y="10"/>
                    <a:pt x="7" y="10"/>
                  </a:cubicBezTo>
                  <a:cubicBezTo>
                    <a:pt x="7" y="10"/>
                    <a:pt x="7" y="10"/>
                    <a:pt x="8" y="11"/>
                  </a:cubicBezTo>
                  <a:cubicBezTo>
                    <a:pt x="8" y="11"/>
                    <a:pt x="9" y="11"/>
                    <a:pt x="9" y="11"/>
                  </a:cubicBezTo>
                  <a:cubicBezTo>
                    <a:pt x="10" y="11"/>
                    <a:pt x="10" y="11"/>
                    <a:pt x="11" y="11"/>
                  </a:cubicBezTo>
                  <a:cubicBezTo>
                    <a:pt x="12" y="10"/>
                    <a:pt x="13" y="9"/>
                    <a:pt x="13" y="9"/>
                  </a:cubicBezTo>
                  <a:cubicBezTo>
                    <a:pt x="14" y="9"/>
                    <a:pt x="14" y="8"/>
                    <a:pt x="13" y="7"/>
                  </a:cubicBezTo>
                  <a:cubicBezTo>
                    <a:pt x="13" y="6"/>
                    <a:pt x="12" y="5"/>
                    <a:pt x="12" y="5"/>
                  </a:cubicBezTo>
                  <a:cubicBezTo>
                    <a:pt x="12" y="4"/>
                    <a:pt x="12" y="4"/>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3" y="6"/>
                    <a:pt x="32" y="7"/>
                    <a:pt x="30" y="7"/>
                  </a:cubicBezTo>
                  <a:cubicBezTo>
                    <a:pt x="30" y="8"/>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79" name="กลุ่ม 479"/>
          <p:cNvGrpSpPr/>
          <p:nvPr/>
        </p:nvGrpSpPr>
        <p:grpSpPr>
          <a:xfrm>
            <a:off x="13494472" y="6936646"/>
            <a:ext cx="1479473" cy="1479858"/>
            <a:chOff x="13494472" y="6936646"/>
            <a:chExt cx="1479473" cy="1479858"/>
          </a:xfrm>
        </p:grpSpPr>
        <p:sp>
          <p:nvSpPr>
            <p:cNvPr id="280" name="Rectangle 139"/>
            <p:cNvSpPr/>
            <p:nvPr/>
          </p:nvSpPr>
          <p:spPr>
            <a:xfrm>
              <a:off x="13494472" y="6936646"/>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1" name="TextBox 280"/>
            <p:cNvSpPr txBox="1"/>
            <p:nvPr/>
          </p:nvSpPr>
          <p:spPr>
            <a:xfrm>
              <a:off x="13838237" y="7162800"/>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1</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2" name="Freeform 4"/>
          <p:cNvSpPr>
            <a:spLocks noChangeArrowheads="1"/>
          </p:cNvSpPr>
          <p:nvPr/>
        </p:nvSpPr>
        <p:spPr bwMode="auto">
          <a:xfrm>
            <a:off x="14786977" y="6048412"/>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6"/>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3" name="กลุ่ม 483"/>
          <p:cNvGrpSpPr/>
          <p:nvPr/>
        </p:nvGrpSpPr>
        <p:grpSpPr>
          <a:xfrm>
            <a:off x="16124237" y="5006220"/>
            <a:ext cx="1479473" cy="1479858"/>
            <a:chOff x="16124237" y="5006220"/>
            <a:chExt cx="1479473" cy="1479858"/>
          </a:xfrm>
        </p:grpSpPr>
        <p:sp>
          <p:nvSpPr>
            <p:cNvPr id="284" name="Rectangle 139"/>
            <p:cNvSpPr/>
            <p:nvPr/>
          </p:nvSpPr>
          <p:spPr>
            <a:xfrm>
              <a:off x="16124237" y="5006220"/>
              <a:ext cx="1479473" cy="14798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5" name="TextBox 284"/>
            <p:cNvSpPr txBox="1"/>
            <p:nvPr/>
          </p:nvSpPr>
          <p:spPr>
            <a:xfrm>
              <a:off x="16429037" y="5232774"/>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2</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6" name="Freeform 4"/>
          <p:cNvSpPr>
            <a:spLocks noChangeArrowheads="1"/>
          </p:cNvSpPr>
          <p:nvPr/>
        </p:nvSpPr>
        <p:spPr bwMode="auto">
          <a:xfrm>
            <a:off x="17572037" y="4162801"/>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5"/>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7" name="กลุ่ม 487"/>
          <p:cNvGrpSpPr/>
          <p:nvPr/>
        </p:nvGrpSpPr>
        <p:grpSpPr>
          <a:xfrm>
            <a:off x="18974936" y="3422872"/>
            <a:ext cx="1479473" cy="1479858"/>
            <a:chOff x="18974936" y="3422872"/>
            <a:chExt cx="1479473" cy="1479858"/>
          </a:xfrm>
        </p:grpSpPr>
        <p:sp>
          <p:nvSpPr>
            <p:cNvPr id="288" name="Rectangle 139"/>
            <p:cNvSpPr/>
            <p:nvPr/>
          </p:nvSpPr>
          <p:spPr>
            <a:xfrm>
              <a:off x="18974936" y="3422872"/>
              <a:ext cx="1479473" cy="14798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9" name="TextBox 288"/>
            <p:cNvSpPr txBox="1"/>
            <p:nvPr/>
          </p:nvSpPr>
          <p:spPr>
            <a:xfrm>
              <a:off x="19328866" y="3654988"/>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3</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90" name="Freeform 4"/>
          <p:cNvSpPr>
            <a:spLocks noChangeArrowheads="1"/>
          </p:cNvSpPr>
          <p:nvPr/>
        </p:nvSpPr>
        <p:spPr bwMode="auto">
          <a:xfrm>
            <a:off x="20454409" y="2895600"/>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3"/>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91" name="กลุ่ม 491"/>
          <p:cNvGrpSpPr/>
          <p:nvPr/>
        </p:nvGrpSpPr>
        <p:grpSpPr>
          <a:xfrm>
            <a:off x="21804048" y="2382154"/>
            <a:ext cx="1479473" cy="1479858"/>
            <a:chOff x="21804048" y="2382154"/>
            <a:chExt cx="1479473" cy="1479858"/>
          </a:xfrm>
        </p:grpSpPr>
        <p:sp>
          <p:nvSpPr>
            <p:cNvPr id="292" name="Rectangle 139"/>
            <p:cNvSpPr/>
            <p:nvPr/>
          </p:nvSpPr>
          <p:spPr>
            <a:xfrm>
              <a:off x="21804048" y="2382154"/>
              <a:ext cx="1479473" cy="14798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93" name="TextBox 292"/>
            <p:cNvSpPr txBox="1"/>
            <p:nvPr/>
          </p:nvSpPr>
          <p:spPr>
            <a:xfrm>
              <a:off x="22144037" y="2590800"/>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4</a:t>
              </a:r>
              <a:endParaRPr lang="id-ID" sz="5400" b="1" dirty="0">
                <a:solidFill>
                  <a:schemeClr val="bg1"/>
                </a:solidFill>
                <a:latin typeface="Lato Black" pitchFamily="34" charset="0"/>
                <a:ea typeface="Lato Black" pitchFamily="34" charset="0"/>
                <a:cs typeface="Lato Black" pitchFamily="34" charset="0"/>
              </a:endParaRPr>
            </a:p>
          </p:txBody>
        </p:sp>
      </p:grpSp>
      <p:grpSp>
        <p:nvGrpSpPr>
          <p:cNvPr id="294" name="กลุ่ม 494"/>
          <p:cNvGrpSpPr/>
          <p:nvPr/>
        </p:nvGrpSpPr>
        <p:grpSpPr>
          <a:xfrm>
            <a:off x="2179637" y="3556879"/>
            <a:ext cx="7696200" cy="1329558"/>
            <a:chOff x="1084743" y="20942"/>
            <a:chExt cx="7696200" cy="1329558"/>
          </a:xfrm>
        </p:grpSpPr>
        <p:sp>
          <p:nvSpPr>
            <p:cNvPr id="295" name="TextBox 294"/>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96" name="กลุ่ม 496"/>
            <p:cNvGrpSpPr/>
            <p:nvPr/>
          </p:nvGrpSpPr>
          <p:grpSpPr>
            <a:xfrm>
              <a:off x="1084743" y="222069"/>
              <a:ext cx="927304" cy="927304"/>
              <a:chOff x="1095022" y="-1242008"/>
              <a:chExt cx="1371600" cy="1371600"/>
            </a:xfrm>
          </p:grpSpPr>
          <p:sp>
            <p:nvSpPr>
              <p:cNvPr id="297" name="วงรี 497"/>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499"/>
          <p:cNvGrpSpPr/>
          <p:nvPr/>
        </p:nvGrpSpPr>
        <p:grpSpPr>
          <a:xfrm>
            <a:off x="2171166" y="5575934"/>
            <a:ext cx="7704671" cy="1329558"/>
            <a:chOff x="1084743" y="20942"/>
            <a:chExt cx="7704671" cy="1329558"/>
          </a:xfrm>
        </p:grpSpPr>
        <p:sp>
          <p:nvSpPr>
            <p:cNvPr id="300" name="TextBox 299"/>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1" name="กลุ่ม 501"/>
            <p:cNvGrpSpPr/>
            <p:nvPr/>
          </p:nvGrpSpPr>
          <p:grpSpPr>
            <a:xfrm>
              <a:off x="1084743" y="222069"/>
              <a:ext cx="927304" cy="927304"/>
              <a:chOff x="1095022" y="-1242008"/>
              <a:chExt cx="1371600" cy="1371600"/>
            </a:xfrm>
          </p:grpSpPr>
          <p:sp>
            <p:nvSpPr>
              <p:cNvPr id="302" name="วงรี 502"/>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4" name="กลุ่ม 504"/>
          <p:cNvGrpSpPr/>
          <p:nvPr/>
        </p:nvGrpSpPr>
        <p:grpSpPr>
          <a:xfrm>
            <a:off x="2188108" y="7776587"/>
            <a:ext cx="7687729" cy="1329558"/>
            <a:chOff x="1084743" y="20942"/>
            <a:chExt cx="7687729" cy="1329558"/>
          </a:xfrm>
        </p:grpSpPr>
        <p:sp>
          <p:nvSpPr>
            <p:cNvPr id="305" name="TextBox 304"/>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6" name="กลุ่ม 506"/>
            <p:cNvGrpSpPr/>
            <p:nvPr/>
          </p:nvGrpSpPr>
          <p:grpSpPr>
            <a:xfrm>
              <a:off x="1084743" y="222069"/>
              <a:ext cx="927304" cy="927304"/>
              <a:chOff x="1095022" y="-1242008"/>
              <a:chExt cx="1371600" cy="1371600"/>
            </a:xfrm>
          </p:grpSpPr>
          <p:sp>
            <p:nvSpPr>
              <p:cNvPr id="307" name="วงรี 507"/>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9" name="กลุ่ม 509"/>
          <p:cNvGrpSpPr/>
          <p:nvPr/>
        </p:nvGrpSpPr>
        <p:grpSpPr>
          <a:xfrm>
            <a:off x="2179637" y="9795642"/>
            <a:ext cx="7696200" cy="1329558"/>
            <a:chOff x="1084743" y="20942"/>
            <a:chExt cx="7696200" cy="1329558"/>
          </a:xfrm>
        </p:grpSpPr>
        <p:sp>
          <p:nvSpPr>
            <p:cNvPr id="310" name="TextBox 30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11" name="กลุ่ม 511"/>
            <p:cNvGrpSpPr/>
            <p:nvPr/>
          </p:nvGrpSpPr>
          <p:grpSpPr>
            <a:xfrm>
              <a:off x="1084743" y="222069"/>
              <a:ext cx="927304" cy="927304"/>
              <a:chOff x="1095022" y="-1242008"/>
              <a:chExt cx="1371600" cy="1371600"/>
            </a:xfrm>
          </p:grpSpPr>
          <p:sp>
            <p:nvSpPr>
              <p:cNvPr id="312" name="วงรี 512"/>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14" name="กลุ่ม 54"/>
          <p:cNvGrpSpPr/>
          <p:nvPr/>
        </p:nvGrpSpPr>
        <p:grpSpPr>
          <a:xfrm>
            <a:off x="8428037" y="307847"/>
            <a:ext cx="7466409" cy="1212182"/>
            <a:chOff x="13443218" y="3285880"/>
            <a:chExt cx="7572494" cy="1212182"/>
          </a:xfrm>
        </p:grpSpPr>
        <p:sp>
          <p:nvSpPr>
            <p:cNvPr id="315" name="TextBox 31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16" name="TextBox 31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016562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79"/>
                                        </p:tgtEl>
                                        <p:attrNameLst>
                                          <p:attrName>style.visibility</p:attrName>
                                        </p:attrNameLst>
                                      </p:cBhvr>
                                      <p:to>
                                        <p:strVal val="visible"/>
                                      </p:to>
                                    </p:set>
                                    <p:animEffect transition="in" filter="fade">
                                      <p:cBhvr>
                                        <p:cTn id="12" dur="1000"/>
                                        <p:tgtEl>
                                          <p:spTgt spid="279"/>
                                        </p:tgtEl>
                                      </p:cBhvr>
                                    </p:animEffect>
                                    <p:anim calcmode="lin" valueType="num">
                                      <p:cBhvr>
                                        <p:cTn id="13" dur="1000" fill="hold"/>
                                        <p:tgtEl>
                                          <p:spTgt spid="279"/>
                                        </p:tgtEl>
                                        <p:attrNameLst>
                                          <p:attrName>ppt_x</p:attrName>
                                        </p:attrNameLst>
                                      </p:cBhvr>
                                      <p:tavLst>
                                        <p:tav tm="0">
                                          <p:val>
                                            <p:strVal val="#ppt_x"/>
                                          </p:val>
                                        </p:tav>
                                        <p:tav tm="100000">
                                          <p:val>
                                            <p:strVal val="#ppt_x"/>
                                          </p:val>
                                        </p:tav>
                                      </p:tavLst>
                                    </p:anim>
                                    <p:anim calcmode="lin" valueType="num">
                                      <p:cBhvr>
                                        <p:cTn id="14" dur="1000" fill="hold"/>
                                        <p:tgtEl>
                                          <p:spTgt spid="27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82"/>
                                        </p:tgtEl>
                                        <p:attrNameLst>
                                          <p:attrName>style.visibility</p:attrName>
                                        </p:attrNameLst>
                                      </p:cBhvr>
                                      <p:to>
                                        <p:strVal val="visible"/>
                                      </p:to>
                                    </p:set>
                                    <p:animEffect transition="in" filter="fade">
                                      <p:cBhvr>
                                        <p:cTn id="18" dur="1000"/>
                                        <p:tgtEl>
                                          <p:spTgt spid="282"/>
                                        </p:tgtEl>
                                      </p:cBhvr>
                                    </p:animEffect>
                                    <p:anim calcmode="lin" valueType="num">
                                      <p:cBhvr>
                                        <p:cTn id="19" dur="1000" fill="hold"/>
                                        <p:tgtEl>
                                          <p:spTgt spid="282"/>
                                        </p:tgtEl>
                                        <p:attrNameLst>
                                          <p:attrName>ppt_x</p:attrName>
                                        </p:attrNameLst>
                                      </p:cBhvr>
                                      <p:tavLst>
                                        <p:tav tm="0">
                                          <p:val>
                                            <p:strVal val="#ppt_x"/>
                                          </p:val>
                                        </p:tav>
                                        <p:tav tm="100000">
                                          <p:val>
                                            <p:strVal val="#ppt_x"/>
                                          </p:val>
                                        </p:tav>
                                      </p:tavLst>
                                    </p:anim>
                                    <p:anim calcmode="lin" valueType="num">
                                      <p:cBhvr>
                                        <p:cTn id="20" dur="1000" fill="hold"/>
                                        <p:tgtEl>
                                          <p:spTgt spid="28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83"/>
                                        </p:tgtEl>
                                        <p:attrNameLst>
                                          <p:attrName>style.visibility</p:attrName>
                                        </p:attrNameLst>
                                      </p:cBhvr>
                                      <p:to>
                                        <p:strVal val="visible"/>
                                      </p:to>
                                    </p:set>
                                    <p:animEffect transition="in" filter="fade">
                                      <p:cBhvr>
                                        <p:cTn id="24" dur="1000"/>
                                        <p:tgtEl>
                                          <p:spTgt spid="283"/>
                                        </p:tgtEl>
                                      </p:cBhvr>
                                    </p:animEffect>
                                    <p:anim calcmode="lin" valueType="num">
                                      <p:cBhvr>
                                        <p:cTn id="25" dur="1000" fill="hold"/>
                                        <p:tgtEl>
                                          <p:spTgt spid="283"/>
                                        </p:tgtEl>
                                        <p:attrNameLst>
                                          <p:attrName>ppt_x</p:attrName>
                                        </p:attrNameLst>
                                      </p:cBhvr>
                                      <p:tavLst>
                                        <p:tav tm="0">
                                          <p:val>
                                            <p:strVal val="#ppt_x"/>
                                          </p:val>
                                        </p:tav>
                                        <p:tav tm="100000">
                                          <p:val>
                                            <p:strVal val="#ppt_x"/>
                                          </p:val>
                                        </p:tav>
                                      </p:tavLst>
                                    </p:anim>
                                    <p:anim calcmode="lin" valueType="num">
                                      <p:cBhvr>
                                        <p:cTn id="26" dur="1000" fill="hold"/>
                                        <p:tgtEl>
                                          <p:spTgt spid="283"/>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286"/>
                                        </p:tgtEl>
                                        <p:attrNameLst>
                                          <p:attrName>style.visibility</p:attrName>
                                        </p:attrNameLst>
                                      </p:cBhvr>
                                      <p:to>
                                        <p:strVal val="visible"/>
                                      </p:to>
                                    </p:set>
                                    <p:animEffect transition="in" filter="fade">
                                      <p:cBhvr>
                                        <p:cTn id="30" dur="1000"/>
                                        <p:tgtEl>
                                          <p:spTgt spid="286"/>
                                        </p:tgtEl>
                                      </p:cBhvr>
                                    </p:animEffect>
                                    <p:anim calcmode="lin" valueType="num">
                                      <p:cBhvr>
                                        <p:cTn id="31" dur="1000" fill="hold"/>
                                        <p:tgtEl>
                                          <p:spTgt spid="286"/>
                                        </p:tgtEl>
                                        <p:attrNameLst>
                                          <p:attrName>ppt_x</p:attrName>
                                        </p:attrNameLst>
                                      </p:cBhvr>
                                      <p:tavLst>
                                        <p:tav tm="0">
                                          <p:val>
                                            <p:strVal val="#ppt_x"/>
                                          </p:val>
                                        </p:tav>
                                        <p:tav tm="100000">
                                          <p:val>
                                            <p:strVal val="#ppt_x"/>
                                          </p:val>
                                        </p:tav>
                                      </p:tavLst>
                                    </p:anim>
                                    <p:anim calcmode="lin" valueType="num">
                                      <p:cBhvr>
                                        <p:cTn id="32" dur="1000" fill="hold"/>
                                        <p:tgtEl>
                                          <p:spTgt spid="28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1000"/>
                                        <p:tgtEl>
                                          <p:spTgt spid="287"/>
                                        </p:tgtEl>
                                      </p:cBhvr>
                                    </p:animEffect>
                                    <p:anim calcmode="lin" valueType="num">
                                      <p:cBhvr>
                                        <p:cTn id="37" dur="1000" fill="hold"/>
                                        <p:tgtEl>
                                          <p:spTgt spid="287"/>
                                        </p:tgtEl>
                                        <p:attrNameLst>
                                          <p:attrName>ppt_x</p:attrName>
                                        </p:attrNameLst>
                                      </p:cBhvr>
                                      <p:tavLst>
                                        <p:tav tm="0">
                                          <p:val>
                                            <p:strVal val="#ppt_x"/>
                                          </p:val>
                                        </p:tav>
                                        <p:tav tm="100000">
                                          <p:val>
                                            <p:strVal val="#ppt_x"/>
                                          </p:val>
                                        </p:tav>
                                      </p:tavLst>
                                    </p:anim>
                                    <p:anim calcmode="lin" valueType="num">
                                      <p:cBhvr>
                                        <p:cTn id="38" dur="1000" fill="hold"/>
                                        <p:tgtEl>
                                          <p:spTgt spid="287"/>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grpId="0" nodeType="afterEffect">
                                  <p:stCondLst>
                                    <p:cond delay="0"/>
                                  </p:stCondLst>
                                  <p:childTnLst>
                                    <p:set>
                                      <p:cBhvr>
                                        <p:cTn id="41" dur="1" fill="hold">
                                          <p:stCondLst>
                                            <p:cond delay="0"/>
                                          </p:stCondLst>
                                        </p:cTn>
                                        <p:tgtEl>
                                          <p:spTgt spid="290"/>
                                        </p:tgtEl>
                                        <p:attrNameLst>
                                          <p:attrName>style.visibility</p:attrName>
                                        </p:attrNameLst>
                                      </p:cBhvr>
                                      <p:to>
                                        <p:strVal val="visible"/>
                                      </p:to>
                                    </p:set>
                                    <p:animEffect transition="in" filter="fade">
                                      <p:cBhvr>
                                        <p:cTn id="42" dur="1000"/>
                                        <p:tgtEl>
                                          <p:spTgt spid="290"/>
                                        </p:tgtEl>
                                      </p:cBhvr>
                                    </p:animEffect>
                                    <p:anim calcmode="lin" valueType="num">
                                      <p:cBhvr>
                                        <p:cTn id="43" dur="1000" fill="hold"/>
                                        <p:tgtEl>
                                          <p:spTgt spid="290"/>
                                        </p:tgtEl>
                                        <p:attrNameLst>
                                          <p:attrName>ppt_x</p:attrName>
                                        </p:attrNameLst>
                                      </p:cBhvr>
                                      <p:tavLst>
                                        <p:tav tm="0">
                                          <p:val>
                                            <p:strVal val="#ppt_x"/>
                                          </p:val>
                                        </p:tav>
                                        <p:tav tm="100000">
                                          <p:val>
                                            <p:strVal val="#ppt_x"/>
                                          </p:val>
                                        </p:tav>
                                      </p:tavLst>
                                    </p:anim>
                                    <p:anim calcmode="lin" valueType="num">
                                      <p:cBhvr>
                                        <p:cTn id="44" dur="1000" fill="hold"/>
                                        <p:tgtEl>
                                          <p:spTgt spid="290"/>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291"/>
                                        </p:tgtEl>
                                        <p:attrNameLst>
                                          <p:attrName>style.visibility</p:attrName>
                                        </p:attrNameLst>
                                      </p:cBhvr>
                                      <p:to>
                                        <p:strVal val="visible"/>
                                      </p:to>
                                    </p:set>
                                    <p:animEffect transition="in" filter="fade">
                                      <p:cBhvr>
                                        <p:cTn id="48" dur="1000"/>
                                        <p:tgtEl>
                                          <p:spTgt spid="291"/>
                                        </p:tgtEl>
                                      </p:cBhvr>
                                    </p:animEffect>
                                    <p:anim calcmode="lin" valueType="num">
                                      <p:cBhvr>
                                        <p:cTn id="49" dur="1000" fill="hold"/>
                                        <p:tgtEl>
                                          <p:spTgt spid="291"/>
                                        </p:tgtEl>
                                        <p:attrNameLst>
                                          <p:attrName>ppt_x</p:attrName>
                                        </p:attrNameLst>
                                      </p:cBhvr>
                                      <p:tavLst>
                                        <p:tav tm="0">
                                          <p:val>
                                            <p:strVal val="#ppt_x"/>
                                          </p:val>
                                        </p:tav>
                                        <p:tav tm="100000">
                                          <p:val>
                                            <p:strVal val="#ppt_x"/>
                                          </p:val>
                                        </p:tav>
                                      </p:tavLst>
                                    </p:anim>
                                    <p:anim calcmode="lin" valueType="num">
                                      <p:cBhvr>
                                        <p:cTn id="50" dur="1000" fill="hold"/>
                                        <p:tgtEl>
                                          <p:spTgt spid="291"/>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22" presetClass="entr" presetSubtype="1" fill="hold" nodeType="afterEffect">
                                  <p:stCondLst>
                                    <p:cond delay="0"/>
                                  </p:stCondLst>
                                  <p:childTnLst>
                                    <p:set>
                                      <p:cBhvr>
                                        <p:cTn id="53" dur="1" fill="hold">
                                          <p:stCondLst>
                                            <p:cond delay="0"/>
                                          </p:stCondLst>
                                        </p:cTn>
                                        <p:tgtEl>
                                          <p:spTgt spid="294"/>
                                        </p:tgtEl>
                                        <p:attrNameLst>
                                          <p:attrName>style.visibility</p:attrName>
                                        </p:attrNameLst>
                                      </p:cBhvr>
                                      <p:to>
                                        <p:strVal val="visible"/>
                                      </p:to>
                                    </p:set>
                                    <p:animEffect transition="in" filter="wipe(up)">
                                      <p:cBhvr>
                                        <p:cTn id="54" dur="500"/>
                                        <p:tgtEl>
                                          <p:spTgt spid="294"/>
                                        </p:tgtEl>
                                      </p:cBhvr>
                                    </p:animEffect>
                                  </p:childTnLst>
                                </p:cTn>
                              </p:par>
                            </p:childTnLst>
                          </p:cTn>
                        </p:par>
                        <p:par>
                          <p:cTn id="55" fill="hold">
                            <p:stCondLst>
                              <p:cond delay="8000"/>
                            </p:stCondLst>
                            <p:childTnLst>
                              <p:par>
                                <p:cTn id="56" presetID="22" presetClass="entr" presetSubtype="1" fill="hold" nodeType="afterEffect">
                                  <p:stCondLst>
                                    <p:cond delay="0"/>
                                  </p:stCondLst>
                                  <p:childTnLst>
                                    <p:set>
                                      <p:cBhvr>
                                        <p:cTn id="57" dur="1" fill="hold">
                                          <p:stCondLst>
                                            <p:cond delay="0"/>
                                          </p:stCondLst>
                                        </p:cTn>
                                        <p:tgtEl>
                                          <p:spTgt spid="299"/>
                                        </p:tgtEl>
                                        <p:attrNameLst>
                                          <p:attrName>style.visibility</p:attrName>
                                        </p:attrNameLst>
                                      </p:cBhvr>
                                      <p:to>
                                        <p:strVal val="visible"/>
                                      </p:to>
                                    </p:set>
                                    <p:animEffect transition="in" filter="wipe(up)">
                                      <p:cBhvr>
                                        <p:cTn id="58" dur="500"/>
                                        <p:tgtEl>
                                          <p:spTgt spid="299"/>
                                        </p:tgtEl>
                                      </p:cBhvr>
                                    </p:animEffect>
                                  </p:childTnLst>
                                </p:cTn>
                              </p:par>
                            </p:childTnLst>
                          </p:cTn>
                        </p:par>
                        <p:par>
                          <p:cTn id="59" fill="hold">
                            <p:stCondLst>
                              <p:cond delay="8500"/>
                            </p:stCondLst>
                            <p:childTnLst>
                              <p:par>
                                <p:cTn id="60" presetID="22" presetClass="entr" presetSubtype="1" fill="hold" nodeType="afterEffect">
                                  <p:stCondLst>
                                    <p:cond delay="0"/>
                                  </p:stCondLst>
                                  <p:childTnLst>
                                    <p:set>
                                      <p:cBhvr>
                                        <p:cTn id="61" dur="1" fill="hold">
                                          <p:stCondLst>
                                            <p:cond delay="0"/>
                                          </p:stCondLst>
                                        </p:cTn>
                                        <p:tgtEl>
                                          <p:spTgt spid="304"/>
                                        </p:tgtEl>
                                        <p:attrNameLst>
                                          <p:attrName>style.visibility</p:attrName>
                                        </p:attrNameLst>
                                      </p:cBhvr>
                                      <p:to>
                                        <p:strVal val="visible"/>
                                      </p:to>
                                    </p:set>
                                    <p:animEffect transition="in" filter="wipe(up)">
                                      <p:cBhvr>
                                        <p:cTn id="62" dur="500"/>
                                        <p:tgtEl>
                                          <p:spTgt spid="304"/>
                                        </p:tgtEl>
                                      </p:cBhvr>
                                    </p:animEffect>
                                  </p:childTnLst>
                                </p:cTn>
                              </p:par>
                            </p:childTnLst>
                          </p:cTn>
                        </p:par>
                        <p:par>
                          <p:cTn id="63" fill="hold">
                            <p:stCondLst>
                              <p:cond delay="9000"/>
                            </p:stCondLst>
                            <p:childTnLst>
                              <p:par>
                                <p:cTn id="64" presetID="22" presetClass="entr" presetSubtype="1" fill="hold" nodeType="afterEffect">
                                  <p:stCondLst>
                                    <p:cond delay="0"/>
                                  </p:stCondLst>
                                  <p:childTnLst>
                                    <p:set>
                                      <p:cBhvr>
                                        <p:cTn id="65" dur="1" fill="hold">
                                          <p:stCondLst>
                                            <p:cond delay="0"/>
                                          </p:stCondLst>
                                        </p:cTn>
                                        <p:tgtEl>
                                          <p:spTgt spid="309"/>
                                        </p:tgtEl>
                                        <p:attrNameLst>
                                          <p:attrName>style.visibility</p:attrName>
                                        </p:attrNameLst>
                                      </p:cBhvr>
                                      <p:to>
                                        <p:strVal val="visible"/>
                                      </p:to>
                                    </p:set>
                                    <p:animEffect transition="in" filter="wipe(up)">
                                      <p:cBhvr>
                                        <p:cTn id="66" dur="5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animBg="1"/>
      <p:bldP spid="286" grpId="0" animBg="1"/>
      <p:bldP spid="29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a:spLocks noChangeArrowheads="1"/>
          </p:cNvSpPr>
          <p:nvPr/>
        </p:nvSpPr>
        <p:spPr bwMode="auto">
          <a:xfrm>
            <a:off x="2032219" y="3895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7" name="Round Same Side Corner Rectangle 58"/>
          <p:cNvSpPr/>
          <p:nvPr/>
        </p:nvSpPr>
        <p:spPr>
          <a:xfrm rot="10800000" flipH="1">
            <a:off x="5027055" y="38100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8" name="TextBox 7"/>
          <p:cNvSpPr txBox="1"/>
          <p:nvPr/>
        </p:nvSpPr>
        <p:spPr>
          <a:xfrm>
            <a:off x="5657062" y="3993062"/>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9" name="ตัวเชื่อมต่อตรง 102"/>
          <p:cNvCxnSpPr/>
          <p:nvPr/>
        </p:nvCxnSpPr>
        <p:spPr>
          <a:xfrm flipH="1">
            <a:off x="3850584" y="59072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31"/>
          <p:cNvSpPr txBox="1">
            <a:spLocks noChangeArrowheads="1"/>
          </p:cNvSpPr>
          <p:nvPr/>
        </p:nvSpPr>
        <p:spPr bwMode="auto">
          <a:xfrm>
            <a:off x="1874837" y="64974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4992582" y="63641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p:nvPr/>
        </p:nvSpPr>
        <p:spPr>
          <a:xfrm>
            <a:off x="5622589" y="6481313"/>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3" name="TextBox 31"/>
          <p:cNvSpPr txBox="1">
            <a:spLocks noChangeArrowheads="1"/>
          </p:cNvSpPr>
          <p:nvPr/>
        </p:nvSpPr>
        <p:spPr bwMode="auto">
          <a:xfrm>
            <a:off x="2032219" y="86855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14" name="Round Same Side Corner Rectangle 58"/>
          <p:cNvSpPr/>
          <p:nvPr/>
        </p:nvSpPr>
        <p:spPr>
          <a:xfrm rot="10800000" flipH="1">
            <a:off x="5027055" y="85997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 name="TextBox 14"/>
          <p:cNvSpPr txBox="1"/>
          <p:nvPr/>
        </p:nvSpPr>
        <p:spPr>
          <a:xfrm>
            <a:off x="5657062" y="8716897"/>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6" name="TextBox 31"/>
          <p:cNvSpPr txBox="1">
            <a:spLocks noChangeArrowheads="1"/>
          </p:cNvSpPr>
          <p:nvPr/>
        </p:nvSpPr>
        <p:spPr bwMode="auto">
          <a:xfrm>
            <a:off x="1874837" y="112872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17" name="Round Same Side Corner Rectangle 58"/>
          <p:cNvSpPr/>
          <p:nvPr/>
        </p:nvSpPr>
        <p:spPr>
          <a:xfrm rot="10800000" flipH="1">
            <a:off x="4992582" y="111539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8" name="TextBox 17"/>
          <p:cNvSpPr txBox="1"/>
          <p:nvPr/>
        </p:nvSpPr>
        <p:spPr>
          <a:xfrm>
            <a:off x="5622589" y="11207124"/>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19" name="ตัวเชื่อมต่อตรง 102"/>
          <p:cNvCxnSpPr/>
          <p:nvPr/>
        </p:nvCxnSpPr>
        <p:spPr>
          <a:xfrm flipH="1">
            <a:off x="3850584" y="8421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0" name="ตัวเชื่อมต่อตรง 102"/>
          <p:cNvCxnSpPr/>
          <p:nvPr/>
        </p:nvCxnSpPr>
        <p:spPr>
          <a:xfrm flipH="1">
            <a:off x="3960431" y="107092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21" name="กลุ่ม 54"/>
          <p:cNvGrpSpPr/>
          <p:nvPr/>
        </p:nvGrpSpPr>
        <p:grpSpPr>
          <a:xfrm>
            <a:off x="1570037" y="1905000"/>
            <a:ext cx="11049000" cy="1524000"/>
            <a:chOff x="13443218" y="3170919"/>
            <a:chExt cx="11205988" cy="1524000"/>
          </a:xfrm>
        </p:grpSpPr>
        <p:sp>
          <p:nvSpPr>
            <p:cNvPr id="22" name="TextBox 21"/>
            <p:cNvSpPr txBox="1"/>
            <p:nvPr/>
          </p:nvSpPr>
          <p:spPr>
            <a:xfrm>
              <a:off x="13443218" y="3734692"/>
              <a:ext cx="1120598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3" name="TextBox 22"/>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grpSp>
        <p:nvGrpSpPr>
          <p:cNvPr id="185" name="กลุ่ม 86"/>
          <p:cNvGrpSpPr/>
          <p:nvPr/>
        </p:nvGrpSpPr>
        <p:grpSpPr>
          <a:xfrm>
            <a:off x="12542837" y="4346305"/>
            <a:ext cx="11582400" cy="9374400"/>
            <a:chOff x="1543049" y="2767492"/>
            <a:chExt cx="8494918" cy="6875497"/>
          </a:xfrm>
        </p:grpSpPr>
        <p:sp>
          <p:nvSpPr>
            <p:cNvPr id="186" name="Freeform 17"/>
            <p:cNvSpPr>
              <a:spLocks/>
            </p:cNvSpPr>
            <p:nvPr/>
          </p:nvSpPr>
          <p:spPr bwMode="auto">
            <a:xfrm>
              <a:off x="4268189" y="6156688"/>
              <a:ext cx="3965548" cy="1187160"/>
            </a:xfrm>
            <a:custGeom>
              <a:avLst/>
              <a:gdLst>
                <a:gd name="T0" fmla="*/ 192 w 211"/>
                <a:gd name="T1" fmla="*/ 31 h 63"/>
                <a:gd name="T2" fmla="*/ 108 w 211"/>
                <a:gd name="T3" fmla="*/ 0 h 63"/>
                <a:gd name="T4" fmla="*/ 108 w 211"/>
                <a:gd name="T5" fmla="*/ 0 h 63"/>
                <a:gd name="T6" fmla="*/ 107 w 211"/>
                <a:gd name="T7" fmla="*/ 0 h 63"/>
                <a:gd name="T8" fmla="*/ 106 w 211"/>
                <a:gd name="T9" fmla="*/ 0 h 63"/>
                <a:gd name="T10" fmla="*/ 106 w 211"/>
                <a:gd name="T11" fmla="*/ 0 h 63"/>
                <a:gd name="T12" fmla="*/ 19 w 211"/>
                <a:gd name="T13" fmla="*/ 31 h 63"/>
                <a:gd name="T14" fmla="*/ 5 w 211"/>
                <a:gd name="T15" fmla="*/ 63 h 63"/>
                <a:gd name="T16" fmla="*/ 106 w 211"/>
                <a:gd name="T17" fmla="*/ 63 h 63"/>
                <a:gd name="T18" fmla="*/ 108 w 211"/>
                <a:gd name="T19" fmla="*/ 63 h 63"/>
                <a:gd name="T20" fmla="*/ 209 w 211"/>
                <a:gd name="T21" fmla="*/ 63 h 63"/>
                <a:gd name="T22" fmla="*/ 192 w 211"/>
                <a:gd name="T23"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1" h="63">
                  <a:moveTo>
                    <a:pt x="192" y="31"/>
                  </a:moveTo>
                  <a:cubicBezTo>
                    <a:pt x="183" y="25"/>
                    <a:pt x="145" y="0"/>
                    <a:pt x="108" y="0"/>
                  </a:cubicBezTo>
                  <a:cubicBezTo>
                    <a:pt x="108" y="0"/>
                    <a:pt x="108" y="0"/>
                    <a:pt x="108" y="0"/>
                  </a:cubicBezTo>
                  <a:cubicBezTo>
                    <a:pt x="108" y="0"/>
                    <a:pt x="107" y="0"/>
                    <a:pt x="107" y="0"/>
                  </a:cubicBezTo>
                  <a:cubicBezTo>
                    <a:pt x="107" y="0"/>
                    <a:pt x="106" y="0"/>
                    <a:pt x="106" y="0"/>
                  </a:cubicBezTo>
                  <a:cubicBezTo>
                    <a:pt x="106" y="0"/>
                    <a:pt x="106" y="0"/>
                    <a:pt x="106" y="0"/>
                  </a:cubicBezTo>
                  <a:cubicBezTo>
                    <a:pt x="69" y="0"/>
                    <a:pt x="31" y="19"/>
                    <a:pt x="19" y="31"/>
                  </a:cubicBezTo>
                  <a:cubicBezTo>
                    <a:pt x="0" y="48"/>
                    <a:pt x="5" y="63"/>
                    <a:pt x="5" y="63"/>
                  </a:cubicBezTo>
                  <a:cubicBezTo>
                    <a:pt x="106" y="63"/>
                    <a:pt x="106" y="63"/>
                    <a:pt x="106" y="63"/>
                  </a:cubicBezTo>
                  <a:cubicBezTo>
                    <a:pt x="108" y="63"/>
                    <a:pt x="108" y="63"/>
                    <a:pt x="108" y="63"/>
                  </a:cubicBezTo>
                  <a:cubicBezTo>
                    <a:pt x="209" y="63"/>
                    <a:pt x="209" y="63"/>
                    <a:pt x="209" y="63"/>
                  </a:cubicBezTo>
                  <a:cubicBezTo>
                    <a:pt x="209" y="63"/>
                    <a:pt x="211" y="45"/>
                    <a:pt x="192" y="31"/>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Rectangle 18"/>
            <p:cNvSpPr>
              <a:spLocks noChangeArrowheads="1"/>
            </p:cNvSpPr>
            <p:nvPr/>
          </p:nvSpPr>
          <p:spPr bwMode="auto">
            <a:xfrm>
              <a:off x="5734126" y="5329749"/>
              <a:ext cx="1090056" cy="1221614"/>
            </a:xfrm>
            <a:prstGeom prst="rect">
              <a:avLst/>
            </a:prstGeom>
            <a:solidFill>
              <a:srgbClr val="E2BA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9"/>
            <p:cNvSpPr>
              <a:spLocks/>
            </p:cNvSpPr>
            <p:nvPr/>
          </p:nvSpPr>
          <p:spPr bwMode="auto">
            <a:xfrm>
              <a:off x="5734126" y="5367338"/>
              <a:ext cx="1090056" cy="563822"/>
            </a:xfrm>
            <a:custGeom>
              <a:avLst/>
              <a:gdLst>
                <a:gd name="T0" fmla="*/ 58 w 58"/>
                <a:gd name="T1" fmla="*/ 22 h 30"/>
                <a:gd name="T2" fmla="*/ 30 w 58"/>
                <a:gd name="T3" fmla="*/ 30 h 30"/>
                <a:gd name="T4" fmla="*/ 0 w 58"/>
                <a:gd name="T5" fmla="*/ 22 h 30"/>
                <a:gd name="T6" fmla="*/ 0 w 58"/>
                <a:gd name="T7" fmla="*/ 0 h 30"/>
                <a:gd name="T8" fmla="*/ 58 w 58"/>
                <a:gd name="T9" fmla="*/ 0 h 30"/>
                <a:gd name="T10" fmla="*/ 58 w 58"/>
                <a:gd name="T11" fmla="*/ 22 h 30"/>
              </a:gdLst>
              <a:ahLst/>
              <a:cxnLst>
                <a:cxn ang="0">
                  <a:pos x="T0" y="T1"/>
                </a:cxn>
                <a:cxn ang="0">
                  <a:pos x="T2" y="T3"/>
                </a:cxn>
                <a:cxn ang="0">
                  <a:pos x="T4" y="T5"/>
                </a:cxn>
                <a:cxn ang="0">
                  <a:pos x="T6" y="T7"/>
                </a:cxn>
                <a:cxn ang="0">
                  <a:pos x="T8" y="T9"/>
                </a:cxn>
                <a:cxn ang="0">
                  <a:pos x="T10" y="T11"/>
                </a:cxn>
              </a:cxnLst>
              <a:rect l="0" t="0" r="r" b="b"/>
              <a:pathLst>
                <a:path w="58" h="30">
                  <a:moveTo>
                    <a:pt x="58" y="22"/>
                  </a:moveTo>
                  <a:cubicBezTo>
                    <a:pt x="58" y="22"/>
                    <a:pt x="44" y="30"/>
                    <a:pt x="30" y="30"/>
                  </a:cubicBezTo>
                  <a:cubicBezTo>
                    <a:pt x="15" y="30"/>
                    <a:pt x="0" y="22"/>
                    <a:pt x="0" y="22"/>
                  </a:cubicBezTo>
                  <a:cubicBezTo>
                    <a:pt x="0" y="0"/>
                    <a:pt x="0" y="0"/>
                    <a:pt x="0" y="0"/>
                  </a:cubicBezTo>
                  <a:cubicBezTo>
                    <a:pt x="58" y="0"/>
                    <a:pt x="58" y="0"/>
                    <a:pt x="58" y="0"/>
                  </a:cubicBezTo>
                  <a:lnTo>
                    <a:pt x="58" y="22"/>
                  </a:lnTo>
                  <a:close/>
                </a:path>
              </a:pathLst>
            </a:custGeom>
            <a:solidFill>
              <a:srgbClr val="CBA3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20"/>
            <p:cNvSpPr>
              <a:spLocks/>
            </p:cNvSpPr>
            <p:nvPr/>
          </p:nvSpPr>
          <p:spPr bwMode="auto">
            <a:xfrm>
              <a:off x="5245480" y="2955432"/>
              <a:ext cx="2048553" cy="2806581"/>
            </a:xfrm>
            <a:custGeom>
              <a:avLst/>
              <a:gdLst>
                <a:gd name="T0" fmla="*/ 106 w 109"/>
                <a:gd name="T1" fmla="*/ 62 h 149"/>
                <a:gd name="T2" fmla="*/ 102 w 109"/>
                <a:gd name="T3" fmla="*/ 61 h 149"/>
                <a:gd name="T4" fmla="*/ 102 w 109"/>
                <a:gd name="T5" fmla="*/ 47 h 149"/>
                <a:gd name="T6" fmla="*/ 54 w 109"/>
                <a:gd name="T7" fmla="*/ 0 h 149"/>
                <a:gd name="T8" fmla="*/ 7 w 109"/>
                <a:gd name="T9" fmla="*/ 54 h 149"/>
                <a:gd name="T10" fmla="*/ 6 w 109"/>
                <a:gd name="T11" fmla="*/ 61 h 149"/>
                <a:gd name="T12" fmla="*/ 3 w 109"/>
                <a:gd name="T13" fmla="*/ 62 h 149"/>
                <a:gd name="T14" fmla="*/ 3 w 109"/>
                <a:gd name="T15" fmla="*/ 81 h 149"/>
                <a:gd name="T16" fmla="*/ 10 w 109"/>
                <a:gd name="T17" fmla="*/ 99 h 149"/>
                <a:gd name="T18" fmla="*/ 11 w 109"/>
                <a:gd name="T19" fmla="*/ 99 h 149"/>
                <a:gd name="T20" fmla="*/ 13 w 109"/>
                <a:gd name="T21" fmla="*/ 110 h 149"/>
                <a:gd name="T22" fmla="*/ 27 w 109"/>
                <a:gd name="T23" fmla="*/ 133 h 149"/>
                <a:gd name="T24" fmla="*/ 46 w 109"/>
                <a:gd name="T25" fmla="*/ 146 h 149"/>
                <a:gd name="T26" fmla="*/ 66 w 109"/>
                <a:gd name="T27" fmla="*/ 147 h 149"/>
                <a:gd name="T28" fmla="*/ 79 w 109"/>
                <a:gd name="T29" fmla="*/ 138 h 149"/>
                <a:gd name="T30" fmla="*/ 96 w 109"/>
                <a:gd name="T31" fmla="*/ 111 h 149"/>
                <a:gd name="T32" fmla="*/ 98 w 109"/>
                <a:gd name="T33" fmla="*/ 99 h 149"/>
                <a:gd name="T34" fmla="*/ 99 w 109"/>
                <a:gd name="T35" fmla="*/ 99 h 149"/>
                <a:gd name="T36" fmla="*/ 106 w 109"/>
                <a:gd name="T37" fmla="*/ 81 h 149"/>
                <a:gd name="T38" fmla="*/ 106 w 109"/>
                <a:gd name="T39" fmla="*/ 6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9">
                  <a:moveTo>
                    <a:pt x="106" y="62"/>
                  </a:moveTo>
                  <a:cubicBezTo>
                    <a:pt x="105" y="62"/>
                    <a:pt x="103" y="61"/>
                    <a:pt x="102" y="61"/>
                  </a:cubicBezTo>
                  <a:cubicBezTo>
                    <a:pt x="103" y="56"/>
                    <a:pt x="103" y="51"/>
                    <a:pt x="102" y="47"/>
                  </a:cubicBezTo>
                  <a:cubicBezTo>
                    <a:pt x="96" y="8"/>
                    <a:pt x="79" y="0"/>
                    <a:pt x="54" y="0"/>
                  </a:cubicBezTo>
                  <a:cubicBezTo>
                    <a:pt x="28" y="0"/>
                    <a:pt x="10" y="12"/>
                    <a:pt x="7" y="54"/>
                  </a:cubicBezTo>
                  <a:cubicBezTo>
                    <a:pt x="6" y="56"/>
                    <a:pt x="6" y="58"/>
                    <a:pt x="6" y="61"/>
                  </a:cubicBezTo>
                  <a:cubicBezTo>
                    <a:pt x="5" y="61"/>
                    <a:pt x="4" y="62"/>
                    <a:pt x="3" y="62"/>
                  </a:cubicBezTo>
                  <a:cubicBezTo>
                    <a:pt x="0" y="63"/>
                    <a:pt x="2" y="72"/>
                    <a:pt x="3" y="81"/>
                  </a:cubicBezTo>
                  <a:cubicBezTo>
                    <a:pt x="4" y="90"/>
                    <a:pt x="7" y="100"/>
                    <a:pt x="10" y="99"/>
                  </a:cubicBezTo>
                  <a:cubicBezTo>
                    <a:pt x="11" y="99"/>
                    <a:pt x="11" y="99"/>
                    <a:pt x="11" y="99"/>
                  </a:cubicBezTo>
                  <a:cubicBezTo>
                    <a:pt x="12" y="102"/>
                    <a:pt x="12" y="105"/>
                    <a:pt x="13" y="110"/>
                  </a:cubicBezTo>
                  <a:cubicBezTo>
                    <a:pt x="15" y="118"/>
                    <a:pt x="20" y="126"/>
                    <a:pt x="27" y="133"/>
                  </a:cubicBezTo>
                  <a:cubicBezTo>
                    <a:pt x="31" y="138"/>
                    <a:pt x="41" y="144"/>
                    <a:pt x="46" y="146"/>
                  </a:cubicBezTo>
                  <a:cubicBezTo>
                    <a:pt x="50" y="148"/>
                    <a:pt x="62" y="149"/>
                    <a:pt x="66" y="147"/>
                  </a:cubicBezTo>
                  <a:cubicBezTo>
                    <a:pt x="69" y="145"/>
                    <a:pt x="74" y="142"/>
                    <a:pt x="79" y="138"/>
                  </a:cubicBezTo>
                  <a:cubicBezTo>
                    <a:pt x="87" y="131"/>
                    <a:pt x="93" y="122"/>
                    <a:pt x="96" y="111"/>
                  </a:cubicBezTo>
                  <a:cubicBezTo>
                    <a:pt x="97" y="107"/>
                    <a:pt x="98" y="103"/>
                    <a:pt x="98" y="99"/>
                  </a:cubicBezTo>
                  <a:cubicBezTo>
                    <a:pt x="99" y="99"/>
                    <a:pt x="99" y="99"/>
                    <a:pt x="99" y="99"/>
                  </a:cubicBezTo>
                  <a:cubicBezTo>
                    <a:pt x="102" y="100"/>
                    <a:pt x="105" y="90"/>
                    <a:pt x="106" y="81"/>
                  </a:cubicBezTo>
                  <a:cubicBezTo>
                    <a:pt x="107" y="72"/>
                    <a:pt x="109" y="63"/>
                    <a:pt x="106" y="62"/>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21"/>
            <p:cNvSpPr>
              <a:spLocks/>
            </p:cNvSpPr>
            <p:nvPr/>
          </p:nvSpPr>
          <p:spPr bwMode="auto">
            <a:xfrm>
              <a:off x="4305777" y="6194277"/>
              <a:ext cx="3984342" cy="1885671"/>
            </a:xfrm>
            <a:custGeom>
              <a:avLst/>
              <a:gdLst>
                <a:gd name="T0" fmla="*/ 211 w 212"/>
                <a:gd name="T1" fmla="*/ 61 h 100"/>
                <a:gd name="T2" fmla="*/ 194 w 212"/>
                <a:gd name="T3" fmla="*/ 29 h 100"/>
                <a:gd name="T4" fmla="*/ 134 w 212"/>
                <a:gd name="T5" fmla="*/ 1 h 100"/>
                <a:gd name="T6" fmla="*/ 105 w 212"/>
                <a:gd name="T7" fmla="*/ 18 h 100"/>
                <a:gd name="T8" fmla="*/ 77 w 212"/>
                <a:gd name="T9" fmla="*/ 0 h 100"/>
                <a:gd name="T10" fmla="*/ 16 w 212"/>
                <a:gd name="T11" fmla="*/ 29 h 100"/>
                <a:gd name="T12" fmla="*/ 1 w 212"/>
                <a:gd name="T13" fmla="*/ 61 h 100"/>
                <a:gd name="T14" fmla="*/ 0 w 212"/>
                <a:gd name="T15" fmla="*/ 61 h 100"/>
                <a:gd name="T16" fmla="*/ 0 w 212"/>
                <a:gd name="T17" fmla="*/ 100 h 100"/>
                <a:gd name="T18" fmla="*/ 212 w 212"/>
                <a:gd name="T19" fmla="*/ 100 h 100"/>
                <a:gd name="T20" fmla="*/ 212 w 212"/>
                <a:gd name="T21" fmla="*/ 61 h 100"/>
                <a:gd name="T22" fmla="*/ 211 w 212"/>
                <a:gd name="T23" fmla="*/ 6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100">
                  <a:moveTo>
                    <a:pt x="211" y="61"/>
                  </a:moveTo>
                  <a:cubicBezTo>
                    <a:pt x="211" y="57"/>
                    <a:pt x="210" y="41"/>
                    <a:pt x="194" y="29"/>
                  </a:cubicBezTo>
                  <a:cubicBezTo>
                    <a:pt x="166" y="10"/>
                    <a:pt x="134" y="1"/>
                    <a:pt x="134" y="1"/>
                  </a:cubicBezTo>
                  <a:cubicBezTo>
                    <a:pt x="105" y="18"/>
                    <a:pt x="105" y="18"/>
                    <a:pt x="105" y="18"/>
                  </a:cubicBezTo>
                  <a:cubicBezTo>
                    <a:pt x="77" y="0"/>
                    <a:pt x="77" y="0"/>
                    <a:pt x="77" y="0"/>
                  </a:cubicBezTo>
                  <a:cubicBezTo>
                    <a:pt x="77" y="0"/>
                    <a:pt x="33" y="10"/>
                    <a:pt x="16" y="29"/>
                  </a:cubicBezTo>
                  <a:cubicBezTo>
                    <a:pt x="0" y="45"/>
                    <a:pt x="1" y="57"/>
                    <a:pt x="1" y="61"/>
                  </a:cubicBezTo>
                  <a:cubicBezTo>
                    <a:pt x="0" y="61"/>
                    <a:pt x="0" y="61"/>
                    <a:pt x="0" y="61"/>
                  </a:cubicBezTo>
                  <a:cubicBezTo>
                    <a:pt x="0" y="100"/>
                    <a:pt x="0" y="100"/>
                    <a:pt x="0" y="100"/>
                  </a:cubicBezTo>
                  <a:cubicBezTo>
                    <a:pt x="212" y="100"/>
                    <a:pt x="212" y="100"/>
                    <a:pt x="212" y="100"/>
                  </a:cubicBezTo>
                  <a:cubicBezTo>
                    <a:pt x="212" y="61"/>
                    <a:pt x="212" y="61"/>
                    <a:pt x="212" y="61"/>
                  </a:cubicBezTo>
                  <a:cubicBezTo>
                    <a:pt x="211" y="61"/>
                    <a:pt x="211" y="61"/>
                    <a:pt x="211" y="61"/>
                  </a:cubicBezTo>
                </a:path>
              </a:pathLst>
            </a:custGeom>
            <a:solidFill>
              <a:srgbClr val="CCCE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22"/>
            <p:cNvSpPr>
              <a:spLocks/>
            </p:cNvSpPr>
            <p:nvPr/>
          </p:nvSpPr>
          <p:spPr bwMode="auto">
            <a:xfrm>
              <a:off x="5226686" y="6250659"/>
              <a:ext cx="2123730" cy="679720"/>
            </a:xfrm>
            <a:custGeom>
              <a:avLst/>
              <a:gdLst>
                <a:gd name="T0" fmla="*/ 15 w 113"/>
                <a:gd name="T1" fmla="*/ 0 h 36"/>
                <a:gd name="T2" fmla="*/ 0 w 113"/>
                <a:gd name="T3" fmla="*/ 6 h 36"/>
                <a:gd name="T4" fmla="*/ 21 w 113"/>
                <a:gd name="T5" fmla="*/ 26 h 36"/>
                <a:gd name="T6" fmla="*/ 53 w 113"/>
                <a:gd name="T7" fmla="*/ 21 h 36"/>
                <a:gd name="T8" fmla="*/ 56 w 113"/>
                <a:gd name="T9" fmla="*/ 14 h 36"/>
                <a:gd name="T10" fmla="*/ 58 w 113"/>
                <a:gd name="T11" fmla="*/ 18 h 36"/>
                <a:gd name="T12" fmla="*/ 94 w 113"/>
                <a:gd name="T13" fmla="*/ 25 h 36"/>
                <a:gd name="T14" fmla="*/ 113 w 113"/>
                <a:gd name="T15" fmla="*/ 8 h 36"/>
                <a:gd name="T16" fmla="*/ 91 w 113"/>
                <a:gd name="T17" fmla="*/ 0 h 36"/>
                <a:gd name="T18" fmla="*/ 56 w 113"/>
                <a:gd name="T19" fmla="*/ 15 h 36"/>
                <a:gd name="T20" fmla="*/ 15 w 113"/>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36">
                  <a:moveTo>
                    <a:pt x="15" y="0"/>
                  </a:moveTo>
                  <a:cubicBezTo>
                    <a:pt x="0" y="6"/>
                    <a:pt x="0" y="6"/>
                    <a:pt x="0" y="6"/>
                  </a:cubicBezTo>
                  <a:cubicBezTo>
                    <a:pt x="21" y="26"/>
                    <a:pt x="21" y="26"/>
                    <a:pt x="21" y="26"/>
                  </a:cubicBezTo>
                  <a:cubicBezTo>
                    <a:pt x="31" y="36"/>
                    <a:pt x="47" y="33"/>
                    <a:pt x="53" y="21"/>
                  </a:cubicBezTo>
                  <a:cubicBezTo>
                    <a:pt x="56" y="14"/>
                    <a:pt x="56" y="14"/>
                    <a:pt x="56" y="14"/>
                  </a:cubicBezTo>
                  <a:cubicBezTo>
                    <a:pt x="58" y="18"/>
                    <a:pt x="58" y="18"/>
                    <a:pt x="58" y="18"/>
                  </a:cubicBezTo>
                  <a:cubicBezTo>
                    <a:pt x="65" y="32"/>
                    <a:pt x="82" y="35"/>
                    <a:pt x="94" y="25"/>
                  </a:cubicBezTo>
                  <a:cubicBezTo>
                    <a:pt x="113" y="8"/>
                    <a:pt x="113" y="8"/>
                    <a:pt x="113" y="8"/>
                  </a:cubicBezTo>
                  <a:cubicBezTo>
                    <a:pt x="91" y="0"/>
                    <a:pt x="91" y="0"/>
                    <a:pt x="91" y="0"/>
                  </a:cubicBezTo>
                  <a:cubicBezTo>
                    <a:pt x="56" y="15"/>
                    <a:pt x="56" y="15"/>
                    <a:pt x="56" y="15"/>
                  </a:cubicBezTo>
                  <a:lnTo>
                    <a:pt x="15" y="0"/>
                  </a:lnTo>
                  <a:close/>
                </a:path>
              </a:pathLst>
            </a:custGeom>
            <a:solidFill>
              <a:srgbClr val="ABAD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23"/>
            <p:cNvSpPr>
              <a:spLocks/>
            </p:cNvSpPr>
            <p:nvPr/>
          </p:nvSpPr>
          <p:spPr bwMode="auto">
            <a:xfrm>
              <a:off x="5283068" y="6175482"/>
              <a:ext cx="2010965" cy="642132"/>
            </a:xfrm>
            <a:custGeom>
              <a:avLst/>
              <a:gdLst>
                <a:gd name="T0" fmla="*/ 25 w 107"/>
                <a:gd name="T1" fmla="*/ 0 h 34"/>
                <a:gd name="T2" fmla="*/ 0 w 107"/>
                <a:gd name="T3" fmla="*/ 7 h 34"/>
                <a:gd name="T4" fmla="*/ 15 w 107"/>
                <a:gd name="T5" fmla="*/ 22 h 34"/>
                <a:gd name="T6" fmla="*/ 53 w 107"/>
                <a:gd name="T7" fmla="*/ 19 h 34"/>
                <a:gd name="T8" fmla="*/ 53 w 107"/>
                <a:gd name="T9" fmla="*/ 19 h 34"/>
                <a:gd name="T10" fmla="*/ 54 w 107"/>
                <a:gd name="T11" fmla="*/ 20 h 34"/>
                <a:gd name="T12" fmla="*/ 90 w 107"/>
                <a:gd name="T13" fmla="*/ 24 h 34"/>
                <a:gd name="T14" fmla="*/ 107 w 107"/>
                <a:gd name="T15" fmla="*/ 9 h 34"/>
                <a:gd name="T16" fmla="*/ 83 w 107"/>
                <a:gd name="T17" fmla="*/ 2 h 34"/>
                <a:gd name="T18" fmla="*/ 53 w 107"/>
                <a:gd name="T19" fmla="*/ 17 h 34"/>
                <a:gd name="T20" fmla="*/ 25 w 107"/>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34">
                  <a:moveTo>
                    <a:pt x="25" y="0"/>
                  </a:moveTo>
                  <a:cubicBezTo>
                    <a:pt x="0" y="7"/>
                    <a:pt x="0" y="7"/>
                    <a:pt x="0" y="7"/>
                  </a:cubicBezTo>
                  <a:cubicBezTo>
                    <a:pt x="15" y="22"/>
                    <a:pt x="15" y="22"/>
                    <a:pt x="15" y="22"/>
                  </a:cubicBezTo>
                  <a:cubicBezTo>
                    <a:pt x="26" y="33"/>
                    <a:pt x="44" y="31"/>
                    <a:pt x="53" y="19"/>
                  </a:cubicBezTo>
                  <a:cubicBezTo>
                    <a:pt x="53" y="19"/>
                    <a:pt x="53" y="19"/>
                    <a:pt x="53" y="19"/>
                  </a:cubicBezTo>
                  <a:cubicBezTo>
                    <a:pt x="54" y="20"/>
                    <a:pt x="54" y="20"/>
                    <a:pt x="54" y="20"/>
                  </a:cubicBezTo>
                  <a:cubicBezTo>
                    <a:pt x="62" y="32"/>
                    <a:pt x="79" y="34"/>
                    <a:pt x="90" y="24"/>
                  </a:cubicBezTo>
                  <a:cubicBezTo>
                    <a:pt x="107" y="9"/>
                    <a:pt x="107" y="9"/>
                    <a:pt x="107" y="9"/>
                  </a:cubicBezTo>
                  <a:cubicBezTo>
                    <a:pt x="83" y="2"/>
                    <a:pt x="83" y="2"/>
                    <a:pt x="83" y="2"/>
                  </a:cubicBezTo>
                  <a:cubicBezTo>
                    <a:pt x="53" y="17"/>
                    <a:pt x="53" y="17"/>
                    <a:pt x="53" y="17"/>
                  </a:cubicBez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24"/>
            <p:cNvSpPr>
              <a:spLocks noChangeArrowheads="1"/>
            </p:cNvSpPr>
            <p:nvPr/>
          </p:nvSpPr>
          <p:spPr bwMode="auto">
            <a:xfrm>
              <a:off x="6203978" y="7005553"/>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25"/>
            <p:cNvSpPr>
              <a:spLocks noChangeArrowheads="1"/>
            </p:cNvSpPr>
            <p:nvPr/>
          </p:nvSpPr>
          <p:spPr bwMode="auto">
            <a:xfrm>
              <a:off x="6203978" y="6780024"/>
              <a:ext cx="150353" cy="1691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26"/>
            <p:cNvSpPr>
              <a:spLocks noChangeArrowheads="1"/>
            </p:cNvSpPr>
            <p:nvPr/>
          </p:nvSpPr>
          <p:spPr bwMode="auto">
            <a:xfrm>
              <a:off x="6203978" y="7231082"/>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7"/>
            <p:cNvSpPr>
              <a:spLocks/>
            </p:cNvSpPr>
            <p:nvPr/>
          </p:nvSpPr>
          <p:spPr bwMode="auto">
            <a:xfrm>
              <a:off x="6786594" y="4950735"/>
              <a:ext cx="582616" cy="2299141"/>
            </a:xfrm>
            <a:custGeom>
              <a:avLst/>
              <a:gdLst>
                <a:gd name="T0" fmla="*/ 0 w 31"/>
                <a:gd name="T1" fmla="*/ 64 h 122"/>
                <a:gd name="T2" fmla="*/ 1 w 31"/>
                <a:gd name="T3" fmla="*/ 73 h 122"/>
                <a:gd name="T4" fmla="*/ 5 w 31"/>
                <a:gd name="T5" fmla="*/ 87 h 122"/>
                <a:gd name="T6" fmla="*/ 8 w 31"/>
                <a:gd name="T7" fmla="*/ 113 h 122"/>
                <a:gd name="T8" fmla="*/ 6 w 31"/>
                <a:gd name="T9" fmla="*/ 122 h 122"/>
                <a:gd name="T10" fmla="*/ 26 w 31"/>
                <a:gd name="T11" fmla="*/ 92 h 122"/>
                <a:gd name="T12" fmla="*/ 30 w 31"/>
                <a:gd name="T13" fmla="*/ 82 h 122"/>
                <a:gd name="T14" fmla="*/ 31 w 31"/>
                <a:gd name="T15" fmla="*/ 70 h 122"/>
                <a:gd name="T16" fmla="*/ 28 w 31"/>
                <a:gd name="T17" fmla="*/ 40 h 122"/>
                <a:gd name="T18" fmla="*/ 15 w 31"/>
                <a:gd name="T19" fmla="*/ 0 h 122"/>
                <a:gd name="T20" fmla="*/ 12 w 31"/>
                <a:gd name="T21" fmla="*/ 8 h 122"/>
                <a:gd name="T22" fmla="*/ 9 w 31"/>
                <a:gd name="T23" fmla="*/ 13 h 122"/>
                <a:gd name="T24" fmla="*/ 1 w 31"/>
                <a:gd name="T25" fmla="*/ 27 h 122"/>
                <a:gd name="T26" fmla="*/ 1 w 31"/>
                <a:gd name="T27" fmla="*/ 34 h 122"/>
                <a:gd name="T28" fmla="*/ 1 w 31"/>
                <a:gd name="T29" fmla="*/ 48 h 122"/>
                <a:gd name="T30" fmla="*/ 0 w 31"/>
                <a:gd name="T31"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22">
                  <a:moveTo>
                    <a:pt x="0" y="64"/>
                  </a:moveTo>
                  <a:cubicBezTo>
                    <a:pt x="0" y="67"/>
                    <a:pt x="0" y="70"/>
                    <a:pt x="1" y="73"/>
                  </a:cubicBezTo>
                  <a:cubicBezTo>
                    <a:pt x="1" y="78"/>
                    <a:pt x="3" y="83"/>
                    <a:pt x="5" y="87"/>
                  </a:cubicBezTo>
                  <a:cubicBezTo>
                    <a:pt x="7" y="96"/>
                    <a:pt x="9" y="104"/>
                    <a:pt x="8" y="113"/>
                  </a:cubicBezTo>
                  <a:cubicBezTo>
                    <a:pt x="8" y="116"/>
                    <a:pt x="8" y="119"/>
                    <a:pt x="6" y="122"/>
                  </a:cubicBezTo>
                  <a:cubicBezTo>
                    <a:pt x="14" y="113"/>
                    <a:pt x="21" y="103"/>
                    <a:pt x="26" y="92"/>
                  </a:cubicBezTo>
                  <a:cubicBezTo>
                    <a:pt x="28" y="89"/>
                    <a:pt x="29" y="86"/>
                    <a:pt x="30" y="82"/>
                  </a:cubicBezTo>
                  <a:cubicBezTo>
                    <a:pt x="31" y="78"/>
                    <a:pt x="31" y="74"/>
                    <a:pt x="31" y="70"/>
                  </a:cubicBezTo>
                  <a:cubicBezTo>
                    <a:pt x="31" y="60"/>
                    <a:pt x="31" y="50"/>
                    <a:pt x="28" y="40"/>
                  </a:cubicBezTo>
                  <a:cubicBezTo>
                    <a:pt x="24" y="27"/>
                    <a:pt x="17" y="13"/>
                    <a:pt x="15" y="0"/>
                  </a:cubicBezTo>
                  <a:cubicBezTo>
                    <a:pt x="15" y="1"/>
                    <a:pt x="13" y="7"/>
                    <a:pt x="12" y="8"/>
                  </a:cubicBezTo>
                  <a:cubicBezTo>
                    <a:pt x="11" y="10"/>
                    <a:pt x="10" y="12"/>
                    <a:pt x="9" y="13"/>
                  </a:cubicBezTo>
                  <a:cubicBezTo>
                    <a:pt x="8" y="17"/>
                    <a:pt x="1" y="27"/>
                    <a:pt x="1" y="27"/>
                  </a:cubicBezTo>
                  <a:cubicBezTo>
                    <a:pt x="1" y="27"/>
                    <a:pt x="1" y="30"/>
                    <a:pt x="1" y="34"/>
                  </a:cubicBezTo>
                  <a:cubicBezTo>
                    <a:pt x="1" y="39"/>
                    <a:pt x="1" y="44"/>
                    <a:pt x="1" y="48"/>
                  </a:cubicBezTo>
                  <a:cubicBezTo>
                    <a:pt x="1" y="53"/>
                    <a:pt x="1" y="59"/>
                    <a:pt x="0" y="64"/>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28"/>
            <p:cNvSpPr>
              <a:spLocks/>
            </p:cNvSpPr>
            <p:nvPr/>
          </p:nvSpPr>
          <p:spPr bwMode="auto">
            <a:xfrm>
              <a:off x="5189098" y="2767492"/>
              <a:ext cx="2048553" cy="2164451"/>
            </a:xfrm>
            <a:custGeom>
              <a:avLst/>
              <a:gdLst>
                <a:gd name="T0" fmla="*/ 18 w 109"/>
                <a:gd name="T1" fmla="*/ 115 h 115"/>
                <a:gd name="T2" fmla="*/ 8 w 109"/>
                <a:gd name="T3" fmla="*/ 35 h 115"/>
                <a:gd name="T4" fmla="*/ 43 w 109"/>
                <a:gd name="T5" fmla="*/ 3 h 115"/>
                <a:gd name="T6" fmla="*/ 73 w 109"/>
                <a:gd name="T7" fmla="*/ 5 h 115"/>
                <a:gd name="T8" fmla="*/ 81 w 109"/>
                <a:gd name="T9" fmla="*/ 15 h 115"/>
                <a:gd name="T10" fmla="*/ 106 w 109"/>
                <a:gd name="T11" fmla="*/ 38 h 115"/>
                <a:gd name="T12" fmla="*/ 106 w 109"/>
                <a:gd name="T13" fmla="*/ 69 h 115"/>
                <a:gd name="T14" fmla="*/ 101 w 109"/>
                <a:gd name="T15" fmla="*/ 72 h 115"/>
                <a:gd name="T16" fmla="*/ 97 w 109"/>
                <a:gd name="T17" fmla="*/ 92 h 115"/>
                <a:gd name="T18" fmla="*/ 82 w 109"/>
                <a:gd name="T19" fmla="*/ 38 h 115"/>
                <a:gd name="T20" fmla="*/ 76 w 109"/>
                <a:gd name="T21" fmla="*/ 51 h 115"/>
                <a:gd name="T22" fmla="*/ 18 w 10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115">
                  <a:moveTo>
                    <a:pt x="18" y="115"/>
                  </a:moveTo>
                  <a:cubicBezTo>
                    <a:pt x="0" y="94"/>
                    <a:pt x="0" y="55"/>
                    <a:pt x="8" y="35"/>
                  </a:cubicBezTo>
                  <a:cubicBezTo>
                    <a:pt x="18" y="10"/>
                    <a:pt x="32" y="5"/>
                    <a:pt x="43" y="3"/>
                  </a:cubicBezTo>
                  <a:cubicBezTo>
                    <a:pt x="57" y="0"/>
                    <a:pt x="69" y="3"/>
                    <a:pt x="73" y="5"/>
                  </a:cubicBezTo>
                  <a:cubicBezTo>
                    <a:pt x="77" y="7"/>
                    <a:pt x="79" y="11"/>
                    <a:pt x="81" y="15"/>
                  </a:cubicBezTo>
                  <a:cubicBezTo>
                    <a:pt x="94" y="11"/>
                    <a:pt x="104" y="27"/>
                    <a:pt x="106" y="38"/>
                  </a:cubicBezTo>
                  <a:cubicBezTo>
                    <a:pt x="108" y="48"/>
                    <a:pt x="109" y="58"/>
                    <a:pt x="106" y="69"/>
                  </a:cubicBezTo>
                  <a:cubicBezTo>
                    <a:pt x="104" y="69"/>
                    <a:pt x="102" y="70"/>
                    <a:pt x="101" y="72"/>
                  </a:cubicBezTo>
                  <a:cubicBezTo>
                    <a:pt x="98" y="76"/>
                    <a:pt x="98" y="87"/>
                    <a:pt x="97" y="92"/>
                  </a:cubicBezTo>
                  <a:cubicBezTo>
                    <a:pt x="75" y="51"/>
                    <a:pt x="82" y="38"/>
                    <a:pt x="82" y="38"/>
                  </a:cubicBezTo>
                  <a:cubicBezTo>
                    <a:pt x="82" y="38"/>
                    <a:pt x="79" y="48"/>
                    <a:pt x="76" y="51"/>
                  </a:cubicBezTo>
                  <a:cubicBezTo>
                    <a:pt x="55" y="72"/>
                    <a:pt x="18" y="58"/>
                    <a:pt x="18" y="115"/>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29"/>
            <p:cNvSpPr>
              <a:spLocks noEditPoints="1"/>
            </p:cNvSpPr>
            <p:nvPr/>
          </p:nvSpPr>
          <p:spPr bwMode="auto">
            <a:xfrm>
              <a:off x="5452215" y="4180178"/>
              <a:ext cx="1541114" cy="507440"/>
            </a:xfrm>
            <a:custGeom>
              <a:avLst/>
              <a:gdLst>
                <a:gd name="T0" fmla="*/ 82 w 82"/>
                <a:gd name="T1" fmla="*/ 2 h 27"/>
                <a:gd name="T2" fmla="*/ 63 w 82"/>
                <a:gd name="T3" fmla="*/ 0 h 27"/>
                <a:gd name="T4" fmla="*/ 45 w 82"/>
                <a:gd name="T5" fmla="*/ 3 h 27"/>
                <a:gd name="T6" fmla="*/ 37 w 82"/>
                <a:gd name="T7" fmla="*/ 3 h 27"/>
                <a:gd name="T8" fmla="*/ 19 w 82"/>
                <a:gd name="T9" fmla="*/ 0 h 27"/>
                <a:gd name="T10" fmla="*/ 0 w 82"/>
                <a:gd name="T11" fmla="*/ 2 h 27"/>
                <a:gd name="T12" fmla="*/ 1 w 82"/>
                <a:gd name="T13" fmla="*/ 4 h 27"/>
                <a:gd name="T14" fmla="*/ 3 w 82"/>
                <a:gd name="T15" fmla="*/ 10 h 27"/>
                <a:gd name="T16" fmla="*/ 4 w 82"/>
                <a:gd name="T17" fmla="*/ 16 h 27"/>
                <a:gd name="T18" fmla="*/ 15 w 82"/>
                <a:gd name="T19" fmla="*/ 26 h 27"/>
                <a:gd name="T20" fmla="*/ 26 w 82"/>
                <a:gd name="T21" fmla="*/ 25 h 27"/>
                <a:gd name="T22" fmla="*/ 35 w 82"/>
                <a:gd name="T23" fmla="*/ 16 h 27"/>
                <a:gd name="T24" fmla="*/ 38 w 82"/>
                <a:gd name="T25" fmla="*/ 9 h 27"/>
                <a:gd name="T26" fmla="*/ 44 w 82"/>
                <a:gd name="T27" fmla="*/ 9 h 27"/>
                <a:gd name="T28" fmla="*/ 47 w 82"/>
                <a:gd name="T29" fmla="*/ 16 h 27"/>
                <a:gd name="T30" fmla="*/ 56 w 82"/>
                <a:gd name="T31" fmla="*/ 25 h 27"/>
                <a:gd name="T32" fmla="*/ 67 w 82"/>
                <a:gd name="T33" fmla="*/ 26 h 27"/>
                <a:gd name="T34" fmla="*/ 78 w 82"/>
                <a:gd name="T35" fmla="*/ 16 h 27"/>
                <a:gd name="T36" fmla="*/ 79 w 82"/>
                <a:gd name="T37" fmla="*/ 10 h 27"/>
                <a:gd name="T38" fmla="*/ 81 w 82"/>
                <a:gd name="T39" fmla="*/ 4 h 27"/>
                <a:gd name="T40" fmla="*/ 82 w 82"/>
                <a:gd name="T41" fmla="*/ 2 h 27"/>
                <a:gd name="T42" fmla="*/ 35 w 82"/>
                <a:gd name="T43" fmla="*/ 9 h 27"/>
                <a:gd name="T44" fmla="*/ 34 w 82"/>
                <a:gd name="T45" fmla="*/ 16 h 27"/>
                <a:gd name="T46" fmla="*/ 25 w 82"/>
                <a:gd name="T47" fmla="*/ 24 h 27"/>
                <a:gd name="T48" fmla="*/ 14 w 82"/>
                <a:gd name="T49" fmla="*/ 25 h 27"/>
                <a:gd name="T50" fmla="*/ 5 w 82"/>
                <a:gd name="T51" fmla="*/ 14 h 27"/>
                <a:gd name="T52" fmla="*/ 5 w 82"/>
                <a:gd name="T53" fmla="*/ 9 h 27"/>
                <a:gd name="T54" fmla="*/ 19 w 82"/>
                <a:gd name="T55" fmla="*/ 1 h 27"/>
                <a:gd name="T56" fmla="*/ 35 w 82"/>
                <a:gd name="T57" fmla="*/ 9 h 27"/>
                <a:gd name="T58" fmla="*/ 77 w 82"/>
                <a:gd name="T59" fmla="*/ 9 h 27"/>
                <a:gd name="T60" fmla="*/ 77 w 82"/>
                <a:gd name="T61" fmla="*/ 14 h 27"/>
                <a:gd name="T62" fmla="*/ 68 w 82"/>
                <a:gd name="T63" fmla="*/ 25 h 27"/>
                <a:gd name="T64" fmla="*/ 57 w 82"/>
                <a:gd name="T65" fmla="*/ 24 h 27"/>
                <a:gd name="T66" fmla="*/ 48 w 82"/>
                <a:gd name="T67" fmla="*/ 16 h 27"/>
                <a:gd name="T68" fmla="*/ 47 w 82"/>
                <a:gd name="T69" fmla="*/ 9 h 27"/>
                <a:gd name="T70" fmla="*/ 63 w 82"/>
                <a:gd name="T71" fmla="*/ 1 h 27"/>
                <a:gd name="T72" fmla="*/ 77 w 82"/>
                <a:gd name="T73"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2" h="27">
                  <a:moveTo>
                    <a:pt x="82" y="2"/>
                  </a:moveTo>
                  <a:cubicBezTo>
                    <a:pt x="82" y="0"/>
                    <a:pt x="75" y="0"/>
                    <a:pt x="63" y="0"/>
                  </a:cubicBezTo>
                  <a:cubicBezTo>
                    <a:pt x="54" y="0"/>
                    <a:pt x="48" y="1"/>
                    <a:pt x="45" y="3"/>
                  </a:cubicBezTo>
                  <a:cubicBezTo>
                    <a:pt x="37" y="3"/>
                    <a:pt x="37" y="3"/>
                    <a:pt x="37" y="3"/>
                  </a:cubicBezTo>
                  <a:cubicBezTo>
                    <a:pt x="34" y="1"/>
                    <a:pt x="28" y="0"/>
                    <a:pt x="19" y="0"/>
                  </a:cubicBezTo>
                  <a:cubicBezTo>
                    <a:pt x="7" y="0"/>
                    <a:pt x="0" y="0"/>
                    <a:pt x="0" y="2"/>
                  </a:cubicBezTo>
                  <a:cubicBezTo>
                    <a:pt x="0" y="3"/>
                    <a:pt x="0" y="3"/>
                    <a:pt x="1" y="4"/>
                  </a:cubicBezTo>
                  <a:cubicBezTo>
                    <a:pt x="1" y="5"/>
                    <a:pt x="3" y="4"/>
                    <a:pt x="3" y="10"/>
                  </a:cubicBezTo>
                  <a:cubicBezTo>
                    <a:pt x="3" y="10"/>
                    <a:pt x="4" y="14"/>
                    <a:pt x="4" y="16"/>
                  </a:cubicBezTo>
                  <a:cubicBezTo>
                    <a:pt x="5" y="24"/>
                    <a:pt x="10" y="26"/>
                    <a:pt x="15" y="26"/>
                  </a:cubicBezTo>
                  <a:cubicBezTo>
                    <a:pt x="20" y="27"/>
                    <a:pt x="22" y="26"/>
                    <a:pt x="26" y="25"/>
                  </a:cubicBezTo>
                  <a:cubicBezTo>
                    <a:pt x="30" y="24"/>
                    <a:pt x="34" y="20"/>
                    <a:pt x="35" y="16"/>
                  </a:cubicBezTo>
                  <a:cubicBezTo>
                    <a:pt x="37" y="14"/>
                    <a:pt x="38" y="10"/>
                    <a:pt x="38" y="9"/>
                  </a:cubicBezTo>
                  <a:cubicBezTo>
                    <a:pt x="44" y="9"/>
                    <a:pt x="44" y="9"/>
                    <a:pt x="44" y="9"/>
                  </a:cubicBezTo>
                  <a:cubicBezTo>
                    <a:pt x="44" y="10"/>
                    <a:pt x="45" y="14"/>
                    <a:pt x="47" y="16"/>
                  </a:cubicBezTo>
                  <a:cubicBezTo>
                    <a:pt x="48" y="20"/>
                    <a:pt x="52" y="24"/>
                    <a:pt x="56" y="25"/>
                  </a:cubicBezTo>
                  <a:cubicBezTo>
                    <a:pt x="60" y="26"/>
                    <a:pt x="62" y="27"/>
                    <a:pt x="67" y="26"/>
                  </a:cubicBezTo>
                  <a:cubicBezTo>
                    <a:pt x="72" y="26"/>
                    <a:pt x="77" y="24"/>
                    <a:pt x="78" y="16"/>
                  </a:cubicBezTo>
                  <a:cubicBezTo>
                    <a:pt x="78" y="14"/>
                    <a:pt x="79" y="10"/>
                    <a:pt x="79" y="10"/>
                  </a:cubicBezTo>
                  <a:cubicBezTo>
                    <a:pt x="79" y="4"/>
                    <a:pt x="81" y="5"/>
                    <a:pt x="81" y="4"/>
                  </a:cubicBezTo>
                  <a:cubicBezTo>
                    <a:pt x="82" y="3"/>
                    <a:pt x="82" y="3"/>
                    <a:pt x="82" y="2"/>
                  </a:cubicBezTo>
                  <a:close/>
                  <a:moveTo>
                    <a:pt x="35" y="9"/>
                  </a:moveTo>
                  <a:cubicBezTo>
                    <a:pt x="35" y="9"/>
                    <a:pt x="35" y="13"/>
                    <a:pt x="34" y="16"/>
                  </a:cubicBezTo>
                  <a:cubicBezTo>
                    <a:pt x="32" y="20"/>
                    <a:pt x="30" y="23"/>
                    <a:pt x="25" y="24"/>
                  </a:cubicBezTo>
                  <a:cubicBezTo>
                    <a:pt x="22" y="25"/>
                    <a:pt x="19" y="25"/>
                    <a:pt x="14" y="25"/>
                  </a:cubicBezTo>
                  <a:cubicBezTo>
                    <a:pt x="10" y="24"/>
                    <a:pt x="6" y="22"/>
                    <a:pt x="5" y="14"/>
                  </a:cubicBezTo>
                  <a:cubicBezTo>
                    <a:pt x="5" y="13"/>
                    <a:pt x="5" y="9"/>
                    <a:pt x="5" y="9"/>
                  </a:cubicBezTo>
                  <a:cubicBezTo>
                    <a:pt x="5" y="3"/>
                    <a:pt x="12" y="1"/>
                    <a:pt x="19" y="1"/>
                  </a:cubicBezTo>
                  <a:cubicBezTo>
                    <a:pt x="30" y="1"/>
                    <a:pt x="37" y="4"/>
                    <a:pt x="35" y="9"/>
                  </a:cubicBezTo>
                  <a:close/>
                  <a:moveTo>
                    <a:pt x="77" y="9"/>
                  </a:moveTo>
                  <a:cubicBezTo>
                    <a:pt x="77" y="9"/>
                    <a:pt x="77" y="13"/>
                    <a:pt x="77" y="14"/>
                  </a:cubicBezTo>
                  <a:cubicBezTo>
                    <a:pt x="76" y="22"/>
                    <a:pt x="72" y="24"/>
                    <a:pt x="68" y="25"/>
                  </a:cubicBezTo>
                  <a:cubicBezTo>
                    <a:pt x="63" y="25"/>
                    <a:pt x="60" y="25"/>
                    <a:pt x="57" y="24"/>
                  </a:cubicBezTo>
                  <a:cubicBezTo>
                    <a:pt x="52" y="23"/>
                    <a:pt x="50" y="20"/>
                    <a:pt x="48" y="16"/>
                  </a:cubicBezTo>
                  <a:cubicBezTo>
                    <a:pt x="47" y="13"/>
                    <a:pt x="47" y="9"/>
                    <a:pt x="47" y="9"/>
                  </a:cubicBezTo>
                  <a:cubicBezTo>
                    <a:pt x="45" y="4"/>
                    <a:pt x="52" y="1"/>
                    <a:pt x="63" y="1"/>
                  </a:cubicBezTo>
                  <a:cubicBezTo>
                    <a:pt x="70" y="1"/>
                    <a:pt x="77" y="3"/>
                    <a:pt x="77" y="9"/>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30"/>
            <p:cNvSpPr>
              <a:spLocks noChangeArrowheads="1"/>
            </p:cNvSpPr>
            <p:nvPr/>
          </p:nvSpPr>
          <p:spPr bwMode="auto">
            <a:xfrm>
              <a:off x="1543049" y="8380653"/>
              <a:ext cx="8081449" cy="1262336"/>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31"/>
            <p:cNvSpPr>
              <a:spLocks noChangeArrowheads="1"/>
            </p:cNvSpPr>
            <p:nvPr/>
          </p:nvSpPr>
          <p:spPr bwMode="auto">
            <a:xfrm>
              <a:off x="1543049" y="8380653"/>
              <a:ext cx="8081449" cy="187941"/>
            </a:xfrm>
            <a:prstGeom prst="rect">
              <a:avLst/>
            </a:prstGeom>
            <a:solidFill>
              <a:srgbClr val="0E1E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32"/>
            <p:cNvSpPr>
              <a:spLocks noChangeArrowheads="1"/>
            </p:cNvSpPr>
            <p:nvPr/>
          </p:nvSpPr>
          <p:spPr bwMode="auto">
            <a:xfrm>
              <a:off x="1543049" y="8061154"/>
              <a:ext cx="8494918" cy="319499"/>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33"/>
            <p:cNvSpPr>
              <a:spLocks noChangeArrowheads="1"/>
            </p:cNvSpPr>
            <p:nvPr/>
          </p:nvSpPr>
          <p:spPr bwMode="auto">
            <a:xfrm>
              <a:off x="1543049" y="8061154"/>
              <a:ext cx="8494918" cy="319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34"/>
            <p:cNvSpPr>
              <a:spLocks/>
            </p:cNvSpPr>
            <p:nvPr/>
          </p:nvSpPr>
          <p:spPr bwMode="auto">
            <a:xfrm>
              <a:off x="7970620" y="7061935"/>
              <a:ext cx="488646" cy="620204"/>
            </a:xfrm>
            <a:custGeom>
              <a:avLst/>
              <a:gdLst>
                <a:gd name="T0" fmla="*/ 16 w 26"/>
                <a:gd name="T1" fmla="*/ 33 h 33"/>
                <a:gd name="T2" fmla="*/ 26 w 26"/>
                <a:gd name="T3" fmla="*/ 27 h 33"/>
                <a:gd name="T4" fmla="*/ 22 w 26"/>
                <a:gd name="T5" fmla="*/ 25 h 33"/>
                <a:gd name="T6" fmla="*/ 15 w 26"/>
                <a:gd name="T7" fmla="*/ 29 h 33"/>
                <a:gd name="T8" fmla="*/ 12 w 26"/>
                <a:gd name="T9" fmla="*/ 26 h 33"/>
                <a:gd name="T10" fmla="*/ 8 w 26"/>
                <a:gd name="T11" fmla="*/ 22 h 33"/>
                <a:gd name="T12" fmla="*/ 4 w 26"/>
                <a:gd name="T13" fmla="*/ 14 h 33"/>
                <a:gd name="T14" fmla="*/ 7 w 26"/>
                <a:gd name="T15" fmla="*/ 7 h 33"/>
                <a:gd name="T16" fmla="*/ 17 w 26"/>
                <a:gd name="T17" fmla="*/ 6 h 33"/>
                <a:gd name="T18" fmla="*/ 18 w 26"/>
                <a:gd name="T19" fmla="*/ 2 h 33"/>
                <a:gd name="T20" fmla="*/ 5 w 26"/>
                <a:gd name="T21" fmla="*/ 4 h 33"/>
                <a:gd name="T22" fmla="*/ 0 w 26"/>
                <a:gd name="T23" fmla="*/ 14 h 33"/>
                <a:gd name="T24" fmla="*/ 7 w 26"/>
                <a:gd name="T25" fmla="*/ 26 h 33"/>
                <a:gd name="T26" fmla="*/ 8 w 26"/>
                <a:gd name="T27" fmla="*/ 26 h 33"/>
                <a:gd name="T28" fmla="*/ 8 w 26"/>
                <a:gd name="T29" fmla="*/ 26 h 33"/>
                <a:gd name="T30" fmla="*/ 14 w 26"/>
                <a:gd name="T31" fmla="*/ 33 h 33"/>
                <a:gd name="T32" fmla="*/ 16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6" y="33"/>
                  </a:moveTo>
                  <a:cubicBezTo>
                    <a:pt x="20" y="33"/>
                    <a:pt x="23" y="32"/>
                    <a:pt x="26" y="27"/>
                  </a:cubicBezTo>
                  <a:cubicBezTo>
                    <a:pt x="22" y="25"/>
                    <a:pt x="22" y="25"/>
                    <a:pt x="22" y="25"/>
                  </a:cubicBezTo>
                  <a:cubicBezTo>
                    <a:pt x="20" y="30"/>
                    <a:pt x="16" y="29"/>
                    <a:pt x="15" y="29"/>
                  </a:cubicBezTo>
                  <a:cubicBezTo>
                    <a:pt x="13" y="29"/>
                    <a:pt x="12" y="27"/>
                    <a:pt x="12" y="26"/>
                  </a:cubicBezTo>
                  <a:cubicBezTo>
                    <a:pt x="12" y="22"/>
                    <a:pt x="9" y="22"/>
                    <a:pt x="8" y="22"/>
                  </a:cubicBezTo>
                  <a:cubicBezTo>
                    <a:pt x="6" y="22"/>
                    <a:pt x="4" y="21"/>
                    <a:pt x="4" y="14"/>
                  </a:cubicBezTo>
                  <a:cubicBezTo>
                    <a:pt x="4" y="11"/>
                    <a:pt x="5" y="8"/>
                    <a:pt x="7" y="7"/>
                  </a:cubicBezTo>
                  <a:cubicBezTo>
                    <a:pt x="11" y="4"/>
                    <a:pt x="17" y="6"/>
                    <a:pt x="17" y="6"/>
                  </a:cubicBezTo>
                  <a:cubicBezTo>
                    <a:pt x="18" y="2"/>
                    <a:pt x="18" y="2"/>
                    <a:pt x="18" y="2"/>
                  </a:cubicBezTo>
                  <a:cubicBezTo>
                    <a:pt x="18" y="2"/>
                    <a:pt x="10" y="0"/>
                    <a:pt x="5" y="4"/>
                  </a:cubicBezTo>
                  <a:cubicBezTo>
                    <a:pt x="2" y="6"/>
                    <a:pt x="0" y="9"/>
                    <a:pt x="0" y="14"/>
                  </a:cubicBezTo>
                  <a:cubicBezTo>
                    <a:pt x="0" y="23"/>
                    <a:pt x="3" y="25"/>
                    <a:pt x="7" y="26"/>
                  </a:cubicBezTo>
                  <a:cubicBezTo>
                    <a:pt x="8" y="26"/>
                    <a:pt x="8" y="26"/>
                    <a:pt x="8" y="26"/>
                  </a:cubicBezTo>
                  <a:cubicBezTo>
                    <a:pt x="8" y="26"/>
                    <a:pt x="8" y="26"/>
                    <a:pt x="8" y="26"/>
                  </a:cubicBezTo>
                  <a:cubicBezTo>
                    <a:pt x="8" y="29"/>
                    <a:pt x="11" y="32"/>
                    <a:pt x="14" y="33"/>
                  </a:cubicBezTo>
                  <a:cubicBezTo>
                    <a:pt x="15" y="33"/>
                    <a:pt x="16" y="33"/>
                    <a:pt x="16"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5"/>
            <p:cNvSpPr>
              <a:spLocks/>
            </p:cNvSpPr>
            <p:nvPr/>
          </p:nvSpPr>
          <p:spPr bwMode="auto">
            <a:xfrm>
              <a:off x="8102178" y="7851286"/>
              <a:ext cx="1409555" cy="191074"/>
            </a:xfrm>
            <a:custGeom>
              <a:avLst/>
              <a:gdLst>
                <a:gd name="T0" fmla="*/ 0 w 75"/>
                <a:gd name="T1" fmla="*/ 0 h 10"/>
                <a:gd name="T2" fmla="*/ 75 w 75"/>
                <a:gd name="T3" fmla="*/ 0 h 10"/>
                <a:gd name="T4" fmla="*/ 75 w 75"/>
                <a:gd name="T5" fmla="*/ 4 h 10"/>
                <a:gd name="T6" fmla="*/ 74 w 75"/>
                <a:gd name="T7" fmla="*/ 8 h 10"/>
                <a:gd name="T8" fmla="*/ 69 w 75"/>
                <a:gd name="T9" fmla="*/ 10 h 10"/>
                <a:gd name="T10" fmla="*/ 6 w 75"/>
                <a:gd name="T11" fmla="*/ 10 h 10"/>
                <a:gd name="T12" fmla="*/ 1 w 75"/>
                <a:gd name="T13" fmla="*/ 8 h 10"/>
                <a:gd name="T14" fmla="*/ 0 w 75"/>
                <a:gd name="T15" fmla="*/ 4 h 10"/>
                <a:gd name="T16" fmla="*/ 0 w 7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
                  <a:moveTo>
                    <a:pt x="0" y="0"/>
                  </a:moveTo>
                  <a:cubicBezTo>
                    <a:pt x="75" y="0"/>
                    <a:pt x="75" y="0"/>
                    <a:pt x="75" y="0"/>
                  </a:cubicBezTo>
                  <a:cubicBezTo>
                    <a:pt x="75" y="4"/>
                    <a:pt x="75" y="4"/>
                    <a:pt x="75" y="4"/>
                  </a:cubicBezTo>
                  <a:cubicBezTo>
                    <a:pt x="75" y="5"/>
                    <a:pt x="75" y="7"/>
                    <a:pt x="74" y="8"/>
                  </a:cubicBezTo>
                  <a:cubicBezTo>
                    <a:pt x="72" y="9"/>
                    <a:pt x="71" y="10"/>
                    <a:pt x="69" y="10"/>
                  </a:cubicBezTo>
                  <a:cubicBezTo>
                    <a:pt x="6" y="10"/>
                    <a:pt x="6" y="10"/>
                    <a:pt x="6" y="10"/>
                  </a:cubicBezTo>
                  <a:cubicBezTo>
                    <a:pt x="4" y="10"/>
                    <a:pt x="3" y="9"/>
                    <a:pt x="1" y="8"/>
                  </a:cubicBezTo>
                  <a:cubicBezTo>
                    <a:pt x="0" y="7"/>
                    <a:pt x="0" y="5"/>
                    <a:pt x="0" y="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6"/>
            <p:cNvSpPr>
              <a:spLocks/>
            </p:cNvSpPr>
            <p:nvPr/>
          </p:nvSpPr>
          <p:spPr bwMode="auto">
            <a:xfrm>
              <a:off x="8214943" y="6930377"/>
              <a:ext cx="1184026" cy="920909"/>
            </a:xfrm>
            <a:custGeom>
              <a:avLst/>
              <a:gdLst>
                <a:gd name="T0" fmla="*/ 29 w 63"/>
                <a:gd name="T1" fmla="*/ 0 h 49"/>
                <a:gd name="T2" fmla="*/ 34 w 63"/>
                <a:gd name="T3" fmla="*/ 0 h 49"/>
                <a:gd name="T4" fmla="*/ 61 w 63"/>
                <a:gd name="T5" fmla="*/ 0 h 49"/>
                <a:gd name="T6" fmla="*/ 63 w 63"/>
                <a:gd name="T7" fmla="*/ 3 h 49"/>
                <a:gd name="T8" fmla="*/ 56 w 63"/>
                <a:gd name="T9" fmla="*/ 37 h 49"/>
                <a:gd name="T10" fmla="*/ 52 w 63"/>
                <a:gd name="T11" fmla="*/ 47 h 49"/>
                <a:gd name="T12" fmla="*/ 48 w 63"/>
                <a:gd name="T13" fmla="*/ 49 h 49"/>
                <a:gd name="T14" fmla="*/ 34 w 63"/>
                <a:gd name="T15" fmla="*/ 49 h 49"/>
                <a:gd name="T16" fmla="*/ 29 w 63"/>
                <a:gd name="T17" fmla="*/ 49 h 49"/>
                <a:gd name="T18" fmla="*/ 15 w 63"/>
                <a:gd name="T19" fmla="*/ 49 h 49"/>
                <a:gd name="T20" fmla="*/ 11 w 63"/>
                <a:gd name="T21" fmla="*/ 47 h 49"/>
                <a:gd name="T22" fmla="*/ 7 w 63"/>
                <a:gd name="T23" fmla="*/ 37 h 49"/>
                <a:gd name="T24" fmla="*/ 0 w 63"/>
                <a:gd name="T25" fmla="*/ 3 h 49"/>
                <a:gd name="T26" fmla="*/ 2 w 63"/>
                <a:gd name="T27" fmla="*/ 0 h 49"/>
                <a:gd name="T28" fmla="*/ 29 w 63"/>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49">
                  <a:moveTo>
                    <a:pt x="29" y="0"/>
                  </a:moveTo>
                  <a:cubicBezTo>
                    <a:pt x="30" y="0"/>
                    <a:pt x="33" y="0"/>
                    <a:pt x="34" y="0"/>
                  </a:cubicBezTo>
                  <a:cubicBezTo>
                    <a:pt x="61" y="0"/>
                    <a:pt x="61" y="0"/>
                    <a:pt x="61" y="0"/>
                  </a:cubicBezTo>
                  <a:cubicBezTo>
                    <a:pt x="62" y="0"/>
                    <a:pt x="63" y="1"/>
                    <a:pt x="63" y="3"/>
                  </a:cubicBezTo>
                  <a:cubicBezTo>
                    <a:pt x="63" y="3"/>
                    <a:pt x="58" y="28"/>
                    <a:pt x="56" y="37"/>
                  </a:cubicBezTo>
                  <a:cubicBezTo>
                    <a:pt x="53" y="45"/>
                    <a:pt x="52" y="47"/>
                    <a:pt x="52" y="47"/>
                  </a:cubicBezTo>
                  <a:cubicBezTo>
                    <a:pt x="51" y="48"/>
                    <a:pt x="49" y="49"/>
                    <a:pt x="48" y="49"/>
                  </a:cubicBezTo>
                  <a:cubicBezTo>
                    <a:pt x="34" y="49"/>
                    <a:pt x="34" y="49"/>
                    <a:pt x="34" y="49"/>
                  </a:cubicBezTo>
                  <a:cubicBezTo>
                    <a:pt x="33" y="49"/>
                    <a:pt x="30" y="49"/>
                    <a:pt x="29" y="49"/>
                  </a:cubicBezTo>
                  <a:cubicBezTo>
                    <a:pt x="15" y="49"/>
                    <a:pt x="15" y="49"/>
                    <a:pt x="15" y="49"/>
                  </a:cubicBezTo>
                  <a:cubicBezTo>
                    <a:pt x="14" y="49"/>
                    <a:pt x="12" y="48"/>
                    <a:pt x="11" y="47"/>
                  </a:cubicBezTo>
                  <a:cubicBezTo>
                    <a:pt x="11" y="47"/>
                    <a:pt x="10" y="45"/>
                    <a:pt x="7" y="37"/>
                  </a:cubicBezTo>
                  <a:cubicBezTo>
                    <a:pt x="5" y="28"/>
                    <a:pt x="0" y="3"/>
                    <a:pt x="0" y="3"/>
                  </a:cubicBezTo>
                  <a:cubicBezTo>
                    <a:pt x="0" y="1"/>
                    <a:pt x="1" y="0"/>
                    <a:pt x="2" y="0"/>
                  </a:cubicBezTo>
                  <a:cubicBezTo>
                    <a:pt x="29" y="0"/>
                    <a:pt x="29" y="0"/>
                    <a:pt x="29" y="0"/>
                  </a:cubicBezTo>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7"/>
            <p:cNvSpPr>
              <a:spLocks/>
            </p:cNvSpPr>
            <p:nvPr/>
          </p:nvSpPr>
          <p:spPr bwMode="auto">
            <a:xfrm>
              <a:off x="9004294" y="7005553"/>
              <a:ext cx="300705" cy="789351"/>
            </a:xfrm>
            <a:custGeom>
              <a:avLst/>
              <a:gdLst>
                <a:gd name="T0" fmla="*/ 14 w 16"/>
                <a:gd name="T1" fmla="*/ 0 h 42"/>
                <a:gd name="T2" fmla="*/ 11 w 16"/>
                <a:gd name="T3" fmla="*/ 0 h 42"/>
                <a:gd name="T4" fmla="*/ 11 w 16"/>
                <a:gd name="T5" fmla="*/ 1 h 42"/>
                <a:gd name="T6" fmla="*/ 4 w 16"/>
                <a:gd name="T7" fmla="*/ 32 h 42"/>
                <a:gd name="T8" fmla="*/ 1 w 16"/>
                <a:gd name="T9" fmla="*/ 42 h 42"/>
                <a:gd name="T10" fmla="*/ 0 w 16"/>
                <a:gd name="T11" fmla="*/ 42 h 42"/>
                <a:gd name="T12" fmla="*/ 3 w 16"/>
                <a:gd name="T13" fmla="*/ 42 h 42"/>
                <a:gd name="T14" fmla="*/ 6 w 16"/>
                <a:gd name="T15" fmla="*/ 41 h 42"/>
                <a:gd name="T16" fmla="*/ 10 w 16"/>
                <a:gd name="T17" fmla="*/ 31 h 42"/>
                <a:gd name="T18" fmla="*/ 16 w 16"/>
                <a:gd name="T19" fmla="*/ 2 h 42"/>
                <a:gd name="T20" fmla="*/ 14 w 16"/>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2">
                  <a:moveTo>
                    <a:pt x="14" y="0"/>
                  </a:moveTo>
                  <a:cubicBezTo>
                    <a:pt x="11" y="0"/>
                    <a:pt x="11" y="0"/>
                    <a:pt x="11" y="0"/>
                  </a:cubicBezTo>
                  <a:cubicBezTo>
                    <a:pt x="11" y="0"/>
                    <a:pt x="11" y="1"/>
                    <a:pt x="11" y="1"/>
                  </a:cubicBezTo>
                  <a:cubicBezTo>
                    <a:pt x="11" y="1"/>
                    <a:pt x="6" y="24"/>
                    <a:pt x="4" y="32"/>
                  </a:cubicBezTo>
                  <a:cubicBezTo>
                    <a:pt x="2" y="40"/>
                    <a:pt x="1" y="42"/>
                    <a:pt x="1" y="42"/>
                  </a:cubicBezTo>
                  <a:cubicBezTo>
                    <a:pt x="1" y="42"/>
                    <a:pt x="0" y="42"/>
                    <a:pt x="0" y="42"/>
                  </a:cubicBezTo>
                  <a:cubicBezTo>
                    <a:pt x="3" y="42"/>
                    <a:pt x="3" y="42"/>
                    <a:pt x="3" y="42"/>
                  </a:cubicBezTo>
                  <a:cubicBezTo>
                    <a:pt x="4" y="42"/>
                    <a:pt x="6" y="42"/>
                    <a:pt x="6" y="41"/>
                  </a:cubicBezTo>
                  <a:cubicBezTo>
                    <a:pt x="6" y="41"/>
                    <a:pt x="8" y="39"/>
                    <a:pt x="10" y="31"/>
                  </a:cubicBezTo>
                  <a:cubicBezTo>
                    <a:pt x="12" y="24"/>
                    <a:pt x="16" y="2"/>
                    <a:pt x="16" y="2"/>
                  </a:cubicBezTo>
                  <a:cubicBezTo>
                    <a:pt x="16" y="1"/>
                    <a:pt x="15" y="0"/>
                    <a:pt x="14" y="0"/>
                  </a:cubicBezTo>
                </a:path>
              </a:pathLst>
            </a:custGeom>
            <a:solidFill>
              <a:srgbClr val="8173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38"/>
            <p:cNvSpPr>
              <a:spLocks noChangeArrowheads="1"/>
            </p:cNvSpPr>
            <p:nvPr/>
          </p:nvSpPr>
          <p:spPr bwMode="auto">
            <a:xfrm>
              <a:off x="1637019" y="5270234"/>
              <a:ext cx="676586" cy="2828508"/>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39"/>
            <p:cNvSpPr>
              <a:spLocks noChangeArrowheads="1"/>
            </p:cNvSpPr>
            <p:nvPr/>
          </p:nvSpPr>
          <p:spPr bwMode="auto">
            <a:xfrm>
              <a:off x="1637019"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40"/>
            <p:cNvSpPr>
              <a:spLocks noChangeArrowheads="1"/>
            </p:cNvSpPr>
            <p:nvPr/>
          </p:nvSpPr>
          <p:spPr bwMode="auto">
            <a:xfrm>
              <a:off x="182496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1"/>
            <p:cNvSpPr>
              <a:spLocks noEditPoints="1"/>
            </p:cNvSpPr>
            <p:nvPr/>
          </p:nvSpPr>
          <p:spPr bwMode="auto">
            <a:xfrm>
              <a:off x="180616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42"/>
            <p:cNvSpPr>
              <a:spLocks noChangeArrowheads="1"/>
            </p:cNvSpPr>
            <p:nvPr/>
          </p:nvSpPr>
          <p:spPr bwMode="auto">
            <a:xfrm>
              <a:off x="178737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43"/>
            <p:cNvSpPr>
              <a:spLocks noChangeArrowheads="1"/>
            </p:cNvSpPr>
            <p:nvPr/>
          </p:nvSpPr>
          <p:spPr bwMode="auto">
            <a:xfrm>
              <a:off x="178737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4"/>
            <p:cNvSpPr>
              <a:spLocks noChangeArrowheads="1"/>
            </p:cNvSpPr>
            <p:nvPr/>
          </p:nvSpPr>
          <p:spPr bwMode="auto">
            <a:xfrm>
              <a:off x="1824960" y="5611660"/>
              <a:ext cx="131558"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45"/>
            <p:cNvSpPr>
              <a:spLocks noChangeArrowheads="1"/>
            </p:cNvSpPr>
            <p:nvPr/>
          </p:nvSpPr>
          <p:spPr bwMode="auto">
            <a:xfrm>
              <a:off x="182496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46"/>
            <p:cNvSpPr>
              <a:spLocks noChangeArrowheads="1"/>
            </p:cNvSpPr>
            <p:nvPr/>
          </p:nvSpPr>
          <p:spPr bwMode="auto">
            <a:xfrm>
              <a:off x="182496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47"/>
            <p:cNvSpPr>
              <a:spLocks noChangeArrowheads="1"/>
            </p:cNvSpPr>
            <p:nvPr/>
          </p:nvSpPr>
          <p:spPr bwMode="auto">
            <a:xfrm>
              <a:off x="182496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8"/>
            <p:cNvSpPr>
              <a:spLocks noChangeArrowheads="1"/>
            </p:cNvSpPr>
            <p:nvPr/>
          </p:nvSpPr>
          <p:spPr bwMode="auto">
            <a:xfrm>
              <a:off x="182496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9"/>
            <p:cNvSpPr>
              <a:spLocks noChangeArrowheads="1"/>
            </p:cNvSpPr>
            <p:nvPr/>
          </p:nvSpPr>
          <p:spPr bwMode="auto">
            <a:xfrm>
              <a:off x="182496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50"/>
            <p:cNvSpPr>
              <a:spLocks noChangeArrowheads="1"/>
            </p:cNvSpPr>
            <p:nvPr/>
          </p:nvSpPr>
          <p:spPr bwMode="auto">
            <a:xfrm>
              <a:off x="182496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51"/>
            <p:cNvSpPr>
              <a:spLocks noChangeArrowheads="1"/>
            </p:cNvSpPr>
            <p:nvPr/>
          </p:nvSpPr>
          <p:spPr bwMode="auto">
            <a:xfrm>
              <a:off x="182496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52"/>
            <p:cNvSpPr>
              <a:spLocks noChangeArrowheads="1"/>
            </p:cNvSpPr>
            <p:nvPr/>
          </p:nvSpPr>
          <p:spPr bwMode="auto">
            <a:xfrm>
              <a:off x="182496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53"/>
            <p:cNvSpPr>
              <a:spLocks noChangeArrowheads="1"/>
            </p:cNvSpPr>
            <p:nvPr/>
          </p:nvSpPr>
          <p:spPr bwMode="auto">
            <a:xfrm>
              <a:off x="182496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54"/>
            <p:cNvSpPr>
              <a:spLocks noChangeArrowheads="1"/>
            </p:cNvSpPr>
            <p:nvPr/>
          </p:nvSpPr>
          <p:spPr bwMode="auto">
            <a:xfrm>
              <a:off x="182496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55"/>
            <p:cNvSpPr>
              <a:spLocks noChangeArrowheads="1"/>
            </p:cNvSpPr>
            <p:nvPr/>
          </p:nvSpPr>
          <p:spPr bwMode="auto">
            <a:xfrm>
              <a:off x="182496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56"/>
            <p:cNvSpPr>
              <a:spLocks noChangeArrowheads="1"/>
            </p:cNvSpPr>
            <p:nvPr/>
          </p:nvSpPr>
          <p:spPr bwMode="auto">
            <a:xfrm>
              <a:off x="2351194" y="5270234"/>
              <a:ext cx="676586" cy="282850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57"/>
            <p:cNvSpPr>
              <a:spLocks noChangeArrowheads="1"/>
            </p:cNvSpPr>
            <p:nvPr/>
          </p:nvSpPr>
          <p:spPr bwMode="auto">
            <a:xfrm>
              <a:off x="2351194"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58"/>
            <p:cNvSpPr>
              <a:spLocks noChangeArrowheads="1"/>
            </p:cNvSpPr>
            <p:nvPr/>
          </p:nvSpPr>
          <p:spPr bwMode="auto">
            <a:xfrm>
              <a:off x="252034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59"/>
            <p:cNvSpPr>
              <a:spLocks noEditPoints="1"/>
            </p:cNvSpPr>
            <p:nvPr/>
          </p:nvSpPr>
          <p:spPr bwMode="auto">
            <a:xfrm>
              <a:off x="250154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0"/>
            <p:cNvSpPr>
              <a:spLocks noChangeArrowheads="1"/>
            </p:cNvSpPr>
            <p:nvPr/>
          </p:nvSpPr>
          <p:spPr bwMode="auto">
            <a:xfrm>
              <a:off x="248275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1"/>
            <p:cNvSpPr>
              <a:spLocks noChangeArrowheads="1"/>
            </p:cNvSpPr>
            <p:nvPr/>
          </p:nvSpPr>
          <p:spPr bwMode="auto">
            <a:xfrm>
              <a:off x="248275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2"/>
            <p:cNvSpPr>
              <a:spLocks noChangeArrowheads="1"/>
            </p:cNvSpPr>
            <p:nvPr/>
          </p:nvSpPr>
          <p:spPr bwMode="auto">
            <a:xfrm>
              <a:off x="2520340" y="5611660"/>
              <a:ext cx="150353"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63"/>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64"/>
            <p:cNvSpPr>
              <a:spLocks noChangeArrowheads="1"/>
            </p:cNvSpPr>
            <p:nvPr/>
          </p:nvSpPr>
          <p:spPr bwMode="auto">
            <a:xfrm>
              <a:off x="252034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65"/>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66"/>
            <p:cNvSpPr>
              <a:spLocks noChangeArrowheads="1"/>
            </p:cNvSpPr>
            <p:nvPr/>
          </p:nvSpPr>
          <p:spPr bwMode="auto">
            <a:xfrm>
              <a:off x="252034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67"/>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68"/>
            <p:cNvSpPr>
              <a:spLocks noChangeArrowheads="1"/>
            </p:cNvSpPr>
            <p:nvPr/>
          </p:nvSpPr>
          <p:spPr bwMode="auto">
            <a:xfrm>
              <a:off x="252034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69"/>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
            <p:cNvSpPr>
              <a:spLocks noChangeArrowheads="1"/>
            </p:cNvSpPr>
            <p:nvPr/>
          </p:nvSpPr>
          <p:spPr bwMode="auto">
            <a:xfrm>
              <a:off x="252034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1"/>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2"/>
            <p:cNvSpPr>
              <a:spLocks noChangeArrowheads="1"/>
            </p:cNvSpPr>
            <p:nvPr/>
          </p:nvSpPr>
          <p:spPr bwMode="auto">
            <a:xfrm>
              <a:off x="252034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3"/>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4"/>
            <p:cNvSpPr>
              <a:spLocks noChangeArrowheads="1"/>
            </p:cNvSpPr>
            <p:nvPr/>
          </p:nvSpPr>
          <p:spPr bwMode="auto">
            <a:xfrm>
              <a:off x="252034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5"/>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6"/>
            <p:cNvSpPr>
              <a:spLocks noChangeArrowheads="1"/>
            </p:cNvSpPr>
            <p:nvPr/>
          </p:nvSpPr>
          <p:spPr bwMode="auto">
            <a:xfrm>
              <a:off x="252034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7"/>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8"/>
            <p:cNvSpPr>
              <a:spLocks noChangeArrowheads="1"/>
            </p:cNvSpPr>
            <p:nvPr/>
          </p:nvSpPr>
          <p:spPr bwMode="auto">
            <a:xfrm>
              <a:off x="252034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9"/>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80"/>
            <p:cNvSpPr>
              <a:spLocks noChangeArrowheads="1"/>
            </p:cNvSpPr>
            <p:nvPr/>
          </p:nvSpPr>
          <p:spPr bwMode="auto">
            <a:xfrm>
              <a:off x="252034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81"/>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82"/>
            <p:cNvSpPr>
              <a:spLocks noChangeArrowheads="1"/>
            </p:cNvSpPr>
            <p:nvPr/>
          </p:nvSpPr>
          <p:spPr bwMode="auto">
            <a:xfrm>
              <a:off x="252034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83"/>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84"/>
            <p:cNvSpPr>
              <a:spLocks noChangeArrowheads="1"/>
            </p:cNvSpPr>
            <p:nvPr/>
          </p:nvSpPr>
          <p:spPr bwMode="auto">
            <a:xfrm>
              <a:off x="252034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85"/>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86"/>
            <p:cNvSpPr>
              <a:spLocks/>
            </p:cNvSpPr>
            <p:nvPr/>
          </p:nvSpPr>
          <p:spPr bwMode="auto">
            <a:xfrm>
              <a:off x="3196927" y="6494982"/>
              <a:ext cx="93970" cy="115898"/>
            </a:xfrm>
            <a:custGeom>
              <a:avLst/>
              <a:gdLst>
                <a:gd name="T0" fmla="*/ 5 w 5"/>
                <a:gd name="T1" fmla="*/ 6 h 6"/>
                <a:gd name="T2" fmla="*/ 5 w 5"/>
                <a:gd name="T3" fmla="*/ 6 h 6"/>
                <a:gd name="T4" fmla="*/ 1 w 5"/>
                <a:gd name="T5" fmla="*/ 6 h 6"/>
                <a:gd name="T6" fmla="*/ 0 w 5"/>
                <a:gd name="T7" fmla="*/ 6 h 6"/>
                <a:gd name="T8" fmla="*/ 0 w 5"/>
                <a:gd name="T9" fmla="*/ 0 h 6"/>
                <a:gd name="T10" fmla="*/ 1 w 5"/>
                <a:gd name="T11" fmla="*/ 0 h 6"/>
                <a:gd name="T12" fmla="*/ 5 w 5"/>
                <a:gd name="T13" fmla="*/ 0 h 6"/>
                <a:gd name="T14" fmla="*/ 5 w 5"/>
                <a:gd name="T15" fmla="*/ 0 h 6"/>
                <a:gd name="T16" fmla="*/ 5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5" y="6"/>
                  </a:moveTo>
                  <a:cubicBezTo>
                    <a:pt x="5" y="6"/>
                    <a:pt x="5" y="6"/>
                    <a:pt x="5" y="6"/>
                  </a:cubicBezTo>
                  <a:cubicBezTo>
                    <a:pt x="1" y="6"/>
                    <a:pt x="1" y="6"/>
                    <a:pt x="1" y="6"/>
                  </a:cubicBezTo>
                  <a:cubicBezTo>
                    <a:pt x="0" y="6"/>
                    <a:pt x="0" y="6"/>
                    <a:pt x="0" y="6"/>
                  </a:cubicBezTo>
                  <a:cubicBezTo>
                    <a:pt x="0" y="0"/>
                    <a:pt x="0" y="0"/>
                    <a:pt x="0" y="0"/>
                  </a:cubicBezTo>
                  <a:cubicBezTo>
                    <a:pt x="0" y="0"/>
                    <a:pt x="0" y="0"/>
                    <a:pt x="1" y="0"/>
                  </a:cubicBezTo>
                  <a:cubicBezTo>
                    <a:pt x="5" y="0"/>
                    <a:pt x="5" y="0"/>
                    <a:pt x="5" y="0"/>
                  </a:cubicBezTo>
                  <a:cubicBezTo>
                    <a:pt x="5" y="0"/>
                    <a:pt x="5" y="0"/>
                    <a:pt x="5" y="0"/>
                  </a:cubicBezTo>
                  <a:cubicBezTo>
                    <a:pt x="5" y="6"/>
                    <a:pt x="5" y="6"/>
                    <a:pt x="5"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87"/>
            <p:cNvSpPr>
              <a:spLocks/>
            </p:cNvSpPr>
            <p:nvPr/>
          </p:nvSpPr>
          <p:spPr bwMode="auto">
            <a:xfrm>
              <a:off x="3253309" y="6494982"/>
              <a:ext cx="37588" cy="115898"/>
            </a:xfrm>
            <a:custGeom>
              <a:avLst/>
              <a:gdLst>
                <a:gd name="T0" fmla="*/ 1 w 2"/>
                <a:gd name="T1" fmla="*/ 0 h 6"/>
                <a:gd name="T2" fmla="*/ 0 w 2"/>
                <a:gd name="T3" fmla="*/ 0 h 6"/>
                <a:gd name="T4" fmla="*/ 0 w 2"/>
                <a:gd name="T5" fmla="*/ 6 h 6"/>
                <a:gd name="T6" fmla="*/ 1 w 2"/>
                <a:gd name="T7" fmla="*/ 6 h 6"/>
                <a:gd name="T8" fmla="*/ 2 w 2"/>
                <a:gd name="T9" fmla="*/ 6 h 6"/>
                <a:gd name="T10" fmla="*/ 2 w 2"/>
                <a:gd name="T11" fmla="*/ 0 h 6"/>
                <a:gd name="T12" fmla="*/ 1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1" y="0"/>
                  </a:moveTo>
                  <a:cubicBezTo>
                    <a:pt x="0" y="0"/>
                    <a:pt x="0" y="0"/>
                    <a:pt x="0" y="0"/>
                  </a:cubicBezTo>
                  <a:cubicBezTo>
                    <a:pt x="0" y="6"/>
                    <a:pt x="0" y="6"/>
                    <a:pt x="0" y="6"/>
                  </a:cubicBezTo>
                  <a:cubicBezTo>
                    <a:pt x="1" y="6"/>
                    <a:pt x="1" y="6"/>
                    <a:pt x="1" y="6"/>
                  </a:cubicBezTo>
                  <a:cubicBezTo>
                    <a:pt x="1" y="6"/>
                    <a:pt x="2" y="6"/>
                    <a:pt x="2" y="6"/>
                  </a:cubicBezTo>
                  <a:cubicBezTo>
                    <a:pt x="2" y="0"/>
                    <a:pt x="2" y="0"/>
                    <a:pt x="2" y="0"/>
                  </a:cubicBezTo>
                  <a:cubicBezTo>
                    <a:pt x="2" y="0"/>
                    <a:pt x="1" y="0"/>
                    <a:pt x="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88"/>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89"/>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90"/>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91"/>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92"/>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93"/>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94"/>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95"/>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96"/>
            <p:cNvSpPr>
              <a:spLocks/>
            </p:cNvSpPr>
            <p:nvPr/>
          </p:nvSpPr>
          <p:spPr bwMode="auto">
            <a:xfrm>
              <a:off x="2839840" y="7287464"/>
              <a:ext cx="2311670" cy="394675"/>
            </a:xfrm>
            <a:custGeom>
              <a:avLst/>
              <a:gdLst>
                <a:gd name="T0" fmla="*/ 123 w 123"/>
                <a:gd name="T1" fmla="*/ 3 h 21"/>
                <a:gd name="T2" fmla="*/ 123 w 123"/>
                <a:gd name="T3" fmla="*/ 0 h 21"/>
                <a:gd name="T4" fmla="*/ 8 w 123"/>
                <a:gd name="T5" fmla="*/ 0 h 21"/>
                <a:gd name="T6" fmla="*/ 0 w 123"/>
                <a:gd name="T7" fmla="*/ 7 h 21"/>
                <a:gd name="T8" fmla="*/ 0 w 123"/>
                <a:gd name="T9" fmla="*/ 14 h 21"/>
                <a:gd name="T10" fmla="*/ 8 w 123"/>
                <a:gd name="T11" fmla="*/ 21 h 21"/>
                <a:gd name="T12" fmla="*/ 123 w 123"/>
                <a:gd name="T13" fmla="*/ 21 h 21"/>
                <a:gd name="T14" fmla="*/ 123 w 123"/>
                <a:gd name="T15" fmla="*/ 18 h 21"/>
                <a:gd name="T16" fmla="*/ 120 w 123"/>
                <a:gd name="T17" fmla="*/ 18 h 21"/>
                <a:gd name="T18" fmla="*/ 120 w 123"/>
                <a:gd name="T19" fmla="*/ 3 h 21"/>
                <a:gd name="T20" fmla="*/ 123 w 123"/>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21">
                  <a:moveTo>
                    <a:pt x="123" y="3"/>
                  </a:moveTo>
                  <a:cubicBezTo>
                    <a:pt x="123" y="0"/>
                    <a:pt x="123" y="0"/>
                    <a:pt x="123" y="0"/>
                  </a:cubicBezTo>
                  <a:cubicBezTo>
                    <a:pt x="8" y="0"/>
                    <a:pt x="8" y="0"/>
                    <a:pt x="8" y="0"/>
                  </a:cubicBezTo>
                  <a:cubicBezTo>
                    <a:pt x="4" y="0"/>
                    <a:pt x="0" y="3"/>
                    <a:pt x="0" y="7"/>
                  </a:cubicBezTo>
                  <a:cubicBezTo>
                    <a:pt x="0" y="14"/>
                    <a:pt x="0" y="14"/>
                    <a:pt x="0" y="14"/>
                  </a:cubicBezTo>
                  <a:cubicBezTo>
                    <a:pt x="0" y="18"/>
                    <a:pt x="4" y="21"/>
                    <a:pt x="8" y="21"/>
                  </a:cubicBezTo>
                  <a:cubicBezTo>
                    <a:pt x="123" y="21"/>
                    <a:pt x="123" y="21"/>
                    <a:pt x="123" y="21"/>
                  </a:cubicBezTo>
                  <a:cubicBezTo>
                    <a:pt x="123" y="18"/>
                    <a:pt x="123" y="18"/>
                    <a:pt x="123" y="18"/>
                  </a:cubicBezTo>
                  <a:cubicBezTo>
                    <a:pt x="120" y="18"/>
                    <a:pt x="120" y="18"/>
                    <a:pt x="120" y="18"/>
                  </a:cubicBezTo>
                  <a:cubicBezTo>
                    <a:pt x="120" y="3"/>
                    <a:pt x="120" y="3"/>
                    <a:pt x="120" y="3"/>
                  </a:cubicBezTo>
                  <a:cubicBezTo>
                    <a:pt x="123" y="3"/>
                    <a:pt x="123" y="3"/>
                    <a:pt x="123"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97"/>
            <p:cNvSpPr>
              <a:spLocks/>
            </p:cNvSpPr>
            <p:nvPr/>
          </p:nvSpPr>
          <p:spPr bwMode="auto">
            <a:xfrm>
              <a:off x="2933810" y="7343846"/>
              <a:ext cx="2161318" cy="281911"/>
            </a:xfrm>
            <a:custGeom>
              <a:avLst/>
              <a:gdLst>
                <a:gd name="T0" fmla="*/ 115 w 115"/>
                <a:gd name="T1" fmla="*/ 0 h 15"/>
                <a:gd name="T2" fmla="*/ 4 w 115"/>
                <a:gd name="T3" fmla="*/ 0 h 15"/>
                <a:gd name="T4" fmla="*/ 0 w 115"/>
                <a:gd name="T5" fmla="*/ 4 h 15"/>
                <a:gd name="T6" fmla="*/ 0 w 115"/>
                <a:gd name="T7" fmla="*/ 11 h 15"/>
                <a:gd name="T8" fmla="*/ 4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4" y="0"/>
                    <a:pt x="4" y="0"/>
                    <a:pt x="4" y="0"/>
                  </a:cubicBezTo>
                  <a:cubicBezTo>
                    <a:pt x="2" y="0"/>
                    <a:pt x="0" y="2"/>
                    <a:pt x="0" y="4"/>
                  </a:cubicBezTo>
                  <a:cubicBezTo>
                    <a:pt x="0" y="11"/>
                    <a:pt x="0" y="11"/>
                    <a:pt x="0" y="11"/>
                  </a:cubicBezTo>
                  <a:cubicBezTo>
                    <a:pt x="0" y="13"/>
                    <a:pt x="2" y="15"/>
                    <a:pt x="4"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98"/>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99"/>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100"/>
            <p:cNvSpPr>
              <a:spLocks/>
            </p:cNvSpPr>
            <p:nvPr/>
          </p:nvSpPr>
          <p:spPr bwMode="auto">
            <a:xfrm>
              <a:off x="2990192" y="6610877"/>
              <a:ext cx="1898201" cy="676586"/>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101"/>
            <p:cNvSpPr>
              <a:spLocks/>
            </p:cNvSpPr>
            <p:nvPr/>
          </p:nvSpPr>
          <p:spPr bwMode="auto">
            <a:xfrm>
              <a:off x="3065368" y="6704848"/>
              <a:ext cx="1766642" cy="488646"/>
            </a:xfrm>
            <a:custGeom>
              <a:avLst/>
              <a:gdLst>
                <a:gd name="T0" fmla="*/ 94 w 94"/>
                <a:gd name="T1" fmla="*/ 0 h 26"/>
                <a:gd name="T2" fmla="*/ 3 w 94"/>
                <a:gd name="T3" fmla="*/ 0 h 26"/>
                <a:gd name="T4" fmla="*/ 0 w 94"/>
                <a:gd name="T5" fmla="*/ 8 h 26"/>
                <a:gd name="T6" fmla="*/ 0 w 94"/>
                <a:gd name="T7" fmla="*/ 18 h 26"/>
                <a:gd name="T8" fmla="*/ 3 w 94"/>
                <a:gd name="T9" fmla="*/ 26 h 26"/>
                <a:gd name="T10" fmla="*/ 94 w 94"/>
                <a:gd name="T11" fmla="*/ 26 h 26"/>
                <a:gd name="T12" fmla="*/ 94 w 94"/>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4" h="26">
                  <a:moveTo>
                    <a:pt x="94" y="0"/>
                  </a:moveTo>
                  <a:cubicBezTo>
                    <a:pt x="3" y="0"/>
                    <a:pt x="3" y="0"/>
                    <a:pt x="3" y="0"/>
                  </a:cubicBezTo>
                  <a:cubicBezTo>
                    <a:pt x="1" y="0"/>
                    <a:pt x="0" y="4"/>
                    <a:pt x="0" y="8"/>
                  </a:cubicBezTo>
                  <a:cubicBezTo>
                    <a:pt x="0" y="18"/>
                    <a:pt x="0" y="18"/>
                    <a:pt x="0" y="18"/>
                  </a:cubicBezTo>
                  <a:cubicBezTo>
                    <a:pt x="0" y="23"/>
                    <a:pt x="1" y="26"/>
                    <a:pt x="3" y="26"/>
                  </a:cubicBezTo>
                  <a:cubicBezTo>
                    <a:pt x="94" y="26"/>
                    <a:pt x="94" y="26"/>
                    <a:pt x="94" y="26"/>
                  </a:cubicBezTo>
                  <a:cubicBezTo>
                    <a:pt x="94" y="0"/>
                    <a:pt x="94" y="0"/>
                    <a:pt x="94"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102"/>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103"/>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104"/>
            <p:cNvSpPr>
              <a:spLocks noChangeArrowheads="1"/>
            </p:cNvSpPr>
            <p:nvPr/>
          </p:nvSpPr>
          <p:spPr bwMode="auto">
            <a:xfrm>
              <a:off x="2821046" y="7682139"/>
              <a:ext cx="2161318" cy="454191"/>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105"/>
            <p:cNvSpPr>
              <a:spLocks noChangeArrowheads="1"/>
            </p:cNvSpPr>
            <p:nvPr/>
          </p:nvSpPr>
          <p:spPr bwMode="auto">
            <a:xfrm>
              <a:off x="2821046" y="7682139"/>
              <a:ext cx="2161318"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106"/>
            <p:cNvSpPr>
              <a:spLocks noChangeArrowheads="1"/>
            </p:cNvSpPr>
            <p:nvPr/>
          </p:nvSpPr>
          <p:spPr bwMode="auto">
            <a:xfrm>
              <a:off x="304657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107"/>
            <p:cNvSpPr>
              <a:spLocks noChangeArrowheads="1"/>
            </p:cNvSpPr>
            <p:nvPr/>
          </p:nvSpPr>
          <p:spPr bwMode="auto">
            <a:xfrm>
              <a:off x="304657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108"/>
            <p:cNvSpPr>
              <a:spLocks noChangeArrowheads="1"/>
            </p:cNvSpPr>
            <p:nvPr/>
          </p:nvSpPr>
          <p:spPr bwMode="auto">
            <a:xfrm>
              <a:off x="466286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109"/>
            <p:cNvSpPr>
              <a:spLocks noChangeArrowheads="1"/>
            </p:cNvSpPr>
            <p:nvPr/>
          </p:nvSpPr>
          <p:spPr bwMode="auto">
            <a:xfrm>
              <a:off x="466286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110"/>
            <p:cNvSpPr>
              <a:spLocks noChangeArrowheads="1"/>
            </p:cNvSpPr>
            <p:nvPr/>
          </p:nvSpPr>
          <p:spPr bwMode="auto">
            <a:xfrm>
              <a:off x="3159339"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111"/>
            <p:cNvSpPr>
              <a:spLocks noChangeArrowheads="1"/>
            </p:cNvSpPr>
            <p:nvPr/>
          </p:nvSpPr>
          <p:spPr bwMode="auto">
            <a:xfrm>
              <a:off x="3159339"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112"/>
            <p:cNvSpPr>
              <a:spLocks noChangeArrowheads="1"/>
            </p:cNvSpPr>
            <p:nvPr/>
          </p:nvSpPr>
          <p:spPr bwMode="auto">
            <a:xfrm>
              <a:off x="4437335"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113"/>
            <p:cNvSpPr>
              <a:spLocks noChangeArrowheads="1"/>
            </p:cNvSpPr>
            <p:nvPr/>
          </p:nvSpPr>
          <p:spPr bwMode="auto">
            <a:xfrm>
              <a:off x="4437335"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114"/>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close/>
                  <a:moveTo>
                    <a:pt x="120" y="0"/>
                  </a:moveTo>
                  <a:lnTo>
                    <a:pt x="36" y="0"/>
                  </a:lnTo>
                  <a:lnTo>
                    <a:pt x="36" y="72"/>
                  </a:lnTo>
                  <a:lnTo>
                    <a:pt x="120" y="72"/>
                  </a:lnTo>
                  <a:lnTo>
                    <a:pt x="120" y="48"/>
                  </a:lnTo>
                  <a:lnTo>
                    <a:pt x="120"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115"/>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moveTo>
                    <a:pt x="120" y="0"/>
                  </a:moveTo>
                  <a:lnTo>
                    <a:pt x="36" y="0"/>
                  </a:lnTo>
                  <a:lnTo>
                    <a:pt x="36" y="72"/>
                  </a:lnTo>
                  <a:lnTo>
                    <a:pt x="120" y="72"/>
                  </a:lnTo>
                  <a:lnTo>
                    <a:pt x="120" y="48"/>
                  </a:lnTo>
                  <a:lnTo>
                    <a:pt x="1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116"/>
            <p:cNvSpPr>
              <a:spLocks noChangeArrowheads="1"/>
            </p:cNvSpPr>
            <p:nvPr/>
          </p:nvSpPr>
          <p:spPr bwMode="auto">
            <a:xfrm>
              <a:off x="4662864"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117"/>
            <p:cNvSpPr>
              <a:spLocks noChangeArrowheads="1"/>
            </p:cNvSpPr>
            <p:nvPr/>
          </p:nvSpPr>
          <p:spPr bwMode="auto">
            <a:xfrm>
              <a:off x="4662864"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118"/>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close/>
                  <a:moveTo>
                    <a:pt x="0" y="66"/>
                  </a:moveTo>
                  <a:lnTo>
                    <a:pt x="0" y="72"/>
                  </a:lnTo>
                  <a:lnTo>
                    <a:pt x="72" y="72"/>
                  </a:lnTo>
                  <a:lnTo>
                    <a:pt x="72" y="66"/>
                  </a:lnTo>
                  <a:lnTo>
                    <a:pt x="0" y="66"/>
                  </a:lnTo>
                  <a:close/>
                  <a:moveTo>
                    <a:pt x="516" y="54"/>
                  </a:moveTo>
                  <a:lnTo>
                    <a:pt x="162" y="72"/>
                  </a:lnTo>
                  <a:lnTo>
                    <a:pt x="162" y="72"/>
                  </a:lnTo>
                  <a:lnTo>
                    <a:pt x="516" y="72"/>
                  </a:lnTo>
                  <a:lnTo>
                    <a:pt x="516" y="54"/>
                  </a:lnTo>
                  <a:close/>
                  <a:moveTo>
                    <a:pt x="516" y="0"/>
                  </a:moveTo>
                  <a:lnTo>
                    <a:pt x="516" y="0"/>
                  </a:lnTo>
                  <a:lnTo>
                    <a:pt x="516" y="18"/>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119"/>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moveTo>
                    <a:pt x="0" y="66"/>
                  </a:moveTo>
                  <a:lnTo>
                    <a:pt x="0" y="72"/>
                  </a:lnTo>
                  <a:lnTo>
                    <a:pt x="72" y="72"/>
                  </a:lnTo>
                  <a:lnTo>
                    <a:pt x="72" y="66"/>
                  </a:lnTo>
                  <a:lnTo>
                    <a:pt x="0" y="66"/>
                  </a:lnTo>
                  <a:moveTo>
                    <a:pt x="516" y="54"/>
                  </a:moveTo>
                  <a:lnTo>
                    <a:pt x="162" y="72"/>
                  </a:lnTo>
                  <a:lnTo>
                    <a:pt x="162" y="72"/>
                  </a:lnTo>
                  <a:lnTo>
                    <a:pt x="516" y="72"/>
                  </a:lnTo>
                  <a:lnTo>
                    <a:pt x="516" y="54"/>
                  </a:lnTo>
                  <a:moveTo>
                    <a:pt x="516" y="0"/>
                  </a:moveTo>
                  <a:lnTo>
                    <a:pt x="516" y="0"/>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120"/>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121"/>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122"/>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close/>
                  <a:moveTo>
                    <a:pt x="54" y="0"/>
                  </a:moveTo>
                  <a:lnTo>
                    <a:pt x="48" y="0"/>
                  </a:lnTo>
                  <a:lnTo>
                    <a:pt x="48" y="0"/>
                  </a:lnTo>
                  <a:lnTo>
                    <a:pt x="54" y="0"/>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123"/>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moveTo>
                    <a:pt x="54" y="0"/>
                  </a:moveTo>
                  <a:lnTo>
                    <a:pt x="48" y="0"/>
                  </a:lnTo>
                  <a:lnTo>
                    <a:pt x="48" y="0"/>
                  </a:lnTo>
                  <a:lnTo>
                    <a:pt x="54" y="0"/>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124"/>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125"/>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126"/>
            <p:cNvSpPr>
              <a:spLocks noChangeArrowheads="1"/>
            </p:cNvSpPr>
            <p:nvPr/>
          </p:nvSpPr>
          <p:spPr bwMode="auto">
            <a:xfrm>
              <a:off x="4606482" y="7910801"/>
              <a:ext cx="37588" cy="225529"/>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127"/>
            <p:cNvSpPr>
              <a:spLocks noChangeArrowheads="1"/>
            </p:cNvSpPr>
            <p:nvPr/>
          </p:nvSpPr>
          <p:spPr bwMode="auto">
            <a:xfrm>
              <a:off x="4606482" y="7910801"/>
              <a:ext cx="37588"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128"/>
            <p:cNvSpPr>
              <a:spLocks noChangeArrowheads="1"/>
            </p:cNvSpPr>
            <p:nvPr/>
          </p:nvSpPr>
          <p:spPr bwMode="auto">
            <a:xfrm>
              <a:off x="4587688" y="7910801"/>
              <a:ext cx="18794"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129"/>
            <p:cNvSpPr>
              <a:spLocks noChangeArrowheads="1"/>
            </p:cNvSpPr>
            <p:nvPr/>
          </p:nvSpPr>
          <p:spPr bwMode="auto">
            <a:xfrm>
              <a:off x="4587688" y="7910801"/>
              <a:ext cx="18794"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142"/>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close/>
                </a:path>
              </a:pathLst>
            </a:custGeom>
            <a:solidFill>
              <a:srgbClr val="DAD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143"/>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144"/>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close/>
                  <a:moveTo>
                    <a:pt x="162" y="12"/>
                  </a:moveTo>
                  <a:lnTo>
                    <a:pt x="72" y="12"/>
                  </a:lnTo>
                  <a:lnTo>
                    <a:pt x="162" y="18"/>
                  </a:lnTo>
                  <a:lnTo>
                    <a:pt x="162" y="12"/>
                  </a:lnTo>
                  <a:close/>
                  <a:moveTo>
                    <a:pt x="12" y="0"/>
                  </a:moveTo>
                  <a:lnTo>
                    <a:pt x="0" y="0"/>
                  </a:lnTo>
                  <a:lnTo>
                    <a:pt x="0" y="6"/>
                  </a:lnTo>
                  <a:lnTo>
                    <a:pt x="12" y="12"/>
                  </a:lnTo>
                  <a:lnTo>
                    <a:pt x="1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145"/>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moveTo>
                    <a:pt x="162" y="12"/>
                  </a:moveTo>
                  <a:lnTo>
                    <a:pt x="72" y="12"/>
                  </a:lnTo>
                  <a:lnTo>
                    <a:pt x="162" y="18"/>
                  </a:lnTo>
                  <a:lnTo>
                    <a:pt x="162" y="12"/>
                  </a:lnTo>
                  <a:moveTo>
                    <a:pt x="12" y="0"/>
                  </a:moveTo>
                  <a:lnTo>
                    <a:pt x="0" y="0"/>
                  </a:lnTo>
                  <a:lnTo>
                    <a:pt x="0" y="6"/>
                  </a:lnTo>
                  <a:lnTo>
                    <a:pt x="12" y="1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146"/>
            <p:cNvSpPr>
              <a:spLocks/>
            </p:cNvSpPr>
            <p:nvPr/>
          </p:nvSpPr>
          <p:spPr bwMode="auto">
            <a:xfrm>
              <a:off x="2012901" y="6457393"/>
              <a:ext cx="300705" cy="1622554"/>
            </a:xfrm>
            <a:custGeom>
              <a:avLst/>
              <a:gdLst>
                <a:gd name="T0" fmla="*/ 16 w 16"/>
                <a:gd name="T1" fmla="*/ 0 h 86"/>
                <a:gd name="T2" fmla="*/ 9 w 16"/>
                <a:gd name="T3" fmla="*/ 37 h 86"/>
                <a:gd name="T4" fmla="*/ 9 w 16"/>
                <a:gd name="T5" fmla="*/ 47 h 86"/>
                <a:gd name="T6" fmla="*/ 7 w 16"/>
                <a:gd name="T7" fmla="*/ 47 h 86"/>
                <a:gd name="T8" fmla="*/ 4 w 16"/>
                <a:gd name="T9" fmla="*/ 62 h 86"/>
                <a:gd name="T10" fmla="*/ 7 w 16"/>
                <a:gd name="T11" fmla="*/ 68 h 86"/>
                <a:gd name="T12" fmla="*/ 2 w 16"/>
                <a:gd name="T13" fmla="*/ 76 h 86"/>
                <a:gd name="T14" fmla="*/ 0 w 16"/>
                <a:gd name="T15" fmla="*/ 86 h 86"/>
                <a:gd name="T16" fmla="*/ 0 w 16"/>
                <a:gd name="T17" fmla="*/ 86 h 86"/>
                <a:gd name="T18" fmla="*/ 16 w 16"/>
                <a:gd name="T19" fmla="*/ 86 h 86"/>
                <a:gd name="T20" fmla="*/ 16 w 16"/>
                <a:gd name="T21" fmla="*/ 85 h 86"/>
                <a:gd name="T22" fmla="*/ 16 w 16"/>
                <a:gd name="T2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86">
                  <a:moveTo>
                    <a:pt x="16" y="0"/>
                  </a:moveTo>
                  <a:cubicBezTo>
                    <a:pt x="9" y="37"/>
                    <a:pt x="9" y="37"/>
                    <a:pt x="9" y="37"/>
                  </a:cubicBezTo>
                  <a:cubicBezTo>
                    <a:pt x="9" y="47"/>
                    <a:pt x="9" y="47"/>
                    <a:pt x="9" y="47"/>
                  </a:cubicBezTo>
                  <a:cubicBezTo>
                    <a:pt x="7" y="47"/>
                    <a:pt x="7" y="47"/>
                    <a:pt x="7" y="47"/>
                  </a:cubicBezTo>
                  <a:cubicBezTo>
                    <a:pt x="4" y="62"/>
                    <a:pt x="4" y="62"/>
                    <a:pt x="4" y="62"/>
                  </a:cubicBezTo>
                  <a:cubicBezTo>
                    <a:pt x="6" y="63"/>
                    <a:pt x="7" y="65"/>
                    <a:pt x="7" y="68"/>
                  </a:cubicBezTo>
                  <a:cubicBezTo>
                    <a:pt x="7" y="72"/>
                    <a:pt x="5" y="75"/>
                    <a:pt x="2" y="76"/>
                  </a:cubicBezTo>
                  <a:cubicBezTo>
                    <a:pt x="0" y="86"/>
                    <a:pt x="0" y="86"/>
                    <a:pt x="0" y="86"/>
                  </a:cubicBezTo>
                  <a:cubicBezTo>
                    <a:pt x="0" y="86"/>
                    <a:pt x="0" y="86"/>
                    <a:pt x="0" y="86"/>
                  </a:cubicBezTo>
                  <a:cubicBezTo>
                    <a:pt x="16" y="86"/>
                    <a:pt x="16" y="86"/>
                    <a:pt x="16" y="86"/>
                  </a:cubicBezTo>
                  <a:cubicBezTo>
                    <a:pt x="16" y="85"/>
                    <a:pt x="16" y="85"/>
                    <a:pt x="16" y="85"/>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147"/>
            <p:cNvSpPr>
              <a:spLocks/>
            </p:cNvSpPr>
            <p:nvPr/>
          </p:nvSpPr>
          <p:spPr bwMode="auto">
            <a:xfrm>
              <a:off x="2050489" y="7663345"/>
              <a:ext cx="56382" cy="187941"/>
            </a:xfrm>
            <a:custGeom>
              <a:avLst/>
              <a:gdLst>
                <a:gd name="T0" fmla="*/ 2 w 3"/>
                <a:gd name="T1" fmla="*/ 0 h 10"/>
                <a:gd name="T2" fmla="*/ 0 w 3"/>
                <a:gd name="T3" fmla="*/ 10 h 10"/>
                <a:gd name="T4" fmla="*/ 3 w 3"/>
                <a:gd name="T5" fmla="*/ 4 h 10"/>
                <a:gd name="T6" fmla="*/ 2 w 3"/>
                <a:gd name="T7" fmla="*/ 0 h 10"/>
              </a:gdLst>
              <a:ahLst/>
              <a:cxnLst>
                <a:cxn ang="0">
                  <a:pos x="T0" y="T1"/>
                </a:cxn>
                <a:cxn ang="0">
                  <a:pos x="T2" y="T3"/>
                </a:cxn>
                <a:cxn ang="0">
                  <a:pos x="T4" y="T5"/>
                </a:cxn>
                <a:cxn ang="0">
                  <a:pos x="T6" y="T7"/>
                </a:cxn>
              </a:cxnLst>
              <a:rect l="0" t="0" r="r" b="b"/>
              <a:pathLst>
                <a:path w="3" h="10">
                  <a:moveTo>
                    <a:pt x="2" y="0"/>
                  </a:moveTo>
                  <a:cubicBezTo>
                    <a:pt x="0" y="10"/>
                    <a:pt x="0" y="10"/>
                    <a:pt x="0" y="10"/>
                  </a:cubicBezTo>
                  <a:cubicBezTo>
                    <a:pt x="2" y="8"/>
                    <a:pt x="3" y="6"/>
                    <a:pt x="3" y="4"/>
                  </a:cubicBezTo>
                  <a:cubicBezTo>
                    <a:pt x="3" y="3"/>
                    <a:pt x="3"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148"/>
            <p:cNvSpPr>
              <a:spLocks/>
            </p:cNvSpPr>
            <p:nvPr/>
          </p:nvSpPr>
          <p:spPr bwMode="auto">
            <a:xfrm>
              <a:off x="2050489" y="7625757"/>
              <a:ext cx="93970" cy="266250"/>
            </a:xfrm>
            <a:custGeom>
              <a:avLst/>
              <a:gdLst>
                <a:gd name="T0" fmla="*/ 2 w 5"/>
                <a:gd name="T1" fmla="*/ 0 h 14"/>
                <a:gd name="T2" fmla="*/ 2 w 5"/>
                <a:gd name="T3" fmla="*/ 2 h 14"/>
                <a:gd name="T4" fmla="*/ 3 w 5"/>
                <a:gd name="T5" fmla="*/ 6 h 14"/>
                <a:gd name="T6" fmla="*/ 0 w 5"/>
                <a:gd name="T7" fmla="*/ 12 h 14"/>
                <a:gd name="T8" fmla="*/ 0 w 5"/>
                <a:gd name="T9" fmla="*/ 14 h 14"/>
                <a:gd name="T10" fmla="*/ 5 w 5"/>
                <a:gd name="T11" fmla="*/ 6 h 14"/>
                <a:gd name="T12" fmla="*/ 2 w 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2" y="0"/>
                  </a:moveTo>
                  <a:cubicBezTo>
                    <a:pt x="2" y="2"/>
                    <a:pt x="2" y="2"/>
                    <a:pt x="2" y="2"/>
                  </a:cubicBezTo>
                  <a:cubicBezTo>
                    <a:pt x="3" y="3"/>
                    <a:pt x="3" y="5"/>
                    <a:pt x="3" y="6"/>
                  </a:cubicBezTo>
                  <a:cubicBezTo>
                    <a:pt x="3" y="8"/>
                    <a:pt x="2" y="10"/>
                    <a:pt x="0" y="12"/>
                  </a:cubicBezTo>
                  <a:cubicBezTo>
                    <a:pt x="0" y="14"/>
                    <a:pt x="0" y="14"/>
                    <a:pt x="0" y="14"/>
                  </a:cubicBezTo>
                  <a:cubicBezTo>
                    <a:pt x="3" y="13"/>
                    <a:pt x="5" y="10"/>
                    <a:pt x="5" y="6"/>
                  </a:cubicBezTo>
                  <a:cubicBezTo>
                    <a:pt x="5" y="3"/>
                    <a:pt x="4" y="1"/>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149"/>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150"/>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151"/>
            <p:cNvSpPr>
              <a:spLocks noEditPoints="1"/>
            </p:cNvSpPr>
            <p:nvPr/>
          </p:nvSpPr>
          <p:spPr bwMode="auto">
            <a:xfrm>
              <a:off x="2351194" y="5270234"/>
              <a:ext cx="676586" cy="2828508"/>
            </a:xfrm>
            <a:custGeom>
              <a:avLst/>
              <a:gdLst>
                <a:gd name="T0" fmla="*/ 7 w 36"/>
                <a:gd name="T1" fmla="*/ 17 h 150"/>
                <a:gd name="T2" fmla="*/ 0 w 36"/>
                <a:gd name="T3" fmla="*/ 56 h 150"/>
                <a:gd name="T4" fmla="*/ 0 w 36"/>
                <a:gd name="T5" fmla="*/ 148 h 150"/>
                <a:gd name="T6" fmla="*/ 0 w 36"/>
                <a:gd name="T7" fmla="*/ 150 h 150"/>
                <a:gd name="T8" fmla="*/ 10 w 36"/>
                <a:gd name="T9" fmla="*/ 150 h 150"/>
                <a:gd name="T10" fmla="*/ 25 w 36"/>
                <a:gd name="T11" fmla="*/ 150 h 150"/>
                <a:gd name="T12" fmla="*/ 25 w 36"/>
                <a:gd name="T13" fmla="*/ 135 h 150"/>
                <a:gd name="T14" fmla="*/ 17 w 36"/>
                <a:gd name="T15" fmla="*/ 140 h 150"/>
                <a:gd name="T16" fmla="*/ 8 w 36"/>
                <a:gd name="T17" fmla="*/ 131 h 150"/>
                <a:gd name="T18" fmla="*/ 17 w 36"/>
                <a:gd name="T19" fmla="*/ 122 h 150"/>
                <a:gd name="T20" fmla="*/ 26 w 36"/>
                <a:gd name="T21" fmla="*/ 128 h 150"/>
                <a:gd name="T22" fmla="*/ 36 w 36"/>
                <a:gd name="T23" fmla="*/ 128 h 150"/>
                <a:gd name="T24" fmla="*/ 36 w 36"/>
                <a:gd name="T25" fmla="*/ 128 h 150"/>
                <a:gd name="T26" fmla="*/ 34 w 36"/>
                <a:gd name="T27" fmla="*/ 128 h 150"/>
                <a:gd name="T28" fmla="*/ 26 w 36"/>
                <a:gd name="T29" fmla="*/ 121 h 150"/>
                <a:gd name="T30" fmla="*/ 26 w 36"/>
                <a:gd name="T31" fmla="*/ 114 h 150"/>
                <a:gd name="T32" fmla="*/ 28 w 36"/>
                <a:gd name="T33" fmla="*/ 110 h 150"/>
                <a:gd name="T34" fmla="*/ 7 w 36"/>
                <a:gd name="T35" fmla="*/ 110 h 150"/>
                <a:gd name="T36" fmla="*/ 7 w 36"/>
                <a:gd name="T37" fmla="*/ 17 h 150"/>
                <a:gd name="T38" fmla="*/ 36 w 36"/>
                <a:gd name="T39" fmla="*/ 0 h 150"/>
                <a:gd name="T40" fmla="*/ 11 w 36"/>
                <a:gd name="T41" fmla="*/ 0 h 150"/>
                <a:gd name="T42" fmla="*/ 10 w 36"/>
                <a:gd name="T43" fmla="*/ 4 h 150"/>
                <a:gd name="T44" fmla="*/ 28 w 36"/>
                <a:gd name="T45" fmla="*/ 4 h 150"/>
                <a:gd name="T46" fmla="*/ 28 w 36"/>
                <a:gd name="T47" fmla="*/ 109 h 150"/>
                <a:gd name="T48" fmla="*/ 34 w 36"/>
                <a:gd name="T49" fmla="*/ 107 h 150"/>
                <a:gd name="T50" fmla="*/ 36 w 36"/>
                <a:gd name="T51" fmla="*/ 107 h 150"/>
                <a:gd name="T52" fmla="*/ 36 w 36"/>
                <a:gd name="T53" fmla="*/ 103 h 150"/>
                <a:gd name="T54" fmla="*/ 34 w 36"/>
                <a:gd name="T55" fmla="*/ 95 h 150"/>
                <a:gd name="T56" fmla="*/ 34 w 36"/>
                <a:gd name="T57" fmla="*/ 83 h 150"/>
                <a:gd name="T58" fmla="*/ 36 w 36"/>
                <a:gd name="T59" fmla="*/ 75 h 150"/>
                <a:gd name="T60" fmla="*/ 36 w 36"/>
                <a:gd name="T61"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50">
                  <a:moveTo>
                    <a:pt x="7" y="17"/>
                  </a:moveTo>
                  <a:cubicBezTo>
                    <a:pt x="0" y="56"/>
                    <a:pt x="0" y="56"/>
                    <a:pt x="0" y="56"/>
                  </a:cubicBezTo>
                  <a:cubicBezTo>
                    <a:pt x="0" y="148"/>
                    <a:pt x="0" y="148"/>
                    <a:pt x="0" y="148"/>
                  </a:cubicBezTo>
                  <a:cubicBezTo>
                    <a:pt x="0" y="150"/>
                    <a:pt x="0" y="150"/>
                    <a:pt x="0" y="150"/>
                  </a:cubicBezTo>
                  <a:cubicBezTo>
                    <a:pt x="10" y="150"/>
                    <a:pt x="10" y="150"/>
                    <a:pt x="10" y="150"/>
                  </a:cubicBezTo>
                  <a:cubicBezTo>
                    <a:pt x="25" y="150"/>
                    <a:pt x="25" y="150"/>
                    <a:pt x="25" y="150"/>
                  </a:cubicBezTo>
                  <a:cubicBezTo>
                    <a:pt x="25" y="135"/>
                    <a:pt x="25" y="135"/>
                    <a:pt x="25" y="135"/>
                  </a:cubicBezTo>
                  <a:cubicBezTo>
                    <a:pt x="24" y="138"/>
                    <a:pt x="21" y="140"/>
                    <a:pt x="17" y="140"/>
                  </a:cubicBezTo>
                  <a:cubicBezTo>
                    <a:pt x="12" y="140"/>
                    <a:pt x="8" y="136"/>
                    <a:pt x="8" y="131"/>
                  </a:cubicBezTo>
                  <a:cubicBezTo>
                    <a:pt x="8" y="126"/>
                    <a:pt x="12" y="122"/>
                    <a:pt x="17" y="122"/>
                  </a:cubicBezTo>
                  <a:cubicBezTo>
                    <a:pt x="21" y="122"/>
                    <a:pt x="25" y="125"/>
                    <a:pt x="26" y="128"/>
                  </a:cubicBezTo>
                  <a:cubicBezTo>
                    <a:pt x="36" y="128"/>
                    <a:pt x="36" y="128"/>
                    <a:pt x="36" y="128"/>
                  </a:cubicBezTo>
                  <a:cubicBezTo>
                    <a:pt x="36" y="128"/>
                    <a:pt x="36" y="128"/>
                    <a:pt x="36" y="128"/>
                  </a:cubicBezTo>
                  <a:cubicBezTo>
                    <a:pt x="34" y="128"/>
                    <a:pt x="34" y="128"/>
                    <a:pt x="34" y="128"/>
                  </a:cubicBezTo>
                  <a:cubicBezTo>
                    <a:pt x="30" y="128"/>
                    <a:pt x="26" y="125"/>
                    <a:pt x="26" y="121"/>
                  </a:cubicBezTo>
                  <a:cubicBezTo>
                    <a:pt x="26" y="114"/>
                    <a:pt x="26" y="114"/>
                    <a:pt x="26" y="114"/>
                  </a:cubicBezTo>
                  <a:cubicBezTo>
                    <a:pt x="26" y="113"/>
                    <a:pt x="27" y="111"/>
                    <a:pt x="28" y="110"/>
                  </a:cubicBezTo>
                  <a:cubicBezTo>
                    <a:pt x="7" y="110"/>
                    <a:pt x="7" y="110"/>
                    <a:pt x="7" y="110"/>
                  </a:cubicBezTo>
                  <a:cubicBezTo>
                    <a:pt x="7" y="17"/>
                    <a:pt x="7" y="17"/>
                    <a:pt x="7" y="17"/>
                  </a:cubicBezTo>
                  <a:moveTo>
                    <a:pt x="36" y="0"/>
                  </a:moveTo>
                  <a:cubicBezTo>
                    <a:pt x="11" y="0"/>
                    <a:pt x="11" y="0"/>
                    <a:pt x="11" y="0"/>
                  </a:cubicBezTo>
                  <a:cubicBezTo>
                    <a:pt x="10" y="4"/>
                    <a:pt x="10" y="4"/>
                    <a:pt x="10" y="4"/>
                  </a:cubicBezTo>
                  <a:cubicBezTo>
                    <a:pt x="28" y="4"/>
                    <a:pt x="28" y="4"/>
                    <a:pt x="28" y="4"/>
                  </a:cubicBezTo>
                  <a:cubicBezTo>
                    <a:pt x="28" y="109"/>
                    <a:pt x="28" y="109"/>
                    <a:pt x="28"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152"/>
            <p:cNvSpPr>
              <a:spLocks noChangeArrowheads="1"/>
            </p:cNvSpPr>
            <p:nvPr/>
          </p:nvSpPr>
          <p:spPr bwMode="auto">
            <a:xfrm>
              <a:off x="2557929" y="7606963"/>
              <a:ext cx="244323" cy="263117"/>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153"/>
            <p:cNvSpPr>
              <a:spLocks noEditPoints="1"/>
            </p:cNvSpPr>
            <p:nvPr/>
          </p:nvSpPr>
          <p:spPr bwMode="auto">
            <a:xfrm>
              <a:off x="2501546" y="7569375"/>
              <a:ext cx="338293" cy="341427"/>
            </a:xfrm>
            <a:custGeom>
              <a:avLst/>
              <a:gdLst>
                <a:gd name="T0" fmla="*/ 9 w 18"/>
                <a:gd name="T1" fmla="*/ 16 h 18"/>
                <a:gd name="T2" fmla="*/ 3 w 18"/>
                <a:gd name="T3" fmla="*/ 9 h 18"/>
                <a:gd name="T4" fmla="*/ 9 w 18"/>
                <a:gd name="T5" fmla="*/ 2 h 18"/>
                <a:gd name="T6" fmla="*/ 16 w 18"/>
                <a:gd name="T7" fmla="*/ 9 h 18"/>
                <a:gd name="T8" fmla="*/ 9 w 18"/>
                <a:gd name="T9" fmla="*/ 16 h 18"/>
                <a:gd name="T10" fmla="*/ 9 w 18"/>
                <a:gd name="T11" fmla="*/ 0 h 18"/>
                <a:gd name="T12" fmla="*/ 0 w 18"/>
                <a:gd name="T13" fmla="*/ 9 h 18"/>
                <a:gd name="T14" fmla="*/ 9 w 18"/>
                <a:gd name="T15" fmla="*/ 18 h 18"/>
                <a:gd name="T16" fmla="*/ 17 w 18"/>
                <a:gd name="T17" fmla="*/ 13 h 18"/>
                <a:gd name="T18" fmla="*/ 17 w 18"/>
                <a:gd name="T19" fmla="*/ 6 h 18"/>
                <a:gd name="T20" fmla="*/ 18 w 18"/>
                <a:gd name="T21" fmla="*/ 6 h 18"/>
                <a:gd name="T22" fmla="*/ 9 w 18"/>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8">
                  <a:moveTo>
                    <a:pt x="9" y="16"/>
                  </a:moveTo>
                  <a:cubicBezTo>
                    <a:pt x="6" y="16"/>
                    <a:pt x="3" y="13"/>
                    <a:pt x="3" y="9"/>
                  </a:cubicBezTo>
                  <a:cubicBezTo>
                    <a:pt x="3" y="5"/>
                    <a:pt x="6"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3" y="18"/>
                    <a:pt x="16" y="16"/>
                    <a:pt x="17" y="13"/>
                  </a:cubicBezTo>
                  <a:cubicBezTo>
                    <a:pt x="17" y="6"/>
                    <a:pt x="17" y="6"/>
                    <a:pt x="17" y="6"/>
                  </a:cubicBezTo>
                  <a:cubicBezTo>
                    <a:pt x="18" y="6"/>
                    <a:pt x="18" y="6"/>
                    <a:pt x="18" y="6"/>
                  </a:cubicBezTo>
                  <a:cubicBezTo>
                    <a:pt x="17"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154"/>
            <p:cNvSpPr>
              <a:spLocks noEditPoints="1"/>
            </p:cNvSpPr>
            <p:nvPr/>
          </p:nvSpPr>
          <p:spPr bwMode="auto">
            <a:xfrm>
              <a:off x="2482752" y="5348544"/>
              <a:ext cx="394675" cy="1995304"/>
            </a:xfrm>
            <a:custGeom>
              <a:avLst/>
              <a:gdLst>
                <a:gd name="T0" fmla="*/ 2 w 21"/>
                <a:gd name="T1" fmla="*/ 64 h 106"/>
                <a:gd name="T2" fmla="*/ 19 w 21"/>
                <a:gd name="T3" fmla="*/ 65 h 106"/>
                <a:gd name="T4" fmla="*/ 2 w 21"/>
                <a:gd name="T5" fmla="*/ 61 h 106"/>
                <a:gd name="T6" fmla="*/ 19 w 21"/>
                <a:gd name="T7" fmla="*/ 59 h 106"/>
                <a:gd name="T8" fmla="*/ 2 w 21"/>
                <a:gd name="T9" fmla="*/ 61 h 106"/>
                <a:gd name="T10" fmla="*/ 2 w 21"/>
                <a:gd name="T11" fmla="*/ 55 h 106"/>
                <a:gd name="T12" fmla="*/ 19 w 21"/>
                <a:gd name="T13" fmla="*/ 57 h 106"/>
                <a:gd name="T14" fmla="*/ 2 w 21"/>
                <a:gd name="T15" fmla="*/ 53 h 106"/>
                <a:gd name="T16" fmla="*/ 19 w 21"/>
                <a:gd name="T17" fmla="*/ 51 h 106"/>
                <a:gd name="T18" fmla="*/ 2 w 21"/>
                <a:gd name="T19" fmla="*/ 53 h 106"/>
                <a:gd name="T20" fmla="*/ 2 w 21"/>
                <a:gd name="T21" fmla="*/ 47 h 106"/>
                <a:gd name="T22" fmla="*/ 19 w 21"/>
                <a:gd name="T23" fmla="*/ 48 h 106"/>
                <a:gd name="T24" fmla="*/ 2 w 21"/>
                <a:gd name="T25" fmla="*/ 44 h 106"/>
                <a:gd name="T26" fmla="*/ 19 w 21"/>
                <a:gd name="T27" fmla="*/ 42 h 106"/>
                <a:gd name="T28" fmla="*/ 2 w 21"/>
                <a:gd name="T29" fmla="*/ 44 h 106"/>
                <a:gd name="T30" fmla="*/ 2 w 21"/>
                <a:gd name="T31" fmla="*/ 38 h 106"/>
                <a:gd name="T32" fmla="*/ 19 w 21"/>
                <a:gd name="T33" fmla="*/ 40 h 106"/>
                <a:gd name="T34" fmla="*/ 2 w 21"/>
                <a:gd name="T35" fmla="*/ 36 h 106"/>
                <a:gd name="T36" fmla="*/ 19 w 21"/>
                <a:gd name="T37" fmla="*/ 34 h 106"/>
                <a:gd name="T38" fmla="*/ 2 w 21"/>
                <a:gd name="T39" fmla="*/ 36 h 106"/>
                <a:gd name="T40" fmla="*/ 2 w 21"/>
                <a:gd name="T41" fmla="*/ 30 h 106"/>
                <a:gd name="T42" fmla="*/ 19 w 21"/>
                <a:gd name="T43" fmla="*/ 32 h 106"/>
                <a:gd name="T44" fmla="*/ 2 w 21"/>
                <a:gd name="T45" fmla="*/ 27 h 106"/>
                <a:gd name="T46" fmla="*/ 19 w 21"/>
                <a:gd name="T47" fmla="*/ 26 h 106"/>
                <a:gd name="T48" fmla="*/ 2 w 21"/>
                <a:gd name="T49" fmla="*/ 27 h 106"/>
                <a:gd name="T50" fmla="*/ 2 w 21"/>
                <a:gd name="T51" fmla="*/ 21 h 106"/>
                <a:gd name="T52" fmla="*/ 19 w 21"/>
                <a:gd name="T53" fmla="*/ 23 h 106"/>
                <a:gd name="T54" fmla="*/ 2 w 21"/>
                <a:gd name="T55" fmla="*/ 16 h 106"/>
                <a:gd name="T56" fmla="*/ 10 w 21"/>
                <a:gd name="T57" fmla="*/ 14 h 106"/>
                <a:gd name="T58" fmla="*/ 2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2" y="65"/>
                  </a:moveTo>
                  <a:cubicBezTo>
                    <a:pt x="2" y="64"/>
                    <a:pt x="2" y="64"/>
                    <a:pt x="2" y="64"/>
                  </a:cubicBezTo>
                  <a:cubicBezTo>
                    <a:pt x="19" y="64"/>
                    <a:pt x="19" y="64"/>
                    <a:pt x="19" y="64"/>
                  </a:cubicBezTo>
                  <a:cubicBezTo>
                    <a:pt x="19" y="65"/>
                    <a:pt x="19" y="65"/>
                    <a:pt x="19" y="65"/>
                  </a:cubicBezTo>
                  <a:cubicBezTo>
                    <a:pt x="2" y="65"/>
                    <a:pt x="2" y="65"/>
                    <a:pt x="2" y="65"/>
                  </a:cubicBezTo>
                  <a:moveTo>
                    <a:pt x="2" y="61"/>
                  </a:moveTo>
                  <a:cubicBezTo>
                    <a:pt x="2" y="59"/>
                    <a:pt x="2" y="59"/>
                    <a:pt x="2" y="59"/>
                  </a:cubicBezTo>
                  <a:cubicBezTo>
                    <a:pt x="19" y="59"/>
                    <a:pt x="19" y="59"/>
                    <a:pt x="19" y="59"/>
                  </a:cubicBezTo>
                  <a:cubicBezTo>
                    <a:pt x="19" y="61"/>
                    <a:pt x="19" y="61"/>
                    <a:pt x="19" y="61"/>
                  </a:cubicBezTo>
                  <a:cubicBezTo>
                    <a:pt x="2" y="61"/>
                    <a:pt x="2" y="61"/>
                    <a:pt x="2" y="61"/>
                  </a:cubicBezTo>
                  <a:moveTo>
                    <a:pt x="2" y="57"/>
                  </a:moveTo>
                  <a:cubicBezTo>
                    <a:pt x="2" y="55"/>
                    <a:pt x="2" y="55"/>
                    <a:pt x="2" y="55"/>
                  </a:cubicBezTo>
                  <a:cubicBezTo>
                    <a:pt x="19" y="55"/>
                    <a:pt x="19" y="55"/>
                    <a:pt x="19" y="55"/>
                  </a:cubicBezTo>
                  <a:cubicBezTo>
                    <a:pt x="19" y="57"/>
                    <a:pt x="19" y="57"/>
                    <a:pt x="19" y="57"/>
                  </a:cubicBezTo>
                  <a:cubicBezTo>
                    <a:pt x="2" y="57"/>
                    <a:pt x="2" y="57"/>
                    <a:pt x="2" y="57"/>
                  </a:cubicBezTo>
                  <a:moveTo>
                    <a:pt x="2" y="53"/>
                  </a:moveTo>
                  <a:cubicBezTo>
                    <a:pt x="2" y="51"/>
                    <a:pt x="2" y="51"/>
                    <a:pt x="2" y="51"/>
                  </a:cubicBezTo>
                  <a:cubicBezTo>
                    <a:pt x="19" y="51"/>
                    <a:pt x="19" y="51"/>
                    <a:pt x="19" y="51"/>
                  </a:cubicBezTo>
                  <a:cubicBezTo>
                    <a:pt x="19" y="53"/>
                    <a:pt x="19" y="53"/>
                    <a:pt x="19" y="53"/>
                  </a:cubicBezTo>
                  <a:cubicBezTo>
                    <a:pt x="2" y="53"/>
                    <a:pt x="2" y="53"/>
                    <a:pt x="2" y="53"/>
                  </a:cubicBezTo>
                  <a:moveTo>
                    <a:pt x="2" y="48"/>
                  </a:moveTo>
                  <a:cubicBezTo>
                    <a:pt x="2" y="47"/>
                    <a:pt x="2" y="47"/>
                    <a:pt x="2" y="47"/>
                  </a:cubicBezTo>
                  <a:cubicBezTo>
                    <a:pt x="19" y="47"/>
                    <a:pt x="19" y="47"/>
                    <a:pt x="19" y="47"/>
                  </a:cubicBezTo>
                  <a:cubicBezTo>
                    <a:pt x="19" y="48"/>
                    <a:pt x="19" y="48"/>
                    <a:pt x="19" y="48"/>
                  </a:cubicBezTo>
                  <a:cubicBezTo>
                    <a:pt x="2" y="48"/>
                    <a:pt x="2" y="48"/>
                    <a:pt x="2" y="48"/>
                  </a:cubicBezTo>
                  <a:moveTo>
                    <a:pt x="2" y="44"/>
                  </a:moveTo>
                  <a:cubicBezTo>
                    <a:pt x="2" y="42"/>
                    <a:pt x="2" y="42"/>
                    <a:pt x="2" y="42"/>
                  </a:cubicBezTo>
                  <a:cubicBezTo>
                    <a:pt x="19" y="42"/>
                    <a:pt x="19" y="42"/>
                    <a:pt x="19" y="42"/>
                  </a:cubicBezTo>
                  <a:cubicBezTo>
                    <a:pt x="19" y="44"/>
                    <a:pt x="19" y="44"/>
                    <a:pt x="19" y="44"/>
                  </a:cubicBezTo>
                  <a:cubicBezTo>
                    <a:pt x="2" y="44"/>
                    <a:pt x="2" y="44"/>
                    <a:pt x="2" y="44"/>
                  </a:cubicBezTo>
                  <a:moveTo>
                    <a:pt x="2" y="40"/>
                  </a:moveTo>
                  <a:cubicBezTo>
                    <a:pt x="2" y="38"/>
                    <a:pt x="2" y="38"/>
                    <a:pt x="2" y="38"/>
                  </a:cubicBezTo>
                  <a:cubicBezTo>
                    <a:pt x="19" y="38"/>
                    <a:pt x="19" y="38"/>
                    <a:pt x="19" y="38"/>
                  </a:cubicBezTo>
                  <a:cubicBezTo>
                    <a:pt x="19" y="40"/>
                    <a:pt x="19" y="40"/>
                    <a:pt x="19" y="40"/>
                  </a:cubicBezTo>
                  <a:cubicBezTo>
                    <a:pt x="2" y="40"/>
                    <a:pt x="2" y="40"/>
                    <a:pt x="2" y="40"/>
                  </a:cubicBezTo>
                  <a:moveTo>
                    <a:pt x="2" y="36"/>
                  </a:moveTo>
                  <a:cubicBezTo>
                    <a:pt x="2" y="34"/>
                    <a:pt x="2" y="34"/>
                    <a:pt x="2" y="34"/>
                  </a:cubicBezTo>
                  <a:cubicBezTo>
                    <a:pt x="19" y="34"/>
                    <a:pt x="19" y="34"/>
                    <a:pt x="19" y="34"/>
                  </a:cubicBezTo>
                  <a:cubicBezTo>
                    <a:pt x="19" y="36"/>
                    <a:pt x="19" y="36"/>
                    <a:pt x="19" y="36"/>
                  </a:cubicBezTo>
                  <a:cubicBezTo>
                    <a:pt x="2" y="36"/>
                    <a:pt x="2" y="36"/>
                    <a:pt x="2" y="36"/>
                  </a:cubicBezTo>
                  <a:moveTo>
                    <a:pt x="2" y="32"/>
                  </a:moveTo>
                  <a:cubicBezTo>
                    <a:pt x="2" y="30"/>
                    <a:pt x="2" y="30"/>
                    <a:pt x="2" y="30"/>
                  </a:cubicBezTo>
                  <a:cubicBezTo>
                    <a:pt x="19" y="30"/>
                    <a:pt x="19" y="30"/>
                    <a:pt x="19" y="30"/>
                  </a:cubicBezTo>
                  <a:cubicBezTo>
                    <a:pt x="19" y="32"/>
                    <a:pt x="19" y="32"/>
                    <a:pt x="19" y="32"/>
                  </a:cubicBezTo>
                  <a:cubicBezTo>
                    <a:pt x="2" y="32"/>
                    <a:pt x="2" y="32"/>
                    <a:pt x="2" y="32"/>
                  </a:cubicBezTo>
                  <a:moveTo>
                    <a:pt x="2" y="27"/>
                  </a:moveTo>
                  <a:cubicBezTo>
                    <a:pt x="2" y="26"/>
                    <a:pt x="2" y="26"/>
                    <a:pt x="2" y="26"/>
                  </a:cubicBezTo>
                  <a:cubicBezTo>
                    <a:pt x="19" y="26"/>
                    <a:pt x="19" y="26"/>
                    <a:pt x="19" y="26"/>
                  </a:cubicBezTo>
                  <a:cubicBezTo>
                    <a:pt x="19" y="27"/>
                    <a:pt x="19" y="27"/>
                    <a:pt x="19" y="27"/>
                  </a:cubicBezTo>
                  <a:cubicBezTo>
                    <a:pt x="2" y="27"/>
                    <a:pt x="2" y="27"/>
                    <a:pt x="2" y="27"/>
                  </a:cubicBezTo>
                  <a:moveTo>
                    <a:pt x="2" y="23"/>
                  </a:moveTo>
                  <a:cubicBezTo>
                    <a:pt x="2" y="21"/>
                    <a:pt x="2" y="21"/>
                    <a:pt x="2" y="21"/>
                  </a:cubicBezTo>
                  <a:cubicBezTo>
                    <a:pt x="19" y="21"/>
                    <a:pt x="19" y="21"/>
                    <a:pt x="19" y="21"/>
                  </a:cubicBezTo>
                  <a:cubicBezTo>
                    <a:pt x="19" y="23"/>
                    <a:pt x="19" y="23"/>
                    <a:pt x="19" y="23"/>
                  </a:cubicBezTo>
                  <a:cubicBezTo>
                    <a:pt x="2" y="23"/>
                    <a:pt x="2" y="23"/>
                    <a:pt x="2" y="23"/>
                  </a:cubicBezTo>
                  <a:moveTo>
                    <a:pt x="2" y="16"/>
                  </a:moveTo>
                  <a:cubicBezTo>
                    <a:pt x="2" y="14"/>
                    <a:pt x="2" y="14"/>
                    <a:pt x="2" y="14"/>
                  </a:cubicBezTo>
                  <a:cubicBezTo>
                    <a:pt x="10" y="14"/>
                    <a:pt x="10" y="14"/>
                    <a:pt x="10" y="14"/>
                  </a:cubicBezTo>
                  <a:cubicBezTo>
                    <a:pt x="10" y="16"/>
                    <a:pt x="10" y="16"/>
                    <a:pt x="10" y="16"/>
                  </a:cubicBezTo>
                  <a:cubicBezTo>
                    <a:pt x="2" y="16"/>
                    <a:pt x="2" y="16"/>
                    <a:pt x="2" y="16"/>
                  </a:cubicBezTo>
                  <a:moveTo>
                    <a:pt x="21" y="0"/>
                  </a:moveTo>
                  <a:cubicBezTo>
                    <a:pt x="3" y="0"/>
                    <a:pt x="3" y="0"/>
                    <a:pt x="3" y="0"/>
                  </a:cubicBezTo>
                  <a:cubicBezTo>
                    <a:pt x="0" y="13"/>
                    <a:pt x="0" y="13"/>
                    <a:pt x="0" y="13"/>
                  </a:cubicBezTo>
                  <a:cubicBezTo>
                    <a:pt x="0" y="106"/>
                    <a:pt x="0" y="106"/>
                    <a:pt x="0" y="106"/>
                  </a:cubicBezTo>
                  <a:cubicBezTo>
                    <a:pt x="21" y="106"/>
                    <a:pt x="21" y="106"/>
                    <a:pt x="21" y="106"/>
                  </a:cubicBezTo>
                  <a:cubicBezTo>
                    <a:pt x="21" y="106"/>
                    <a:pt x="21"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155"/>
            <p:cNvSpPr>
              <a:spLocks noChangeArrowheads="1"/>
            </p:cNvSpPr>
            <p:nvPr/>
          </p:nvSpPr>
          <p:spPr bwMode="auto">
            <a:xfrm>
              <a:off x="2520340" y="5611660"/>
              <a:ext cx="150353"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156"/>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157"/>
            <p:cNvSpPr>
              <a:spLocks noChangeArrowheads="1"/>
            </p:cNvSpPr>
            <p:nvPr/>
          </p:nvSpPr>
          <p:spPr bwMode="auto">
            <a:xfrm>
              <a:off x="2520340" y="5743219"/>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158"/>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159"/>
            <p:cNvSpPr>
              <a:spLocks noChangeArrowheads="1"/>
            </p:cNvSpPr>
            <p:nvPr/>
          </p:nvSpPr>
          <p:spPr bwMode="auto">
            <a:xfrm>
              <a:off x="2520340" y="5837189"/>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160"/>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161"/>
            <p:cNvSpPr>
              <a:spLocks noChangeArrowheads="1"/>
            </p:cNvSpPr>
            <p:nvPr/>
          </p:nvSpPr>
          <p:spPr bwMode="auto">
            <a:xfrm>
              <a:off x="2520340" y="5912366"/>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Rectangle 162"/>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Rectangle 163"/>
            <p:cNvSpPr>
              <a:spLocks noChangeArrowheads="1"/>
            </p:cNvSpPr>
            <p:nvPr/>
          </p:nvSpPr>
          <p:spPr bwMode="auto">
            <a:xfrm>
              <a:off x="2520340" y="5987542"/>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164"/>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165"/>
            <p:cNvSpPr>
              <a:spLocks noChangeArrowheads="1"/>
            </p:cNvSpPr>
            <p:nvPr/>
          </p:nvSpPr>
          <p:spPr bwMode="auto">
            <a:xfrm>
              <a:off x="2520340" y="6062718"/>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Rectangle 166"/>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Rectangle 167"/>
            <p:cNvSpPr>
              <a:spLocks noChangeArrowheads="1"/>
            </p:cNvSpPr>
            <p:nvPr/>
          </p:nvSpPr>
          <p:spPr bwMode="auto">
            <a:xfrm>
              <a:off x="2520340" y="6137894"/>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Rectangle 168"/>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169"/>
            <p:cNvSpPr>
              <a:spLocks noChangeArrowheads="1"/>
            </p:cNvSpPr>
            <p:nvPr/>
          </p:nvSpPr>
          <p:spPr bwMode="auto">
            <a:xfrm>
              <a:off x="2520340" y="6231865"/>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Rectangle 170"/>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171"/>
            <p:cNvSpPr>
              <a:spLocks noChangeArrowheads="1"/>
            </p:cNvSpPr>
            <p:nvPr/>
          </p:nvSpPr>
          <p:spPr bwMode="auto">
            <a:xfrm>
              <a:off x="2520340" y="6307041"/>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172"/>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Rectangle 173"/>
            <p:cNvSpPr>
              <a:spLocks noChangeArrowheads="1"/>
            </p:cNvSpPr>
            <p:nvPr/>
          </p:nvSpPr>
          <p:spPr bwMode="auto">
            <a:xfrm>
              <a:off x="2520340" y="6382217"/>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174"/>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Rectangle 175"/>
            <p:cNvSpPr>
              <a:spLocks noChangeArrowheads="1"/>
            </p:cNvSpPr>
            <p:nvPr/>
          </p:nvSpPr>
          <p:spPr bwMode="auto">
            <a:xfrm>
              <a:off x="2520340" y="6457393"/>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176"/>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Rectangle 177"/>
            <p:cNvSpPr>
              <a:spLocks noChangeArrowheads="1"/>
            </p:cNvSpPr>
            <p:nvPr/>
          </p:nvSpPr>
          <p:spPr bwMode="auto">
            <a:xfrm>
              <a:off x="2520340" y="6551364"/>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178"/>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179"/>
            <p:cNvSpPr>
              <a:spLocks noEditPoints="1"/>
            </p:cNvSpPr>
            <p:nvPr/>
          </p:nvSpPr>
          <p:spPr bwMode="auto">
            <a:xfrm>
              <a:off x="3196927" y="6494982"/>
              <a:ext cx="93970" cy="115898"/>
            </a:xfrm>
            <a:custGeom>
              <a:avLst/>
              <a:gdLst>
                <a:gd name="T0" fmla="*/ 3 w 5"/>
                <a:gd name="T1" fmla="*/ 0 h 6"/>
                <a:gd name="T2" fmla="*/ 1 w 5"/>
                <a:gd name="T3" fmla="*/ 0 h 6"/>
                <a:gd name="T4" fmla="*/ 0 w 5"/>
                <a:gd name="T5" fmla="*/ 0 h 6"/>
                <a:gd name="T6" fmla="*/ 0 w 5"/>
                <a:gd name="T7" fmla="*/ 6 h 6"/>
                <a:gd name="T8" fmla="*/ 1 w 5"/>
                <a:gd name="T9" fmla="*/ 6 h 6"/>
                <a:gd name="T10" fmla="*/ 5 w 5"/>
                <a:gd name="T11" fmla="*/ 6 h 6"/>
                <a:gd name="T12" fmla="*/ 5 w 5"/>
                <a:gd name="T13" fmla="*/ 6 h 6"/>
                <a:gd name="T14" fmla="*/ 4 w 5"/>
                <a:gd name="T15" fmla="*/ 6 h 6"/>
                <a:gd name="T16" fmla="*/ 4 w 5"/>
                <a:gd name="T17" fmla="*/ 6 h 6"/>
                <a:gd name="T18" fmla="*/ 4 w 5"/>
                <a:gd name="T19" fmla="*/ 6 h 6"/>
                <a:gd name="T20" fmla="*/ 3 w 5"/>
                <a:gd name="T21" fmla="*/ 6 h 6"/>
                <a:gd name="T22" fmla="*/ 3 w 5"/>
                <a:gd name="T23" fmla="*/ 0 h 6"/>
                <a:gd name="T24" fmla="*/ 4 w 5"/>
                <a:gd name="T25" fmla="*/ 0 h 6"/>
                <a:gd name="T26" fmla="*/ 4 w 5"/>
                <a:gd name="T27" fmla="*/ 0 h 6"/>
                <a:gd name="T28" fmla="*/ 4 w 5"/>
                <a:gd name="T29" fmla="*/ 0 h 6"/>
                <a:gd name="T30" fmla="*/ 4 w 5"/>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6">
                  <a:moveTo>
                    <a:pt x="3" y="0"/>
                  </a:moveTo>
                  <a:cubicBezTo>
                    <a:pt x="1" y="0"/>
                    <a:pt x="1" y="0"/>
                    <a:pt x="1" y="0"/>
                  </a:cubicBezTo>
                  <a:cubicBezTo>
                    <a:pt x="0" y="0"/>
                    <a:pt x="0" y="0"/>
                    <a:pt x="0" y="0"/>
                  </a:cubicBezTo>
                  <a:cubicBezTo>
                    <a:pt x="0" y="6"/>
                    <a:pt x="0" y="6"/>
                    <a:pt x="0" y="6"/>
                  </a:cubicBezTo>
                  <a:cubicBezTo>
                    <a:pt x="0" y="6"/>
                    <a:pt x="0" y="6"/>
                    <a:pt x="1" y="6"/>
                  </a:cubicBezTo>
                  <a:cubicBezTo>
                    <a:pt x="5" y="6"/>
                    <a:pt x="5" y="6"/>
                    <a:pt x="5" y="6"/>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0"/>
                    <a:pt x="3" y="0"/>
                    <a:pt x="3"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180"/>
            <p:cNvSpPr>
              <a:spLocks/>
            </p:cNvSpPr>
            <p:nvPr/>
          </p:nvSpPr>
          <p:spPr bwMode="auto">
            <a:xfrm>
              <a:off x="3253309" y="6494982"/>
              <a:ext cx="18794" cy="115898"/>
            </a:xfrm>
            <a:custGeom>
              <a:avLst/>
              <a:gdLst>
                <a:gd name="T0" fmla="*/ 1 w 1"/>
                <a:gd name="T1" fmla="*/ 0 h 6"/>
                <a:gd name="T2" fmla="*/ 0 w 1"/>
                <a:gd name="T3" fmla="*/ 0 h 6"/>
                <a:gd name="T4" fmla="*/ 0 w 1"/>
                <a:gd name="T5" fmla="*/ 6 h 6"/>
                <a:gd name="T6" fmla="*/ 1 w 1"/>
                <a:gd name="T7" fmla="*/ 6 h 6"/>
                <a:gd name="T8" fmla="*/ 1 w 1"/>
                <a:gd name="T9" fmla="*/ 6 h 6"/>
                <a:gd name="T10" fmla="*/ 1 w 1"/>
                <a:gd name="T11" fmla="*/ 0 h 6"/>
                <a:gd name="T12" fmla="*/ 1 w 1"/>
                <a:gd name="T13" fmla="*/ 0 h 6"/>
                <a:gd name="T14" fmla="*/ 1 w 1"/>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6">
                  <a:moveTo>
                    <a:pt x="1" y="0"/>
                  </a:moveTo>
                  <a:cubicBezTo>
                    <a:pt x="0" y="0"/>
                    <a:pt x="0" y="0"/>
                    <a:pt x="0" y="0"/>
                  </a:cubicBezTo>
                  <a:cubicBezTo>
                    <a:pt x="0" y="6"/>
                    <a:pt x="0" y="6"/>
                    <a:pt x="0" y="6"/>
                  </a:cubicBezTo>
                  <a:cubicBezTo>
                    <a:pt x="1" y="6"/>
                    <a:pt x="1" y="6"/>
                    <a:pt x="1" y="6"/>
                  </a:cubicBezTo>
                  <a:cubicBezTo>
                    <a:pt x="1" y="6"/>
                    <a:pt x="1" y="6"/>
                    <a:pt x="1" y="6"/>
                  </a:cubicBezTo>
                  <a:cubicBezTo>
                    <a:pt x="1" y="0"/>
                    <a:pt x="1" y="0"/>
                    <a:pt x="1" y="0"/>
                  </a:cubicBezTo>
                  <a:cubicBezTo>
                    <a:pt x="1" y="0"/>
                    <a:pt x="1" y="0"/>
                    <a:pt x="1" y="0"/>
                  </a:cubicBezTo>
                  <a:cubicBezTo>
                    <a:pt x="1" y="0"/>
                    <a:pt x="1" y="0"/>
                    <a:pt x="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181"/>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182"/>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183"/>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184"/>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185"/>
            <p:cNvSpPr>
              <a:spLocks/>
            </p:cNvSpPr>
            <p:nvPr/>
          </p:nvSpPr>
          <p:spPr bwMode="auto">
            <a:xfrm>
              <a:off x="2839840" y="7287464"/>
              <a:ext cx="1541114" cy="394675"/>
            </a:xfrm>
            <a:custGeom>
              <a:avLst/>
              <a:gdLst>
                <a:gd name="T0" fmla="*/ 78 w 82"/>
                <a:gd name="T1" fmla="*/ 0 h 21"/>
                <a:gd name="T2" fmla="*/ 10 w 82"/>
                <a:gd name="T3" fmla="*/ 0 h 21"/>
                <a:gd name="T4" fmla="*/ 8 w 82"/>
                <a:gd name="T5" fmla="*/ 0 h 21"/>
                <a:gd name="T6" fmla="*/ 2 w 82"/>
                <a:gd name="T7" fmla="*/ 2 h 21"/>
                <a:gd name="T8" fmla="*/ 2 w 82"/>
                <a:gd name="T9" fmla="*/ 3 h 21"/>
                <a:gd name="T10" fmla="*/ 0 w 82"/>
                <a:gd name="T11" fmla="*/ 7 h 21"/>
                <a:gd name="T12" fmla="*/ 0 w 82"/>
                <a:gd name="T13" fmla="*/ 14 h 21"/>
                <a:gd name="T14" fmla="*/ 8 w 82"/>
                <a:gd name="T15" fmla="*/ 21 h 21"/>
                <a:gd name="T16" fmla="*/ 10 w 82"/>
                <a:gd name="T17" fmla="*/ 21 h 21"/>
                <a:gd name="T18" fmla="*/ 78 w 82"/>
                <a:gd name="T19" fmla="*/ 21 h 21"/>
                <a:gd name="T20" fmla="*/ 82 w 82"/>
                <a:gd name="T21" fmla="*/ 21 h 21"/>
                <a:gd name="T22" fmla="*/ 82 w 82"/>
                <a:gd name="T23" fmla="*/ 18 h 21"/>
                <a:gd name="T24" fmla="*/ 22 w 82"/>
                <a:gd name="T25" fmla="*/ 18 h 21"/>
                <a:gd name="T26" fmla="*/ 22 w 82"/>
                <a:gd name="T27" fmla="*/ 19 h 21"/>
                <a:gd name="T28" fmla="*/ 22 w 82"/>
                <a:gd name="T29" fmla="*/ 18 h 21"/>
                <a:gd name="T30" fmla="*/ 17 w 82"/>
                <a:gd name="T31" fmla="*/ 18 h 21"/>
                <a:gd name="T32" fmla="*/ 16 w 82"/>
                <a:gd name="T33" fmla="*/ 19 h 21"/>
                <a:gd name="T34" fmla="*/ 16 w 82"/>
                <a:gd name="T35" fmla="*/ 18 h 21"/>
                <a:gd name="T36" fmla="*/ 9 w 82"/>
                <a:gd name="T37" fmla="*/ 18 h 21"/>
                <a:gd name="T38" fmla="*/ 5 w 82"/>
                <a:gd name="T39" fmla="*/ 14 h 21"/>
                <a:gd name="T40" fmla="*/ 5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10" y="0"/>
                    <a:pt x="10" y="0"/>
                    <a:pt x="10" y="0"/>
                  </a:cubicBezTo>
                  <a:cubicBezTo>
                    <a:pt x="8" y="0"/>
                    <a:pt x="8" y="0"/>
                    <a:pt x="8" y="0"/>
                  </a:cubicBezTo>
                  <a:cubicBezTo>
                    <a:pt x="6" y="0"/>
                    <a:pt x="4" y="1"/>
                    <a:pt x="2" y="2"/>
                  </a:cubicBezTo>
                  <a:cubicBezTo>
                    <a:pt x="2" y="3"/>
                    <a:pt x="2" y="3"/>
                    <a:pt x="2" y="3"/>
                  </a:cubicBezTo>
                  <a:cubicBezTo>
                    <a:pt x="1" y="4"/>
                    <a:pt x="0" y="6"/>
                    <a:pt x="0" y="7"/>
                  </a:cubicBezTo>
                  <a:cubicBezTo>
                    <a:pt x="0" y="14"/>
                    <a:pt x="0" y="14"/>
                    <a:pt x="0" y="14"/>
                  </a:cubicBezTo>
                  <a:cubicBezTo>
                    <a:pt x="0" y="18"/>
                    <a:pt x="4" y="21"/>
                    <a:pt x="8" y="21"/>
                  </a:cubicBezTo>
                  <a:cubicBezTo>
                    <a:pt x="10" y="21"/>
                    <a:pt x="10" y="21"/>
                    <a:pt x="10" y="21"/>
                  </a:cubicBezTo>
                  <a:cubicBezTo>
                    <a:pt x="78" y="21"/>
                    <a:pt x="78" y="21"/>
                    <a:pt x="78" y="21"/>
                  </a:cubicBezTo>
                  <a:cubicBezTo>
                    <a:pt x="82" y="21"/>
                    <a:pt x="82" y="21"/>
                    <a:pt x="82" y="21"/>
                  </a:cubicBezTo>
                  <a:cubicBezTo>
                    <a:pt x="82" y="18"/>
                    <a:pt x="82" y="18"/>
                    <a:pt x="82" y="18"/>
                  </a:cubicBezTo>
                  <a:cubicBezTo>
                    <a:pt x="22" y="18"/>
                    <a:pt x="22" y="18"/>
                    <a:pt x="22" y="18"/>
                  </a:cubicBezTo>
                  <a:cubicBezTo>
                    <a:pt x="22" y="19"/>
                    <a:pt x="22" y="19"/>
                    <a:pt x="22" y="19"/>
                  </a:cubicBezTo>
                  <a:cubicBezTo>
                    <a:pt x="22" y="18"/>
                    <a:pt x="22" y="18"/>
                    <a:pt x="22" y="18"/>
                  </a:cubicBezTo>
                  <a:cubicBezTo>
                    <a:pt x="17" y="18"/>
                    <a:pt x="17" y="18"/>
                    <a:pt x="17" y="18"/>
                  </a:cubicBezTo>
                  <a:cubicBezTo>
                    <a:pt x="16" y="19"/>
                    <a:pt x="16" y="19"/>
                    <a:pt x="16" y="19"/>
                  </a:cubicBezTo>
                  <a:cubicBezTo>
                    <a:pt x="16" y="18"/>
                    <a:pt x="16" y="18"/>
                    <a:pt x="16" y="18"/>
                  </a:cubicBezTo>
                  <a:cubicBezTo>
                    <a:pt x="9" y="18"/>
                    <a:pt x="9" y="18"/>
                    <a:pt x="9" y="18"/>
                  </a:cubicBezTo>
                  <a:cubicBezTo>
                    <a:pt x="7" y="18"/>
                    <a:pt x="5" y="16"/>
                    <a:pt x="5" y="14"/>
                  </a:cubicBezTo>
                  <a:cubicBezTo>
                    <a:pt x="5" y="7"/>
                    <a:pt x="5" y="7"/>
                    <a:pt x="5" y="7"/>
                  </a:cubicBezTo>
                  <a:cubicBezTo>
                    <a:pt x="5" y="5"/>
                    <a:pt x="7"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186"/>
            <p:cNvSpPr>
              <a:spLocks noEditPoints="1"/>
            </p:cNvSpPr>
            <p:nvPr/>
          </p:nvSpPr>
          <p:spPr bwMode="auto">
            <a:xfrm>
              <a:off x="2933810" y="7343846"/>
              <a:ext cx="1447143" cy="281911"/>
            </a:xfrm>
            <a:custGeom>
              <a:avLst/>
              <a:gdLst>
                <a:gd name="T0" fmla="*/ 14 w 77"/>
                <a:gd name="T1" fmla="*/ 12 h 15"/>
                <a:gd name="T2" fmla="*/ 12 w 77"/>
                <a:gd name="T3" fmla="*/ 15 h 15"/>
                <a:gd name="T4" fmla="*/ 17 w 77"/>
                <a:gd name="T5" fmla="*/ 15 h 15"/>
                <a:gd name="T6" fmla="*/ 14 w 77"/>
                <a:gd name="T7" fmla="*/ 12 h 15"/>
                <a:gd name="T8" fmla="*/ 74 w 77"/>
                <a:gd name="T9" fmla="*/ 0 h 15"/>
                <a:gd name="T10" fmla="*/ 4 w 77"/>
                <a:gd name="T11" fmla="*/ 0 h 15"/>
                <a:gd name="T12" fmla="*/ 0 w 77"/>
                <a:gd name="T13" fmla="*/ 4 h 15"/>
                <a:gd name="T14" fmla="*/ 0 w 77"/>
                <a:gd name="T15" fmla="*/ 11 h 15"/>
                <a:gd name="T16" fmla="*/ 4 w 77"/>
                <a:gd name="T17" fmla="*/ 15 h 15"/>
                <a:gd name="T18" fmla="*/ 11 w 77"/>
                <a:gd name="T19" fmla="*/ 15 h 15"/>
                <a:gd name="T20" fmla="*/ 11 w 77"/>
                <a:gd name="T21" fmla="*/ 7 h 15"/>
                <a:gd name="T22" fmla="*/ 17 w 77"/>
                <a:gd name="T23" fmla="*/ 7 h 15"/>
                <a:gd name="T24" fmla="*/ 17 w 77"/>
                <a:gd name="T25" fmla="*/ 15 h 15"/>
                <a:gd name="T26" fmla="*/ 77 w 77"/>
                <a:gd name="T27" fmla="*/ 15 h 15"/>
                <a:gd name="T28" fmla="*/ 74 w 77"/>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5">
                  <a:moveTo>
                    <a:pt x="14" y="12"/>
                  </a:moveTo>
                  <a:cubicBezTo>
                    <a:pt x="12" y="15"/>
                    <a:pt x="12" y="15"/>
                    <a:pt x="12" y="15"/>
                  </a:cubicBezTo>
                  <a:cubicBezTo>
                    <a:pt x="17" y="15"/>
                    <a:pt x="17" y="15"/>
                    <a:pt x="17" y="15"/>
                  </a:cubicBezTo>
                  <a:cubicBezTo>
                    <a:pt x="14" y="12"/>
                    <a:pt x="14" y="12"/>
                    <a:pt x="14" y="12"/>
                  </a:cubicBezTo>
                  <a:moveTo>
                    <a:pt x="74" y="0"/>
                  </a:moveTo>
                  <a:cubicBezTo>
                    <a:pt x="4" y="0"/>
                    <a:pt x="4" y="0"/>
                    <a:pt x="4" y="0"/>
                  </a:cubicBezTo>
                  <a:cubicBezTo>
                    <a:pt x="2" y="0"/>
                    <a:pt x="0" y="2"/>
                    <a:pt x="0" y="4"/>
                  </a:cubicBezTo>
                  <a:cubicBezTo>
                    <a:pt x="0" y="11"/>
                    <a:pt x="0" y="11"/>
                    <a:pt x="0" y="11"/>
                  </a:cubicBezTo>
                  <a:cubicBezTo>
                    <a:pt x="0" y="13"/>
                    <a:pt x="2" y="15"/>
                    <a:pt x="4" y="15"/>
                  </a:cubicBezTo>
                  <a:cubicBezTo>
                    <a:pt x="11" y="15"/>
                    <a:pt x="11" y="15"/>
                    <a:pt x="11" y="15"/>
                  </a:cubicBezTo>
                  <a:cubicBezTo>
                    <a:pt x="11" y="7"/>
                    <a:pt x="11" y="7"/>
                    <a:pt x="11" y="7"/>
                  </a:cubicBezTo>
                  <a:cubicBezTo>
                    <a:pt x="17" y="7"/>
                    <a:pt x="17" y="7"/>
                    <a:pt x="17" y="7"/>
                  </a:cubicBezTo>
                  <a:cubicBezTo>
                    <a:pt x="17" y="15"/>
                    <a:pt x="17" y="15"/>
                    <a:pt x="17" y="15"/>
                  </a:cubicBezTo>
                  <a:cubicBezTo>
                    <a:pt x="77" y="15"/>
                    <a:pt x="77" y="15"/>
                    <a:pt x="77" y="15"/>
                  </a:cubicBezTo>
                  <a:cubicBezTo>
                    <a:pt x="74" y="0"/>
                    <a:pt x="74" y="0"/>
                    <a:pt x="74"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187"/>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188"/>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189"/>
            <p:cNvSpPr>
              <a:spLocks/>
            </p:cNvSpPr>
            <p:nvPr/>
          </p:nvSpPr>
          <p:spPr bwMode="auto">
            <a:xfrm>
              <a:off x="2990192" y="6610877"/>
              <a:ext cx="1315585" cy="676586"/>
            </a:xfrm>
            <a:custGeom>
              <a:avLst/>
              <a:gdLst>
                <a:gd name="T0" fmla="*/ 64 w 70"/>
                <a:gd name="T1" fmla="*/ 0 h 36"/>
                <a:gd name="T2" fmla="*/ 6 w 70"/>
                <a:gd name="T3" fmla="*/ 0 h 36"/>
                <a:gd name="T4" fmla="*/ 2 w 70"/>
                <a:gd name="T5" fmla="*/ 4 h 36"/>
                <a:gd name="T6" fmla="*/ 0 w 70"/>
                <a:gd name="T7" fmla="*/ 12 h 36"/>
                <a:gd name="T8" fmla="*/ 0 w 70"/>
                <a:gd name="T9" fmla="*/ 24 h 36"/>
                <a:gd name="T10" fmla="*/ 2 w 70"/>
                <a:gd name="T11" fmla="*/ 32 h 36"/>
                <a:gd name="T12" fmla="*/ 6 w 70"/>
                <a:gd name="T13" fmla="*/ 36 h 36"/>
                <a:gd name="T14" fmla="*/ 70 w 70"/>
                <a:gd name="T15" fmla="*/ 36 h 36"/>
                <a:gd name="T16" fmla="*/ 69 w 70"/>
                <a:gd name="T17" fmla="*/ 31 h 36"/>
                <a:gd name="T18" fmla="*/ 24 w 70"/>
                <a:gd name="T19" fmla="*/ 31 h 36"/>
                <a:gd name="T20" fmla="*/ 24 w 70"/>
                <a:gd name="T21" fmla="*/ 34 h 36"/>
                <a:gd name="T22" fmla="*/ 22 w 70"/>
                <a:gd name="T23" fmla="*/ 31 h 36"/>
                <a:gd name="T24" fmla="*/ 22 w 70"/>
                <a:gd name="T25" fmla="*/ 31 h 36"/>
                <a:gd name="T26" fmla="*/ 19 w 70"/>
                <a:gd name="T27" fmla="*/ 34 h 36"/>
                <a:gd name="T28" fmla="*/ 19 w 70"/>
                <a:gd name="T29" fmla="*/ 31 h 36"/>
                <a:gd name="T30" fmla="*/ 7 w 70"/>
                <a:gd name="T31" fmla="*/ 31 h 36"/>
                <a:gd name="T32" fmla="*/ 4 w 70"/>
                <a:gd name="T33" fmla="*/ 23 h 36"/>
                <a:gd name="T34" fmla="*/ 4 w 70"/>
                <a:gd name="T35" fmla="*/ 13 h 36"/>
                <a:gd name="T36" fmla="*/ 7 w 70"/>
                <a:gd name="T37" fmla="*/ 5 h 36"/>
                <a:gd name="T38" fmla="*/ 64 w 70"/>
                <a:gd name="T39" fmla="*/ 5 h 36"/>
                <a:gd name="T40" fmla="*/ 64 w 70"/>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0" y="36"/>
                    <a:pt x="70" y="36"/>
                    <a:pt x="70" y="36"/>
                  </a:cubicBezTo>
                  <a:cubicBezTo>
                    <a:pt x="69" y="31"/>
                    <a:pt x="69" y="31"/>
                    <a:pt x="69" y="31"/>
                  </a:cubicBezTo>
                  <a:cubicBezTo>
                    <a:pt x="24" y="31"/>
                    <a:pt x="24" y="31"/>
                    <a:pt x="24" y="31"/>
                  </a:cubicBezTo>
                  <a:cubicBezTo>
                    <a:pt x="24" y="34"/>
                    <a:pt x="24" y="34"/>
                    <a:pt x="24" y="34"/>
                  </a:cubicBezTo>
                  <a:cubicBezTo>
                    <a:pt x="22" y="31"/>
                    <a:pt x="22" y="31"/>
                    <a:pt x="22" y="31"/>
                  </a:cubicBezTo>
                  <a:cubicBezTo>
                    <a:pt x="22" y="31"/>
                    <a:pt x="22" y="31"/>
                    <a:pt x="22" y="31"/>
                  </a:cubicBezTo>
                  <a:cubicBezTo>
                    <a:pt x="19" y="34"/>
                    <a:pt x="19" y="34"/>
                    <a:pt x="19" y="34"/>
                  </a:cubicBezTo>
                  <a:cubicBezTo>
                    <a:pt x="19" y="31"/>
                    <a:pt x="19" y="31"/>
                    <a:pt x="19" y="31"/>
                  </a:cubicBezTo>
                  <a:cubicBezTo>
                    <a:pt x="7" y="31"/>
                    <a:pt x="7" y="31"/>
                    <a:pt x="7" y="31"/>
                  </a:cubicBezTo>
                  <a:cubicBezTo>
                    <a:pt x="5" y="31"/>
                    <a:pt x="4" y="28"/>
                    <a:pt x="4" y="23"/>
                  </a:cubicBezTo>
                  <a:cubicBezTo>
                    <a:pt x="4" y="13"/>
                    <a:pt x="4" y="13"/>
                    <a:pt x="4" y="13"/>
                  </a:cubicBezTo>
                  <a:cubicBezTo>
                    <a:pt x="4" y="9"/>
                    <a:pt x="5" y="5"/>
                    <a:pt x="7" y="5"/>
                  </a:cubicBezTo>
                  <a:cubicBezTo>
                    <a:pt x="64" y="5"/>
                    <a:pt x="64" y="5"/>
                    <a:pt x="64"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190"/>
            <p:cNvSpPr>
              <a:spLocks noEditPoints="1"/>
            </p:cNvSpPr>
            <p:nvPr/>
          </p:nvSpPr>
          <p:spPr bwMode="auto">
            <a:xfrm>
              <a:off x="3065368" y="6704848"/>
              <a:ext cx="1221614" cy="488646"/>
            </a:xfrm>
            <a:custGeom>
              <a:avLst/>
              <a:gdLst>
                <a:gd name="T0" fmla="*/ 18 w 65"/>
                <a:gd name="T1" fmla="*/ 26 h 26"/>
                <a:gd name="T2" fmla="*/ 18 w 65"/>
                <a:gd name="T3" fmla="*/ 26 h 26"/>
                <a:gd name="T4" fmla="*/ 18 w 65"/>
                <a:gd name="T5" fmla="*/ 26 h 26"/>
                <a:gd name="T6" fmla="*/ 18 w 65"/>
                <a:gd name="T7" fmla="*/ 26 h 26"/>
                <a:gd name="T8" fmla="*/ 60 w 65"/>
                <a:gd name="T9" fmla="*/ 0 h 26"/>
                <a:gd name="T10" fmla="*/ 3 w 65"/>
                <a:gd name="T11" fmla="*/ 0 h 26"/>
                <a:gd name="T12" fmla="*/ 0 w 65"/>
                <a:gd name="T13" fmla="*/ 8 h 26"/>
                <a:gd name="T14" fmla="*/ 0 w 65"/>
                <a:gd name="T15" fmla="*/ 18 h 26"/>
                <a:gd name="T16" fmla="*/ 3 w 65"/>
                <a:gd name="T17" fmla="*/ 26 h 26"/>
                <a:gd name="T18" fmla="*/ 15 w 65"/>
                <a:gd name="T19" fmla="*/ 26 h 26"/>
                <a:gd name="T20" fmla="*/ 15 w 65"/>
                <a:gd name="T21" fmla="*/ 21 h 26"/>
                <a:gd name="T22" fmla="*/ 20 w 65"/>
                <a:gd name="T23" fmla="*/ 21 h 26"/>
                <a:gd name="T24" fmla="*/ 20 w 65"/>
                <a:gd name="T25" fmla="*/ 26 h 26"/>
                <a:gd name="T26" fmla="*/ 65 w 65"/>
                <a:gd name="T27" fmla="*/ 26 h 26"/>
                <a:gd name="T28" fmla="*/ 60 w 65"/>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26">
                  <a:moveTo>
                    <a:pt x="18" y="26"/>
                  </a:moveTo>
                  <a:cubicBezTo>
                    <a:pt x="18" y="26"/>
                    <a:pt x="18" y="26"/>
                    <a:pt x="18" y="26"/>
                  </a:cubicBezTo>
                  <a:cubicBezTo>
                    <a:pt x="18" y="26"/>
                    <a:pt x="18" y="26"/>
                    <a:pt x="18" y="26"/>
                  </a:cubicBezTo>
                  <a:cubicBezTo>
                    <a:pt x="18" y="26"/>
                    <a:pt x="18" y="26"/>
                    <a:pt x="18" y="26"/>
                  </a:cubicBezTo>
                  <a:moveTo>
                    <a:pt x="60" y="0"/>
                  </a:moveTo>
                  <a:cubicBezTo>
                    <a:pt x="3" y="0"/>
                    <a:pt x="3" y="0"/>
                    <a:pt x="3" y="0"/>
                  </a:cubicBezTo>
                  <a:cubicBezTo>
                    <a:pt x="1" y="0"/>
                    <a:pt x="0" y="4"/>
                    <a:pt x="0" y="8"/>
                  </a:cubicBezTo>
                  <a:cubicBezTo>
                    <a:pt x="0" y="18"/>
                    <a:pt x="0" y="18"/>
                    <a:pt x="0" y="18"/>
                  </a:cubicBezTo>
                  <a:cubicBezTo>
                    <a:pt x="0" y="23"/>
                    <a:pt x="1" y="26"/>
                    <a:pt x="3" y="26"/>
                  </a:cubicBezTo>
                  <a:cubicBezTo>
                    <a:pt x="15" y="26"/>
                    <a:pt x="15" y="26"/>
                    <a:pt x="15" y="26"/>
                  </a:cubicBezTo>
                  <a:cubicBezTo>
                    <a:pt x="15" y="21"/>
                    <a:pt x="15" y="21"/>
                    <a:pt x="15" y="21"/>
                  </a:cubicBezTo>
                  <a:cubicBezTo>
                    <a:pt x="20" y="21"/>
                    <a:pt x="20" y="21"/>
                    <a:pt x="20" y="21"/>
                  </a:cubicBezTo>
                  <a:cubicBezTo>
                    <a:pt x="20" y="26"/>
                    <a:pt x="20" y="26"/>
                    <a:pt x="20" y="26"/>
                  </a:cubicBezTo>
                  <a:cubicBezTo>
                    <a:pt x="65" y="26"/>
                    <a:pt x="65" y="26"/>
                    <a:pt x="65" y="26"/>
                  </a:cubicBezTo>
                  <a:cubicBezTo>
                    <a:pt x="60" y="0"/>
                    <a:pt x="60" y="0"/>
                    <a:pt x="60"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191"/>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192"/>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193"/>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close/>
                  <a:moveTo>
                    <a:pt x="108" y="0"/>
                  </a:moveTo>
                  <a:lnTo>
                    <a:pt x="90" y="0"/>
                  </a:lnTo>
                  <a:lnTo>
                    <a:pt x="90" y="73"/>
                  </a:lnTo>
                  <a:lnTo>
                    <a:pt x="108" y="73"/>
                  </a:lnTo>
                  <a:lnTo>
                    <a:pt x="108" y="0"/>
                  </a:lnTo>
                  <a:close/>
                  <a:moveTo>
                    <a:pt x="504" y="0"/>
                  </a:moveTo>
                  <a:lnTo>
                    <a:pt x="474" y="0"/>
                  </a:lnTo>
                  <a:lnTo>
                    <a:pt x="162" y="0"/>
                  </a:lnTo>
                  <a:lnTo>
                    <a:pt x="162" y="73"/>
                  </a:lnTo>
                  <a:lnTo>
                    <a:pt x="516" y="73"/>
                  </a:lnTo>
                  <a:lnTo>
                    <a:pt x="504"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Freeform 194"/>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moveTo>
                    <a:pt x="108" y="0"/>
                  </a:moveTo>
                  <a:lnTo>
                    <a:pt x="90" y="0"/>
                  </a:lnTo>
                  <a:lnTo>
                    <a:pt x="90" y="73"/>
                  </a:lnTo>
                  <a:lnTo>
                    <a:pt x="108" y="73"/>
                  </a:lnTo>
                  <a:lnTo>
                    <a:pt x="108" y="0"/>
                  </a:lnTo>
                  <a:moveTo>
                    <a:pt x="504" y="0"/>
                  </a:moveTo>
                  <a:lnTo>
                    <a:pt x="474" y="0"/>
                  </a:lnTo>
                  <a:lnTo>
                    <a:pt x="162" y="0"/>
                  </a:lnTo>
                  <a:lnTo>
                    <a:pt x="162" y="73"/>
                  </a:lnTo>
                  <a:lnTo>
                    <a:pt x="516" y="73"/>
                  </a:lnTo>
                  <a:lnTo>
                    <a:pt x="5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195"/>
            <p:cNvSpPr>
              <a:spLocks noChangeArrowheads="1"/>
            </p:cNvSpPr>
            <p:nvPr/>
          </p:nvSpPr>
          <p:spPr bwMode="auto">
            <a:xfrm>
              <a:off x="3046574" y="7682139"/>
              <a:ext cx="56382" cy="228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196"/>
            <p:cNvSpPr>
              <a:spLocks noChangeArrowheads="1"/>
            </p:cNvSpPr>
            <p:nvPr/>
          </p:nvSpPr>
          <p:spPr bwMode="auto">
            <a:xfrm>
              <a:off x="3046574" y="7682139"/>
              <a:ext cx="56382" cy="2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197"/>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198"/>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199"/>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close/>
                  <a:moveTo>
                    <a:pt x="108" y="0"/>
                  </a:moveTo>
                  <a:lnTo>
                    <a:pt x="90" y="0"/>
                  </a:lnTo>
                  <a:lnTo>
                    <a:pt x="90" y="72"/>
                  </a:lnTo>
                  <a:lnTo>
                    <a:pt x="108" y="72"/>
                  </a:lnTo>
                  <a:lnTo>
                    <a:pt x="108" y="0"/>
                  </a:lnTo>
                  <a:close/>
                  <a:moveTo>
                    <a:pt x="516" y="0"/>
                  </a:moveTo>
                  <a:lnTo>
                    <a:pt x="162" y="0"/>
                  </a:lnTo>
                  <a:lnTo>
                    <a:pt x="162" y="72"/>
                  </a:lnTo>
                  <a:lnTo>
                    <a:pt x="516" y="54"/>
                  </a:lnTo>
                  <a:lnTo>
                    <a:pt x="516" y="18"/>
                  </a:lnTo>
                  <a:lnTo>
                    <a:pt x="516"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00"/>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moveTo>
                    <a:pt x="108" y="0"/>
                  </a:moveTo>
                  <a:lnTo>
                    <a:pt x="90" y="0"/>
                  </a:lnTo>
                  <a:lnTo>
                    <a:pt x="90" y="72"/>
                  </a:lnTo>
                  <a:lnTo>
                    <a:pt x="108" y="72"/>
                  </a:lnTo>
                  <a:lnTo>
                    <a:pt x="108" y="0"/>
                  </a:lnTo>
                  <a:moveTo>
                    <a:pt x="516" y="0"/>
                  </a:moveTo>
                  <a:lnTo>
                    <a:pt x="162" y="0"/>
                  </a:lnTo>
                  <a:lnTo>
                    <a:pt x="162" y="72"/>
                  </a:lnTo>
                  <a:lnTo>
                    <a:pt x="516" y="54"/>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01"/>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02"/>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03"/>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04"/>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05"/>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07"/>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208"/>
            <p:cNvSpPr>
              <a:spLocks noChangeArrowheads="1"/>
            </p:cNvSpPr>
            <p:nvPr/>
          </p:nvSpPr>
          <p:spPr bwMode="auto">
            <a:xfrm>
              <a:off x="3215721"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209"/>
            <p:cNvSpPr>
              <a:spLocks noChangeArrowheads="1"/>
            </p:cNvSpPr>
            <p:nvPr/>
          </p:nvSpPr>
          <p:spPr bwMode="auto">
            <a:xfrm>
              <a:off x="3215721"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69" name="Group 368"/>
          <p:cNvGrpSpPr/>
          <p:nvPr/>
        </p:nvGrpSpPr>
        <p:grpSpPr>
          <a:xfrm rot="447295">
            <a:off x="14535810" y="4858063"/>
            <a:ext cx="1455450" cy="1437065"/>
            <a:chOff x="10034528" y="11785763"/>
            <a:chExt cx="1693717" cy="1672322"/>
          </a:xfrm>
        </p:grpSpPr>
        <p:sp>
          <p:nvSpPr>
            <p:cNvPr id="37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76" name="Group 375"/>
          <p:cNvGrpSpPr/>
          <p:nvPr/>
        </p:nvGrpSpPr>
        <p:grpSpPr>
          <a:xfrm rot="20287662">
            <a:off x="16385851" y="3414482"/>
            <a:ext cx="1455450" cy="1437065"/>
            <a:chOff x="10034528" y="11785763"/>
            <a:chExt cx="1693717" cy="1672322"/>
          </a:xfrm>
        </p:grpSpPr>
        <p:sp>
          <p:nvSpPr>
            <p:cNvPr id="37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83" name="Group 382"/>
          <p:cNvGrpSpPr/>
          <p:nvPr/>
        </p:nvGrpSpPr>
        <p:grpSpPr>
          <a:xfrm rot="447295">
            <a:off x="20915897" y="5129720"/>
            <a:ext cx="1179391" cy="1164493"/>
            <a:chOff x="10034528" y="11785763"/>
            <a:chExt cx="1693717" cy="1672322"/>
          </a:xfrm>
        </p:grpSpPr>
        <p:sp>
          <p:nvSpPr>
            <p:cNvPr id="38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0" name="Group 389"/>
          <p:cNvGrpSpPr/>
          <p:nvPr/>
        </p:nvGrpSpPr>
        <p:grpSpPr>
          <a:xfrm rot="20287662">
            <a:off x="19068779" y="2643543"/>
            <a:ext cx="1179391" cy="1164493"/>
            <a:chOff x="10034528" y="11785763"/>
            <a:chExt cx="1693717" cy="1672322"/>
          </a:xfrm>
        </p:grpSpPr>
        <p:sp>
          <p:nvSpPr>
            <p:cNvPr id="391"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7" name="Group 396"/>
          <p:cNvGrpSpPr/>
          <p:nvPr/>
        </p:nvGrpSpPr>
        <p:grpSpPr>
          <a:xfrm rot="700669">
            <a:off x="15731862" y="7165705"/>
            <a:ext cx="1103781" cy="1089838"/>
            <a:chOff x="10034528" y="11785763"/>
            <a:chExt cx="1693717" cy="1672322"/>
          </a:xfrm>
        </p:grpSpPr>
        <p:sp>
          <p:nvSpPr>
            <p:cNvPr id="398"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04" name="Group 403"/>
          <p:cNvGrpSpPr/>
          <p:nvPr/>
        </p:nvGrpSpPr>
        <p:grpSpPr>
          <a:xfrm rot="447295">
            <a:off x="18024144" y="1253309"/>
            <a:ext cx="991834" cy="979305"/>
            <a:chOff x="10034528" y="11785763"/>
            <a:chExt cx="1693717" cy="1672322"/>
          </a:xfrm>
        </p:grpSpPr>
        <p:sp>
          <p:nvSpPr>
            <p:cNvPr id="40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11" name="กลุ่ม 54"/>
          <p:cNvGrpSpPr/>
          <p:nvPr/>
        </p:nvGrpSpPr>
        <p:grpSpPr>
          <a:xfrm>
            <a:off x="8428037" y="307847"/>
            <a:ext cx="7466409" cy="1212182"/>
            <a:chOff x="13443218" y="3285880"/>
            <a:chExt cx="7572494" cy="1212182"/>
          </a:xfrm>
        </p:grpSpPr>
        <p:sp>
          <p:nvSpPr>
            <p:cNvPr id="412" name="TextBox 41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13" name="TextBox 41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164531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additive="base">
                                        <p:cTn id="7" dur="500" fill="hold"/>
                                        <p:tgtEl>
                                          <p:spTgt spid="185"/>
                                        </p:tgtEl>
                                        <p:attrNameLst>
                                          <p:attrName>ppt_x</p:attrName>
                                        </p:attrNameLst>
                                      </p:cBhvr>
                                      <p:tavLst>
                                        <p:tav tm="0">
                                          <p:val>
                                            <p:strVal val="#ppt_x"/>
                                          </p:val>
                                        </p:tav>
                                        <p:tav tm="100000">
                                          <p:val>
                                            <p:strVal val="#ppt_x"/>
                                          </p:val>
                                        </p:tav>
                                      </p:tavLst>
                                    </p:anim>
                                    <p:anim calcmode="lin" valueType="num">
                                      <p:cBhvr additive="base">
                                        <p:cTn id="8" dur="500" fill="hold"/>
                                        <p:tgtEl>
                                          <p:spTgt spid="1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Box 31"/>
          <p:cNvSpPr txBox="1">
            <a:spLocks noChangeArrowheads="1"/>
          </p:cNvSpPr>
          <p:nvPr/>
        </p:nvSpPr>
        <p:spPr bwMode="auto">
          <a:xfrm>
            <a:off x="2942013" y="38196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289" name="Round Same Side Corner Rectangle 58"/>
          <p:cNvSpPr/>
          <p:nvPr/>
        </p:nvSpPr>
        <p:spPr>
          <a:xfrm rot="10800000" flipH="1">
            <a:off x="5936849" y="37338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0" name="TextBox 289"/>
          <p:cNvSpPr txBox="1"/>
          <p:nvPr/>
        </p:nvSpPr>
        <p:spPr>
          <a:xfrm>
            <a:off x="6566856" y="4114800"/>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291" name="ตัวเชื่อมต่อตรง 102"/>
          <p:cNvCxnSpPr/>
          <p:nvPr/>
        </p:nvCxnSpPr>
        <p:spPr>
          <a:xfrm flipH="1">
            <a:off x="4760378" y="5754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292" name="TextBox 31"/>
          <p:cNvSpPr txBox="1">
            <a:spLocks noChangeArrowheads="1"/>
          </p:cNvSpPr>
          <p:nvPr/>
        </p:nvSpPr>
        <p:spPr bwMode="auto">
          <a:xfrm>
            <a:off x="2784631" y="63450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293" name="Round Same Side Corner Rectangle 58"/>
          <p:cNvSpPr/>
          <p:nvPr/>
        </p:nvSpPr>
        <p:spPr>
          <a:xfrm rot="10800000" flipH="1">
            <a:off x="5902376" y="62117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4" name="TextBox 293"/>
          <p:cNvSpPr txBox="1"/>
          <p:nvPr/>
        </p:nvSpPr>
        <p:spPr>
          <a:xfrm>
            <a:off x="6532383" y="6526851"/>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5" name="TextBox 31"/>
          <p:cNvSpPr txBox="1">
            <a:spLocks noChangeArrowheads="1"/>
          </p:cNvSpPr>
          <p:nvPr/>
        </p:nvSpPr>
        <p:spPr bwMode="auto">
          <a:xfrm>
            <a:off x="2942013" y="85331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296" name="Round Same Side Corner Rectangle 58"/>
          <p:cNvSpPr/>
          <p:nvPr/>
        </p:nvSpPr>
        <p:spPr>
          <a:xfrm rot="10800000" flipH="1">
            <a:off x="5936849" y="84473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7" name="TextBox 296"/>
          <p:cNvSpPr txBox="1"/>
          <p:nvPr/>
        </p:nvSpPr>
        <p:spPr>
          <a:xfrm>
            <a:off x="6566856" y="8762435"/>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8" name="TextBox 31"/>
          <p:cNvSpPr txBox="1">
            <a:spLocks noChangeArrowheads="1"/>
          </p:cNvSpPr>
          <p:nvPr/>
        </p:nvSpPr>
        <p:spPr bwMode="auto">
          <a:xfrm>
            <a:off x="2784631" y="11134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299" name="Round Same Side Corner Rectangle 58"/>
          <p:cNvSpPr/>
          <p:nvPr/>
        </p:nvSpPr>
        <p:spPr>
          <a:xfrm rot="10800000" flipH="1">
            <a:off x="5902376" y="110015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00" name="TextBox 299"/>
          <p:cNvSpPr txBox="1"/>
          <p:nvPr/>
        </p:nvSpPr>
        <p:spPr>
          <a:xfrm>
            <a:off x="6532383" y="11252662"/>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301" name="ตัวเชื่อมต่อตรง 102"/>
          <p:cNvCxnSpPr/>
          <p:nvPr/>
        </p:nvCxnSpPr>
        <p:spPr>
          <a:xfrm flipH="1">
            <a:off x="4760378" y="82694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02" name="ตัวเชื่อมต่อตรง 102"/>
          <p:cNvCxnSpPr/>
          <p:nvPr/>
        </p:nvCxnSpPr>
        <p:spPr>
          <a:xfrm flipH="1">
            <a:off x="4870225" y="105568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303" name="กลุ่ม 54"/>
          <p:cNvGrpSpPr/>
          <p:nvPr/>
        </p:nvGrpSpPr>
        <p:grpSpPr>
          <a:xfrm>
            <a:off x="2479830" y="2000296"/>
            <a:ext cx="13111007" cy="1524001"/>
            <a:chOff x="13443217" y="3170919"/>
            <a:chExt cx="13297293" cy="1524001"/>
          </a:xfrm>
        </p:grpSpPr>
        <p:sp>
          <p:nvSpPr>
            <p:cNvPr id="304" name="TextBox 303"/>
            <p:cNvSpPr txBox="1"/>
            <p:nvPr/>
          </p:nvSpPr>
          <p:spPr>
            <a:xfrm>
              <a:off x="13443217" y="3734693"/>
              <a:ext cx="13297293"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05" name="TextBox 304"/>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5" name="กลุ่ม 54"/>
          <p:cNvGrpSpPr/>
          <p:nvPr/>
        </p:nvGrpSpPr>
        <p:grpSpPr>
          <a:xfrm>
            <a:off x="8428037" y="307847"/>
            <a:ext cx="7466409" cy="1212182"/>
            <a:chOff x="13443218" y="3285880"/>
            <a:chExt cx="7572494" cy="1212182"/>
          </a:xfrm>
        </p:grpSpPr>
        <p:sp>
          <p:nvSpPr>
            <p:cNvPr id="106" name="TextBox 105"/>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7" name="TextBox 106"/>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138" name="Rectangle 561"/>
          <p:cNvSpPr>
            <a:spLocks noChangeArrowheads="1"/>
          </p:cNvSpPr>
          <p:nvPr/>
        </p:nvSpPr>
        <p:spPr bwMode="auto">
          <a:xfrm>
            <a:off x="14447837" y="9212556"/>
            <a:ext cx="10084051" cy="157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563"/>
          <p:cNvSpPr>
            <a:spLocks noChangeArrowheads="1"/>
          </p:cNvSpPr>
          <p:nvPr/>
        </p:nvSpPr>
        <p:spPr bwMode="auto">
          <a:xfrm>
            <a:off x="14447837" y="9212556"/>
            <a:ext cx="10084051" cy="23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22" name="กลุ่ม 143"/>
          <p:cNvGrpSpPr/>
          <p:nvPr/>
        </p:nvGrpSpPr>
        <p:grpSpPr>
          <a:xfrm>
            <a:off x="13330986" y="4189292"/>
            <a:ext cx="10934622" cy="9513577"/>
            <a:chOff x="11639956" y="5152869"/>
            <a:chExt cx="9507301" cy="8271748"/>
          </a:xfrm>
        </p:grpSpPr>
        <p:sp>
          <p:nvSpPr>
            <p:cNvPr id="323" name="Freeform 20"/>
            <p:cNvSpPr>
              <a:spLocks/>
            </p:cNvSpPr>
            <p:nvPr/>
          </p:nvSpPr>
          <p:spPr bwMode="auto">
            <a:xfrm>
              <a:off x="13518430" y="6212428"/>
              <a:ext cx="6098752" cy="3789273"/>
            </a:xfrm>
            <a:custGeom>
              <a:avLst/>
              <a:gdLst>
                <a:gd name="T0" fmla="*/ 283 w 283"/>
                <a:gd name="T1" fmla="*/ 18 h 175"/>
                <a:gd name="T2" fmla="*/ 265 w 283"/>
                <a:gd name="T3" fmla="*/ 0 h 175"/>
                <a:gd name="T4" fmla="*/ 19 w 283"/>
                <a:gd name="T5" fmla="*/ 0 h 175"/>
                <a:gd name="T6" fmla="*/ 0 w 283"/>
                <a:gd name="T7" fmla="*/ 18 h 175"/>
                <a:gd name="T8" fmla="*/ 0 w 283"/>
                <a:gd name="T9" fmla="*/ 175 h 175"/>
                <a:gd name="T10" fmla="*/ 283 w 283"/>
                <a:gd name="T11" fmla="*/ 175 h 175"/>
                <a:gd name="T12" fmla="*/ 283 w 283"/>
                <a:gd name="T13" fmla="*/ 18 h 175"/>
              </a:gdLst>
              <a:ahLst/>
              <a:cxnLst>
                <a:cxn ang="0">
                  <a:pos x="T0" y="T1"/>
                </a:cxn>
                <a:cxn ang="0">
                  <a:pos x="T2" y="T3"/>
                </a:cxn>
                <a:cxn ang="0">
                  <a:pos x="T4" y="T5"/>
                </a:cxn>
                <a:cxn ang="0">
                  <a:pos x="T6" y="T7"/>
                </a:cxn>
                <a:cxn ang="0">
                  <a:pos x="T8" y="T9"/>
                </a:cxn>
                <a:cxn ang="0">
                  <a:pos x="T10" y="T11"/>
                </a:cxn>
                <a:cxn ang="0">
                  <a:pos x="T12" y="T13"/>
                </a:cxn>
              </a:cxnLst>
              <a:rect l="0" t="0" r="r" b="b"/>
              <a:pathLst>
                <a:path w="283" h="175">
                  <a:moveTo>
                    <a:pt x="283" y="18"/>
                  </a:moveTo>
                  <a:cubicBezTo>
                    <a:pt x="283" y="8"/>
                    <a:pt x="275" y="0"/>
                    <a:pt x="265" y="0"/>
                  </a:cubicBezTo>
                  <a:cubicBezTo>
                    <a:pt x="19" y="0"/>
                    <a:pt x="19" y="0"/>
                    <a:pt x="19" y="0"/>
                  </a:cubicBezTo>
                  <a:cubicBezTo>
                    <a:pt x="9" y="0"/>
                    <a:pt x="0" y="8"/>
                    <a:pt x="0" y="18"/>
                  </a:cubicBezTo>
                  <a:cubicBezTo>
                    <a:pt x="0" y="175"/>
                    <a:pt x="0" y="175"/>
                    <a:pt x="0" y="175"/>
                  </a:cubicBezTo>
                  <a:cubicBezTo>
                    <a:pt x="283" y="175"/>
                    <a:pt x="283" y="175"/>
                    <a:pt x="283" y="175"/>
                  </a:cubicBezTo>
                  <a:cubicBezTo>
                    <a:pt x="283" y="18"/>
                    <a:pt x="283" y="18"/>
                    <a:pt x="283" y="18"/>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21"/>
            <p:cNvSpPr>
              <a:spLocks noChangeArrowheads="1"/>
            </p:cNvSpPr>
            <p:nvPr/>
          </p:nvSpPr>
          <p:spPr bwMode="auto">
            <a:xfrm>
              <a:off x="13906337" y="6582377"/>
              <a:ext cx="5344489" cy="305296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22"/>
            <p:cNvSpPr>
              <a:spLocks noChangeArrowheads="1"/>
            </p:cNvSpPr>
            <p:nvPr/>
          </p:nvSpPr>
          <p:spPr bwMode="auto">
            <a:xfrm>
              <a:off x="13906337" y="6582377"/>
              <a:ext cx="5344489" cy="3052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3"/>
            <p:cNvSpPr>
              <a:spLocks/>
            </p:cNvSpPr>
            <p:nvPr/>
          </p:nvSpPr>
          <p:spPr bwMode="auto">
            <a:xfrm>
              <a:off x="13130524" y="9937049"/>
              <a:ext cx="6896115" cy="542352"/>
            </a:xfrm>
            <a:custGeom>
              <a:avLst/>
              <a:gdLst>
                <a:gd name="T0" fmla="*/ 320 w 320"/>
                <a:gd name="T1" fmla="*/ 0 h 25"/>
                <a:gd name="T2" fmla="*/ 294 w 320"/>
                <a:gd name="T3" fmla="*/ 25 h 25"/>
                <a:gd name="T4" fmla="*/ 25 w 320"/>
                <a:gd name="T5" fmla="*/ 25 h 25"/>
                <a:gd name="T6" fmla="*/ 0 w 320"/>
                <a:gd name="T7" fmla="*/ 0 h 25"/>
                <a:gd name="T8" fmla="*/ 320 w 320"/>
                <a:gd name="T9" fmla="*/ 0 h 25"/>
              </a:gdLst>
              <a:ahLst/>
              <a:cxnLst>
                <a:cxn ang="0">
                  <a:pos x="T0" y="T1"/>
                </a:cxn>
                <a:cxn ang="0">
                  <a:pos x="T2" y="T3"/>
                </a:cxn>
                <a:cxn ang="0">
                  <a:pos x="T4" y="T5"/>
                </a:cxn>
                <a:cxn ang="0">
                  <a:pos x="T6" y="T7"/>
                </a:cxn>
                <a:cxn ang="0">
                  <a:pos x="T8" y="T9"/>
                </a:cxn>
              </a:cxnLst>
              <a:rect l="0" t="0" r="r" b="b"/>
              <a:pathLst>
                <a:path w="320" h="25">
                  <a:moveTo>
                    <a:pt x="320" y="0"/>
                  </a:moveTo>
                  <a:cubicBezTo>
                    <a:pt x="320" y="14"/>
                    <a:pt x="308" y="25"/>
                    <a:pt x="294" y="25"/>
                  </a:cubicBezTo>
                  <a:cubicBezTo>
                    <a:pt x="25" y="25"/>
                    <a:pt x="25" y="25"/>
                    <a:pt x="25" y="25"/>
                  </a:cubicBezTo>
                  <a:cubicBezTo>
                    <a:pt x="11" y="25"/>
                    <a:pt x="0" y="14"/>
                    <a:pt x="0" y="0"/>
                  </a:cubicBezTo>
                  <a:lnTo>
                    <a:pt x="320"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4"/>
            <p:cNvSpPr>
              <a:spLocks/>
            </p:cNvSpPr>
            <p:nvPr/>
          </p:nvSpPr>
          <p:spPr bwMode="auto">
            <a:xfrm>
              <a:off x="17397495" y="8636844"/>
              <a:ext cx="3189453" cy="3358266"/>
            </a:xfrm>
            <a:custGeom>
              <a:avLst/>
              <a:gdLst>
                <a:gd name="T0" fmla="*/ 5 w 148"/>
                <a:gd name="T1" fmla="*/ 155 h 155"/>
                <a:gd name="T2" fmla="*/ 0 w 148"/>
                <a:gd name="T3" fmla="*/ 155 h 155"/>
                <a:gd name="T4" fmla="*/ 0 w 148"/>
                <a:gd name="T5" fmla="*/ 128 h 155"/>
                <a:gd name="T6" fmla="*/ 16 w 148"/>
                <a:gd name="T7" fmla="*/ 112 h 155"/>
                <a:gd name="T8" fmla="*/ 133 w 148"/>
                <a:gd name="T9" fmla="*/ 112 h 155"/>
                <a:gd name="T10" fmla="*/ 143 w 148"/>
                <a:gd name="T11" fmla="*/ 101 h 155"/>
                <a:gd name="T12" fmla="*/ 143 w 148"/>
                <a:gd name="T13" fmla="*/ 16 h 155"/>
                <a:gd name="T14" fmla="*/ 133 w 148"/>
                <a:gd name="T15" fmla="*/ 5 h 155"/>
                <a:gd name="T16" fmla="*/ 104 w 148"/>
                <a:gd name="T17" fmla="*/ 5 h 155"/>
                <a:gd name="T18" fmla="*/ 104 w 148"/>
                <a:gd name="T19" fmla="*/ 0 h 155"/>
                <a:gd name="T20" fmla="*/ 133 w 148"/>
                <a:gd name="T21" fmla="*/ 0 h 155"/>
                <a:gd name="T22" fmla="*/ 148 w 148"/>
                <a:gd name="T23" fmla="*/ 16 h 155"/>
                <a:gd name="T24" fmla="*/ 148 w 148"/>
                <a:gd name="T25" fmla="*/ 101 h 155"/>
                <a:gd name="T26" fmla="*/ 133 w 148"/>
                <a:gd name="T27" fmla="*/ 117 h 155"/>
                <a:gd name="T28" fmla="*/ 16 w 148"/>
                <a:gd name="T29" fmla="*/ 117 h 155"/>
                <a:gd name="T30" fmla="*/ 5 w 148"/>
                <a:gd name="T31" fmla="*/ 128 h 155"/>
                <a:gd name="T32" fmla="*/ 5 w 148"/>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8" h="155">
                  <a:moveTo>
                    <a:pt x="5" y="155"/>
                  </a:moveTo>
                  <a:cubicBezTo>
                    <a:pt x="0" y="155"/>
                    <a:pt x="0" y="155"/>
                    <a:pt x="0" y="155"/>
                  </a:cubicBezTo>
                  <a:cubicBezTo>
                    <a:pt x="0" y="128"/>
                    <a:pt x="0" y="128"/>
                    <a:pt x="0" y="128"/>
                  </a:cubicBezTo>
                  <a:cubicBezTo>
                    <a:pt x="0" y="119"/>
                    <a:pt x="7" y="112"/>
                    <a:pt x="16" y="112"/>
                  </a:cubicBezTo>
                  <a:cubicBezTo>
                    <a:pt x="133" y="112"/>
                    <a:pt x="133" y="112"/>
                    <a:pt x="133" y="112"/>
                  </a:cubicBezTo>
                  <a:cubicBezTo>
                    <a:pt x="138" y="112"/>
                    <a:pt x="143" y="107"/>
                    <a:pt x="143" y="101"/>
                  </a:cubicBezTo>
                  <a:cubicBezTo>
                    <a:pt x="143" y="16"/>
                    <a:pt x="143" y="16"/>
                    <a:pt x="143" y="16"/>
                  </a:cubicBezTo>
                  <a:cubicBezTo>
                    <a:pt x="143" y="10"/>
                    <a:pt x="138" y="5"/>
                    <a:pt x="133" y="5"/>
                  </a:cubicBezTo>
                  <a:cubicBezTo>
                    <a:pt x="104" y="5"/>
                    <a:pt x="104" y="5"/>
                    <a:pt x="104" y="5"/>
                  </a:cubicBezTo>
                  <a:cubicBezTo>
                    <a:pt x="104" y="0"/>
                    <a:pt x="104" y="0"/>
                    <a:pt x="104" y="0"/>
                  </a:cubicBezTo>
                  <a:cubicBezTo>
                    <a:pt x="133" y="0"/>
                    <a:pt x="133" y="0"/>
                    <a:pt x="133" y="0"/>
                  </a:cubicBezTo>
                  <a:cubicBezTo>
                    <a:pt x="141" y="0"/>
                    <a:pt x="148" y="7"/>
                    <a:pt x="148" y="16"/>
                  </a:cubicBezTo>
                  <a:cubicBezTo>
                    <a:pt x="148" y="101"/>
                    <a:pt x="148" y="101"/>
                    <a:pt x="148" y="101"/>
                  </a:cubicBezTo>
                  <a:cubicBezTo>
                    <a:pt x="148" y="110"/>
                    <a:pt x="141" y="117"/>
                    <a:pt x="133" y="117"/>
                  </a:cubicBezTo>
                  <a:cubicBezTo>
                    <a:pt x="16" y="117"/>
                    <a:pt x="16" y="117"/>
                    <a:pt x="16" y="117"/>
                  </a:cubicBezTo>
                  <a:cubicBezTo>
                    <a:pt x="10" y="117"/>
                    <a:pt x="5" y="122"/>
                    <a:pt x="5" y="128"/>
                  </a:cubicBezTo>
                  <a:lnTo>
                    <a:pt x="5" y="155"/>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25"/>
            <p:cNvSpPr>
              <a:spLocks/>
            </p:cNvSpPr>
            <p:nvPr/>
          </p:nvSpPr>
          <p:spPr bwMode="auto">
            <a:xfrm>
              <a:off x="16923387" y="11779604"/>
              <a:ext cx="1055968" cy="1386406"/>
            </a:xfrm>
            <a:custGeom>
              <a:avLst/>
              <a:gdLst>
                <a:gd name="T0" fmla="*/ 49 w 49"/>
                <a:gd name="T1" fmla="*/ 16 h 64"/>
                <a:gd name="T2" fmla="*/ 34 w 49"/>
                <a:gd name="T3" fmla="*/ 0 h 64"/>
                <a:gd name="T4" fmla="*/ 15 w 49"/>
                <a:gd name="T5" fmla="*/ 0 h 64"/>
                <a:gd name="T6" fmla="*/ 0 w 49"/>
                <a:gd name="T7" fmla="*/ 16 h 64"/>
                <a:gd name="T8" fmla="*/ 0 w 49"/>
                <a:gd name="T9" fmla="*/ 39 h 64"/>
                <a:gd name="T10" fmla="*/ 25 w 49"/>
                <a:gd name="T11" fmla="*/ 64 h 64"/>
                <a:gd name="T12" fmla="*/ 49 w 49"/>
                <a:gd name="T13" fmla="*/ 39 h 64"/>
                <a:gd name="T14" fmla="*/ 49 w 49"/>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64">
                  <a:moveTo>
                    <a:pt x="49" y="16"/>
                  </a:moveTo>
                  <a:cubicBezTo>
                    <a:pt x="49" y="7"/>
                    <a:pt x="42" y="0"/>
                    <a:pt x="34" y="0"/>
                  </a:cubicBezTo>
                  <a:cubicBezTo>
                    <a:pt x="15" y="0"/>
                    <a:pt x="15" y="0"/>
                    <a:pt x="15" y="0"/>
                  </a:cubicBezTo>
                  <a:cubicBezTo>
                    <a:pt x="7" y="0"/>
                    <a:pt x="0" y="7"/>
                    <a:pt x="0" y="16"/>
                  </a:cubicBezTo>
                  <a:cubicBezTo>
                    <a:pt x="0" y="39"/>
                    <a:pt x="0" y="39"/>
                    <a:pt x="0" y="39"/>
                  </a:cubicBezTo>
                  <a:cubicBezTo>
                    <a:pt x="0" y="53"/>
                    <a:pt x="11" y="64"/>
                    <a:pt x="25" y="64"/>
                  </a:cubicBezTo>
                  <a:cubicBezTo>
                    <a:pt x="38" y="64"/>
                    <a:pt x="49" y="53"/>
                    <a:pt x="49" y="39"/>
                  </a:cubicBezTo>
                  <a:lnTo>
                    <a:pt x="49" y="16"/>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26"/>
            <p:cNvSpPr>
              <a:spLocks noChangeArrowheads="1"/>
            </p:cNvSpPr>
            <p:nvPr/>
          </p:nvSpPr>
          <p:spPr bwMode="auto">
            <a:xfrm>
              <a:off x="17397495" y="11779604"/>
              <a:ext cx="107752" cy="736305"/>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27"/>
            <p:cNvSpPr>
              <a:spLocks/>
            </p:cNvSpPr>
            <p:nvPr/>
          </p:nvSpPr>
          <p:spPr bwMode="auto">
            <a:xfrm>
              <a:off x="17354394" y="11908906"/>
              <a:ext cx="193953" cy="409457"/>
            </a:xfrm>
            <a:custGeom>
              <a:avLst/>
              <a:gdLst>
                <a:gd name="T0" fmla="*/ 5 w 9"/>
                <a:gd name="T1" fmla="*/ 19 h 19"/>
                <a:gd name="T2" fmla="*/ 0 w 9"/>
                <a:gd name="T3" fmla="*/ 14 h 19"/>
                <a:gd name="T4" fmla="*/ 0 w 9"/>
                <a:gd name="T5" fmla="*/ 5 h 19"/>
                <a:gd name="T6" fmla="*/ 5 w 9"/>
                <a:gd name="T7" fmla="*/ 0 h 19"/>
                <a:gd name="T8" fmla="*/ 9 w 9"/>
                <a:gd name="T9" fmla="*/ 5 h 19"/>
                <a:gd name="T10" fmla="*/ 9 w 9"/>
                <a:gd name="T11" fmla="*/ 14 h 19"/>
                <a:gd name="T12" fmla="*/ 5 w 9"/>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5" y="19"/>
                  </a:moveTo>
                  <a:cubicBezTo>
                    <a:pt x="2" y="19"/>
                    <a:pt x="0" y="17"/>
                    <a:pt x="0" y="14"/>
                  </a:cubicBezTo>
                  <a:cubicBezTo>
                    <a:pt x="0" y="5"/>
                    <a:pt x="0" y="5"/>
                    <a:pt x="0" y="5"/>
                  </a:cubicBezTo>
                  <a:cubicBezTo>
                    <a:pt x="0" y="2"/>
                    <a:pt x="2" y="0"/>
                    <a:pt x="5" y="0"/>
                  </a:cubicBezTo>
                  <a:cubicBezTo>
                    <a:pt x="7" y="0"/>
                    <a:pt x="9" y="2"/>
                    <a:pt x="9" y="5"/>
                  </a:cubicBezTo>
                  <a:cubicBezTo>
                    <a:pt x="9" y="14"/>
                    <a:pt x="9" y="14"/>
                    <a:pt x="9" y="14"/>
                  </a:cubicBezTo>
                  <a:cubicBezTo>
                    <a:pt x="9" y="17"/>
                    <a:pt x="7" y="19"/>
                    <a:pt x="5" y="19"/>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28"/>
            <p:cNvSpPr>
              <a:spLocks noChangeArrowheads="1"/>
            </p:cNvSpPr>
            <p:nvPr/>
          </p:nvSpPr>
          <p:spPr bwMode="auto">
            <a:xfrm>
              <a:off x="14919204" y="7426431"/>
              <a:ext cx="3340306" cy="930258"/>
            </a:xfrm>
            <a:prstGeom prst="rect">
              <a:avLst/>
            </a:prstGeom>
            <a:solidFill>
              <a:srgbClr val="5355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29"/>
            <p:cNvSpPr>
              <a:spLocks noChangeArrowheads="1"/>
            </p:cNvSpPr>
            <p:nvPr/>
          </p:nvSpPr>
          <p:spPr bwMode="auto">
            <a:xfrm>
              <a:off x="14919204" y="7426431"/>
              <a:ext cx="3340306" cy="93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30"/>
            <p:cNvSpPr>
              <a:spLocks/>
            </p:cNvSpPr>
            <p:nvPr/>
          </p:nvSpPr>
          <p:spPr bwMode="auto">
            <a:xfrm>
              <a:off x="15156258"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31"/>
            <p:cNvSpPr>
              <a:spLocks/>
            </p:cNvSpPr>
            <p:nvPr/>
          </p:nvSpPr>
          <p:spPr bwMode="auto">
            <a:xfrm>
              <a:off x="15651916"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66 w 120"/>
                <a:gd name="T13" fmla="*/ 72 h 121"/>
                <a:gd name="T14" fmla="*/ 102 w 120"/>
                <a:gd name="T15" fmla="*/ 109 h 121"/>
                <a:gd name="T16" fmla="*/ 72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66" y="72"/>
                  </a:lnTo>
                  <a:lnTo>
                    <a:pt x="102" y="109"/>
                  </a:lnTo>
                  <a:lnTo>
                    <a:pt x="72"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32"/>
            <p:cNvSpPr>
              <a:spLocks/>
            </p:cNvSpPr>
            <p:nvPr/>
          </p:nvSpPr>
          <p:spPr bwMode="auto">
            <a:xfrm>
              <a:off x="16147574" y="7685035"/>
              <a:ext cx="409457" cy="434600"/>
            </a:xfrm>
            <a:custGeom>
              <a:avLst/>
              <a:gdLst>
                <a:gd name="T0" fmla="*/ 102 w 114"/>
                <a:gd name="T1" fmla="*/ 18 h 121"/>
                <a:gd name="T2" fmla="*/ 66 w 114"/>
                <a:gd name="T3" fmla="*/ 54 h 121"/>
                <a:gd name="T4" fmla="*/ 66 w 114"/>
                <a:gd name="T5" fmla="*/ 54 h 121"/>
                <a:gd name="T6" fmla="*/ 114 w 114"/>
                <a:gd name="T7" fmla="*/ 48 h 121"/>
                <a:gd name="T8" fmla="*/ 114 w 114"/>
                <a:gd name="T9" fmla="*/ 78 h 121"/>
                <a:gd name="T10" fmla="*/ 66 w 114"/>
                <a:gd name="T11" fmla="*/ 66 h 121"/>
                <a:gd name="T12" fmla="*/ 66 w 114"/>
                <a:gd name="T13" fmla="*/ 72 h 121"/>
                <a:gd name="T14" fmla="*/ 102 w 114"/>
                <a:gd name="T15" fmla="*/ 109 h 121"/>
                <a:gd name="T16" fmla="*/ 72 w 114"/>
                <a:gd name="T17" fmla="*/ 121 h 121"/>
                <a:gd name="T18" fmla="*/ 54 w 114"/>
                <a:gd name="T19" fmla="*/ 78 h 121"/>
                <a:gd name="T20" fmla="*/ 54 w 114"/>
                <a:gd name="T21" fmla="*/ 78 h 121"/>
                <a:gd name="T22" fmla="*/ 36 w 114"/>
                <a:gd name="T23" fmla="*/ 121 h 121"/>
                <a:gd name="T24" fmla="*/ 12 w 114"/>
                <a:gd name="T25" fmla="*/ 109 h 121"/>
                <a:gd name="T26" fmla="*/ 42 w 114"/>
                <a:gd name="T27" fmla="*/ 66 h 121"/>
                <a:gd name="T28" fmla="*/ 42 w 114"/>
                <a:gd name="T29" fmla="*/ 66 h 121"/>
                <a:gd name="T30" fmla="*/ 0 w 114"/>
                <a:gd name="T31" fmla="*/ 78 h 121"/>
                <a:gd name="T32" fmla="*/ 0 w 114"/>
                <a:gd name="T33" fmla="*/ 48 h 121"/>
                <a:gd name="T34" fmla="*/ 42 w 114"/>
                <a:gd name="T35" fmla="*/ 54 h 121"/>
                <a:gd name="T36" fmla="*/ 42 w 114"/>
                <a:gd name="T37" fmla="*/ 54 h 121"/>
                <a:gd name="T38" fmla="*/ 12 w 114"/>
                <a:gd name="T39" fmla="*/ 18 h 121"/>
                <a:gd name="T40" fmla="*/ 42 w 114"/>
                <a:gd name="T41" fmla="*/ 0 h 121"/>
                <a:gd name="T42" fmla="*/ 54 w 114"/>
                <a:gd name="T43" fmla="*/ 48 h 121"/>
                <a:gd name="T44" fmla="*/ 54 w 114"/>
                <a:gd name="T45" fmla="*/ 48 h 121"/>
                <a:gd name="T46" fmla="*/ 72 w 114"/>
                <a:gd name="T47" fmla="*/ 0 h 121"/>
                <a:gd name="T48" fmla="*/ 102 w 114"/>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21">
                  <a:moveTo>
                    <a:pt x="102" y="18"/>
                  </a:moveTo>
                  <a:lnTo>
                    <a:pt x="66" y="54"/>
                  </a:lnTo>
                  <a:lnTo>
                    <a:pt x="66" y="54"/>
                  </a:lnTo>
                  <a:lnTo>
                    <a:pt x="114" y="48"/>
                  </a:lnTo>
                  <a:lnTo>
                    <a:pt x="114" y="78"/>
                  </a:lnTo>
                  <a:lnTo>
                    <a:pt x="66" y="66"/>
                  </a:lnTo>
                  <a:lnTo>
                    <a:pt x="66" y="72"/>
                  </a:lnTo>
                  <a:lnTo>
                    <a:pt x="102" y="109"/>
                  </a:lnTo>
                  <a:lnTo>
                    <a:pt x="72" y="121"/>
                  </a:lnTo>
                  <a:lnTo>
                    <a:pt x="54" y="78"/>
                  </a:lnTo>
                  <a:lnTo>
                    <a:pt x="54" y="78"/>
                  </a:lnTo>
                  <a:lnTo>
                    <a:pt x="36" y="121"/>
                  </a:lnTo>
                  <a:lnTo>
                    <a:pt x="12" y="109"/>
                  </a:lnTo>
                  <a:lnTo>
                    <a:pt x="42" y="66"/>
                  </a:lnTo>
                  <a:lnTo>
                    <a:pt x="42" y="66"/>
                  </a:lnTo>
                  <a:lnTo>
                    <a:pt x="0" y="78"/>
                  </a:lnTo>
                  <a:lnTo>
                    <a:pt x="0" y="48"/>
                  </a:lnTo>
                  <a:lnTo>
                    <a:pt x="42" y="54"/>
                  </a:lnTo>
                  <a:lnTo>
                    <a:pt x="42" y="54"/>
                  </a:lnTo>
                  <a:lnTo>
                    <a:pt x="12" y="18"/>
                  </a:lnTo>
                  <a:lnTo>
                    <a:pt x="42" y="0"/>
                  </a:lnTo>
                  <a:lnTo>
                    <a:pt x="54" y="48"/>
                  </a:lnTo>
                  <a:lnTo>
                    <a:pt x="54" y="48"/>
                  </a:lnTo>
                  <a:lnTo>
                    <a:pt x="72"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33"/>
            <p:cNvSpPr>
              <a:spLocks/>
            </p:cNvSpPr>
            <p:nvPr/>
          </p:nvSpPr>
          <p:spPr bwMode="auto">
            <a:xfrm>
              <a:off x="16621682"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34"/>
            <p:cNvSpPr>
              <a:spLocks/>
            </p:cNvSpPr>
            <p:nvPr/>
          </p:nvSpPr>
          <p:spPr bwMode="auto">
            <a:xfrm>
              <a:off x="17117340"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35"/>
            <p:cNvSpPr>
              <a:spLocks/>
            </p:cNvSpPr>
            <p:nvPr/>
          </p:nvSpPr>
          <p:spPr bwMode="auto">
            <a:xfrm>
              <a:off x="17612999"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36"/>
            <p:cNvSpPr>
              <a:spLocks/>
            </p:cNvSpPr>
            <p:nvPr/>
          </p:nvSpPr>
          <p:spPr bwMode="auto">
            <a:xfrm>
              <a:off x="12117657" y="11582060"/>
              <a:ext cx="2521392" cy="714755"/>
            </a:xfrm>
            <a:custGeom>
              <a:avLst/>
              <a:gdLst>
                <a:gd name="T0" fmla="*/ 696 w 702"/>
                <a:gd name="T1" fmla="*/ 199 h 199"/>
                <a:gd name="T2" fmla="*/ 0 w 702"/>
                <a:gd name="T3" fmla="*/ 31 h 199"/>
                <a:gd name="T4" fmla="*/ 6 w 702"/>
                <a:gd name="T5" fmla="*/ 0 h 199"/>
                <a:gd name="T6" fmla="*/ 702 w 702"/>
                <a:gd name="T7" fmla="*/ 175 h 199"/>
                <a:gd name="T8" fmla="*/ 696 w 702"/>
                <a:gd name="T9" fmla="*/ 199 h 199"/>
              </a:gdLst>
              <a:ahLst/>
              <a:cxnLst>
                <a:cxn ang="0">
                  <a:pos x="T0" y="T1"/>
                </a:cxn>
                <a:cxn ang="0">
                  <a:pos x="T2" y="T3"/>
                </a:cxn>
                <a:cxn ang="0">
                  <a:pos x="T4" y="T5"/>
                </a:cxn>
                <a:cxn ang="0">
                  <a:pos x="T6" y="T7"/>
                </a:cxn>
                <a:cxn ang="0">
                  <a:pos x="T8" y="T9"/>
                </a:cxn>
              </a:cxnLst>
              <a:rect l="0" t="0" r="r" b="b"/>
              <a:pathLst>
                <a:path w="702" h="199">
                  <a:moveTo>
                    <a:pt x="696" y="199"/>
                  </a:moveTo>
                  <a:lnTo>
                    <a:pt x="0" y="31"/>
                  </a:lnTo>
                  <a:lnTo>
                    <a:pt x="6" y="0"/>
                  </a:lnTo>
                  <a:lnTo>
                    <a:pt x="702" y="175"/>
                  </a:lnTo>
                  <a:lnTo>
                    <a:pt x="696" y="199"/>
                  </a:lnTo>
                  <a:close/>
                </a:path>
              </a:pathLst>
            </a:custGeom>
            <a:solidFill>
              <a:srgbClr val="B9BB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37"/>
            <p:cNvSpPr>
              <a:spLocks/>
            </p:cNvSpPr>
            <p:nvPr/>
          </p:nvSpPr>
          <p:spPr bwMode="auto">
            <a:xfrm>
              <a:off x="11639956" y="10414748"/>
              <a:ext cx="3580953" cy="2553719"/>
            </a:xfrm>
            <a:custGeom>
              <a:avLst/>
              <a:gdLst>
                <a:gd name="T0" fmla="*/ 144 w 166"/>
                <a:gd name="T1" fmla="*/ 114 h 118"/>
                <a:gd name="T2" fmla="*/ 137 w 166"/>
                <a:gd name="T3" fmla="*/ 117 h 118"/>
                <a:gd name="T4" fmla="*/ 5 w 166"/>
                <a:gd name="T5" fmla="*/ 64 h 118"/>
                <a:gd name="T6" fmla="*/ 2 w 166"/>
                <a:gd name="T7" fmla="*/ 56 h 118"/>
                <a:gd name="T8" fmla="*/ 23 w 166"/>
                <a:gd name="T9" fmla="*/ 4 h 118"/>
                <a:gd name="T10" fmla="*/ 30 w 166"/>
                <a:gd name="T11" fmla="*/ 1 h 118"/>
                <a:gd name="T12" fmla="*/ 162 w 166"/>
                <a:gd name="T13" fmla="*/ 55 h 118"/>
                <a:gd name="T14" fmla="*/ 165 w 166"/>
                <a:gd name="T15" fmla="*/ 62 h 118"/>
                <a:gd name="T16" fmla="*/ 144 w 166"/>
                <a:gd name="T17" fmla="*/ 1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44" y="114"/>
                  </a:moveTo>
                  <a:cubicBezTo>
                    <a:pt x="143" y="117"/>
                    <a:pt x="140" y="118"/>
                    <a:pt x="137" y="117"/>
                  </a:cubicBezTo>
                  <a:cubicBezTo>
                    <a:pt x="5" y="64"/>
                    <a:pt x="5" y="64"/>
                    <a:pt x="5" y="64"/>
                  </a:cubicBezTo>
                  <a:cubicBezTo>
                    <a:pt x="2" y="63"/>
                    <a:pt x="0" y="59"/>
                    <a:pt x="2" y="56"/>
                  </a:cubicBezTo>
                  <a:cubicBezTo>
                    <a:pt x="23" y="4"/>
                    <a:pt x="23" y="4"/>
                    <a:pt x="23" y="4"/>
                  </a:cubicBezTo>
                  <a:cubicBezTo>
                    <a:pt x="24" y="2"/>
                    <a:pt x="27" y="0"/>
                    <a:pt x="30" y="1"/>
                  </a:cubicBezTo>
                  <a:cubicBezTo>
                    <a:pt x="162" y="55"/>
                    <a:pt x="162" y="55"/>
                    <a:pt x="162" y="55"/>
                  </a:cubicBezTo>
                  <a:cubicBezTo>
                    <a:pt x="165" y="56"/>
                    <a:pt x="166" y="59"/>
                    <a:pt x="165" y="62"/>
                  </a:cubicBezTo>
                  <a:lnTo>
                    <a:pt x="144"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38"/>
            <p:cNvSpPr>
              <a:spLocks/>
            </p:cNvSpPr>
            <p:nvPr/>
          </p:nvSpPr>
          <p:spPr bwMode="auto">
            <a:xfrm>
              <a:off x="12225409" y="11086402"/>
              <a:ext cx="2435191" cy="1059560"/>
            </a:xfrm>
            <a:custGeom>
              <a:avLst/>
              <a:gdLst>
                <a:gd name="T0" fmla="*/ 666 w 678"/>
                <a:gd name="T1" fmla="*/ 295 h 295"/>
                <a:gd name="T2" fmla="*/ 0 w 678"/>
                <a:gd name="T3" fmla="*/ 30 h 295"/>
                <a:gd name="T4" fmla="*/ 12 w 678"/>
                <a:gd name="T5" fmla="*/ 0 h 295"/>
                <a:gd name="T6" fmla="*/ 678 w 678"/>
                <a:gd name="T7" fmla="*/ 271 h 295"/>
                <a:gd name="T8" fmla="*/ 666 w 678"/>
                <a:gd name="T9" fmla="*/ 295 h 295"/>
              </a:gdLst>
              <a:ahLst/>
              <a:cxnLst>
                <a:cxn ang="0">
                  <a:pos x="T0" y="T1"/>
                </a:cxn>
                <a:cxn ang="0">
                  <a:pos x="T2" y="T3"/>
                </a:cxn>
                <a:cxn ang="0">
                  <a:pos x="T4" y="T5"/>
                </a:cxn>
                <a:cxn ang="0">
                  <a:pos x="T6" y="T7"/>
                </a:cxn>
                <a:cxn ang="0">
                  <a:pos x="T8" y="T9"/>
                </a:cxn>
              </a:cxnLst>
              <a:rect l="0" t="0" r="r" b="b"/>
              <a:pathLst>
                <a:path w="678" h="295">
                  <a:moveTo>
                    <a:pt x="666" y="295"/>
                  </a:moveTo>
                  <a:lnTo>
                    <a:pt x="0" y="30"/>
                  </a:lnTo>
                  <a:lnTo>
                    <a:pt x="12" y="0"/>
                  </a:lnTo>
                  <a:lnTo>
                    <a:pt x="678" y="271"/>
                  </a:lnTo>
                  <a:lnTo>
                    <a:pt x="666"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39"/>
            <p:cNvSpPr>
              <a:spLocks/>
            </p:cNvSpPr>
            <p:nvPr/>
          </p:nvSpPr>
          <p:spPr bwMode="auto">
            <a:xfrm>
              <a:off x="12139207" y="11345006"/>
              <a:ext cx="2413640" cy="1059560"/>
            </a:xfrm>
            <a:custGeom>
              <a:avLst/>
              <a:gdLst>
                <a:gd name="T0" fmla="*/ 660 w 672"/>
                <a:gd name="T1" fmla="*/ 295 h 295"/>
                <a:gd name="T2" fmla="*/ 0 w 672"/>
                <a:gd name="T3" fmla="*/ 24 h 295"/>
                <a:gd name="T4" fmla="*/ 6 w 672"/>
                <a:gd name="T5" fmla="*/ 0 h 295"/>
                <a:gd name="T6" fmla="*/ 672 w 672"/>
                <a:gd name="T7" fmla="*/ 265 h 295"/>
                <a:gd name="T8" fmla="*/ 660 w 672"/>
                <a:gd name="T9" fmla="*/ 295 h 295"/>
              </a:gdLst>
              <a:ahLst/>
              <a:cxnLst>
                <a:cxn ang="0">
                  <a:pos x="T0" y="T1"/>
                </a:cxn>
                <a:cxn ang="0">
                  <a:pos x="T2" y="T3"/>
                </a:cxn>
                <a:cxn ang="0">
                  <a:pos x="T4" y="T5"/>
                </a:cxn>
                <a:cxn ang="0">
                  <a:pos x="T6" y="T7"/>
                </a:cxn>
                <a:cxn ang="0">
                  <a:pos x="T8" y="T9"/>
                </a:cxn>
              </a:cxnLst>
              <a:rect l="0" t="0" r="r" b="b"/>
              <a:pathLst>
                <a:path w="672" h="295">
                  <a:moveTo>
                    <a:pt x="660" y="295"/>
                  </a:moveTo>
                  <a:lnTo>
                    <a:pt x="0" y="24"/>
                  </a:lnTo>
                  <a:lnTo>
                    <a:pt x="6" y="0"/>
                  </a:lnTo>
                  <a:lnTo>
                    <a:pt x="672" y="265"/>
                  </a:lnTo>
                  <a:lnTo>
                    <a:pt x="660"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40"/>
            <p:cNvSpPr>
              <a:spLocks/>
            </p:cNvSpPr>
            <p:nvPr/>
          </p:nvSpPr>
          <p:spPr bwMode="auto">
            <a:xfrm>
              <a:off x="12354711" y="10716453"/>
              <a:ext cx="646511" cy="456150"/>
            </a:xfrm>
            <a:custGeom>
              <a:avLst/>
              <a:gdLst>
                <a:gd name="T0" fmla="*/ 156 w 180"/>
                <a:gd name="T1" fmla="*/ 127 h 127"/>
                <a:gd name="T2" fmla="*/ 0 w 180"/>
                <a:gd name="T3" fmla="*/ 67 h 127"/>
                <a:gd name="T4" fmla="*/ 30 w 180"/>
                <a:gd name="T5" fmla="*/ 0 h 127"/>
                <a:gd name="T6" fmla="*/ 180 w 180"/>
                <a:gd name="T7" fmla="*/ 60 h 127"/>
                <a:gd name="T8" fmla="*/ 156 w 180"/>
                <a:gd name="T9" fmla="*/ 127 h 127"/>
              </a:gdLst>
              <a:ahLst/>
              <a:cxnLst>
                <a:cxn ang="0">
                  <a:pos x="T0" y="T1"/>
                </a:cxn>
                <a:cxn ang="0">
                  <a:pos x="T2" y="T3"/>
                </a:cxn>
                <a:cxn ang="0">
                  <a:pos x="T4" y="T5"/>
                </a:cxn>
                <a:cxn ang="0">
                  <a:pos x="T6" y="T7"/>
                </a:cxn>
                <a:cxn ang="0">
                  <a:pos x="T8" y="T9"/>
                </a:cxn>
              </a:cxnLst>
              <a:rect l="0" t="0" r="r" b="b"/>
              <a:pathLst>
                <a:path w="180" h="127">
                  <a:moveTo>
                    <a:pt x="156" y="127"/>
                  </a:moveTo>
                  <a:lnTo>
                    <a:pt x="0" y="67"/>
                  </a:lnTo>
                  <a:lnTo>
                    <a:pt x="30" y="0"/>
                  </a:lnTo>
                  <a:lnTo>
                    <a:pt x="180" y="60"/>
                  </a:lnTo>
                  <a:lnTo>
                    <a:pt x="156" y="127"/>
                  </a:lnTo>
                  <a:close/>
                </a:path>
              </a:pathLst>
            </a:custGeom>
            <a:solidFill>
              <a:srgbClr val="B84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41"/>
            <p:cNvSpPr>
              <a:spLocks/>
            </p:cNvSpPr>
            <p:nvPr/>
          </p:nvSpPr>
          <p:spPr bwMode="auto">
            <a:xfrm>
              <a:off x="12139207" y="11517409"/>
              <a:ext cx="3318755" cy="1451058"/>
            </a:xfrm>
            <a:custGeom>
              <a:avLst/>
              <a:gdLst>
                <a:gd name="T0" fmla="*/ 154 w 154"/>
                <a:gd name="T1" fmla="*/ 62 h 67"/>
                <a:gd name="T2" fmla="*/ 148 w 154"/>
                <a:gd name="T3" fmla="*/ 67 h 67"/>
                <a:gd name="T4" fmla="*/ 6 w 154"/>
                <a:gd name="T5" fmla="*/ 67 h 67"/>
                <a:gd name="T6" fmla="*/ 0 w 154"/>
                <a:gd name="T7" fmla="*/ 62 h 67"/>
                <a:gd name="T8" fmla="*/ 0 w 154"/>
                <a:gd name="T9" fmla="*/ 6 h 67"/>
                <a:gd name="T10" fmla="*/ 6 w 154"/>
                <a:gd name="T11" fmla="*/ 0 h 67"/>
                <a:gd name="T12" fmla="*/ 148 w 154"/>
                <a:gd name="T13" fmla="*/ 0 h 67"/>
                <a:gd name="T14" fmla="*/ 154 w 154"/>
                <a:gd name="T15" fmla="*/ 6 h 67"/>
                <a:gd name="T16" fmla="*/ 154 w 154"/>
                <a:gd name="T17" fmla="*/ 6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67">
                  <a:moveTo>
                    <a:pt x="154" y="62"/>
                  </a:moveTo>
                  <a:cubicBezTo>
                    <a:pt x="154" y="65"/>
                    <a:pt x="151" y="67"/>
                    <a:pt x="148" y="67"/>
                  </a:cubicBezTo>
                  <a:cubicBezTo>
                    <a:pt x="6" y="67"/>
                    <a:pt x="6" y="67"/>
                    <a:pt x="6" y="67"/>
                  </a:cubicBezTo>
                  <a:cubicBezTo>
                    <a:pt x="3" y="67"/>
                    <a:pt x="0" y="65"/>
                    <a:pt x="0" y="62"/>
                  </a:cubicBezTo>
                  <a:cubicBezTo>
                    <a:pt x="0" y="6"/>
                    <a:pt x="0" y="6"/>
                    <a:pt x="0" y="6"/>
                  </a:cubicBezTo>
                  <a:cubicBezTo>
                    <a:pt x="0" y="2"/>
                    <a:pt x="3" y="0"/>
                    <a:pt x="6" y="0"/>
                  </a:cubicBezTo>
                  <a:cubicBezTo>
                    <a:pt x="148" y="0"/>
                    <a:pt x="148" y="0"/>
                    <a:pt x="148" y="0"/>
                  </a:cubicBezTo>
                  <a:cubicBezTo>
                    <a:pt x="151" y="0"/>
                    <a:pt x="154" y="2"/>
                    <a:pt x="154" y="6"/>
                  </a:cubicBezTo>
                  <a:lnTo>
                    <a:pt x="154" y="62"/>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Rectangle 42"/>
            <p:cNvSpPr>
              <a:spLocks noChangeArrowheads="1"/>
            </p:cNvSpPr>
            <p:nvPr/>
          </p:nvSpPr>
          <p:spPr bwMode="auto">
            <a:xfrm>
              <a:off x="12484013" y="12124410"/>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43"/>
            <p:cNvSpPr>
              <a:spLocks noChangeArrowheads="1"/>
            </p:cNvSpPr>
            <p:nvPr/>
          </p:nvSpPr>
          <p:spPr bwMode="auto">
            <a:xfrm>
              <a:off x="12484013" y="12383014"/>
              <a:ext cx="2564493" cy="111345"/>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44"/>
            <p:cNvSpPr>
              <a:spLocks noChangeArrowheads="1"/>
            </p:cNvSpPr>
            <p:nvPr/>
          </p:nvSpPr>
          <p:spPr bwMode="auto">
            <a:xfrm>
              <a:off x="12484013" y="12645211"/>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45"/>
            <p:cNvSpPr>
              <a:spLocks noChangeArrowheads="1"/>
            </p:cNvSpPr>
            <p:nvPr/>
          </p:nvSpPr>
          <p:spPr bwMode="auto">
            <a:xfrm>
              <a:off x="12505563" y="11693402"/>
              <a:ext cx="603410" cy="258604"/>
            </a:xfrm>
            <a:prstGeom prst="rect">
              <a:avLst/>
            </a:prstGeom>
            <a:solidFill>
              <a:srgbClr val="6BC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46"/>
            <p:cNvSpPr>
              <a:spLocks/>
            </p:cNvSpPr>
            <p:nvPr/>
          </p:nvSpPr>
          <p:spPr bwMode="auto">
            <a:xfrm>
              <a:off x="18582765" y="5670078"/>
              <a:ext cx="1853331" cy="1580360"/>
            </a:xfrm>
            <a:custGeom>
              <a:avLst/>
              <a:gdLst>
                <a:gd name="T0" fmla="*/ 78 w 86"/>
                <a:gd name="T1" fmla="*/ 0 h 73"/>
                <a:gd name="T2" fmla="*/ 8 w 86"/>
                <a:gd name="T3" fmla="*/ 0 h 73"/>
                <a:gd name="T4" fmla="*/ 0 w 86"/>
                <a:gd name="T5" fmla="*/ 7 h 73"/>
                <a:gd name="T6" fmla="*/ 0 w 86"/>
                <a:gd name="T7" fmla="*/ 25 h 73"/>
                <a:gd name="T8" fmla="*/ 30 w 86"/>
                <a:gd name="T9" fmla="*/ 25 h 73"/>
                <a:gd name="T10" fmla="*/ 48 w 86"/>
                <a:gd name="T11" fmla="*/ 43 h 73"/>
                <a:gd name="T12" fmla="*/ 48 w 86"/>
                <a:gd name="T13" fmla="*/ 73 h 73"/>
                <a:gd name="T14" fmla="*/ 78 w 86"/>
                <a:gd name="T15" fmla="*/ 73 h 73"/>
                <a:gd name="T16" fmla="*/ 86 w 86"/>
                <a:gd name="T17" fmla="*/ 66 h 73"/>
                <a:gd name="T18" fmla="*/ 86 w 86"/>
                <a:gd name="T19" fmla="*/ 20 h 73"/>
                <a:gd name="T20" fmla="*/ 86 w 86"/>
                <a:gd name="T21" fmla="*/ 20 h 73"/>
                <a:gd name="T22" fmla="*/ 86 w 86"/>
                <a:gd name="T23" fmla="*/ 10 h 73"/>
                <a:gd name="T24" fmla="*/ 86 w 86"/>
                <a:gd name="T25" fmla="*/ 10 h 73"/>
                <a:gd name="T26" fmla="*/ 86 w 86"/>
                <a:gd name="T27" fmla="*/ 7 h 73"/>
                <a:gd name="T28" fmla="*/ 78 w 86"/>
                <a:gd name="T2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3">
                  <a:moveTo>
                    <a:pt x="78" y="0"/>
                  </a:moveTo>
                  <a:cubicBezTo>
                    <a:pt x="8" y="0"/>
                    <a:pt x="8" y="0"/>
                    <a:pt x="8" y="0"/>
                  </a:cubicBezTo>
                  <a:cubicBezTo>
                    <a:pt x="4" y="0"/>
                    <a:pt x="0" y="3"/>
                    <a:pt x="0" y="7"/>
                  </a:cubicBezTo>
                  <a:cubicBezTo>
                    <a:pt x="0" y="25"/>
                    <a:pt x="0" y="25"/>
                    <a:pt x="0" y="25"/>
                  </a:cubicBezTo>
                  <a:cubicBezTo>
                    <a:pt x="30" y="25"/>
                    <a:pt x="30" y="25"/>
                    <a:pt x="30" y="25"/>
                  </a:cubicBezTo>
                  <a:cubicBezTo>
                    <a:pt x="40" y="25"/>
                    <a:pt x="48" y="33"/>
                    <a:pt x="48" y="43"/>
                  </a:cubicBezTo>
                  <a:cubicBezTo>
                    <a:pt x="48" y="73"/>
                    <a:pt x="48" y="73"/>
                    <a:pt x="48" y="73"/>
                  </a:cubicBezTo>
                  <a:cubicBezTo>
                    <a:pt x="78" y="73"/>
                    <a:pt x="78" y="73"/>
                    <a:pt x="78" y="73"/>
                  </a:cubicBezTo>
                  <a:cubicBezTo>
                    <a:pt x="82" y="73"/>
                    <a:pt x="86" y="70"/>
                    <a:pt x="86" y="66"/>
                  </a:cubicBezTo>
                  <a:cubicBezTo>
                    <a:pt x="86" y="20"/>
                    <a:pt x="86" y="20"/>
                    <a:pt x="86" y="20"/>
                  </a:cubicBezTo>
                  <a:cubicBezTo>
                    <a:pt x="86" y="20"/>
                    <a:pt x="86" y="20"/>
                    <a:pt x="86" y="20"/>
                  </a:cubicBezTo>
                  <a:cubicBezTo>
                    <a:pt x="86" y="10"/>
                    <a:pt x="86" y="10"/>
                    <a:pt x="86" y="10"/>
                  </a:cubicBezTo>
                  <a:cubicBezTo>
                    <a:pt x="86" y="10"/>
                    <a:pt x="86" y="10"/>
                    <a:pt x="86" y="10"/>
                  </a:cubicBezTo>
                  <a:cubicBezTo>
                    <a:pt x="86" y="7"/>
                    <a:pt x="86" y="7"/>
                    <a:pt x="86" y="7"/>
                  </a:cubicBezTo>
                  <a:cubicBezTo>
                    <a:pt x="86" y="3"/>
                    <a:pt x="82" y="0"/>
                    <a:pt x="78" y="0"/>
                  </a:cubicBezTo>
                </a:path>
              </a:pathLst>
            </a:custGeom>
            <a:solidFill>
              <a:srgbClr val="CBC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7"/>
            <p:cNvSpPr>
              <a:spLocks/>
            </p:cNvSpPr>
            <p:nvPr/>
          </p:nvSpPr>
          <p:spPr bwMode="auto">
            <a:xfrm>
              <a:off x="18582765" y="6212428"/>
              <a:ext cx="1034417" cy="1038010"/>
            </a:xfrm>
            <a:custGeom>
              <a:avLst/>
              <a:gdLst>
                <a:gd name="T0" fmla="*/ 30 w 48"/>
                <a:gd name="T1" fmla="*/ 0 h 48"/>
                <a:gd name="T2" fmla="*/ 0 w 48"/>
                <a:gd name="T3" fmla="*/ 0 h 48"/>
                <a:gd name="T4" fmla="*/ 0 w 48"/>
                <a:gd name="T5" fmla="*/ 17 h 48"/>
                <a:gd name="T6" fmla="*/ 31 w 48"/>
                <a:gd name="T7" fmla="*/ 17 h 48"/>
                <a:gd name="T8" fmla="*/ 31 w 48"/>
                <a:gd name="T9" fmla="*/ 48 h 48"/>
                <a:gd name="T10" fmla="*/ 48 w 48"/>
                <a:gd name="T11" fmla="*/ 48 h 48"/>
                <a:gd name="T12" fmla="*/ 48 w 48"/>
                <a:gd name="T13" fmla="*/ 18 h 48"/>
                <a:gd name="T14" fmla="*/ 30 w 48"/>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8">
                  <a:moveTo>
                    <a:pt x="30" y="0"/>
                  </a:moveTo>
                  <a:cubicBezTo>
                    <a:pt x="0" y="0"/>
                    <a:pt x="0" y="0"/>
                    <a:pt x="0" y="0"/>
                  </a:cubicBezTo>
                  <a:cubicBezTo>
                    <a:pt x="0" y="17"/>
                    <a:pt x="0" y="17"/>
                    <a:pt x="0" y="17"/>
                  </a:cubicBezTo>
                  <a:cubicBezTo>
                    <a:pt x="31" y="17"/>
                    <a:pt x="31" y="17"/>
                    <a:pt x="31" y="17"/>
                  </a:cubicBezTo>
                  <a:cubicBezTo>
                    <a:pt x="31" y="48"/>
                    <a:pt x="31" y="48"/>
                    <a:pt x="31" y="48"/>
                  </a:cubicBezTo>
                  <a:cubicBezTo>
                    <a:pt x="48" y="48"/>
                    <a:pt x="48" y="48"/>
                    <a:pt x="48" y="48"/>
                  </a:cubicBezTo>
                  <a:cubicBezTo>
                    <a:pt x="48" y="18"/>
                    <a:pt x="48" y="18"/>
                    <a:pt x="48" y="18"/>
                  </a:cubicBezTo>
                  <a:cubicBezTo>
                    <a:pt x="48" y="8"/>
                    <a:pt x="40" y="0"/>
                    <a:pt x="30" y="0"/>
                  </a:cubicBezTo>
                </a:path>
              </a:pathLst>
            </a:custGeom>
            <a:solidFill>
              <a:srgbClr val="313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8"/>
            <p:cNvSpPr>
              <a:spLocks/>
            </p:cNvSpPr>
            <p:nvPr/>
          </p:nvSpPr>
          <p:spPr bwMode="auto">
            <a:xfrm>
              <a:off x="18582765" y="6582377"/>
              <a:ext cx="668061" cy="668061"/>
            </a:xfrm>
            <a:custGeom>
              <a:avLst/>
              <a:gdLst>
                <a:gd name="T0" fmla="*/ 31 w 31"/>
                <a:gd name="T1" fmla="*/ 0 h 31"/>
                <a:gd name="T2" fmla="*/ 0 w 31"/>
                <a:gd name="T3" fmla="*/ 0 h 31"/>
                <a:gd name="T4" fmla="*/ 0 w 31"/>
                <a:gd name="T5" fmla="*/ 24 h 31"/>
                <a:gd name="T6" fmla="*/ 8 w 31"/>
                <a:gd name="T7" fmla="*/ 31 h 31"/>
                <a:gd name="T8" fmla="*/ 31 w 31"/>
                <a:gd name="T9" fmla="*/ 31 h 31"/>
                <a:gd name="T10" fmla="*/ 31 w 31"/>
                <a:gd name="T11" fmla="*/ 0 h 31"/>
              </a:gdLst>
              <a:ahLst/>
              <a:cxnLst>
                <a:cxn ang="0">
                  <a:pos x="T0" y="T1"/>
                </a:cxn>
                <a:cxn ang="0">
                  <a:pos x="T2" y="T3"/>
                </a:cxn>
                <a:cxn ang="0">
                  <a:pos x="T4" y="T5"/>
                </a:cxn>
                <a:cxn ang="0">
                  <a:pos x="T6" y="T7"/>
                </a:cxn>
                <a:cxn ang="0">
                  <a:pos x="T8" y="T9"/>
                </a:cxn>
                <a:cxn ang="0">
                  <a:pos x="T10" y="T11"/>
                </a:cxn>
              </a:cxnLst>
              <a:rect l="0" t="0" r="r" b="b"/>
              <a:pathLst>
                <a:path w="31" h="31">
                  <a:moveTo>
                    <a:pt x="31" y="0"/>
                  </a:moveTo>
                  <a:cubicBezTo>
                    <a:pt x="0" y="0"/>
                    <a:pt x="0" y="0"/>
                    <a:pt x="0" y="0"/>
                  </a:cubicBezTo>
                  <a:cubicBezTo>
                    <a:pt x="0" y="24"/>
                    <a:pt x="0" y="24"/>
                    <a:pt x="0" y="24"/>
                  </a:cubicBezTo>
                  <a:cubicBezTo>
                    <a:pt x="0" y="28"/>
                    <a:pt x="4" y="31"/>
                    <a:pt x="8" y="31"/>
                  </a:cubicBezTo>
                  <a:cubicBezTo>
                    <a:pt x="31" y="31"/>
                    <a:pt x="31" y="31"/>
                    <a:pt x="31" y="31"/>
                  </a:cubicBezTo>
                  <a:cubicBezTo>
                    <a:pt x="31" y="0"/>
                    <a:pt x="31" y="0"/>
                    <a:pt x="31" y="0"/>
                  </a:cubicBezTo>
                </a:path>
              </a:pathLst>
            </a:custGeom>
            <a:solidFill>
              <a:srgbClr val="232D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49"/>
            <p:cNvSpPr>
              <a:spLocks/>
            </p:cNvSpPr>
            <p:nvPr/>
          </p:nvSpPr>
          <p:spPr bwMode="auto">
            <a:xfrm>
              <a:off x="18647416" y="5670078"/>
              <a:ext cx="1831781" cy="1580360"/>
            </a:xfrm>
            <a:custGeom>
              <a:avLst/>
              <a:gdLst>
                <a:gd name="T0" fmla="*/ 85 w 85"/>
                <a:gd name="T1" fmla="*/ 65 h 73"/>
                <a:gd name="T2" fmla="*/ 78 w 85"/>
                <a:gd name="T3" fmla="*/ 73 h 73"/>
                <a:gd name="T4" fmla="*/ 7 w 85"/>
                <a:gd name="T5" fmla="*/ 73 h 73"/>
                <a:gd name="T6" fmla="*/ 0 w 85"/>
                <a:gd name="T7" fmla="*/ 65 h 73"/>
                <a:gd name="T8" fmla="*/ 0 w 85"/>
                <a:gd name="T9" fmla="*/ 7 h 73"/>
                <a:gd name="T10" fmla="*/ 7 w 85"/>
                <a:gd name="T11" fmla="*/ 0 h 73"/>
                <a:gd name="T12" fmla="*/ 78 w 85"/>
                <a:gd name="T13" fmla="*/ 0 h 73"/>
                <a:gd name="T14" fmla="*/ 85 w 85"/>
                <a:gd name="T15" fmla="*/ 7 h 73"/>
                <a:gd name="T16" fmla="*/ 85 w 8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73">
                  <a:moveTo>
                    <a:pt x="85" y="65"/>
                  </a:moveTo>
                  <a:cubicBezTo>
                    <a:pt x="85" y="69"/>
                    <a:pt x="82" y="73"/>
                    <a:pt x="78" y="73"/>
                  </a:cubicBezTo>
                  <a:cubicBezTo>
                    <a:pt x="7" y="73"/>
                    <a:pt x="7" y="73"/>
                    <a:pt x="7" y="73"/>
                  </a:cubicBezTo>
                  <a:cubicBezTo>
                    <a:pt x="3" y="73"/>
                    <a:pt x="0" y="69"/>
                    <a:pt x="0" y="65"/>
                  </a:cubicBezTo>
                  <a:cubicBezTo>
                    <a:pt x="0" y="7"/>
                    <a:pt x="0" y="7"/>
                    <a:pt x="0" y="7"/>
                  </a:cubicBezTo>
                  <a:cubicBezTo>
                    <a:pt x="0" y="3"/>
                    <a:pt x="3" y="0"/>
                    <a:pt x="7" y="0"/>
                  </a:cubicBezTo>
                  <a:cubicBezTo>
                    <a:pt x="78" y="0"/>
                    <a:pt x="78" y="0"/>
                    <a:pt x="78" y="0"/>
                  </a:cubicBezTo>
                  <a:cubicBezTo>
                    <a:pt x="82" y="0"/>
                    <a:pt x="85" y="3"/>
                    <a:pt x="85" y="7"/>
                  </a:cubicBezTo>
                  <a:lnTo>
                    <a:pt x="85"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0"/>
            <p:cNvSpPr>
              <a:spLocks noChangeArrowheads="1"/>
            </p:cNvSpPr>
            <p:nvPr/>
          </p:nvSpPr>
          <p:spPr bwMode="auto">
            <a:xfrm>
              <a:off x="18647416" y="5889172"/>
              <a:ext cx="1853331" cy="193953"/>
            </a:xfrm>
            <a:prstGeom prst="rect">
              <a:avLst/>
            </a:prstGeom>
            <a:solidFill>
              <a:srgbClr val="36647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1"/>
            <p:cNvSpPr>
              <a:spLocks noChangeArrowheads="1"/>
            </p:cNvSpPr>
            <p:nvPr/>
          </p:nvSpPr>
          <p:spPr bwMode="auto">
            <a:xfrm>
              <a:off x="19056873" y="5953823"/>
              <a:ext cx="905115"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2"/>
            <p:cNvSpPr>
              <a:spLocks noChangeArrowheads="1"/>
            </p:cNvSpPr>
            <p:nvPr/>
          </p:nvSpPr>
          <p:spPr bwMode="auto">
            <a:xfrm>
              <a:off x="19983538" y="5953823"/>
              <a:ext cx="431007"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53"/>
            <p:cNvSpPr>
              <a:spLocks noChangeArrowheads="1"/>
            </p:cNvSpPr>
            <p:nvPr/>
          </p:nvSpPr>
          <p:spPr bwMode="auto">
            <a:xfrm>
              <a:off x="18712067" y="5953823"/>
              <a:ext cx="64651" cy="64651"/>
            </a:xfrm>
            <a:prstGeom prst="ellipse">
              <a:avLst/>
            </a:prstGeom>
            <a:solidFill>
              <a:srgbClr val="497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54"/>
            <p:cNvSpPr>
              <a:spLocks noChangeArrowheads="1"/>
            </p:cNvSpPr>
            <p:nvPr/>
          </p:nvSpPr>
          <p:spPr bwMode="auto">
            <a:xfrm>
              <a:off x="18798268" y="5953823"/>
              <a:ext cx="43101" cy="64651"/>
            </a:xfrm>
            <a:prstGeom prst="ellipse">
              <a:avLst/>
            </a:prstGeom>
            <a:solidFill>
              <a:srgbClr val="E36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55"/>
            <p:cNvSpPr>
              <a:spLocks noChangeArrowheads="1"/>
            </p:cNvSpPr>
            <p:nvPr/>
          </p:nvSpPr>
          <p:spPr bwMode="auto">
            <a:xfrm>
              <a:off x="18862919" y="5953823"/>
              <a:ext cx="64651" cy="64651"/>
            </a:xfrm>
            <a:prstGeom prst="ellipse">
              <a:avLst/>
            </a:prstGeom>
            <a:solidFill>
              <a:srgbClr val="F8DB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6"/>
            <p:cNvSpPr>
              <a:spLocks noChangeArrowheads="1"/>
            </p:cNvSpPr>
            <p:nvPr/>
          </p:nvSpPr>
          <p:spPr bwMode="auto">
            <a:xfrm>
              <a:off x="18841369" y="6690128"/>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7"/>
            <p:cNvSpPr>
              <a:spLocks noChangeArrowheads="1"/>
            </p:cNvSpPr>
            <p:nvPr/>
          </p:nvSpPr>
          <p:spPr bwMode="auto">
            <a:xfrm>
              <a:off x="18841369" y="6754779"/>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
            <p:cNvSpPr>
              <a:spLocks noChangeArrowheads="1"/>
            </p:cNvSpPr>
            <p:nvPr/>
          </p:nvSpPr>
          <p:spPr bwMode="auto">
            <a:xfrm>
              <a:off x="18841369" y="6819430"/>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Rectangle 59"/>
            <p:cNvSpPr>
              <a:spLocks noChangeArrowheads="1"/>
            </p:cNvSpPr>
            <p:nvPr/>
          </p:nvSpPr>
          <p:spPr bwMode="auto">
            <a:xfrm>
              <a:off x="18841369" y="6884082"/>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Rectangle 60"/>
            <p:cNvSpPr>
              <a:spLocks noChangeArrowheads="1"/>
            </p:cNvSpPr>
            <p:nvPr/>
          </p:nvSpPr>
          <p:spPr bwMode="auto">
            <a:xfrm>
              <a:off x="18841369" y="6948733"/>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61"/>
            <p:cNvSpPr>
              <a:spLocks noChangeArrowheads="1"/>
            </p:cNvSpPr>
            <p:nvPr/>
          </p:nvSpPr>
          <p:spPr bwMode="auto">
            <a:xfrm>
              <a:off x="18841369" y="7013384"/>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62"/>
            <p:cNvSpPr>
              <a:spLocks noChangeArrowheads="1"/>
            </p:cNvSpPr>
            <p:nvPr/>
          </p:nvSpPr>
          <p:spPr bwMode="auto">
            <a:xfrm>
              <a:off x="18841369" y="7078035"/>
              <a:ext cx="732712"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63"/>
            <p:cNvSpPr>
              <a:spLocks noChangeArrowheads="1"/>
            </p:cNvSpPr>
            <p:nvPr/>
          </p:nvSpPr>
          <p:spPr bwMode="auto">
            <a:xfrm>
              <a:off x="18884470" y="6169327"/>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64"/>
            <p:cNvSpPr>
              <a:spLocks noChangeArrowheads="1"/>
            </p:cNvSpPr>
            <p:nvPr/>
          </p:nvSpPr>
          <p:spPr bwMode="auto">
            <a:xfrm>
              <a:off x="18884470" y="6255528"/>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65"/>
            <p:cNvSpPr>
              <a:spLocks noChangeArrowheads="1"/>
            </p:cNvSpPr>
            <p:nvPr/>
          </p:nvSpPr>
          <p:spPr bwMode="auto">
            <a:xfrm>
              <a:off x="18884470" y="6341730"/>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66"/>
            <p:cNvSpPr>
              <a:spLocks noChangeArrowheads="1"/>
            </p:cNvSpPr>
            <p:nvPr/>
          </p:nvSpPr>
          <p:spPr bwMode="auto">
            <a:xfrm>
              <a:off x="18884470" y="6449482"/>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67"/>
            <p:cNvSpPr>
              <a:spLocks noChangeArrowheads="1"/>
            </p:cNvSpPr>
            <p:nvPr/>
          </p:nvSpPr>
          <p:spPr bwMode="auto">
            <a:xfrm>
              <a:off x="18884470"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68"/>
            <p:cNvSpPr>
              <a:spLocks noChangeArrowheads="1"/>
            </p:cNvSpPr>
            <p:nvPr/>
          </p:nvSpPr>
          <p:spPr bwMode="auto">
            <a:xfrm>
              <a:off x="19703384" y="6147776"/>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9"/>
            <p:cNvSpPr>
              <a:spLocks noChangeArrowheads="1"/>
            </p:cNvSpPr>
            <p:nvPr/>
          </p:nvSpPr>
          <p:spPr bwMode="auto">
            <a:xfrm>
              <a:off x="19703384" y="6255528"/>
              <a:ext cx="53875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70"/>
            <p:cNvSpPr>
              <a:spLocks noChangeArrowheads="1"/>
            </p:cNvSpPr>
            <p:nvPr/>
          </p:nvSpPr>
          <p:spPr bwMode="auto">
            <a:xfrm>
              <a:off x="19703384" y="6341730"/>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71"/>
            <p:cNvSpPr>
              <a:spLocks noChangeArrowheads="1"/>
            </p:cNvSpPr>
            <p:nvPr/>
          </p:nvSpPr>
          <p:spPr bwMode="auto">
            <a:xfrm>
              <a:off x="19703384" y="6427931"/>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72"/>
            <p:cNvSpPr>
              <a:spLocks noChangeArrowheads="1"/>
            </p:cNvSpPr>
            <p:nvPr/>
          </p:nvSpPr>
          <p:spPr bwMode="auto">
            <a:xfrm>
              <a:off x="19703384"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73"/>
            <p:cNvSpPr>
              <a:spLocks/>
            </p:cNvSpPr>
            <p:nvPr/>
          </p:nvSpPr>
          <p:spPr bwMode="auto">
            <a:xfrm>
              <a:off x="12397811" y="6363280"/>
              <a:ext cx="969766" cy="976950"/>
            </a:xfrm>
            <a:custGeom>
              <a:avLst/>
              <a:gdLst>
                <a:gd name="T0" fmla="*/ 0 w 45"/>
                <a:gd name="T1" fmla="*/ 45 h 45"/>
                <a:gd name="T2" fmla="*/ 12 w 45"/>
                <a:gd name="T3" fmla="*/ 45 h 45"/>
                <a:gd name="T4" fmla="*/ 45 w 45"/>
                <a:gd name="T5" fmla="*/ 13 h 45"/>
                <a:gd name="T6" fmla="*/ 45 w 45"/>
                <a:gd name="T7" fmla="*/ 0 h 45"/>
                <a:gd name="T8" fmla="*/ 0 w 45"/>
                <a:gd name="T9" fmla="*/ 45 h 45"/>
              </a:gdLst>
              <a:ahLst/>
              <a:cxnLst>
                <a:cxn ang="0">
                  <a:pos x="T0" y="T1"/>
                </a:cxn>
                <a:cxn ang="0">
                  <a:pos x="T2" y="T3"/>
                </a:cxn>
                <a:cxn ang="0">
                  <a:pos x="T4" y="T5"/>
                </a:cxn>
                <a:cxn ang="0">
                  <a:pos x="T6" y="T7"/>
                </a:cxn>
                <a:cxn ang="0">
                  <a:pos x="T8" y="T9"/>
                </a:cxn>
              </a:cxnLst>
              <a:rect l="0" t="0" r="r" b="b"/>
              <a:pathLst>
                <a:path w="45" h="45">
                  <a:moveTo>
                    <a:pt x="0" y="45"/>
                  </a:moveTo>
                  <a:cubicBezTo>
                    <a:pt x="12" y="45"/>
                    <a:pt x="12" y="45"/>
                    <a:pt x="12" y="45"/>
                  </a:cubicBezTo>
                  <a:cubicBezTo>
                    <a:pt x="12" y="27"/>
                    <a:pt x="27" y="13"/>
                    <a:pt x="45" y="13"/>
                  </a:cubicBezTo>
                  <a:cubicBezTo>
                    <a:pt x="45" y="0"/>
                    <a:pt x="45" y="0"/>
                    <a:pt x="45" y="0"/>
                  </a:cubicBezTo>
                  <a:cubicBezTo>
                    <a:pt x="20" y="0"/>
                    <a:pt x="0" y="20"/>
                    <a:pt x="0" y="45"/>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74"/>
            <p:cNvSpPr>
              <a:spLocks/>
            </p:cNvSpPr>
            <p:nvPr/>
          </p:nvSpPr>
          <p:spPr bwMode="auto">
            <a:xfrm>
              <a:off x="12742617" y="6733229"/>
              <a:ext cx="624960" cy="607003"/>
            </a:xfrm>
            <a:custGeom>
              <a:avLst/>
              <a:gdLst>
                <a:gd name="T0" fmla="*/ 0 w 29"/>
                <a:gd name="T1" fmla="*/ 28 h 28"/>
                <a:gd name="T2" fmla="*/ 13 w 29"/>
                <a:gd name="T3" fmla="*/ 28 h 28"/>
                <a:gd name="T4" fmla="*/ 29 w 29"/>
                <a:gd name="T5" fmla="*/ 12 h 28"/>
                <a:gd name="T6" fmla="*/ 29 w 29"/>
                <a:gd name="T7" fmla="*/ 0 h 28"/>
                <a:gd name="T8" fmla="*/ 0 w 29"/>
                <a:gd name="T9" fmla="*/ 28 h 28"/>
              </a:gdLst>
              <a:ahLst/>
              <a:cxnLst>
                <a:cxn ang="0">
                  <a:pos x="T0" y="T1"/>
                </a:cxn>
                <a:cxn ang="0">
                  <a:pos x="T2" y="T3"/>
                </a:cxn>
                <a:cxn ang="0">
                  <a:pos x="T4" y="T5"/>
                </a:cxn>
                <a:cxn ang="0">
                  <a:pos x="T6" y="T7"/>
                </a:cxn>
                <a:cxn ang="0">
                  <a:pos x="T8" y="T9"/>
                </a:cxn>
              </a:cxnLst>
              <a:rect l="0" t="0" r="r" b="b"/>
              <a:pathLst>
                <a:path w="29" h="28">
                  <a:moveTo>
                    <a:pt x="0" y="28"/>
                  </a:moveTo>
                  <a:cubicBezTo>
                    <a:pt x="13" y="28"/>
                    <a:pt x="13" y="28"/>
                    <a:pt x="13" y="28"/>
                  </a:cubicBezTo>
                  <a:cubicBezTo>
                    <a:pt x="13" y="19"/>
                    <a:pt x="20" y="12"/>
                    <a:pt x="29" y="12"/>
                  </a:cubicBezTo>
                  <a:cubicBezTo>
                    <a:pt x="29" y="0"/>
                    <a:pt x="29" y="0"/>
                    <a:pt x="29" y="0"/>
                  </a:cubicBezTo>
                  <a:cubicBezTo>
                    <a:pt x="13" y="0"/>
                    <a:pt x="0" y="13"/>
                    <a:pt x="0" y="28"/>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75"/>
            <p:cNvSpPr>
              <a:spLocks/>
            </p:cNvSpPr>
            <p:nvPr/>
          </p:nvSpPr>
          <p:spPr bwMode="auto">
            <a:xfrm>
              <a:off x="13130524" y="7121136"/>
              <a:ext cx="237054" cy="219096"/>
            </a:xfrm>
            <a:custGeom>
              <a:avLst/>
              <a:gdLst>
                <a:gd name="T0" fmla="*/ 0 w 11"/>
                <a:gd name="T1" fmla="*/ 10 h 10"/>
                <a:gd name="T2" fmla="*/ 11 w 11"/>
                <a:gd name="T3" fmla="*/ 0 h 10"/>
                <a:gd name="T4" fmla="*/ 11 w 11"/>
                <a:gd name="T5" fmla="*/ 10 h 10"/>
                <a:gd name="T6" fmla="*/ 0 w 11"/>
                <a:gd name="T7" fmla="*/ 10 h 10"/>
              </a:gdLst>
              <a:ahLst/>
              <a:cxnLst>
                <a:cxn ang="0">
                  <a:pos x="T0" y="T1"/>
                </a:cxn>
                <a:cxn ang="0">
                  <a:pos x="T2" y="T3"/>
                </a:cxn>
                <a:cxn ang="0">
                  <a:pos x="T4" y="T5"/>
                </a:cxn>
                <a:cxn ang="0">
                  <a:pos x="T6" y="T7"/>
                </a:cxn>
              </a:cxnLst>
              <a:rect l="0" t="0" r="r" b="b"/>
              <a:pathLst>
                <a:path w="11" h="10">
                  <a:moveTo>
                    <a:pt x="0" y="10"/>
                  </a:moveTo>
                  <a:cubicBezTo>
                    <a:pt x="0" y="4"/>
                    <a:pt x="5" y="0"/>
                    <a:pt x="11" y="0"/>
                  </a:cubicBezTo>
                  <a:cubicBezTo>
                    <a:pt x="11" y="10"/>
                    <a:pt x="11" y="10"/>
                    <a:pt x="11" y="10"/>
                  </a:cubicBezTo>
                  <a:lnTo>
                    <a:pt x="0" y="10"/>
                  </a:ln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76"/>
            <p:cNvSpPr>
              <a:spLocks noChangeArrowheads="1"/>
            </p:cNvSpPr>
            <p:nvPr/>
          </p:nvSpPr>
          <p:spPr bwMode="auto">
            <a:xfrm>
              <a:off x="16449279" y="5152869"/>
              <a:ext cx="215504"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77"/>
            <p:cNvSpPr>
              <a:spLocks noChangeArrowheads="1"/>
            </p:cNvSpPr>
            <p:nvPr/>
          </p:nvSpPr>
          <p:spPr bwMode="auto">
            <a:xfrm>
              <a:off x="16169124" y="5433024"/>
              <a:ext cx="193953"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78"/>
            <p:cNvSpPr>
              <a:spLocks noChangeArrowheads="1"/>
            </p:cNvSpPr>
            <p:nvPr/>
          </p:nvSpPr>
          <p:spPr bwMode="auto">
            <a:xfrm>
              <a:off x="16449279" y="5734729"/>
              <a:ext cx="215504" cy="197546"/>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79"/>
            <p:cNvSpPr>
              <a:spLocks noChangeArrowheads="1"/>
            </p:cNvSpPr>
            <p:nvPr/>
          </p:nvSpPr>
          <p:spPr bwMode="auto">
            <a:xfrm>
              <a:off x="16772535" y="5195970"/>
              <a:ext cx="926665" cy="10775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80"/>
            <p:cNvSpPr>
              <a:spLocks noChangeArrowheads="1"/>
            </p:cNvSpPr>
            <p:nvPr/>
          </p:nvSpPr>
          <p:spPr bwMode="auto">
            <a:xfrm>
              <a:off x="16492380" y="5476125"/>
              <a:ext cx="1336122" cy="12930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81"/>
            <p:cNvSpPr>
              <a:spLocks noChangeArrowheads="1"/>
            </p:cNvSpPr>
            <p:nvPr/>
          </p:nvSpPr>
          <p:spPr bwMode="auto">
            <a:xfrm>
              <a:off x="16772535" y="5777830"/>
              <a:ext cx="926665" cy="11134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82"/>
            <p:cNvSpPr>
              <a:spLocks/>
            </p:cNvSpPr>
            <p:nvPr/>
          </p:nvSpPr>
          <p:spPr bwMode="auto">
            <a:xfrm>
              <a:off x="15587265" y="11021751"/>
              <a:ext cx="905115" cy="908708"/>
            </a:xfrm>
            <a:custGeom>
              <a:avLst/>
              <a:gdLst>
                <a:gd name="T0" fmla="*/ 21 w 42"/>
                <a:gd name="T1" fmla="*/ 21 h 42"/>
                <a:gd name="T2" fmla="*/ 21 w 42"/>
                <a:gd name="T3" fmla="*/ 0 h 42"/>
                <a:gd name="T4" fmla="*/ 0 w 42"/>
                <a:gd name="T5" fmla="*/ 21 h 42"/>
                <a:gd name="T6" fmla="*/ 21 w 42"/>
                <a:gd name="T7" fmla="*/ 42 h 42"/>
                <a:gd name="T8" fmla="*/ 42 w 42"/>
                <a:gd name="T9" fmla="*/ 21 h 42"/>
                <a:gd name="T10" fmla="*/ 21 w 42"/>
                <a:gd name="T11" fmla="*/ 21 h 42"/>
              </a:gdLst>
              <a:ahLst/>
              <a:cxnLst>
                <a:cxn ang="0">
                  <a:pos x="T0" y="T1"/>
                </a:cxn>
                <a:cxn ang="0">
                  <a:pos x="T2" y="T3"/>
                </a:cxn>
                <a:cxn ang="0">
                  <a:pos x="T4" y="T5"/>
                </a:cxn>
                <a:cxn ang="0">
                  <a:pos x="T6" y="T7"/>
                </a:cxn>
                <a:cxn ang="0">
                  <a:pos x="T8" y="T9"/>
                </a:cxn>
                <a:cxn ang="0">
                  <a:pos x="T10" y="T11"/>
                </a:cxn>
              </a:cxnLst>
              <a:rect l="0" t="0" r="r" b="b"/>
              <a:pathLst>
                <a:path w="42" h="42">
                  <a:moveTo>
                    <a:pt x="21" y="21"/>
                  </a:moveTo>
                  <a:cubicBezTo>
                    <a:pt x="21" y="0"/>
                    <a:pt x="21" y="0"/>
                    <a:pt x="21" y="0"/>
                  </a:cubicBezTo>
                  <a:cubicBezTo>
                    <a:pt x="9" y="0"/>
                    <a:pt x="0" y="9"/>
                    <a:pt x="0" y="21"/>
                  </a:cubicBezTo>
                  <a:cubicBezTo>
                    <a:pt x="0" y="33"/>
                    <a:pt x="9" y="42"/>
                    <a:pt x="21" y="42"/>
                  </a:cubicBezTo>
                  <a:cubicBezTo>
                    <a:pt x="33" y="42"/>
                    <a:pt x="42" y="33"/>
                    <a:pt x="42" y="21"/>
                  </a:cubicBezTo>
                  <a:lnTo>
                    <a:pt x="21"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83"/>
            <p:cNvSpPr>
              <a:spLocks/>
            </p:cNvSpPr>
            <p:nvPr/>
          </p:nvSpPr>
          <p:spPr bwMode="auto">
            <a:xfrm>
              <a:off x="16126024" y="10910406"/>
              <a:ext cx="452558" cy="477701"/>
            </a:xfrm>
            <a:custGeom>
              <a:avLst/>
              <a:gdLst>
                <a:gd name="T0" fmla="*/ 21 w 21"/>
                <a:gd name="T1" fmla="*/ 22 h 22"/>
                <a:gd name="T2" fmla="*/ 0 w 21"/>
                <a:gd name="T3" fmla="*/ 0 h 22"/>
                <a:gd name="T4" fmla="*/ 0 w 21"/>
                <a:gd name="T5" fmla="*/ 22 h 22"/>
                <a:gd name="T6" fmla="*/ 21 w 21"/>
                <a:gd name="T7" fmla="*/ 22 h 22"/>
              </a:gdLst>
              <a:ahLst/>
              <a:cxnLst>
                <a:cxn ang="0">
                  <a:pos x="T0" y="T1"/>
                </a:cxn>
                <a:cxn ang="0">
                  <a:pos x="T2" y="T3"/>
                </a:cxn>
                <a:cxn ang="0">
                  <a:pos x="T4" y="T5"/>
                </a:cxn>
                <a:cxn ang="0">
                  <a:pos x="T6" y="T7"/>
                </a:cxn>
              </a:cxnLst>
              <a:rect l="0" t="0" r="r" b="b"/>
              <a:pathLst>
                <a:path w="21" h="22">
                  <a:moveTo>
                    <a:pt x="21" y="22"/>
                  </a:moveTo>
                  <a:cubicBezTo>
                    <a:pt x="21" y="10"/>
                    <a:pt x="12" y="0"/>
                    <a:pt x="0" y="0"/>
                  </a:cubicBezTo>
                  <a:cubicBezTo>
                    <a:pt x="0" y="22"/>
                    <a:pt x="0" y="22"/>
                    <a:pt x="0" y="22"/>
                  </a:cubicBezTo>
                  <a:lnTo>
                    <a:pt x="21"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4"/>
            <p:cNvSpPr>
              <a:spLocks/>
            </p:cNvSpPr>
            <p:nvPr/>
          </p:nvSpPr>
          <p:spPr bwMode="auto">
            <a:xfrm>
              <a:off x="16427729" y="8877489"/>
              <a:ext cx="3577360" cy="3419324"/>
            </a:xfrm>
            <a:custGeom>
              <a:avLst/>
              <a:gdLst>
                <a:gd name="T0" fmla="*/ 48 w 166"/>
                <a:gd name="T1" fmla="*/ 83 h 158"/>
                <a:gd name="T2" fmla="*/ 24 w 166"/>
                <a:gd name="T3" fmla="*/ 77 h 158"/>
                <a:gd name="T4" fmla="*/ 8 w 166"/>
                <a:gd name="T5" fmla="*/ 89 h 158"/>
                <a:gd name="T6" fmla="*/ 52 w 166"/>
                <a:gd name="T7" fmla="*/ 109 h 158"/>
                <a:gd name="T8" fmla="*/ 90 w 166"/>
                <a:gd name="T9" fmla="*/ 128 h 158"/>
                <a:gd name="T10" fmla="*/ 110 w 166"/>
                <a:gd name="T11" fmla="*/ 158 h 158"/>
                <a:gd name="T12" fmla="*/ 166 w 166"/>
                <a:gd name="T13" fmla="*/ 158 h 158"/>
                <a:gd name="T14" fmla="*/ 126 w 166"/>
                <a:gd name="T15" fmla="*/ 99 h 158"/>
                <a:gd name="T16" fmla="*/ 115 w 166"/>
                <a:gd name="T17" fmla="*/ 62 h 158"/>
                <a:gd name="T18" fmla="*/ 88 w 166"/>
                <a:gd name="T19" fmla="*/ 23 h 158"/>
                <a:gd name="T20" fmla="*/ 75 w 166"/>
                <a:gd name="T21" fmla="*/ 21 h 158"/>
                <a:gd name="T22" fmla="*/ 73 w 166"/>
                <a:gd name="T23" fmla="*/ 24 h 158"/>
                <a:gd name="T24" fmla="*/ 63 w 166"/>
                <a:gd name="T25" fmla="*/ 24 h 158"/>
                <a:gd name="T26" fmla="*/ 59 w 166"/>
                <a:gd name="T27" fmla="*/ 30 h 158"/>
                <a:gd name="T28" fmla="*/ 52 w 166"/>
                <a:gd name="T29" fmla="*/ 32 h 158"/>
                <a:gd name="T30" fmla="*/ 42 w 166"/>
                <a:gd name="T31" fmla="*/ 41 h 158"/>
                <a:gd name="T32" fmla="*/ 18 w 166"/>
                <a:gd name="T33" fmla="*/ 5 h 158"/>
                <a:gd name="T34" fmla="*/ 6 w 166"/>
                <a:gd name="T35" fmla="*/ 2 h 158"/>
                <a:gd name="T36" fmla="*/ 3 w 166"/>
                <a:gd name="T37" fmla="*/ 15 h 158"/>
                <a:gd name="T38" fmla="*/ 48 w 166"/>
                <a:gd name="T39" fmla="*/ 8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158">
                  <a:moveTo>
                    <a:pt x="48" y="83"/>
                  </a:moveTo>
                  <a:cubicBezTo>
                    <a:pt x="24" y="77"/>
                    <a:pt x="24" y="77"/>
                    <a:pt x="24" y="77"/>
                  </a:cubicBezTo>
                  <a:cubicBezTo>
                    <a:pt x="13" y="75"/>
                    <a:pt x="4" y="82"/>
                    <a:pt x="8" y="89"/>
                  </a:cubicBezTo>
                  <a:cubicBezTo>
                    <a:pt x="8" y="89"/>
                    <a:pt x="37" y="98"/>
                    <a:pt x="52" y="109"/>
                  </a:cubicBezTo>
                  <a:cubicBezTo>
                    <a:pt x="75" y="126"/>
                    <a:pt x="88" y="128"/>
                    <a:pt x="90" y="128"/>
                  </a:cubicBezTo>
                  <a:cubicBezTo>
                    <a:pt x="110" y="158"/>
                    <a:pt x="110" y="158"/>
                    <a:pt x="110" y="158"/>
                  </a:cubicBezTo>
                  <a:cubicBezTo>
                    <a:pt x="166" y="158"/>
                    <a:pt x="166" y="158"/>
                    <a:pt x="166" y="158"/>
                  </a:cubicBezTo>
                  <a:cubicBezTo>
                    <a:pt x="126" y="99"/>
                    <a:pt x="126" y="99"/>
                    <a:pt x="126" y="99"/>
                  </a:cubicBezTo>
                  <a:cubicBezTo>
                    <a:pt x="124" y="83"/>
                    <a:pt x="124" y="73"/>
                    <a:pt x="115" y="62"/>
                  </a:cubicBezTo>
                  <a:cubicBezTo>
                    <a:pt x="88" y="23"/>
                    <a:pt x="88" y="23"/>
                    <a:pt x="88" y="23"/>
                  </a:cubicBezTo>
                  <a:cubicBezTo>
                    <a:pt x="85" y="19"/>
                    <a:pt x="80" y="18"/>
                    <a:pt x="75" y="21"/>
                  </a:cubicBezTo>
                  <a:cubicBezTo>
                    <a:pt x="74" y="21"/>
                    <a:pt x="73" y="22"/>
                    <a:pt x="73" y="24"/>
                  </a:cubicBezTo>
                  <a:cubicBezTo>
                    <a:pt x="70" y="22"/>
                    <a:pt x="66" y="22"/>
                    <a:pt x="63" y="24"/>
                  </a:cubicBezTo>
                  <a:cubicBezTo>
                    <a:pt x="61" y="25"/>
                    <a:pt x="59" y="28"/>
                    <a:pt x="59" y="30"/>
                  </a:cubicBezTo>
                  <a:cubicBezTo>
                    <a:pt x="57" y="30"/>
                    <a:pt x="54" y="30"/>
                    <a:pt x="52" y="32"/>
                  </a:cubicBezTo>
                  <a:cubicBezTo>
                    <a:pt x="50" y="33"/>
                    <a:pt x="43" y="38"/>
                    <a:pt x="42" y="41"/>
                  </a:cubicBezTo>
                  <a:cubicBezTo>
                    <a:pt x="18" y="5"/>
                    <a:pt x="18" y="5"/>
                    <a:pt x="18" y="5"/>
                  </a:cubicBezTo>
                  <a:cubicBezTo>
                    <a:pt x="16" y="1"/>
                    <a:pt x="10" y="0"/>
                    <a:pt x="6" y="2"/>
                  </a:cubicBezTo>
                  <a:cubicBezTo>
                    <a:pt x="1" y="5"/>
                    <a:pt x="0" y="11"/>
                    <a:pt x="3" y="15"/>
                  </a:cubicBezTo>
                  <a:cubicBezTo>
                    <a:pt x="48" y="83"/>
                    <a:pt x="48" y="83"/>
                    <a:pt x="48" y="83"/>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
            <p:cNvSpPr>
              <a:spLocks/>
            </p:cNvSpPr>
            <p:nvPr/>
          </p:nvSpPr>
          <p:spPr bwMode="auto">
            <a:xfrm>
              <a:off x="16643232" y="10824205"/>
              <a:ext cx="258604" cy="86201"/>
            </a:xfrm>
            <a:custGeom>
              <a:avLst/>
              <a:gdLst>
                <a:gd name="T0" fmla="*/ 0 w 12"/>
                <a:gd name="T1" fmla="*/ 0 h 4"/>
                <a:gd name="T2" fmla="*/ 0 w 12"/>
                <a:gd name="T3" fmla="*/ 0 h 4"/>
                <a:gd name="T4" fmla="*/ 12 w 12"/>
                <a:gd name="T5" fmla="*/ 4 h 4"/>
                <a:gd name="T6" fmla="*/ 12 w 12"/>
                <a:gd name="T7" fmla="*/ 4 h 4"/>
                <a:gd name="T8" fmla="*/ 0 w 12"/>
                <a:gd name="T9" fmla="*/ 0 h 4"/>
              </a:gdLst>
              <a:ahLst/>
              <a:cxnLst>
                <a:cxn ang="0">
                  <a:pos x="T0" y="T1"/>
                </a:cxn>
                <a:cxn ang="0">
                  <a:pos x="T2" y="T3"/>
                </a:cxn>
                <a:cxn ang="0">
                  <a:pos x="T4" y="T5"/>
                </a:cxn>
                <a:cxn ang="0">
                  <a:pos x="T6" y="T7"/>
                </a:cxn>
                <a:cxn ang="0">
                  <a:pos x="T8" y="T9"/>
                </a:cxn>
              </a:cxnLst>
              <a:rect l="0" t="0" r="r" b="b"/>
              <a:pathLst>
                <a:path w="12" h="4">
                  <a:moveTo>
                    <a:pt x="0" y="0"/>
                  </a:moveTo>
                  <a:cubicBezTo>
                    <a:pt x="0" y="0"/>
                    <a:pt x="0" y="0"/>
                    <a:pt x="0" y="0"/>
                  </a:cubicBezTo>
                  <a:cubicBezTo>
                    <a:pt x="12" y="4"/>
                    <a:pt x="12" y="4"/>
                    <a:pt x="12" y="4"/>
                  </a:cubicBezTo>
                  <a:cubicBezTo>
                    <a:pt x="12" y="4"/>
                    <a:pt x="12" y="4"/>
                    <a:pt x="12" y="4"/>
                  </a:cubicBezTo>
                  <a:cubicBezTo>
                    <a:pt x="7" y="2"/>
                    <a:pt x="3" y="1"/>
                    <a:pt x="0" y="0"/>
                  </a:cubicBezTo>
                </a:path>
              </a:pathLst>
            </a:custGeom>
            <a:solidFill>
              <a:srgbClr val="D9D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86"/>
            <p:cNvSpPr>
              <a:spLocks/>
            </p:cNvSpPr>
            <p:nvPr/>
          </p:nvSpPr>
          <p:spPr bwMode="auto">
            <a:xfrm>
              <a:off x="16643232" y="10694902"/>
              <a:ext cx="323255" cy="215504"/>
            </a:xfrm>
            <a:custGeom>
              <a:avLst/>
              <a:gdLst>
                <a:gd name="T0" fmla="*/ 4 w 15"/>
                <a:gd name="T1" fmla="*/ 0 h 10"/>
                <a:gd name="T2" fmla="*/ 0 w 15"/>
                <a:gd name="T3" fmla="*/ 6 h 10"/>
                <a:gd name="T4" fmla="*/ 12 w 15"/>
                <a:gd name="T5" fmla="*/ 10 h 10"/>
                <a:gd name="T6" fmla="*/ 13 w 15"/>
                <a:gd name="T7" fmla="*/ 3 h 10"/>
                <a:gd name="T8" fmla="*/ 4 w 15"/>
                <a:gd name="T9" fmla="*/ 0 h 10"/>
              </a:gdLst>
              <a:ahLst/>
              <a:cxnLst>
                <a:cxn ang="0">
                  <a:pos x="T0" y="T1"/>
                </a:cxn>
                <a:cxn ang="0">
                  <a:pos x="T2" y="T3"/>
                </a:cxn>
                <a:cxn ang="0">
                  <a:pos x="T4" y="T5"/>
                </a:cxn>
                <a:cxn ang="0">
                  <a:pos x="T6" y="T7"/>
                </a:cxn>
                <a:cxn ang="0">
                  <a:pos x="T8" y="T9"/>
                </a:cxn>
              </a:cxnLst>
              <a:rect l="0" t="0" r="r" b="b"/>
              <a:pathLst>
                <a:path w="15" h="10">
                  <a:moveTo>
                    <a:pt x="4" y="0"/>
                  </a:moveTo>
                  <a:cubicBezTo>
                    <a:pt x="0" y="6"/>
                    <a:pt x="0" y="6"/>
                    <a:pt x="0" y="6"/>
                  </a:cubicBezTo>
                  <a:cubicBezTo>
                    <a:pt x="3" y="7"/>
                    <a:pt x="7" y="8"/>
                    <a:pt x="12" y="10"/>
                  </a:cubicBezTo>
                  <a:cubicBezTo>
                    <a:pt x="12" y="10"/>
                    <a:pt x="15" y="6"/>
                    <a:pt x="13" y="3"/>
                  </a:cubicBezTo>
                  <a:cubicBezTo>
                    <a:pt x="11" y="0"/>
                    <a:pt x="4" y="0"/>
                    <a:pt x="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87"/>
            <p:cNvSpPr>
              <a:spLocks/>
            </p:cNvSpPr>
            <p:nvPr/>
          </p:nvSpPr>
          <p:spPr bwMode="auto">
            <a:xfrm>
              <a:off x="16470829" y="8920589"/>
              <a:ext cx="366356" cy="344806"/>
            </a:xfrm>
            <a:custGeom>
              <a:avLst/>
              <a:gdLst>
                <a:gd name="T0" fmla="*/ 8 w 17"/>
                <a:gd name="T1" fmla="*/ 0 h 16"/>
                <a:gd name="T2" fmla="*/ 5 w 17"/>
                <a:gd name="T3" fmla="*/ 2 h 16"/>
                <a:gd name="T4" fmla="*/ 5 w 17"/>
                <a:gd name="T5" fmla="*/ 14 h 16"/>
                <a:gd name="T6" fmla="*/ 10 w 17"/>
                <a:gd name="T7" fmla="*/ 16 h 16"/>
                <a:gd name="T8" fmla="*/ 14 w 17"/>
                <a:gd name="T9" fmla="*/ 15 h 16"/>
                <a:gd name="T10" fmla="*/ 15 w 17"/>
                <a:gd name="T11" fmla="*/ 6 h 16"/>
                <a:gd name="T12" fmla="*/ 8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8" y="0"/>
                  </a:moveTo>
                  <a:cubicBezTo>
                    <a:pt x="7" y="0"/>
                    <a:pt x="6" y="1"/>
                    <a:pt x="5" y="2"/>
                  </a:cubicBezTo>
                  <a:cubicBezTo>
                    <a:pt x="0" y="6"/>
                    <a:pt x="2" y="10"/>
                    <a:pt x="5" y="14"/>
                  </a:cubicBezTo>
                  <a:cubicBezTo>
                    <a:pt x="7" y="16"/>
                    <a:pt x="9" y="16"/>
                    <a:pt x="10" y="16"/>
                  </a:cubicBezTo>
                  <a:cubicBezTo>
                    <a:pt x="12" y="16"/>
                    <a:pt x="14" y="15"/>
                    <a:pt x="14" y="15"/>
                  </a:cubicBezTo>
                  <a:cubicBezTo>
                    <a:pt x="17" y="12"/>
                    <a:pt x="16" y="9"/>
                    <a:pt x="15" y="6"/>
                  </a:cubicBezTo>
                  <a:cubicBezTo>
                    <a:pt x="13" y="3"/>
                    <a:pt x="11" y="0"/>
                    <a:pt x="8"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88"/>
            <p:cNvSpPr>
              <a:spLocks/>
            </p:cNvSpPr>
            <p:nvPr/>
          </p:nvSpPr>
          <p:spPr bwMode="auto">
            <a:xfrm>
              <a:off x="19035322" y="11280355"/>
              <a:ext cx="2111935" cy="2144262"/>
            </a:xfrm>
            <a:custGeom>
              <a:avLst/>
              <a:gdLst>
                <a:gd name="T0" fmla="*/ 588 w 588"/>
                <a:gd name="T1" fmla="*/ 597 h 597"/>
                <a:gd name="T2" fmla="*/ 198 w 588"/>
                <a:gd name="T3" fmla="*/ 0 h 597"/>
                <a:gd name="T4" fmla="*/ 0 w 588"/>
                <a:gd name="T5" fmla="*/ 133 h 597"/>
                <a:gd name="T6" fmla="*/ 306 w 588"/>
                <a:gd name="T7" fmla="*/ 597 h 597"/>
                <a:gd name="T8" fmla="*/ 588 w 588"/>
                <a:gd name="T9" fmla="*/ 597 h 597"/>
              </a:gdLst>
              <a:ahLst/>
              <a:cxnLst>
                <a:cxn ang="0">
                  <a:pos x="T0" y="T1"/>
                </a:cxn>
                <a:cxn ang="0">
                  <a:pos x="T2" y="T3"/>
                </a:cxn>
                <a:cxn ang="0">
                  <a:pos x="T4" y="T5"/>
                </a:cxn>
                <a:cxn ang="0">
                  <a:pos x="T6" y="T7"/>
                </a:cxn>
                <a:cxn ang="0">
                  <a:pos x="T8" y="T9"/>
                </a:cxn>
              </a:cxnLst>
              <a:rect l="0" t="0" r="r" b="b"/>
              <a:pathLst>
                <a:path w="588" h="597">
                  <a:moveTo>
                    <a:pt x="588" y="597"/>
                  </a:moveTo>
                  <a:lnTo>
                    <a:pt x="198" y="0"/>
                  </a:lnTo>
                  <a:lnTo>
                    <a:pt x="0" y="133"/>
                  </a:lnTo>
                  <a:lnTo>
                    <a:pt x="306" y="597"/>
                  </a:lnTo>
                  <a:lnTo>
                    <a:pt x="588" y="59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9"/>
            <p:cNvSpPr>
              <a:spLocks/>
            </p:cNvSpPr>
            <p:nvPr/>
          </p:nvSpPr>
          <p:spPr bwMode="auto">
            <a:xfrm>
              <a:off x="18345711" y="11736503"/>
              <a:ext cx="1831781" cy="1688112"/>
            </a:xfrm>
            <a:custGeom>
              <a:avLst/>
              <a:gdLst>
                <a:gd name="T0" fmla="*/ 510 w 510"/>
                <a:gd name="T1" fmla="*/ 470 h 470"/>
                <a:gd name="T2" fmla="*/ 204 w 510"/>
                <a:gd name="T3" fmla="*/ 0 h 470"/>
                <a:gd name="T4" fmla="*/ 0 w 510"/>
                <a:gd name="T5" fmla="*/ 132 h 470"/>
                <a:gd name="T6" fmla="*/ 216 w 510"/>
                <a:gd name="T7" fmla="*/ 470 h 470"/>
                <a:gd name="T8" fmla="*/ 510 w 510"/>
                <a:gd name="T9" fmla="*/ 470 h 470"/>
              </a:gdLst>
              <a:ahLst/>
              <a:cxnLst>
                <a:cxn ang="0">
                  <a:pos x="T0" y="T1"/>
                </a:cxn>
                <a:cxn ang="0">
                  <a:pos x="T2" y="T3"/>
                </a:cxn>
                <a:cxn ang="0">
                  <a:pos x="T4" y="T5"/>
                </a:cxn>
                <a:cxn ang="0">
                  <a:pos x="T6" y="T7"/>
                </a:cxn>
                <a:cxn ang="0">
                  <a:pos x="T8" y="T9"/>
                </a:cxn>
              </a:cxnLst>
              <a:rect l="0" t="0" r="r" b="b"/>
              <a:pathLst>
                <a:path w="510" h="470">
                  <a:moveTo>
                    <a:pt x="510" y="470"/>
                  </a:moveTo>
                  <a:lnTo>
                    <a:pt x="204" y="0"/>
                  </a:lnTo>
                  <a:lnTo>
                    <a:pt x="0" y="132"/>
                  </a:lnTo>
                  <a:lnTo>
                    <a:pt x="216" y="470"/>
                  </a:lnTo>
                  <a:lnTo>
                    <a:pt x="510" y="470"/>
                  </a:ln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90"/>
            <p:cNvSpPr>
              <a:spLocks/>
            </p:cNvSpPr>
            <p:nvPr/>
          </p:nvSpPr>
          <p:spPr bwMode="auto">
            <a:xfrm>
              <a:off x="18281060" y="11107952"/>
              <a:ext cx="1357673" cy="1038010"/>
            </a:xfrm>
            <a:custGeom>
              <a:avLst/>
              <a:gdLst>
                <a:gd name="T0" fmla="*/ 330 w 378"/>
                <a:gd name="T1" fmla="*/ 0 h 289"/>
                <a:gd name="T2" fmla="*/ 0 w 378"/>
                <a:gd name="T3" fmla="*/ 217 h 289"/>
                <a:gd name="T4" fmla="*/ 48 w 378"/>
                <a:gd name="T5" fmla="*/ 289 h 289"/>
                <a:gd name="T6" fmla="*/ 378 w 378"/>
                <a:gd name="T7" fmla="*/ 72 h 289"/>
                <a:gd name="T8" fmla="*/ 330 w 378"/>
                <a:gd name="T9" fmla="*/ 0 h 289"/>
              </a:gdLst>
              <a:ahLst/>
              <a:cxnLst>
                <a:cxn ang="0">
                  <a:pos x="T0" y="T1"/>
                </a:cxn>
                <a:cxn ang="0">
                  <a:pos x="T2" y="T3"/>
                </a:cxn>
                <a:cxn ang="0">
                  <a:pos x="T4" y="T5"/>
                </a:cxn>
                <a:cxn ang="0">
                  <a:pos x="T6" y="T7"/>
                </a:cxn>
                <a:cxn ang="0">
                  <a:pos x="T8" y="T9"/>
                </a:cxn>
              </a:cxnLst>
              <a:rect l="0" t="0" r="r" b="b"/>
              <a:pathLst>
                <a:path w="378" h="289">
                  <a:moveTo>
                    <a:pt x="330" y="0"/>
                  </a:moveTo>
                  <a:lnTo>
                    <a:pt x="0" y="217"/>
                  </a:lnTo>
                  <a:lnTo>
                    <a:pt x="48" y="289"/>
                  </a:lnTo>
                  <a:lnTo>
                    <a:pt x="378" y="72"/>
                  </a:lnTo>
                  <a:lnTo>
                    <a:pt x="330" y="0"/>
                  </a:lnTo>
                  <a:close/>
                </a:path>
              </a:pathLst>
            </a:custGeom>
            <a:solidFill>
              <a:srgbClr val="EEEF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91"/>
            <p:cNvSpPr>
              <a:spLocks/>
            </p:cNvSpPr>
            <p:nvPr/>
          </p:nvSpPr>
          <p:spPr bwMode="auto">
            <a:xfrm>
              <a:off x="19401678" y="11517409"/>
              <a:ext cx="387906" cy="391499"/>
            </a:xfrm>
            <a:custGeom>
              <a:avLst/>
              <a:gdLst>
                <a:gd name="T0" fmla="*/ 2 w 18"/>
                <a:gd name="T1" fmla="*/ 13 h 18"/>
                <a:gd name="T2" fmla="*/ 13 w 18"/>
                <a:gd name="T3" fmla="*/ 16 h 18"/>
                <a:gd name="T4" fmla="*/ 15 w 18"/>
                <a:gd name="T5" fmla="*/ 5 h 18"/>
                <a:gd name="T6" fmla="*/ 5 w 18"/>
                <a:gd name="T7" fmla="*/ 3 h 18"/>
                <a:gd name="T8" fmla="*/ 2 w 18"/>
                <a:gd name="T9" fmla="*/ 13 h 18"/>
              </a:gdLst>
              <a:ahLst/>
              <a:cxnLst>
                <a:cxn ang="0">
                  <a:pos x="T0" y="T1"/>
                </a:cxn>
                <a:cxn ang="0">
                  <a:pos x="T2" y="T3"/>
                </a:cxn>
                <a:cxn ang="0">
                  <a:pos x="T4" y="T5"/>
                </a:cxn>
                <a:cxn ang="0">
                  <a:pos x="T6" y="T7"/>
                </a:cxn>
                <a:cxn ang="0">
                  <a:pos x="T8" y="T9"/>
                </a:cxn>
              </a:cxnLst>
              <a:rect l="0" t="0" r="r" b="b"/>
              <a:pathLst>
                <a:path w="18" h="18">
                  <a:moveTo>
                    <a:pt x="2" y="13"/>
                  </a:moveTo>
                  <a:cubicBezTo>
                    <a:pt x="5" y="17"/>
                    <a:pt x="9" y="18"/>
                    <a:pt x="13" y="16"/>
                  </a:cubicBezTo>
                  <a:cubicBezTo>
                    <a:pt x="17" y="13"/>
                    <a:pt x="18" y="8"/>
                    <a:pt x="15" y="5"/>
                  </a:cubicBezTo>
                  <a:cubicBezTo>
                    <a:pt x="13" y="1"/>
                    <a:pt x="8" y="0"/>
                    <a:pt x="5" y="3"/>
                  </a:cubicBezTo>
                  <a:cubicBezTo>
                    <a:pt x="1" y="5"/>
                    <a:pt x="0" y="10"/>
                    <a:pt x="2" y="13"/>
                  </a:cubicBezTo>
                  <a:close/>
                </a:path>
              </a:pathLst>
            </a:custGeom>
            <a:solidFill>
              <a:srgbClr val="F8EE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92"/>
            <p:cNvSpPr>
              <a:spLocks/>
            </p:cNvSpPr>
            <p:nvPr/>
          </p:nvSpPr>
          <p:spPr bwMode="auto">
            <a:xfrm>
              <a:off x="19574081" y="11625161"/>
              <a:ext cx="64651" cy="68244"/>
            </a:xfrm>
            <a:custGeom>
              <a:avLst/>
              <a:gdLst>
                <a:gd name="T0" fmla="*/ 0 w 3"/>
                <a:gd name="T1" fmla="*/ 2 h 3"/>
                <a:gd name="T2" fmla="*/ 2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2" y="3"/>
                  </a:cubicBezTo>
                  <a:cubicBezTo>
                    <a:pt x="3" y="2"/>
                    <a:pt x="3" y="1"/>
                    <a:pt x="3" y="1"/>
                  </a:cubicBezTo>
                  <a:cubicBezTo>
                    <a:pt x="2" y="0"/>
                    <a:pt x="1" y="0"/>
                    <a:pt x="1" y="0"/>
                  </a:cubicBezTo>
                  <a:cubicBezTo>
                    <a:pt x="0" y="1"/>
                    <a:pt x="0" y="1"/>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93"/>
            <p:cNvSpPr>
              <a:spLocks/>
            </p:cNvSpPr>
            <p:nvPr/>
          </p:nvSpPr>
          <p:spPr bwMode="auto">
            <a:xfrm>
              <a:off x="19487880" y="11668261"/>
              <a:ext cx="86201" cy="68244"/>
            </a:xfrm>
            <a:custGeom>
              <a:avLst/>
              <a:gdLst>
                <a:gd name="T0" fmla="*/ 1 w 4"/>
                <a:gd name="T1" fmla="*/ 2 h 3"/>
                <a:gd name="T2" fmla="*/ 3 w 4"/>
                <a:gd name="T3" fmla="*/ 3 h 3"/>
                <a:gd name="T4" fmla="*/ 3 w 4"/>
                <a:gd name="T5" fmla="*/ 1 h 3"/>
                <a:gd name="T6" fmla="*/ 1 w 4"/>
                <a:gd name="T7" fmla="*/ 0 h 3"/>
                <a:gd name="T8" fmla="*/ 1 w 4"/>
                <a:gd name="T9" fmla="*/ 2 h 3"/>
              </a:gdLst>
              <a:ahLst/>
              <a:cxnLst>
                <a:cxn ang="0">
                  <a:pos x="T0" y="T1"/>
                </a:cxn>
                <a:cxn ang="0">
                  <a:pos x="T2" y="T3"/>
                </a:cxn>
                <a:cxn ang="0">
                  <a:pos x="T4" y="T5"/>
                </a:cxn>
                <a:cxn ang="0">
                  <a:pos x="T6" y="T7"/>
                </a:cxn>
                <a:cxn ang="0">
                  <a:pos x="T8" y="T9"/>
                </a:cxn>
              </a:cxnLst>
              <a:rect l="0" t="0" r="r" b="b"/>
              <a:pathLst>
                <a:path w="4" h="3">
                  <a:moveTo>
                    <a:pt x="1" y="2"/>
                  </a:moveTo>
                  <a:cubicBezTo>
                    <a:pt x="1" y="3"/>
                    <a:pt x="2" y="3"/>
                    <a:pt x="3" y="3"/>
                  </a:cubicBezTo>
                  <a:cubicBezTo>
                    <a:pt x="4" y="2"/>
                    <a:pt x="4" y="1"/>
                    <a:pt x="3" y="1"/>
                  </a:cubicBezTo>
                  <a:cubicBezTo>
                    <a:pt x="3" y="0"/>
                    <a:pt x="2" y="0"/>
                    <a:pt x="1" y="0"/>
                  </a:cubicBezTo>
                  <a:cubicBezTo>
                    <a:pt x="1" y="1"/>
                    <a:pt x="0" y="2"/>
                    <a:pt x="1"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94"/>
            <p:cNvSpPr>
              <a:spLocks/>
            </p:cNvSpPr>
            <p:nvPr/>
          </p:nvSpPr>
          <p:spPr bwMode="auto">
            <a:xfrm>
              <a:off x="19617182" y="11693402"/>
              <a:ext cx="64651" cy="64651"/>
            </a:xfrm>
            <a:custGeom>
              <a:avLst/>
              <a:gdLst>
                <a:gd name="T0" fmla="*/ 0 w 3"/>
                <a:gd name="T1" fmla="*/ 2 h 3"/>
                <a:gd name="T2" fmla="*/ 3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3" y="3"/>
                  </a:cubicBezTo>
                  <a:cubicBezTo>
                    <a:pt x="3" y="2"/>
                    <a:pt x="3" y="1"/>
                    <a:pt x="3" y="1"/>
                  </a:cubicBezTo>
                  <a:cubicBezTo>
                    <a:pt x="2" y="0"/>
                    <a:pt x="2" y="0"/>
                    <a:pt x="1" y="0"/>
                  </a:cubicBezTo>
                  <a:cubicBezTo>
                    <a:pt x="0" y="1"/>
                    <a:pt x="0" y="2"/>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95"/>
            <p:cNvSpPr>
              <a:spLocks/>
            </p:cNvSpPr>
            <p:nvPr/>
          </p:nvSpPr>
          <p:spPr bwMode="auto">
            <a:xfrm>
              <a:off x="19552531" y="11736503"/>
              <a:ext cx="64651" cy="86201"/>
            </a:xfrm>
            <a:custGeom>
              <a:avLst/>
              <a:gdLst>
                <a:gd name="T0" fmla="*/ 0 w 3"/>
                <a:gd name="T1" fmla="*/ 3 h 4"/>
                <a:gd name="T2" fmla="*/ 2 w 3"/>
                <a:gd name="T3" fmla="*/ 3 h 4"/>
                <a:gd name="T4" fmla="*/ 2 w 3"/>
                <a:gd name="T5" fmla="*/ 1 h 4"/>
                <a:gd name="T6" fmla="*/ 0 w 3"/>
                <a:gd name="T7" fmla="*/ 1 h 4"/>
                <a:gd name="T8" fmla="*/ 0 w 3"/>
                <a:gd name="T9" fmla="*/ 3 h 4"/>
              </a:gdLst>
              <a:ahLst/>
              <a:cxnLst>
                <a:cxn ang="0">
                  <a:pos x="T0" y="T1"/>
                </a:cxn>
                <a:cxn ang="0">
                  <a:pos x="T2" y="T3"/>
                </a:cxn>
                <a:cxn ang="0">
                  <a:pos x="T4" y="T5"/>
                </a:cxn>
                <a:cxn ang="0">
                  <a:pos x="T6" y="T7"/>
                </a:cxn>
                <a:cxn ang="0">
                  <a:pos x="T8" y="T9"/>
                </a:cxn>
              </a:cxnLst>
              <a:rect l="0" t="0" r="r" b="b"/>
              <a:pathLst>
                <a:path w="3" h="4">
                  <a:moveTo>
                    <a:pt x="0" y="3"/>
                  </a:moveTo>
                  <a:cubicBezTo>
                    <a:pt x="0" y="3"/>
                    <a:pt x="1" y="4"/>
                    <a:pt x="2" y="3"/>
                  </a:cubicBezTo>
                  <a:cubicBezTo>
                    <a:pt x="3" y="3"/>
                    <a:pt x="3" y="2"/>
                    <a:pt x="2" y="1"/>
                  </a:cubicBezTo>
                  <a:cubicBezTo>
                    <a:pt x="2" y="0"/>
                    <a:pt x="1" y="0"/>
                    <a:pt x="0" y="1"/>
                  </a:cubicBezTo>
                  <a:cubicBezTo>
                    <a:pt x="0" y="1"/>
                    <a:pt x="0" y="2"/>
                    <a:pt x="0" y="3"/>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963861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2"/>
                                        </p:tgtEl>
                                        <p:attrNameLst>
                                          <p:attrName>style.visibility</p:attrName>
                                        </p:attrNameLst>
                                      </p:cBhvr>
                                      <p:to>
                                        <p:strVal val="visible"/>
                                      </p:to>
                                    </p:set>
                                    <p:anim calcmode="lin" valueType="num">
                                      <p:cBhvr additive="base">
                                        <p:cTn id="7" dur="500" fill="hold"/>
                                        <p:tgtEl>
                                          <p:spTgt spid="322"/>
                                        </p:tgtEl>
                                        <p:attrNameLst>
                                          <p:attrName>ppt_x</p:attrName>
                                        </p:attrNameLst>
                                      </p:cBhvr>
                                      <p:tavLst>
                                        <p:tav tm="0">
                                          <p:val>
                                            <p:strVal val="#ppt_x"/>
                                          </p:val>
                                        </p:tav>
                                        <p:tav tm="100000">
                                          <p:val>
                                            <p:strVal val="#ppt_x"/>
                                          </p:val>
                                        </p:tav>
                                      </p:tavLst>
                                    </p:anim>
                                    <p:anim calcmode="lin" valueType="num">
                                      <p:cBhvr additive="base">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212148" y="4232307"/>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4237062" y="6135521"/>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4228715" y="8057874"/>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4220368" y="9977990"/>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214413" y="4411534"/>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5188272" y="6321293"/>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5112072" y="8240294"/>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5112072" y="10152004"/>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2773171" y="4232307"/>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720330" y="10049594"/>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773171" y="8118507"/>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792448" y="6166093"/>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461657" y="2146554"/>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40" name="กลุ่ม 54"/>
          <p:cNvGrpSpPr/>
          <p:nvPr/>
        </p:nvGrpSpPr>
        <p:grpSpPr>
          <a:xfrm>
            <a:off x="8428037" y="307847"/>
            <a:ext cx="7466409" cy="1212182"/>
            <a:chOff x="13443218" y="3285880"/>
            <a:chExt cx="7572494" cy="1212182"/>
          </a:xfrm>
        </p:grpSpPr>
        <p:sp>
          <p:nvSpPr>
            <p:cNvPr id="168" name="TextBox 16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69" name="TextBox 16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70" name="Group 169"/>
          <p:cNvGrpSpPr/>
          <p:nvPr/>
        </p:nvGrpSpPr>
        <p:grpSpPr>
          <a:xfrm>
            <a:off x="14795459" y="533400"/>
            <a:ext cx="8262978" cy="13190345"/>
            <a:chOff x="16520512" y="2899030"/>
            <a:chExt cx="7130333" cy="11382283"/>
          </a:xfrm>
        </p:grpSpPr>
        <p:grpSp>
          <p:nvGrpSpPr>
            <p:cNvPr id="171" name="Group 170"/>
            <p:cNvGrpSpPr/>
            <p:nvPr/>
          </p:nvGrpSpPr>
          <p:grpSpPr>
            <a:xfrm>
              <a:off x="17003546" y="2899030"/>
              <a:ext cx="5864455" cy="6892003"/>
              <a:chOff x="17917282" y="1898594"/>
              <a:chExt cx="5864455" cy="6892003"/>
            </a:xfrm>
          </p:grpSpPr>
          <p:sp>
            <p:nvSpPr>
              <p:cNvPr id="179" name="Freeform 532"/>
              <p:cNvSpPr>
                <a:spLocks/>
              </p:cNvSpPr>
              <p:nvPr/>
            </p:nvSpPr>
            <p:spPr bwMode="auto">
              <a:xfrm>
                <a:off x="17917282" y="4571003"/>
                <a:ext cx="3164696" cy="4219593"/>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33"/>
              <p:cNvSpPr>
                <a:spLocks/>
              </p:cNvSpPr>
              <p:nvPr/>
            </p:nvSpPr>
            <p:spPr bwMode="auto">
              <a:xfrm>
                <a:off x="18901853" y="5743113"/>
                <a:ext cx="23442" cy="93769"/>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34"/>
              <p:cNvSpPr>
                <a:spLocks/>
              </p:cNvSpPr>
              <p:nvPr/>
            </p:nvSpPr>
            <p:spPr bwMode="auto">
              <a:xfrm>
                <a:off x="18386125" y="5602459"/>
                <a:ext cx="1242437" cy="318813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35"/>
              <p:cNvSpPr>
                <a:spLocks/>
              </p:cNvSpPr>
              <p:nvPr/>
            </p:nvSpPr>
            <p:spPr bwMode="auto">
              <a:xfrm>
                <a:off x="22746373" y="5789997"/>
                <a:ext cx="46884" cy="7032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36"/>
              <p:cNvSpPr>
                <a:spLocks/>
              </p:cNvSpPr>
              <p:nvPr/>
            </p:nvSpPr>
            <p:spPr bwMode="auto">
              <a:xfrm>
                <a:off x="20613133" y="4571003"/>
                <a:ext cx="3168604" cy="4219593"/>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37"/>
              <p:cNvSpPr>
                <a:spLocks/>
              </p:cNvSpPr>
              <p:nvPr/>
            </p:nvSpPr>
            <p:spPr bwMode="auto">
              <a:xfrm>
                <a:off x="22769815" y="5743113"/>
                <a:ext cx="23442" cy="93769"/>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38"/>
              <p:cNvSpPr>
                <a:spLocks/>
              </p:cNvSpPr>
              <p:nvPr/>
            </p:nvSpPr>
            <p:spPr bwMode="auto">
              <a:xfrm>
                <a:off x="22066549" y="5564965"/>
                <a:ext cx="1246344" cy="318813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39"/>
              <p:cNvSpPr>
                <a:spLocks/>
              </p:cNvSpPr>
              <p:nvPr/>
            </p:nvSpPr>
            <p:spPr bwMode="auto">
              <a:xfrm>
                <a:off x="20027078" y="3609874"/>
                <a:ext cx="1805048" cy="1383089"/>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40"/>
              <p:cNvSpPr>
                <a:spLocks/>
              </p:cNvSpPr>
              <p:nvPr/>
            </p:nvSpPr>
            <p:spPr bwMode="auto">
              <a:xfrm>
                <a:off x="21035093" y="4969521"/>
                <a:ext cx="281306" cy="93769"/>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541"/>
              <p:cNvSpPr>
                <a:spLocks/>
              </p:cNvSpPr>
              <p:nvPr/>
            </p:nvSpPr>
            <p:spPr bwMode="auto">
              <a:xfrm>
                <a:off x="21175746" y="4899193"/>
                <a:ext cx="492286" cy="164095"/>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542"/>
              <p:cNvSpPr>
                <a:spLocks/>
              </p:cNvSpPr>
              <p:nvPr/>
            </p:nvSpPr>
            <p:spPr bwMode="auto">
              <a:xfrm>
                <a:off x="20308385" y="4125601"/>
                <a:ext cx="1453416" cy="867361"/>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543"/>
              <p:cNvSpPr>
                <a:spLocks/>
              </p:cNvSpPr>
              <p:nvPr/>
            </p:nvSpPr>
            <p:spPr bwMode="auto">
              <a:xfrm>
                <a:off x="20824112" y="4477234"/>
                <a:ext cx="703266" cy="3047485"/>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544"/>
              <p:cNvSpPr>
                <a:spLocks/>
              </p:cNvSpPr>
              <p:nvPr/>
            </p:nvSpPr>
            <p:spPr bwMode="auto">
              <a:xfrm>
                <a:off x="20238059" y="4477234"/>
                <a:ext cx="679824" cy="3047485"/>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545"/>
              <p:cNvSpPr>
                <a:spLocks/>
              </p:cNvSpPr>
              <p:nvPr/>
            </p:nvSpPr>
            <p:spPr bwMode="auto">
              <a:xfrm>
                <a:off x="20660017" y="4922636"/>
                <a:ext cx="445402" cy="843919"/>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546"/>
              <p:cNvSpPr>
                <a:spLocks/>
              </p:cNvSpPr>
              <p:nvPr/>
            </p:nvSpPr>
            <p:spPr bwMode="auto">
              <a:xfrm>
                <a:off x="20261501" y="4477234"/>
                <a:ext cx="632939" cy="961129"/>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547"/>
              <p:cNvSpPr>
                <a:spLocks/>
              </p:cNvSpPr>
              <p:nvPr/>
            </p:nvSpPr>
            <p:spPr bwMode="auto">
              <a:xfrm>
                <a:off x="20894439" y="4477234"/>
                <a:ext cx="609497" cy="961129"/>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548"/>
              <p:cNvSpPr>
                <a:spLocks/>
              </p:cNvSpPr>
              <p:nvPr/>
            </p:nvSpPr>
            <p:spPr bwMode="auto">
              <a:xfrm>
                <a:off x="19839541" y="4453792"/>
                <a:ext cx="1054898" cy="3797635"/>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549"/>
              <p:cNvSpPr>
                <a:spLocks/>
              </p:cNvSpPr>
              <p:nvPr/>
            </p:nvSpPr>
            <p:spPr bwMode="auto">
              <a:xfrm>
                <a:off x="20894439" y="4453792"/>
                <a:ext cx="1054898" cy="3797635"/>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550"/>
              <p:cNvSpPr>
                <a:spLocks/>
              </p:cNvSpPr>
              <p:nvPr/>
            </p:nvSpPr>
            <p:spPr bwMode="auto">
              <a:xfrm>
                <a:off x="20589691" y="5485248"/>
                <a:ext cx="562613" cy="311781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51"/>
              <p:cNvSpPr>
                <a:spLocks/>
              </p:cNvSpPr>
              <p:nvPr/>
            </p:nvSpPr>
            <p:spPr bwMode="auto">
              <a:xfrm>
                <a:off x="20050520" y="3164471"/>
                <a:ext cx="210979" cy="44540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52"/>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53"/>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554"/>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555"/>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6"/>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57"/>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58"/>
              <p:cNvSpPr>
                <a:spLocks/>
              </p:cNvSpPr>
              <p:nvPr/>
            </p:nvSpPr>
            <p:spPr bwMode="auto">
              <a:xfrm>
                <a:off x="19956752" y="1898594"/>
                <a:ext cx="1734722" cy="1547184"/>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559"/>
              <p:cNvSpPr>
                <a:spLocks noEditPoints="1"/>
              </p:cNvSpPr>
              <p:nvPr/>
            </p:nvSpPr>
            <p:spPr bwMode="auto">
              <a:xfrm>
                <a:off x="20167731" y="3141029"/>
                <a:ext cx="1383089" cy="44540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2" name="Group 171"/>
            <p:cNvGrpSpPr/>
            <p:nvPr/>
          </p:nvGrpSpPr>
          <p:grpSpPr>
            <a:xfrm>
              <a:off x="16520512" y="9581420"/>
              <a:ext cx="7130333" cy="4699893"/>
              <a:chOff x="14447837" y="8814041"/>
              <a:chExt cx="10599778" cy="3356389"/>
            </a:xfrm>
          </p:grpSpPr>
          <p:sp>
            <p:nvSpPr>
              <p:cNvPr id="173" name="Rectangle 564"/>
              <p:cNvSpPr>
                <a:spLocks noChangeArrowheads="1"/>
              </p:cNvSpPr>
              <p:nvPr/>
            </p:nvSpPr>
            <p:spPr bwMode="auto">
              <a:xfrm>
                <a:off x="14447837" y="8915400"/>
                <a:ext cx="10599778" cy="39851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74" name="Group 173"/>
              <p:cNvGrpSpPr/>
              <p:nvPr/>
            </p:nvGrpSpPr>
            <p:grpSpPr>
              <a:xfrm>
                <a:off x="14447837" y="8814041"/>
                <a:ext cx="10599778" cy="3356389"/>
                <a:chOff x="14447837" y="8814039"/>
                <a:chExt cx="10599778" cy="2174378"/>
              </a:xfrm>
            </p:grpSpPr>
            <p:grpSp>
              <p:nvGrpSpPr>
                <p:cNvPr id="175" name="Group 174"/>
                <p:cNvGrpSpPr/>
                <p:nvPr/>
              </p:nvGrpSpPr>
              <p:grpSpPr>
                <a:xfrm>
                  <a:off x="14803186" y="9144000"/>
                  <a:ext cx="9855451" cy="1844417"/>
                  <a:chOff x="14676437" y="9212556"/>
                  <a:chExt cx="9855451" cy="1844417"/>
                </a:xfrm>
              </p:grpSpPr>
              <p:sp>
                <p:nvSpPr>
                  <p:cNvPr id="177" name="Rectangle 560"/>
                  <p:cNvSpPr>
                    <a:spLocks noChangeArrowheads="1"/>
                  </p:cNvSpPr>
                  <p:nvPr/>
                </p:nvSpPr>
                <p:spPr bwMode="auto">
                  <a:xfrm>
                    <a:off x="14676437" y="9212556"/>
                    <a:ext cx="9855451" cy="184441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Rectangle 562"/>
                  <p:cNvSpPr>
                    <a:spLocks noChangeArrowheads="1"/>
                  </p:cNvSpPr>
                  <p:nvPr/>
                </p:nvSpPr>
                <p:spPr bwMode="auto">
                  <a:xfrm>
                    <a:off x="14676437" y="9212556"/>
                    <a:ext cx="985545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76" name="Rectangle 565"/>
                <p:cNvSpPr>
                  <a:spLocks noChangeArrowheads="1"/>
                </p:cNvSpPr>
                <p:nvPr/>
              </p:nvSpPr>
              <p:spPr bwMode="auto">
                <a:xfrm>
                  <a:off x="14447837" y="8814039"/>
                  <a:ext cx="10599778" cy="39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spTree>
    <p:extLst>
      <p:ext uri="{BB962C8B-B14F-4D97-AF65-F5344CB8AC3E}">
        <p14:creationId xmlns:p14="http://schemas.microsoft.com/office/powerpoint/2010/main" val="10664540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กลุ่ม 59"/>
          <p:cNvGrpSpPr/>
          <p:nvPr/>
        </p:nvGrpSpPr>
        <p:grpSpPr>
          <a:xfrm>
            <a:off x="1493837" y="10668000"/>
            <a:ext cx="5254625" cy="2317750"/>
            <a:chOff x="15670212" y="2895600"/>
            <a:chExt cx="5254625" cy="2317750"/>
          </a:xfrm>
        </p:grpSpPr>
        <p:sp>
          <p:nvSpPr>
            <p:cNvPr id="9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99"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1</a:t>
              </a:r>
            </a:p>
          </p:txBody>
        </p:sp>
        <p:sp>
          <p:nvSpPr>
            <p:cNvPr id="100" name="TextBox 99"/>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1" name="กลุ่ม 64"/>
          <p:cNvGrpSpPr/>
          <p:nvPr/>
        </p:nvGrpSpPr>
        <p:grpSpPr>
          <a:xfrm>
            <a:off x="6918324" y="10703031"/>
            <a:ext cx="5254625" cy="2317750"/>
            <a:chOff x="15670212" y="2895600"/>
            <a:chExt cx="5254625" cy="2317750"/>
          </a:xfrm>
        </p:grpSpPr>
        <p:sp>
          <p:nvSpPr>
            <p:cNvPr id="10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0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2</a:t>
              </a:r>
            </a:p>
          </p:txBody>
        </p:sp>
        <p:sp>
          <p:nvSpPr>
            <p:cNvPr id="105" name="TextBox 10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6" name="กลุ่ม 59"/>
          <p:cNvGrpSpPr/>
          <p:nvPr/>
        </p:nvGrpSpPr>
        <p:grpSpPr>
          <a:xfrm>
            <a:off x="12314237" y="10693400"/>
            <a:ext cx="5254625" cy="2317750"/>
            <a:chOff x="15670212" y="2895600"/>
            <a:chExt cx="5254625" cy="2317750"/>
          </a:xfrm>
        </p:grpSpPr>
        <p:sp>
          <p:nvSpPr>
            <p:cNvPr id="10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109" name="TextBox 31"/>
            <p:cNvSpPr txBox="1">
              <a:spLocks noChangeArrowheads="1"/>
            </p:cNvSpPr>
            <p:nvPr/>
          </p:nvSpPr>
          <p:spPr bwMode="auto">
            <a:xfrm>
              <a:off x="15743237" y="2949714"/>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3</a:t>
              </a:r>
            </a:p>
          </p:txBody>
        </p:sp>
        <p:sp>
          <p:nvSpPr>
            <p:cNvPr id="110" name="TextBox 109"/>
            <p:cNvSpPr txBox="1"/>
            <p:nvPr/>
          </p:nvSpPr>
          <p:spPr>
            <a:xfrm>
              <a:off x="15743237" y="3810000"/>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1" name="กลุ่ม 64"/>
          <p:cNvGrpSpPr/>
          <p:nvPr/>
        </p:nvGrpSpPr>
        <p:grpSpPr>
          <a:xfrm>
            <a:off x="17679987" y="10712450"/>
            <a:ext cx="5254625" cy="2317750"/>
            <a:chOff x="15670212" y="2895600"/>
            <a:chExt cx="5254625" cy="2317750"/>
          </a:xfrm>
        </p:grpSpPr>
        <p:sp>
          <p:nvSpPr>
            <p:cNvPr id="11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1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4</a:t>
              </a:r>
            </a:p>
          </p:txBody>
        </p:sp>
        <p:sp>
          <p:nvSpPr>
            <p:cNvPr id="115" name="TextBox 11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63" name="กลุ่ม 54"/>
          <p:cNvGrpSpPr/>
          <p:nvPr/>
        </p:nvGrpSpPr>
        <p:grpSpPr>
          <a:xfrm>
            <a:off x="8428037" y="307847"/>
            <a:ext cx="7466409" cy="1212182"/>
            <a:chOff x="13443218" y="3285880"/>
            <a:chExt cx="7572494" cy="1212182"/>
          </a:xfrm>
        </p:grpSpPr>
        <p:sp>
          <p:nvSpPr>
            <p:cNvPr id="464" name="TextBox 463"/>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65" name="TextBox 464"/>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2" name="Rectangle 1"/>
          <p:cNvSpPr/>
          <p:nvPr/>
        </p:nvSpPr>
        <p:spPr>
          <a:xfrm>
            <a:off x="19828" y="3539022"/>
            <a:ext cx="24303847" cy="55287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9" name="กลุ่ม 116"/>
          <p:cNvGrpSpPr/>
          <p:nvPr/>
        </p:nvGrpSpPr>
        <p:grpSpPr>
          <a:xfrm>
            <a:off x="6475686" y="2243391"/>
            <a:ext cx="11823152" cy="8500809"/>
            <a:chOff x="3579725" y="3852721"/>
            <a:chExt cx="12204152" cy="8774747"/>
          </a:xfrm>
        </p:grpSpPr>
        <p:sp>
          <p:nvSpPr>
            <p:cNvPr id="750" name="Freeform 335"/>
            <p:cNvSpPr>
              <a:spLocks/>
            </p:cNvSpPr>
            <p:nvPr/>
          </p:nvSpPr>
          <p:spPr bwMode="auto">
            <a:xfrm>
              <a:off x="3579725" y="8363771"/>
              <a:ext cx="3173667" cy="4238543"/>
            </a:xfrm>
            <a:custGeom>
              <a:avLst/>
              <a:gdLst>
                <a:gd name="T0" fmla="*/ 1 w 126"/>
                <a:gd name="T1" fmla="*/ 155 h 168"/>
                <a:gd name="T2" fmla="*/ 5 w 126"/>
                <a:gd name="T3" fmla="*/ 168 h 168"/>
                <a:gd name="T4" fmla="*/ 46 w 126"/>
                <a:gd name="T5" fmla="*/ 168 h 168"/>
                <a:gd name="T6" fmla="*/ 45 w 126"/>
                <a:gd name="T7" fmla="*/ 163 h 168"/>
                <a:gd name="T8" fmla="*/ 40 w 126"/>
                <a:gd name="T9" fmla="*/ 146 h 168"/>
                <a:gd name="T10" fmla="*/ 40 w 126"/>
                <a:gd name="T11" fmla="*/ 140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3 h 168"/>
                <a:gd name="T30" fmla="*/ 53 w 126"/>
                <a:gd name="T31" fmla="*/ 168 h 168"/>
                <a:gd name="T32" fmla="*/ 126 w 126"/>
                <a:gd name="T33" fmla="*/ 168 h 168"/>
                <a:gd name="T34" fmla="*/ 108 w 126"/>
                <a:gd name="T35" fmla="*/ 21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2 h 168"/>
                <a:gd name="T54" fmla="*/ 3 w 126"/>
                <a:gd name="T55" fmla="*/ 131 h 168"/>
                <a:gd name="T56" fmla="*/ 5 w 126"/>
                <a:gd name="T57" fmla="*/ 139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3"/>
                  </a:cubicBezTo>
                  <a:cubicBezTo>
                    <a:pt x="43" y="153"/>
                    <a:pt x="41" y="148"/>
                    <a:pt x="40" y="146"/>
                  </a:cubicBezTo>
                  <a:cubicBezTo>
                    <a:pt x="40" y="143"/>
                    <a:pt x="42" y="141"/>
                    <a:pt x="40" y="140"/>
                  </a:cubicBezTo>
                  <a:cubicBezTo>
                    <a:pt x="39" y="139"/>
                    <a:pt x="43" y="138"/>
                    <a:pt x="42" y="135"/>
                  </a:cubicBezTo>
                  <a:cubicBezTo>
                    <a:pt x="41" y="132"/>
                    <a:pt x="52" y="104"/>
                    <a:pt x="57" y="94"/>
                  </a:cubicBezTo>
                  <a:cubicBezTo>
                    <a:pt x="57" y="94"/>
                    <a:pt x="60" y="120"/>
                    <a:pt x="60" y="125"/>
                  </a:cubicBezTo>
                  <a:cubicBezTo>
                    <a:pt x="60" y="130"/>
                    <a:pt x="60" y="132"/>
                    <a:pt x="60" y="132"/>
                  </a:cubicBezTo>
                  <a:cubicBezTo>
                    <a:pt x="59" y="133"/>
                    <a:pt x="59" y="136"/>
                    <a:pt x="59" y="136"/>
                  </a:cubicBezTo>
                  <a:cubicBezTo>
                    <a:pt x="59" y="136"/>
                    <a:pt x="56" y="142"/>
                    <a:pt x="56" y="144"/>
                  </a:cubicBezTo>
                  <a:cubicBezTo>
                    <a:pt x="55" y="146"/>
                    <a:pt x="56" y="145"/>
                    <a:pt x="55" y="147"/>
                  </a:cubicBezTo>
                  <a:cubicBezTo>
                    <a:pt x="54" y="149"/>
                    <a:pt x="51" y="151"/>
                    <a:pt x="51" y="155"/>
                  </a:cubicBezTo>
                  <a:cubicBezTo>
                    <a:pt x="52" y="158"/>
                    <a:pt x="53" y="158"/>
                    <a:pt x="54" y="163"/>
                  </a:cubicBezTo>
                  <a:cubicBezTo>
                    <a:pt x="54" y="164"/>
                    <a:pt x="53" y="166"/>
                    <a:pt x="53" y="168"/>
                  </a:cubicBezTo>
                  <a:cubicBezTo>
                    <a:pt x="126" y="168"/>
                    <a:pt x="126" y="168"/>
                    <a:pt x="126" y="168"/>
                  </a:cubicBezTo>
                  <a:cubicBezTo>
                    <a:pt x="108" y="21"/>
                    <a:pt x="108" y="21"/>
                    <a:pt x="108" y="21"/>
                  </a:cubicBezTo>
                  <a:cubicBezTo>
                    <a:pt x="107" y="21"/>
                    <a:pt x="107" y="21"/>
                    <a:pt x="107" y="21"/>
                  </a:cubicBezTo>
                  <a:cubicBezTo>
                    <a:pt x="107" y="21"/>
                    <a:pt x="100" y="18"/>
                    <a:pt x="99" y="17"/>
                  </a:cubicBezTo>
                  <a:cubicBezTo>
                    <a:pt x="98" y="16"/>
                    <a:pt x="89" y="2"/>
                    <a:pt x="89" y="0"/>
                  </a:cubicBezTo>
                  <a:cubicBezTo>
                    <a:pt x="89" y="0"/>
                    <a:pt x="34" y="18"/>
                    <a:pt x="32" y="20"/>
                  </a:cubicBezTo>
                  <a:cubicBezTo>
                    <a:pt x="31" y="23"/>
                    <a:pt x="24" y="53"/>
                    <a:pt x="20" y="70"/>
                  </a:cubicBezTo>
                  <a:cubicBezTo>
                    <a:pt x="16" y="87"/>
                    <a:pt x="14" y="96"/>
                    <a:pt x="12" y="101"/>
                  </a:cubicBezTo>
                  <a:cubicBezTo>
                    <a:pt x="10" y="106"/>
                    <a:pt x="6" y="103"/>
                    <a:pt x="8" y="107"/>
                  </a:cubicBezTo>
                  <a:cubicBezTo>
                    <a:pt x="11" y="111"/>
                    <a:pt x="9" y="113"/>
                    <a:pt x="8" y="114"/>
                  </a:cubicBezTo>
                  <a:cubicBezTo>
                    <a:pt x="8" y="115"/>
                    <a:pt x="10" y="121"/>
                    <a:pt x="9" y="122"/>
                  </a:cubicBezTo>
                  <a:cubicBezTo>
                    <a:pt x="8" y="123"/>
                    <a:pt x="6" y="126"/>
                    <a:pt x="3" y="131"/>
                  </a:cubicBezTo>
                  <a:cubicBezTo>
                    <a:pt x="0" y="136"/>
                    <a:pt x="6" y="137"/>
                    <a:pt x="5" y="139"/>
                  </a:cubicBezTo>
                  <a:cubicBezTo>
                    <a:pt x="4" y="140"/>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1" name="Freeform 336"/>
            <p:cNvSpPr>
              <a:spLocks/>
            </p:cNvSpPr>
            <p:nvPr/>
          </p:nvSpPr>
          <p:spPr bwMode="auto">
            <a:xfrm>
              <a:off x="4585907" y="9550226"/>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1"/>
                    <a:pt x="0"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2" name="Freeform 337"/>
            <p:cNvSpPr>
              <a:spLocks/>
            </p:cNvSpPr>
            <p:nvPr/>
          </p:nvSpPr>
          <p:spPr bwMode="auto">
            <a:xfrm>
              <a:off x="4057662" y="9399299"/>
              <a:ext cx="1232573" cy="3203013"/>
            </a:xfrm>
            <a:custGeom>
              <a:avLst/>
              <a:gdLst>
                <a:gd name="T0" fmla="*/ 16 w 49"/>
                <a:gd name="T1" fmla="*/ 100 h 127"/>
                <a:gd name="T2" fmla="*/ 22 w 49"/>
                <a:gd name="T3" fmla="*/ 127 h 127"/>
                <a:gd name="T4" fmla="*/ 27 w 49"/>
                <a:gd name="T5" fmla="*/ 127 h 127"/>
                <a:gd name="T6" fmla="*/ 27 w 49"/>
                <a:gd name="T7" fmla="*/ 125 h 127"/>
                <a:gd name="T8" fmla="*/ 22 w 49"/>
                <a:gd name="T9" fmla="*/ 106 h 127"/>
                <a:gd name="T10" fmla="*/ 22 w 49"/>
                <a:gd name="T11" fmla="*/ 103 h 127"/>
                <a:gd name="T12" fmla="*/ 22 w 49"/>
                <a:gd name="T13" fmla="*/ 100 h 127"/>
                <a:gd name="T14" fmla="*/ 23 w 49"/>
                <a:gd name="T15" fmla="*/ 96 h 127"/>
                <a:gd name="T16" fmla="*/ 23 w 49"/>
                <a:gd name="T17" fmla="*/ 91 h 127"/>
                <a:gd name="T18" fmla="*/ 38 w 49"/>
                <a:gd name="T19" fmla="*/ 53 h 127"/>
                <a:gd name="T20" fmla="*/ 41 w 49"/>
                <a:gd name="T21" fmla="*/ 87 h 127"/>
                <a:gd name="T22" fmla="*/ 42 w 49"/>
                <a:gd name="T23" fmla="*/ 87 h 127"/>
                <a:gd name="T24" fmla="*/ 42 w 49"/>
                <a:gd name="T25" fmla="*/ 49 h 127"/>
                <a:gd name="T26" fmla="*/ 49 w 49"/>
                <a:gd name="T27" fmla="*/ 51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4 h 127"/>
                <a:gd name="T40" fmla="*/ 30 w 49"/>
                <a:gd name="T41" fmla="*/ 54 h 127"/>
                <a:gd name="T42" fmla="*/ 32 w 49"/>
                <a:gd name="T43" fmla="*/ 55 h 127"/>
                <a:gd name="T44" fmla="*/ 24 w 49"/>
                <a:gd name="T45" fmla="*/ 79 h 127"/>
                <a:gd name="T46" fmla="*/ 18 w 49"/>
                <a:gd name="T47" fmla="*/ 50 h 127"/>
                <a:gd name="T48" fmla="*/ 20 w 49"/>
                <a:gd name="T49" fmla="*/ 85 h 127"/>
                <a:gd name="T50" fmla="*/ 13 w 49"/>
                <a:gd name="T51" fmla="*/ 76 h 127"/>
                <a:gd name="T52" fmla="*/ 16 w 49"/>
                <a:gd name="T53" fmla="*/ 85 h 127"/>
                <a:gd name="T54" fmla="*/ 17 w 49"/>
                <a:gd name="T55" fmla="*/ 94 h 127"/>
                <a:gd name="T56" fmla="*/ 4 w 49"/>
                <a:gd name="T57" fmla="*/ 94 h 127"/>
                <a:gd name="T58" fmla="*/ 16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6" y="100"/>
                  </a:moveTo>
                  <a:cubicBezTo>
                    <a:pt x="18" y="103"/>
                    <a:pt x="21" y="119"/>
                    <a:pt x="22" y="127"/>
                  </a:cubicBezTo>
                  <a:cubicBezTo>
                    <a:pt x="27" y="127"/>
                    <a:pt x="27" y="127"/>
                    <a:pt x="27" y="127"/>
                  </a:cubicBezTo>
                  <a:cubicBezTo>
                    <a:pt x="27" y="127"/>
                    <a:pt x="27" y="126"/>
                    <a:pt x="27" y="125"/>
                  </a:cubicBezTo>
                  <a:cubicBezTo>
                    <a:pt x="27" y="119"/>
                    <a:pt x="23" y="107"/>
                    <a:pt x="22" y="106"/>
                  </a:cubicBezTo>
                  <a:cubicBezTo>
                    <a:pt x="21" y="104"/>
                    <a:pt x="21" y="104"/>
                    <a:pt x="22" y="103"/>
                  </a:cubicBezTo>
                  <a:cubicBezTo>
                    <a:pt x="23" y="101"/>
                    <a:pt x="23" y="101"/>
                    <a:pt x="22" y="100"/>
                  </a:cubicBezTo>
                  <a:cubicBezTo>
                    <a:pt x="21" y="99"/>
                    <a:pt x="22" y="97"/>
                    <a:pt x="23" y="96"/>
                  </a:cubicBezTo>
                  <a:cubicBezTo>
                    <a:pt x="24" y="95"/>
                    <a:pt x="23" y="94"/>
                    <a:pt x="23" y="91"/>
                  </a:cubicBezTo>
                  <a:cubicBezTo>
                    <a:pt x="23" y="88"/>
                    <a:pt x="38" y="53"/>
                    <a:pt x="38" y="53"/>
                  </a:cubicBezTo>
                  <a:cubicBezTo>
                    <a:pt x="38" y="53"/>
                    <a:pt x="42" y="80"/>
                    <a:pt x="41" y="87"/>
                  </a:cubicBezTo>
                  <a:cubicBezTo>
                    <a:pt x="40" y="94"/>
                    <a:pt x="42" y="87"/>
                    <a:pt x="42" y="87"/>
                  </a:cubicBezTo>
                  <a:cubicBezTo>
                    <a:pt x="42" y="87"/>
                    <a:pt x="43" y="53"/>
                    <a:pt x="42" y="49"/>
                  </a:cubicBezTo>
                  <a:cubicBezTo>
                    <a:pt x="42" y="45"/>
                    <a:pt x="49" y="51"/>
                    <a:pt x="49" y="51"/>
                  </a:cubicBezTo>
                  <a:cubicBezTo>
                    <a:pt x="49" y="51"/>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7"/>
                    <a:pt x="36" y="44"/>
                  </a:cubicBezTo>
                  <a:cubicBezTo>
                    <a:pt x="36" y="44"/>
                    <a:pt x="31" y="51"/>
                    <a:pt x="30" y="54"/>
                  </a:cubicBezTo>
                  <a:cubicBezTo>
                    <a:pt x="28" y="56"/>
                    <a:pt x="33" y="51"/>
                    <a:pt x="32" y="55"/>
                  </a:cubicBezTo>
                  <a:cubicBezTo>
                    <a:pt x="31" y="59"/>
                    <a:pt x="26" y="78"/>
                    <a:pt x="24" y="79"/>
                  </a:cubicBezTo>
                  <a:cubicBezTo>
                    <a:pt x="22" y="80"/>
                    <a:pt x="18" y="50"/>
                    <a:pt x="18" y="50"/>
                  </a:cubicBezTo>
                  <a:cubicBezTo>
                    <a:pt x="20" y="85"/>
                    <a:pt x="20" y="85"/>
                    <a:pt x="20" y="85"/>
                  </a:cubicBezTo>
                  <a:cubicBezTo>
                    <a:pt x="13" y="76"/>
                    <a:pt x="13" y="76"/>
                    <a:pt x="13" y="76"/>
                  </a:cubicBezTo>
                  <a:cubicBezTo>
                    <a:pt x="13" y="76"/>
                    <a:pt x="16" y="83"/>
                    <a:pt x="16" y="85"/>
                  </a:cubicBezTo>
                  <a:cubicBezTo>
                    <a:pt x="17" y="87"/>
                    <a:pt x="16" y="92"/>
                    <a:pt x="17" y="94"/>
                  </a:cubicBezTo>
                  <a:cubicBezTo>
                    <a:pt x="19" y="97"/>
                    <a:pt x="8" y="95"/>
                    <a:pt x="4" y="94"/>
                  </a:cubicBezTo>
                  <a:cubicBezTo>
                    <a:pt x="0" y="94"/>
                    <a:pt x="13" y="97"/>
                    <a:pt x="16"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3" name="Freeform 338"/>
            <p:cNvSpPr>
              <a:spLocks/>
            </p:cNvSpPr>
            <p:nvPr/>
          </p:nvSpPr>
          <p:spPr bwMode="auto">
            <a:xfrm>
              <a:off x="8438747" y="9575380"/>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2"/>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4" name="Freeform 339"/>
            <p:cNvSpPr>
              <a:spLocks/>
            </p:cNvSpPr>
            <p:nvPr/>
          </p:nvSpPr>
          <p:spPr bwMode="auto">
            <a:xfrm>
              <a:off x="6300610" y="8363771"/>
              <a:ext cx="3169474" cy="4238543"/>
            </a:xfrm>
            <a:custGeom>
              <a:avLst/>
              <a:gdLst>
                <a:gd name="T0" fmla="*/ 125 w 126"/>
                <a:gd name="T1" fmla="*/ 155 h 168"/>
                <a:gd name="T2" fmla="*/ 121 w 126"/>
                <a:gd name="T3" fmla="*/ 168 h 168"/>
                <a:gd name="T4" fmla="*/ 79 w 126"/>
                <a:gd name="T5" fmla="*/ 168 h 168"/>
                <a:gd name="T6" fmla="*/ 81 w 126"/>
                <a:gd name="T7" fmla="*/ 163 h 168"/>
                <a:gd name="T8" fmla="*/ 85 w 126"/>
                <a:gd name="T9" fmla="*/ 146 h 168"/>
                <a:gd name="T10" fmla="*/ 86 w 126"/>
                <a:gd name="T11" fmla="*/ 140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3 h 168"/>
                <a:gd name="T30" fmla="*/ 73 w 126"/>
                <a:gd name="T31" fmla="*/ 168 h 168"/>
                <a:gd name="T32" fmla="*/ 0 w 126"/>
                <a:gd name="T33" fmla="*/ 168 h 168"/>
                <a:gd name="T34" fmla="*/ 18 w 126"/>
                <a:gd name="T35" fmla="*/ 21 h 168"/>
                <a:gd name="T36" fmla="*/ 19 w 126"/>
                <a:gd name="T37" fmla="*/ 21 h 168"/>
                <a:gd name="T38" fmla="*/ 27 w 126"/>
                <a:gd name="T39" fmla="*/ 17 h 168"/>
                <a:gd name="T40" fmla="*/ 37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2 h 168"/>
                <a:gd name="T54" fmla="*/ 122 w 126"/>
                <a:gd name="T55" fmla="*/ 131 h 168"/>
                <a:gd name="T56" fmla="*/ 121 w 126"/>
                <a:gd name="T57" fmla="*/ 139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1" y="164"/>
                    <a:pt x="81" y="163"/>
                  </a:cubicBezTo>
                  <a:cubicBezTo>
                    <a:pt x="82" y="153"/>
                    <a:pt x="85" y="148"/>
                    <a:pt x="85" y="146"/>
                  </a:cubicBezTo>
                  <a:cubicBezTo>
                    <a:pt x="86" y="143"/>
                    <a:pt x="84" y="141"/>
                    <a:pt x="86" y="140"/>
                  </a:cubicBezTo>
                  <a:cubicBezTo>
                    <a:pt x="87" y="139"/>
                    <a:pt x="83" y="138"/>
                    <a:pt x="84" y="135"/>
                  </a:cubicBezTo>
                  <a:cubicBezTo>
                    <a:pt x="85" y="132"/>
                    <a:pt x="74" y="104"/>
                    <a:pt x="69" y="94"/>
                  </a:cubicBezTo>
                  <a:cubicBezTo>
                    <a:pt x="69" y="94"/>
                    <a:pt x="66" y="120"/>
                    <a:pt x="66" y="125"/>
                  </a:cubicBezTo>
                  <a:cubicBezTo>
                    <a:pt x="66" y="130"/>
                    <a:pt x="66" y="132"/>
                    <a:pt x="66" y="132"/>
                  </a:cubicBezTo>
                  <a:cubicBezTo>
                    <a:pt x="67" y="133"/>
                    <a:pt x="66" y="136"/>
                    <a:pt x="66" y="136"/>
                  </a:cubicBezTo>
                  <a:cubicBezTo>
                    <a:pt x="66" y="136"/>
                    <a:pt x="70" y="142"/>
                    <a:pt x="70" y="144"/>
                  </a:cubicBezTo>
                  <a:cubicBezTo>
                    <a:pt x="71" y="146"/>
                    <a:pt x="70" y="145"/>
                    <a:pt x="71" y="147"/>
                  </a:cubicBezTo>
                  <a:cubicBezTo>
                    <a:pt x="71" y="149"/>
                    <a:pt x="75" y="151"/>
                    <a:pt x="74" y="155"/>
                  </a:cubicBezTo>
                  <a:cubicBezTo>
                    <a:pt x="74" y="158"/>
                    <a:pt x="73" y="158"/>
                    <a:pt x="72" y="163"/>
                  </a:cubicBezTo>
                  <a:cubicBezTo>
                    <a:pt x="72" y="164"/>
                    <a:pt x="72" y="166"/>
                    <a:pt x="73" y="168"/>
                  </a:cubicBezTo>
                  <a:cubicBezTo>
                    <a:pt x="0" y="168"/>
                    <a:pt x="0" y="168"/>
                    <a:pt x="0" y="168"/>
                  </a:cubicBezTo>
                  <a:cubicBezTo>
                    <a:pt x="18" y="21"/>
                    <a:pt x="18" y="21"/>
                    <a:pt x="18" y="21"/>
                  </a:cubicBezTo>
                  <a:cubicBezTo>
                    <a:pt x="19" y="21"/>
                    <a:pt x="19" y="21"/>
                    <a:pt x="19" y="21"/>
                  </a:cubicBezTo>
                  <a:cubicBezTo>
                    <a:pt x="19" y="21"/>
                    <a:pt x="26" y="18"/>
                    <a:pt x="27" y="17"/>
                  </a:cubicBezTo>
                  <a:cubicBezTo>
                    <a:pt x="28" y="16"/>
                    <a:pt x="37" y="2"/>
                    <a:pt x="37" y="0"/>
                  </a:cubicBezTo>
                  <a:cubicBezTo>
                    <a:pt x="37" y="0"/>
                    <a:pt x="92" y="18"/>
                    <a:pt x="93" y="20"/>
                  </a:cubicBezTo>
                  <a:cubicBezTo>
                    <a:pt x="95" y="23"/>
                    <a:pt x="102" y="53"/>
                    <a:pt x="106" y="70"/>
                  </a:cubicBezTo>
                  <a:cubicBezTo>
                    <a:pt x="110" y="87"/>
                    <a:pt x="112" y="96"/>
                    <a:pt x="114" y="101"/>
                  </a:cubicBezTo>
                  <a:cubicBezTo>
                    <a:pt x="116" y="106"/>
                    <a:pt x="120" y="103"/>
                    <a:pt x="118" y="107"/>
                  </a:cubicBezTo>
                  <a:cubicBezTo>
                    <a:pt x="115" y="111"/>
                    <a:pt x="117" y="113"/>
                    <a:pt x="118" y="114"/>
                  </a:cubicBezTo>
                  <a:cubicBezTo>
                    <a:pt x="118" y="115"/>
                    <a:pt x="116" y="121"/>
                    <a:pt x="117" y="122"/>
                  </a:cubicBezTo>
                  <a:cubicBezTo>
                    <a:pt x="118" y="123"/>
                    <a:pt x="119" y="126"/>
                    <a:pt x="122" y="131"/>
                  </a:cubicBezTo>
                  <a:cubicBezTo>
                    <a:pt x="125" y="136"/>
                    <a:pt x="120" y="137"/>
                    <a:pt x="121" y="139"/>
                  </a:cubicBezTo>
                  <a:cubicBezTo>
                    <a:pt x="122" y="140"/>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5" name="Freeform 340"/>
            <p:cNvSpPr>
              <a:spLocks/>
            </p:cNvSpPr>
            <p:nvPr/>
          </p:nvSpPr>
          <p:spPr bwMode="auto">
            <a:xfrm>
              <a:off x="8438747" y="9550226"/>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6" name="Freeform 341"/>
            <p:cNvSpPr>
              <a:spLocks/>
            </p:cNvSpPr>
            <p:nvPr/>
          </p:nvSpPr>
          <p:spPr bwMode="auto">
            <a:xfrm>
              <a:off x="7759574" y="9399299"/>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6 h 127"/>
                <a:gd name="T10" fmla="*/ 27 w 49"/>
                <a:gd name="T11" fmla="*/ 103 h 127"/>
                <a:gd name="T12" fmla="*/ 27 w 49"/>
                <a:gd name="T13" fmla="*/ 100 h 127"/>
                <a:gd name="T14" fmla="*/ 26 w 49"/>
                <a:gd name="T15" fmla="*/ 96 h 127"/>
                <a:gd name="T16" fmla="*/ 26 w 49"/>
                <a:gd name="T17" fmla="*/ 91 h 127"/>
                <a:gd name="T18" fmla="*/ 11 w 49"/>
                <a:gd name="T19" fmla="*/ 53 h 127"/>
                <a:gd name="T20" fmla="*/ 8 w 49"/>
                <a:gd name="T21" fmla="*/ 87 h 127"/>
                <a:gd name="T22" fmla="*/ 7 w 49"/>
                <a:gd name="T23" fmla="*/ 87 h 127"/>
                <a:gd name="T24" fmla="*/ 7 w 49"/>
                <a:gd name="T25" fmla="*/ 49 h 127"/>
                <a:gd name="T26" fmla="*/ 0 w 49"/>
                <a:gd name="T27" fmla="*/ 51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4 h 127"/>
                <a:gd name="T40" fmla="*/ 19 w 49"/>
                <a:gd name="T41" fmla="*/ 54 h 127"/>
                <a:gd name="T42" fmla="*/ 17 w 49"/>
                <a:gd name="T43" fmla="*/ 55 h 127"/>
                <a:gd name="T44" fmla="*/ 25 w 49"/>
                <a:gd name="T45" fmla="*/ 79 h 127"/>
                <a:gd name="T46" fmla="*/ 31 w 49"/>
                <a:gd name="T47" fmla="*/ 50 h 127"/>
                <a:gd name="T48" fmla="*/ 29 w 49"/>
                <a:gd name="T49" fmla="*/ 85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7"/>
                    <a:pt x="22" y="126"/>
                    <a:pt x="22" y="125"/>
                  </a:cubicBezTo>
                  <a:cubicBezTo>
                    <a:pt x="22" y="119"/>
                    <a:pt x="26" y="107"/>
                    <a:pt x="27" y="106"/>
                  </a:cubicBezTo>
                  <a:cubicBezTo>
                    <a:pt x="28" y="104"/>
                    <a:pt x="28" y="104"/>
                    <a:pt x="27" y="103"/>
                  </a:cubicBezTo>
                  <a:cubicBezTo>
                    <a:pt x="26" y="101"/>
                    <a:pt x="26" y="101"/>
                    <a:pt x="27" y="100"/>
                  </a:cubicBezTo>
                  <a:cubicBezTo>
                    <a:pt x="28" y="99"/>
                    <a:pt x="27" y="97"/>
                    <a:pt x="26" y="96"/>
                  </a:cubicBezTo>
                  <a:cubicBezTo>
                    <a:pt x="25" y="95"/>
                    <a:pt x="26" y="94"/>
                    <a:pt x="26" y="91"/>
                  </a:cubicBezTo>
                  <a:cubicBezTo>
                    <a:pt x="26" y="88"/>
                    <a:pt x="11" y="53"/>
                    <a:pt x="11" y="53"/>
                  </a:cubicBezTo>
                  <a:cubicBezTo>
                    <a:pt x="11" y="53"/>
                    <a:pt x="7" y="80"/>
                    <a:pt x="8" y="87"/>
                  </a:cubicBezTo>
                  <a:cubicBezTo>
                    <a:pt x="9" y="94"/>
                    <a:pt x="7" y="87"/>
                    <a:pt x="7" y="87"/>
                  </a:cubicBezTo>
                  <a:cubicBezTo>
                    <a:pt x="7" y="87"/>
                    <a:pt x="6" y="53"/>
                    <a:pt x="7" y="49"/>
                  </a:cubicBezTo>
                  <a:cubicBezTo>
                    <a:pt x="7" y="45"/>
                    <a:pt x="0" y="51"/>
                    <a:pt x="0" y="51"/>
                  </a:cubicBezTo>
                  <a:cubicBezTo>
                    <a:pt x="0" y="51"/>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9" y="37"/>
                    <a:pt x="13" y="44"/>
                  </a:cubicBezTo>
                  <a:cubicBezTo>
                    <a:pt x="13" y="44"/>
                    <a:pt x="18" y="51"/>
                    <a:pt x="19" y="54"/>
                  </a:cubicBezTo>
                  <a:cubicBezTo>
                    <a:pt x="21" y="56"/>
                    <a:pt x="16" y="51"/>
                    <a:pt x="17" y="55"/>
                  </a:cubicBezTo>
                  <a:cubicBezTo>
                    <a:pt x="18" y="59"/>
                    <a:pt x="23" y="78"/>
                    <a:pt x="25" y="79"/>
                  </a:cubicBezTo>
                  <a:cubicBezTo>
                    <a:pt x="27" y="80"/>
                    <a:pt x="31" y="50"/>
                    <a:pt x="31" y="50"/>
                  </a:cubicBezTo>
                  <a:cubicBezTo>
                    <a:pt x="29" y="85"/>
                    <a:pt x="29" y="85"/>
                    <a:pt x="29" y="85"/>
                  </a:cubicBezTo>
                  <a:cubicBezTo>
                    <a:pt x="36" y="76"/>
                    <a:pt x="36" y="76"/>
                    <a:pt x="36" y="76"/>
                  </a:cubicBezTo>
                  <a:cubicBezTo>
                    <a:pt x="36" y="76"/>
                    <a:pt x="33" y="83"/>
                    <a:pt x="33" y="85"/>
                  </a:cubicBezTo>
                  <a:cubicBezTo>
                    <a:pt x="32" y="87"/>
                    <a:pt x="33" y="92"/>
                    <a:pt x="32" y="94"/>
                  </a:cubicBezTo>
                  <a:cubicBezTo>
                    <a:pt x="30" y="97"/>
                    <a:pt x="41" y="95"/>
                    <a:pt x="45" y="94"/>
                  </a:cubicBezTo>
                  <a:cubicBezTo>
                    <a:pt x="49" y="94"/>
                    <a:pt x="36" y="97"/>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7" name="Freeform 342"/>
            <p:cNvSpPr>
              <a:spLocks/>
            </p:cNvSpPr>
            <p:nvPr/>
          </p:nvSpPr>
          <p:spPr bwMode="auto">
            <a:xfrm>
              <a:off x="5189616" y="4531894"/>
              <a:ext cx="2620267" cy="3052086"/>
            </a:xfrm>
            <a:custGeom>
              <a:avLst/>
              <a:gdLst>
                <a:gd name="T0" fmla="*/ 0 w 104"/>
                <a:gd name="T1" fmla="*/ 53 h 121"/>
                <a:gd name="T2" fmla="*/ 52 w 104"/>
                <a:gd name="T3" fmla="*/ 0 h 121"/>
                <a:gd name="T4" fmla="*/ 104 w 104"/>
                <a:gd name="T5" fmla="*/ 53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3"/>
                  </a:moveTo>
                  <a:cubicBezTo>
                    <a:pt x="0" y="24"/>
                    <a:pt x="23" y="0"/>
                    <a:pt x="52" y="0"/>
                  </a:cubicBezTo>
                  <a:cubicBezTo>
                    <a:pt x="81" y="0"/>
                    <a:pt x="104" y="24"/>
                    <a:pt x="104" y="53"/>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3"/>
                  </a:cubicBez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8" name="Freeform 343"/>
            <p:cNvSpPr>
              <a:spLocks noEditPoints="1"/>
            </p:cNvSpPr>
            <p:nvPr/>
          </p:nvSpPr>
          <p:spPr bwMode="auto">
            <a:xfrm>
              <a:off x="6124529"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9" name="Freeform 344"/>
            <p:cNvSpPr>
              <a:spLocks noEditPoints="1"/>
            </p:cNvSpPr>
            <p:nvPr/>
          </p:nvSpPr>
          <p:spPr bwMode="auto">
            <a:xfrm>
              <a:off x="6577311"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3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3" y="10"/>
                    <a:pt x="13" y="7"/>
                  </a:cubicBezTo>
                  <a:cubicBezTo>
                    <a:pt x="13"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0" name="Freeform 345"/>
            <p:cNvSpPr>
              <a:spLocks noEditPoints="1"/>
            </p:cNvSpPr>
            <p:nvPr/>
          </p:nvSpPr>
          <p:spPr bwMode="auto">
            <a:xfrm>
              <a:off x="6350920"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1" name="Freeform 346"/>
            <p:cNvSpPr>
              <a:spLocks/>
            </p:cNvSpPr>
            <p:nvPr/>
          </p:nvSpPr>
          <p:spPr bwMode="auto">
            <a:xfrm>
              <a:off x="5923292" y="5919586"/>
              <a:ext cx="226391" cy="1664394"/>
            </a:xfrm>
            <a:custGeom>
              <a:avLst/>
              <a:gdLst>
                <a:gd name="T0" fmla="*/ 12 w 54"/>
                <a:gd name="T1" fmla="*/ 12 h 397"/>
                <a:gd name="T2" fmla="*/ 54 w 54"/>
                <a:gd name="T3" fmla="*/ 397 h 397"/>
                <a:gd name="T4" fmla="*/ 42 w 54"/>
                <a:gd name="T5" fmla="*/ 397 h 397"/>
                <a:gd name="T6" fmla="*/ 0 w 54"/>
                <a:gd name="T7" fmla="*/ 6 h 397"/>
                <a:gd name="T8" fmla="*/ 0 w 54"/>
                <a:gd name="T9" fmla="*/ 0 h 397"/>
                <a:gd name="T10" fmla="*/ 48 w 54"/>
                <a:gd name="T11" fmla="*/ 0 h 397"/>
                <a:gd name="T12" fmla="*/ 48 w 54"/>
                <a:gd name="T13" fmla="*/ 12 h 397"/>
                <a:gd name="T14" fmla="*/ 12 w 54"/>
                <a:gd name="T15" fmla="*/ 12 h 3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7">
                  <a:moveTo>
                    <a:pt x="12" y="12"/>
                  </a:moveTo>
                  <a:lnTo>
                    <a:pt x="54" y="397"/>
                  </a:lnTo>
                  <a:lnTo>
                    <a:pt x="42" y="397"/>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2" name="Freeform 347"/>
            <p:cNvSpPr>
              <a:spLocks/>
            </p:cNvSpPr>
            <p:nvPr/>
          </p:nvSpPr>
          <p:spPr bwMode="auto">
            <a:xfrm>
              <a:off x="6904320" y="5919586"/>
              <a:ext cx="226391" cy="1664394"/>
            </a:xfrm>
            <a:custGeom>
              <a:avLst/>
              <a:gdLst>
                <a:gd name="T0" fmla="*/ 0 w 54"/>
                <a:gd name="T1" fmla="*/ 397 h 397"/>
                <a:gd name="T2" fmla="*/ 42 w 54"/>
                <a:gd name="T3" fmla="*/ 12 h 397"/>
                <a:gd name="T4" fmla="*/ 0 w 54"/>
                <a:gd name="T5" fmla="*/ 12 h 397"/>
                <a:gd name="T6" fmla="*/ 0 w 54"/>
                <a:gd name="T7" fmla="*/ 0 h 397"/>
                <a:gd name="T8" fmla="*/ 54 w 54"/>
                <a:gd name="T9" fmla="*/ 0 h 397"/>
                <a:gd name="T10" fmla="*/ 6 w 54"/>
                <a:gd name="T11" fmla="*/ 397 h 397"/>
                <a:gd name="T12" fmla="*/ 0 w 54"/>
                <a:gd name="T13" fmla="*/ 397 h 397"/>
              </a:gdLst>
              <a:ahLst/>
              <a:cxnLst>
                <a:cxn ang="0">
                  <a:pos x="T0" y="T1"/>
                </a:cxn>
                <a:cxn ang="0">
                  <a:pos x="T2" y="T3"/>
                </a:cxn>
                <a:cxn ang="0">
                  <a:pos x="T4" y="T5"/>
                </a:cxn>
                <a:cxn ang="0">
                  <a:pos x="T6" y="T7"/>
                </a:cxn>
                <a:cxn ang="0">
                  <a:pos x="T8" y="T9"/>
                </a:cxn>
                <a:cxn ang="0">
                  <a:pos x="T10" y="T11"/>
                </a:cxn>
                <a:cxn ang="0">
                  <a:pos x="T12" y="T13"/>
                </a:cxn>
              </a:cxnLst>
              <a:rect l="0" t="0" r="r" b="b"/>
              <a:pathLst>
                <a:path w="54" h="397">
                  <a:moveTo>
                    <a:pt x="0" y="397"/>
                  </a:moveTo>
                  <a:lnTo>
                    <a:pt x="42" y="12"/>
                  </a:lnTo>
                  <a:lnTo>
                    <a:pt x="0" y="12"/>
                  </a:lnTo>
                  <a:lnTo>
                    <a:pt x="0" y="0"/>
                  </a:lnTo>
                  <a:lnTo>
                    <a:pt x="54" y="0"/>
                  </a:lnTo>
                  <a:lnTo>
                    <a:pt x="6" y="397"/>
                  </a:lnTo>
                  <a:lnTo>
                    <a:pt x="0" y="3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63" name="Picture 3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447" y="8162534"/>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4" name="Picture 3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292"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5" name="Picture 3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2674"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6" name="Picture 3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8138" y="7835525"/>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7" name="Picture 3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8138" y="7986453"/>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 name="Picture 3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8138" y="81373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9" name="Picture 35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98138"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0" name="Freeform 355"/>
            <p:cNvSpPr>
              <a:spLocks/>
            </p:cNvSpPr>
            <p:nvPr/>
          </p:nvSpPr>
          <p:spPr bwMode="auto">
            <a:xfrm>
              <a:off x="6225147" y="8569198"/>
              <a:ext cx="603709" cy="251546"/>
            </a:xfrm>
            <a:custGeom>
              <a:avLst/>
              <a:gdLst>
                <a:gd name="T0" fmla="*/ 24 w 24"/>
                <a:gd name="T1" fmla="*/ 1 h 10"/>
                <a:gd name="T2" fmla="*/ 0 w 24"/>
                <a:gd name="T3" fmla="*/ 0 h 10"/>
                <a:gd name="T4" fmla="*/ 12 w 24"/>
                <a:gd name="T5" fmla="*/ 10 h 10"/>
                <a:gd name="T6" fmla="*/ 24 w 24"/>
                <a:gd name="T7" fmla="*/ 1 h 10"/>
              </a:gdLst>
              <a:ahLst/>
              <a:cxnLst>
                <a:cxn ang="0">
                  <a:pos x="T0" y="T1"/>
                </a:cxn>
                <a:cxn ang="0">
                  <a:pos x="T2" y="T3"/>
                </a:cxn>
                <a:cxn ang="0">
                  <a:pos x="T4" y="T5"/>
                </a:cxn>
                <a:cxn ang="0">
                  <a:pos x="T6" y="T7"/>
                </a:cxn>
              </a:cxnLst>
              <a:rect l="0" t="0" r="r" b="b"/>
              <a:pathLst>
                <a:path w="24" h="10">
                  <a:moveTo>
                    <a:pt x="24" y="1"/>
                  </a:moveTo>
                  <a:cubicBezTo>
                    <a:pt x="24" y="0"/>
                    <a:pt x="11" y="3"/>
                    <a:pt x="0" y="0"/>
                  </a:cubicBezTo>
                  <a:cubicBezTo>
                    <a:pt x="0" y="0"/>
                    <a:pt x="9" y="10"/>
                    <a:pt x="12" y="10"/>
                  </a:cubicBezTo>
                  <a:cubicBezTo>
                    <a:pt x="15" y="10"/>
                    <a:pt x="22" y="3"/>
                    <a:pt x="24" y="1"/>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1" name="Freeform 356"/>
            <p:cNvSpPr>
              <a:spLocks/>
            </p:cNvSpPr>
            <p:nvPr/>
          </p:nvSpPr>
          <p:spPr bwMode="auto">
            <a:xfrm>
              <a:off x="6501847" y="8263153"/>
              <a:ext cx="704327" cy="3077240"/>
            </a:xfrm>
            <a:custGeom>
              <a:avLst/>
              <a:gdLst>
                <a:gd name="T0" fmla="*/ 6 w 28"/>
                <a:gd name="T1" fmla="*/ 122 h 122"/>
                <a:gd name="T2" fmla="*/ 13 w 28"/>
                <a:gd name="T3" fmla="*/ 122 h 122"/>
                <a:gd name="T4" fmla="*/ 22 w 28"/>
                <a:gd name="T5" fmla="*/ 40 h 122"/>
                <a:gd name="T6" fmla="*/ 28 w 28"/>
                <a:gd name="T7" fmla="*/ 15 h 122"/>
                <a:gd name="T8" fmla="*/ 28 w 28"/>
                <a:gd name="T9" fmla="*/ 0 h 122"/>
                <a:gd name="T10" fmla="*/ 0 w 28"/>
                <a:gd name="T11" fmla="*/ 20 h 122"/>
                <a:gd name="T12" fmla="*/ 3 w 28"/>
                <a:gd name="T13" fmla="*/ 117 h 122"/>
                <a:gd name="T14" fmla="*/ 6 w 28"/>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2">
                  <a:moveTo>
                    <a:pt x="6" y="122"/>
                  </a:moveTo>
                  <a:cubicBezTo>
                    <a:pt x="13" y="122"/>
                    <a:pt x="13" y="122"/>
                    <a:pt x="13" y="122"/>
                  </a:cubicBezTo>
                  <a:cubicBezTo>
                    <a:pt x="22" y="40"/>
                    <a:pt x="22" y="40"/>
                    <a:pt x="22" y="40"/>
                  </a:cubicBezTo>
                  <a:cubicBezTo>
                    <a:pt x="28" y="15"/>
                    <a:pt x="28" y="15"/>
                    <a:pt x="28" y="15"/>
                  </a:cubicBezTo>
                  <a:cubicBezTo>
                    <a:pt x="27" y="18"/>
                    <a:pt x="28" y="0"/>
                    <a:pt x="28" y="0"/>
                  </a:cubicBezTo>
                  <a:cubicBezTo>
                    <a:pt x="27" y="0"/>
                    <a:pt x="1" y="19"/>
                    <a:pt x="0" y="20"/>
                  </a:cubicBezTo>
                  <a:cubicBezTo>
                    <a:pt x="1" y="20"/>
                    <a:pt x="2" y="107"/>
                    <a:pt x="3" y="117"/>
                  </a:cubicBezTo>
                  <a:lnTo>
                    <a:pt x="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2" name="Freeform 357"/>
            <p:cNvSpPr>
              <a:spLocks/>
            </p:cNvSpPr>
            <p:nvPr/>
          </p:nvSpPr>
          <p:spPr bwMode="auto">
            <a:xfrm>
              <a:off x="5923292" y="8263153"/>
              <a:ext cx="679173" cy="3077240"/>
            </a:xfrm>
            <a:custGeom>
              <a:avLst/>
              <a:gdLst>
                <a:gd name="T0" fmla="*/ 20 w 27"/>
                <a:gd name="T1" fmla="*/ 122 h 122"/>
                <a:gd name="T2" fmla="*/ 27 w 27"/>
                <a:gd name="T3" fmla="*/ 122 h 122"/>
                <a:gd name="T4" fmla="*/ 26 w 27"/>
                <a:gd name="T5" fmla="*/ 18 h 122"/>
                <a:gd name="T6" fmla="*/ 0 w 27"/>
                <a:gd name="T7" fmla="*/ 0 h 122"/>
                <a:gd name="T8" fmla="*/ 0 w 27"/>
                <a:gd name="T9" fmla="*/ 15 h 122"/>
                <a:gd name="T10" fmla="*/ 6 w 27"/>
                <a:gd name="T11" fmla="*/ 40 h 122"/>
                <a:gd name="T12" fmla="*/ 20 w 27"/>
                <a:gd name="T13" fmla="*/ 122 h 122"/>
              </a:gdLst>
              <a:ahLst/>
              <a:cxnLst>
                <a:cxn ang="0">
                  <a:pos x="T0" y="T1"/>
                </a:cxn>
                <a:cxn ang="0">
                  <a:pos x="T2" y="T3"/>
                </a:cxn>
                <a:cxn ang="0">
                  <a:pos x="T4" y="T5"/>
                </a:cxn>
                <a:cxn ang="0">
                  <a:pos x="T6" y="T7"/>
                </a:cxn>
                <a:cxn ang="0">
                  <a:pos x="T8" y="T9"/>
                </a:cxn>
                <a:cxn ang="0">
                  <a:pos x="T10" y="T11"/>
                </a:cxn>
                <a:cxn ang="0">
                  <a:pos x="T12" y="T13"/>
                </a:cxn>
              </a:cxnLst>
              <a:rect l="0" t="0" r="r" b="b"/>
              <a:pathLst>
                <a:path w="27" h="122">
                  <a:moveTo>
                    <a:pt x="20" y="122"/>
                  </a:moveTo>
                  <a:cubicBezTo>
                    <a:pt x="27" y="122"/>
                    <a:pt x="27" y="122"/>
                    <a:pt x="27" y="122"/>
                  </a:cubicBezTo>
                  <a:cubicBezTo>
                    <a:pt x="27" y="95"/>
                    <a:pt x="25" y="19"/>
                    <a:pt x="26" y="18"/>
                  </a:cubicBezTo>
                  <a:cubicBezTo>
                    <a:pt x="25" y="18"/>
                    <a:pt x="1" y="1"/>
                    <a:pt x="0" y="0"/>
                  </a:cubicBezTo>
                  <a:cubicBezTo>
                    <a:pt x="0" y="0"/>
                    <a:pt x="1" y="18"/>
                    <a:pt x="0" y="15"/>
                  </a:cubicBezTo>
                  <a:cubicBezTo>
                    <a:pt x="6" y="40"/>
                    <a:pt x="6" y="40"/>
                    <a:pt x="6" y="40"/>
                  </a:cubicBezTo>
                  <a:lnTo>
                    <a:pt x="2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3" name="Freeform 358"/>
            <p:cNvSpPr>
              <a:spLocks/>
            </p:cNvSpPr>
            <p:nvPr/>
          </p:nvSpPr>
          <p:spPr bwMode="auto">
            <a:xfrm>
              <a:off x="6350920" y="8720126"/>
              <a:ext cx="427627" cy="830100"/>
            </a:xfrm>
            <a:custGeom>
              <a:avLst/>
              <a:gdLst>
                <a:gd name="T0" fmla="*/ 48 w 102"/>
                <a:gd name="T1" fmla="*/ 0 h 198"/>
                <a:gd name="T2" fmla="*/ 0 w 102"/>
                <a:gd name="T3" fmla="*/ 96 h 198"/>
                <a:gd name="T4" fmla="*/ 54 w 102"/>
                <a:gd name="T5" fmla="*/ 198 h 198"/>
                <a:gd name="T6" fmla="*/ 102 w 102"/>
                <a:gd name="T7" fmla="*/ 96 h 198"/>
                <a:gd name="T8" fmla="*/ 60 w 102"/>
                <a:gd name="T9" fmla="*/ 0 h 198"/>
                <a:gd name="T10" fmla="*/ 48 w 102"/>
                <a:gd name="T11" fmla="*/ 0 h 198"/>
              </a:gdLst>
              <a:ahLst/>
              <a:cxnLst>
                <a:cxn ang="0">
                  <a:pos x="T0" y="T1"/>
                </a:cxn>
                <a:cxn ang="0">
                  <a:pos x="T2" y="T3"/>
                </a:cxn>
                <a:cxn ang="0">
                  <a:pos x="T4" y="T5"/>
                </a:cxn>
                <a:cxn ang="0">
                  <a:pos x="T6" y="T7"/>
                </a:cxn>
                <a:cxn ang="0">
                  <a:pos x="T8" y="T9"/>
                </a:cxn>
                <a:cxn ang="0">
                  <a:pos x="T10" y="T11"/>
                </a:cxn>
              </a:cxnLst>
              <a:rect l="0" t="0" r="r" b="b"/>
              <a:pathLst>
                <a:path w="102" h="198">
                  <a:moveTo>
                    <a:pt x="48" y="0"/>
                  </a:moveTo>
                  <a:lnTo>
                    <a:pt x="0" y="96"/>
                  </a:lnTo>
                  <a:lnTo>
                    <a:pt x="54" y="198"/>
                  </a:lnTo>
                  <a:lnTo>
                    <a:pt x="102" y="96"/>
                  </a:lnTo>
                  <a:lnTo>
                    <a:pt x="60" y="0"/>
                  </a:lnTo>
                  <a:lnTo>
                    <a:pt x="48" y="0"/>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4" name="Freeform 359"/>
            <p:cNvSpPr>
              <a:spLocks/>
            </p:cNvSpPr>
            <p:nvPr/>
          </p:nvSpPr>
          <p:spPr bwMode="auto">
            <a:xfrm>
              <a:off x="5923292" y="8263153"/>
              <a:ext cx="628864" cy="985221"/>
            </a:xfrm>
            <a:custGeom>
              <a:avLst/>
              <a:gdLst>
                <a:gd name="T0" fmla="*/ 0 w 150"/>
                <a:gd name="T1" fmla="*/ 0 h 235"/>
                <a:gd name="T2" fmla="*/ 84 w 150"/>
                <a:gd name="T3" fmla="*/ 235 h 235"/>
                <a:gd name="T4" fmla="*/ 150 w 150"/>
                <a:gd name="T5" fmla="*/ 109 h 235"/>
                <a:gd name="T6" fmla="*/ 0 w 150"/>
                <a:gd name="T7" fmla="*/ 0 h 235"/>
              </a:gdLst>
              <a:ahLst/>
              <a:cxnLst>
                <a:cxn ang="0">
                  <a:pos x="T0" y="T1"/>
                </a:cxn>
                <a:cxn ang="0">
                  <a:pos x="T2" y="T3"/>
                </a:cxn>
                <a:cxn ang="0">
                  <a:pos x="T4" y="T5"/>
                </a:cxn>
                <a:cxn ang="0">
                  <a:pos x="T6" y="T7"/>
                </a:cxn>
              </a:cxnLst>
              <a:rect l="0" t="0" r="r" b="b"/>
              <a:pathLst>
                <a:path w="150" h="235">
                  <a:moveTo>
                    <a:pt x="0" y="0"/>
                  </a:moveTo>
                  <a:lnTo>
                    <a:pt x="84" y="235"/>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5" name="Freeform 360"/>
            <p:cNvSpPr>
              <a:spLocks/>
            </p:cNvSpPr>
            <p:nvPr/>
          </p:nvSpPr>
          <p:spPr bwMode="auto">
            <a:xfrm>
              <a:off x="6577311" y="8263153"/>
              <a:ext cx="603709" cy="985221"/>
            </a:xfrm>
            <a:custGeom>
              <a:avLst/>
              <a:gdLst>
                <a:gd name="T0" fmla="*/ 144 w 144"/>
                <a:gd name="T1" fmla="*/ 0 h 235"/>
                <a:gd name="T2" fmla="*/ 66 w 144"/>
                <a:gd name="T3" fmla="*/ 235 h 235"/>
                <a:gd name="T4" fmla="*/ 0 w 144"/>
                <a:gd name="T5" fmla="*/ 109 h 235"/>
                <a:gd name="T6" fmla="*/ 144 w 144"/>
                <a:gd name="T7" fmla="*/ 0 h 235"/>
              </a:gdLst>
              <a:ahLst/>
              <a:cxnLst>
                <a:cxn ang="0">
                  <a:pos x="T0" y="T1"/>
                </a:cxn>
                <a:cxn ang="0">
                  <a:pos x="T2" y="T3"/>
                </a:cxn>
                <a:cxn ang="0">
                  <a:pos x="T4" y="T5"/>
                </a:cxn>
                <a:cxn ang="0">
                  <a:pos x="T6" y="T7"/>
                </a:cxn>
              </a:cxnLst>
              <a:rect l="0" t="0" r="r" b="b"/>
              <a:pathLst>
                <a:path w="144" h="235">
                  <a:moveTo>
                    <a:pt x="144" y="0"/>
                  </a:moveTo>
                  <a:lnTo>
                    <a:pt x="66" y="235"/>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6" name="Freeform 361"/>
            <p:cNvSpPr>
              <a:spLocks/>
            </p:cNvSpPr>
            <p:nvPr/>
          </p:nvSpPr>
          <p:spPr bwMode="auto">
            <a:xfrm>
              <a:off x="5516626" y="8263153"/>
              <a:ext cx="1060685" cy="3810916"/>
            </a:xfrm>
            <a:custGeom>
              <a:avLst/>
              <a:gdLst>
                <a:gd name="T0" fmla="*/ 12 w 253"/>
                <a:gd name="T1" fmla="*/ 301 h 909"/>
                <a:gd name="T2" fmla="*/ 253 w 253"/>
                <a:gd name="T3" fmla="*/ 909 h 909"/>
                <a:gd name="T4" fmla="*/ 217 w 253"/>
                <a:gd name="T5" fmla="*/ 734 h 909"/>
                <a:gd name="T6" fmla="*/ 97 w 253"/>
                <a:gd name="T7" fmla="*/ 0 h 909"/>
                <a:gd name="T8" fmla="*/ 79 w 253"/>
                <a:gd name="T9" fmla="*/ 12 h 909"/>
                <a:gd name="T10" fmla="*/ 49 w 253"/>
                <a:gd name="T11" fmla="*/ 30 h 909"/>
                <a:gd name="T12" fmla="*/ 0 w 253"/>
                <a:gd name="T13" fmla="*/ 199 h 909"/>
                <a:gd name="T14" fmla="*/ 85 w 253"/>
                <a:gd name="T15" fmla="*/ 265 h 909"/>
                <a:gd name="T16" fmla="*/ 12 w 253"/>
                <a:gd name="T17" fmla="*/ 301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3" h="909">
                  <a:moveTo>
                    <a:pt x="12" y="301"/>
                  </a:moveTo>
                  <a:lnTo>
                    <a:pt x="253" y="909"/>
                  </a:lnTo>
                  <a:lnTo>
                    <a:pt x="217" y="734"/>
                  </a:lnTo>
                  <a:lnTo>
                    <a:pt x="97" y="0"/>
                  </a:lnTo>
                  <a:lnTo>
                    <a:pt x="79" y="12"/>
                  </a:lnTo>
                  <a:lnTo>
                    <a:pt x="49" y="30"/>
                  </a:lnTo>
                  <a:lnTo>
                    <a:pt x="0" y="199"/>
                  </a:lnTo>
                  <a:lnTo>
                    <a:pt x="85"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7" name="Freeform 362"/>
            <p:cNvSpPr>
              <a:spLocks/>
            </p:cNvSpPr>
            <p:nvPr/>
          </p:nvSpPr>
          <p:spPr bwMode="auto">
            <a:xfrm>
              <a:off x="6552156" y="8263153"/>
              <a:ext cx="1056491" cy="3785761"/>
            </a:xfrm>
            <a:custGeom>
              <a:avLst/>
              <a:gdLst>
                <a:gd name="T0" fmla="*/ 240 w 252"/>
                <a:gd name="T1" fmla="*/ 301 h 903"/>
                <a:gd name="T2" fmla="*/ 168 w 252"/>
                <a:gd name="T3" fmla="*/ 265 h 903"/>
                <a:gd name="T4" fmla="*/ 252 w 252"/>
                <a:gd name="T5" fmla="*/ 199 h 903"/>
                <a:gd name="T6" fmla="*/ 204 w 252"/>
                <a:gd name="T7" fmla="*/ 30 h 903"/>
                <a:gd name="T8" fmla="*/ 168 w 252"/>
                <a:gd name="T9" fmla="*/ 6 h 903"/>
                <a:gd name="T10" fmla="*/ 150 w 252"/>
                <a:gd name="T11" fmla="*/ 0 h 903"/>
                <a:gd name="T12" fmla="*/ 0 w 252"/>
                <a:gd name="T13" fmla="*/ 903 h 903"/>
                <a:gd name="T14" fmla="*/ 240 w 252"/>
                <a:gd name="T15" fmla="*/ 301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301"/>
                  </a:moveTo>
                  <a:lnTo>
                    <a:pt x="168" y="265"/>
                  </a:lnTo>
                  <a:lnTo>
                    <a:pt x="252" y="199"/>
                  </a:lnTo>
                  <a:lnTo>
                    <a:pt x="204" y="30"/>
                  </a:lnTo>
                  <a:lnTo>
                    <a:pt x="168" y="6"/>
                  </a:lnTo>
                  <a:lnTo>
                    <a:pt x="150" y="0"/>
                  </a:lnTo>
                  <a:lnTo>
                    <a:pt x="0" y="903"/>
                  </a:lnTo>
                  <a:lnTo>
                    <a:pt x="240"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8" name="Freeform 363"/>
            <p:cNvSpPr>
              <a:spLocks/>
            </p:cNvSpPr>
            <p:nvPr/>
          </p:nvSpPr>
          <p:spPr bwMode="auto">
            <a:xfrm>
              <a:off x="6275456" y="9248371"/>
              <a:ext cx="553400" cy="3152704"/>
            </a:xfrm>
            <a:custGeom>
              <a:avLst/>
              <a:gdLst>
                <a:gd name="T0" fmla="*/ 72 w 132"/>
                <a:gd name="T1" fmla="*/ 752 h 752"/>
                <a:gd name="T2" fmla="*/ 132 w 132"/>
                <a:gd name="T3" fmla="*/ 674 h 752"/>
                <a:gd name="T4" fmla="*/ 84 w 132"/>
                <a:gd name="T5" fmla="*/ 114 h 752"/>
                <a:gd name="T6" fmla="*/ 72 w 132"/>
                <a:gd name="T7" fmla="*/ 0 h 752"/>
                <a:gd name="T8" fmla="*/ 60 w 132"/>
                <a:gd name="T9" fmla="*/ 114 h 752"/>
                <a:gd name="T10" fmla="*/ 0 w 132"/>
                <a:gd name="T11" fmla="*/ 674 h 752"/>
                <a:gd name="T12" fmla="*/ 72 w 132"/>
                <a:gd name="T13" fmla="*/ 752 h 752"/>
              </a:gdLst>
              <a:ahLst/>
              <a:cxnLst>
                <a:cxn ang="0">
                  <a:pos x="T0" y="T1"/>
                </a:cxn>
                <a:cxn ang="0">
                  <a:pos x="T2" y="T3"/>
                </a:cxn>
                <a:cxn ang="0">
                  <a:pos x="T4" y="T5"/>
                </a:cxn>
                <a:cxn ang="0">
                  <a:pos x="T6" y="T7"/>
                </a:cxn>
                <a:cxn ang="0">
                  <a:pos x="T8" y="T9"/>
                </a:cxn>
                <a:cxn ang="0">
                  <a:pos x="T10" y="T11"/>
                </a:cxn>
                <a:cxn ang="0">
                  <a:pos x="T12" y="T13"/>
                </a:cxn>
              </a:cxnLst>
              <a:rect l="0" t="0" r="r" b="b"/>
              <a:pathLst>
                <a:path w="132" h="752">
                  <a:moveTo>
                    <a:pt x="72" y="752"/>
                  </a:moveTo>
                  <a:lnTo>
                    <a:pt x="132" y="674"/>
                  </a:lnTo>
                  <a:lnTo>
                    <a:pt x="84" y="114"/>
                  </a:lnTo>
                  <a:lnTo>
                    <a:pt x="72" y="0"/>
                  </a:lnTo>
                  <a:lnTo>
                    <a:pt x="60" y="114"/>
                  </a:lnTo>
                  <a:lnTo>
                    <a:pt x="0" y="674"/>
                  </a:lnTo>
                  <a:lnTo>
                    <a:pt x="72" y="752"/>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9" name="Freeform 364"/>
            <p:cNvSpPr>
              <a:spLocks/>
            </p:cNvSpPr>
            <p:nvPr/>
          </p:nvSpPr>
          <p:spPr bwMode="auto">
            <a:xfrm>
              <a:off x="9897711" y="8388925"/>
              <a:ext cx="3169474" cy="4238543"/>
            </a:xfrm>
            <a:custGeom>
              <a:avLst/>
              <a:gdLst>
                <a:gd name="T0" fmla="*/ 1 w 126"/>
                <a:gd name="T1" fmla="*/ 155 h 168"/>
                <a:gd name="T2" fmla="*/ 5 w 126"/>
                <a:gd name="T3" fmla="*/ 168 h 168"/>
                <a:gd name="T4" fmla="*/ 46 w 126"/>
                <a:gd name="T5" fmla="*/ 168 h 168"/>
                <a:gd name="T6" fmla="*/ 45 w 126"/>
                <a:gd name="T7" fmla="*/ 162 h 168"/>
                <a:gd name="T8" fmla="*/ 40 w 126"/>
                <a:gd name="T9" fmla="*/ 145 h 168"/>
                <a:gd name="T10" fmla="*/ 40 w 126"/>
                <a:gd name="T11" fmla="*/ 139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2 h 168"/>
                <a:gd name="T30" fmla="*/ 53 w 126"/>
                <a:gd name="T31" fmla="*/ 168 h 168"/>
                <a:gd name="T32" fmla="*/ 126 w 126"/>
                <a:gd name="T33" fmla="*/ 168 h 168"/>
                <a:gd name="T34" fmla="*/ 108 w 126"/>
                <a:gd name="T35" fmla="*/ 20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1 h 168"/>
                <a:gd name="T54" fmla="*/ 3 w 126"/>
                <a:gd name="T55" fmla="*/ 131 h 168"/>
                <a:gd name="T56" fmla="*/ 5 w 126"/>
                <a:gd name="T57" fmla="*/ 138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2"/>
                  </a:cubicBezTo>
                  <a:cubicBezTo>
                    <a:pt x="43" y="153"/>
                    <a:pt x="41" y="148"/>
                    <a:pt x="40" y="145"/>
                  </a:cubicBezTo>
                  <a:cubicBezTo>
                    <a:pt x="40" y="143"/>
                    <a:pt x="42" y="140"/>
                    <a:pt x="40" y="139"/>
                  </a:cubicBezTo>
                  <a:cubicBezTo>
                    <a:pt x="39" y="138"/>
                    <a:pt x="43" y="138"/>
                    <a:pt x="42" y="135"/>
                  </a:cubicBezTo>
                  <a:cubicBezTo>
                    <a:pt x="41" y="132"/>
                    <a:pt x="52" y="103"/>
                    <a:pt x="57" y="94"/>
                  </a:cubicBezTo>
                  <a:cubicBezTo>
                    <a:pt x="57" y="94"/>
                    <a:pt x="60" y="120"/>
                    <a:pt x="60" y="125"/>
                  </a:cubicBezTo>
                  <a:cubicBezTo>
                    <a:pt x="60" y="130"/>
                    <a:pt x="60" y="131"/>
                    <a:pt x="60" y="132"/>
                  </a:cubicBezTo>
                  <a:cubicBezTo>
                    <a:pt x="59" y="133"/>
                    <a:pt x="59" y="136"/>
                    <a:pt x="59" y="136"/>
                  </a:cubicBezTo>
                  <a:cubicBezTo>
                    <a:pt x="59" y="136"/>
                    <a:pt x="56" y="141"/>
                    <a:pt x="56" y="144"/>
                  </a:cubicBezTo>
                  <a:cubicBezTo>
                    <a:pt x="55" y="146"/>
                    <a:pt x="56" y="145"/>
                    <a:pt x="55" y="147"/>
                  </a:cubicBezTo>
                  <a:cubicBezTo>
                    <a:pt x="54" y="148"/>
                    <a:pt x="51" y="151"/>
                    <a:pt x="51" y="155"/>
                  </a:cubicBezTo>
                  <a:cubicBezTo>
                    <a:pt x="52" y="158"/>
                    <a:pt x="53" y="158"/>
                    <a:pt x="54" y="162"/>
                  </a:cubicBezTo>
                  <a:cubicBezTo>
                    <a:pt x="54" y="164"/>
                    <a:pt x="53" y="166"/>
                    <a:pt x="53" y="168"/>
                  </a:cubicBezTo>
                  <a:cubicBezTo>
                    <a:pt x="126" y="168"/>
                    <a:pt x="126" y="168"/>
                    <a:pt x="126" y="168"/>
                  </a:cubicBezTo>
                  <a:cubicBezTo>
                    <a:pt x="108" y="20"/>
                    <a:pt x="108" y="20"/>
                    <a:pt x="108" y="20"/>
                  </a:cubicBezTo>
                  <a:cubicBezTo>
                    <a:pt x="107" y="21"/>
                    <a:pt x="107" y="21"/>
                    <a:pt x="107" y="21"/>
                  </a:cubicBezTo>
                  <a:cubicBezTo>
                    <a:pt x="107" y="21"/>
                    <a:pt x="100" y="18"/>
                    <a:pt x="99" y="17"/>
                  </a:cubicBezTo>
                  <a:cubicBezTo>
                    <a:pt x="98" y="16"/>
                    <a:pt x="89" y="2"/>
                    <a:pt x="89" y="0"/>
                  </a:cubicBezTo>
                  <a:cubicBezTo>
                    <a:pt x="89" y="0"/>
                    <a:pt x="34" y="18"/>
                    <a:pt x="32" y="20"/>
                  </a:cubicBezTo>
                  <a:cubicBezTo>
                    <a:pt x="31" y="22"/>
                    <a:pt x="24" y="53"/>
                    <a:pt x="20" y="70"/>
                  </a:cubicBezTo>
                  <a:cubicBezTo>
                    <a:pt x="16" y="87"/>
                    <a:pt x="14" y="96"/>
                    <a:pt x="12" y="101"/>
                  </a:cubicBezTo>
                  <a:cubicBezTo>
                    <a:pt x="10" y="105"/>
                    <a:pt x="6" y="103"/>
                    <a:pt x="8" y="107"/>
                  </a:cubicBezTo>
                  <a:cubicBezTo>
                    <a:pt x="11" y="111"/>
                    <a:pt x="9" y="112"/>
                    <a:pt x="8" y="114"/>
                  </a:cubicBezTo>
                  <a:cubicBezTo>
                    <a:pt x="8" y="115"/>
                    <a:pt x="10" y="121"/>
                    <a:pt x="9" y="121"/>
                  </a:cubicBezTo>
                  <a:cubicBezTo>
                    <a:pt x="8" y="122"/>
                    <a:pt x="6" y="126"/>
                    <a:pt x="3" y="131"/>
                  </a:cubicBezTo>
                  <a:cubicBezTo>
                    <a:pt x="0" y="136"/>
                    <a:pt x="6" y="137"/>
                    <a:pt x="5" y="138"/>
                  </a:cubicBezTo>
                  <a:cubicBezTo>
                    <a:pt x="4" y="139"/>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0" name="Freeform 365"/>
            <p:cNvSpPr>
              <a:spLocks/>
            </p:cNvSpPr>
            <p:nvPr/>
          </p:nvSpPr>
          <p:spPr bwMode="auto">
            <a:xfrm>
              <a:off x="10878739" y="9575380"/>
              <a:ext cx="50309" cy="75464"/>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1"/>
                    <a:pt x="0" y="0"/>
                    <a:pt x="0" y="0"/>
                  </a:cubicBezTo>
                  <a:cubicBezTo>
                    <a:pt x="1" y="1"/>
                    <a:pt x="1" y="2"/>
                    <a:pt x="2"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1" name="Freeform 366"/>
            <p:cNvSpPr>
              <a:spLocks/>
            </p:cNvSpPr>
            <p:nvPr/>
          </p:nvSpPr>
          <p:spPr bwMode="auto">
            <a:xfrm>
              <a:off x="10375648" y="9424453"/>
              <a:ext cx="1232573" cy="3203013"/>
            </a:xfrm>
            <a:custGeom>
              <a:avLst/>
              <a:gdLst>
                <a:gd name="T0" fmla="*/ 15 w 49"/>
                <a:gd name="T1" fmla="*/ 100 h 127"/>
                <a:gd name="T2" fmla="*/ 22 w 49"/>
                <a:gd name="T3" fmla="*/ 127 h 127"/>
                <a:gd name="T4" fmla="*/ 27 w 49"/>
                <a:gd name="T5" fmla="*/ 127 h 127"/>
                <a:gd name="T6" fmla="*/ 27 w 49"/>
                <a:gd name="T7" fmla="*/ 125 h 127"/>
                <a:gd name="T8" fmla="*/ 22 w 49"/>
                <a:gd name="T9" fmla="*/ 105 h 127"/>
                <a:gd name="T10" fmla="*/ 22 w 49"/>
                <a:gd name="T11" fmla="*/ 102 h 127"/>
                <a:gd name="T12" fmla="*/ 22 w 49"/>
                <a:gd name="T13" fmla="*/ 99 h 127"/>
                <a:gd name="T14" fmla="*/ 23 w 49"/>
                <a:gd name="T15" fmla="*/ 96 h 127"/>
                <a:gd name="T16" fmla="*/ 23 w 49"/>
                <a:gd name="T17" fmla="*/ 91 h 127"/>
                <a:gd name="T18" fmla="*/ 38 w 49"/>
                <a:gd name="T19" fmla="*/ 53 h 127"/>
                <a:gd name="T20" fmla="*/ 41 w 49"/>
                <a:gd name="T21" fmla="*/ 87 h 127"/>
                <a:gd name="T22" fmla="*/ 42 w 49"/>
                <a:gd name="T23" fmla="*/ 86 h 127"/>
                <a:gd name="T24" fmla="*/ 42 w 49"/>
                <a:gd name="T25" fmla="*/ 49 h 127"/>
                <a:gd name="T26" fmla="*/ 49 w 49"/>
                <a:gd name="T27" fmla="*/ 50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3 h 127"/>
                <a:gd name="T40" fmla="*/ 30 w 49"/>
                <a:gd name="T41" fmla="*/ 53 h 127"/>
                <a:gd name="T42" fmla="*/ 32 w 49"/>
                <a:gd name="T43" fmla="*/ 55 h 127"/>
                <a:gd name="T44" fmla="*/ 24 w 49"/>
                <a:gd name="T45" fmla="*/ 79 h 127"/>
                <a:gd name="T46" fmla="*/ 17 w 49"/>
                <a:gd name="T47" fmla="*/ 49 h 127"/>
                <a:gd name="T48" fmla="*/ 20 w 49"/>
                <a:gd name="T49" fmla="*/ 84 h 127"/>
                <a:gd name="T50" fmla="*/ 13 w 49"/>
                <a:gd name="T51" fmla="*/ 76 h 127"/>
                <a:gd name="T52" fmla="*/ 16 w 49"/>
                <a:gd name="T53" fmla="*/ 85 h 127"/>
                <a:gd name="T54" fmla="*/ 17 w 49"/>
                <a:gd name="T55" fmla="*/ 94 h 127"/>
                <a:gd name="T56" fmla="*/ 4 w 49"/>
                <a:gd name="T57" fmla="*/ 94 h 127"/>
                <a:gd name="T58" fmla="*/ 15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5" y="100"/>
                  </a:moveTo>
                  <a:cubicBezTo>
                    <a:pt x="18" y="103"/>
                    <a:pt x="20" y="119"/>
                    <a:pt x="22" y="127"/>
                  </a:cubicBezTo>
                  <a:cubicBezTo>
                    <a:pt x="27" y="127"/>
                    <a:pt x="27" y="127"/>
                    <a:pt x="27" y="127"/>
                  </a:cubicBezTo>
                  <a:cubicBezTo>
                    <a:pt x="27" y="126"/>
                    <a:pt x="27" y="126"/>
                    <a:pt x="27" y="125"/>
                  </a:cubicBezTo>
                  <a:cubicBezTo>
                    <a:pt x="27" y="119"/>
                    <a:pt x="23" y="107"/>
                    <a:pt x="22" y="105"/>
                  </a:cubicBezTo>
                  <a:cubicBezTo>
                    <a:pt x="21" y="104"/>
                    <a:pt x="21" y="104"/>
                    <a:pt x="22" y="102"/>
                  </a:cubicBezTo>
                  <a:cubicBezTo>
                    <a:pt x="22" y="101"/>
                    <a:pt x="23" y="100"/>
                    <a:pt x="22" y="99"/>
                  </a:cubicBezTo>
                  <a:cubicBezTo>
                    <a:pt x="21" y="98"/>
                    <a:pt x="22" y="97"/>
                    <a:pt x="23" y="96"/>
                  </a:cubicBezTo>
                  <a:cubicBezTo>
                    <a:pt x="23" y="95"/>
                    <a:pt x="23" y="93"/>
                    <a:pt x="23" y="91"/>
                  </a:cubicBezTo>
                  <a:cubicBezTo>
                    <a:pt x="23" y="88"/>
                    <a:pt x="38" y="53"/>
                    <a:pt x="38" y="53"/>
                  </a:cubicBezTo>
                  <a:cubicBezTo>
                    <a:pt x="38" y="53"/>
                    <a:pt x="42" y="80"/>
                    <a:pt x="41" y="87"/>
                  </a:cubicBezTo>
                  <a:cubicBezTo>
                    <a:pt x="40" y="94"/>
                    <a:pt x="42" y="86"/>
                    <a:pt x="42" y="86"/>
                  </a:cubicBezTo>
                  <a:cubicBezTo>
                    <a:pt x="42" y="86"/>
                    <a:pt x="43" y="53"/>
                    <a:pt x="42" y="49"/>
                  </a:cubicBezTo>
                  <a:cubicBezTo>
                    <a:pt x="42" y="45"/>
                    <a:pt x="49" y="50"/>
                    <a:pt x="49" y="50"/>
                  </a:cubicBezTo>
                  <a:cubicBezTo>
                    <a:pt x="49" y="50"/>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6"/>
                    <a:pt x="36" y="43"/>
                  </a:cubicBezTo>
                  <a:cubicBezTo>
                    <a:pt x="36" y="43"/>
                    <a:pt x="31" y="51"/>
                    <a:pt x="30" y="53"/>
                  </a:cubicBezTo>
                  <a:cubicBezTo>
                    <a:pt x="28" y="56"/>
                    <a:pt x="33" y="51"/>
                    <a:pt x="32" y="55"/>
                  </a:cubicBezTo>
                  <a:cubicBezTo>
                    <a:pt x="31" y="58"/>
                    <a:pt x="26" y="78"/>
                    <a:pt x="24" y="79"/>
                  </a:cubicBezTo>
                  <a:cubicBezTo>
                    <a:pt x="21" y="79"/>
                    <a:pt x="17" y="49"/>
                    <a:pt x="17" y="49"/>
                  </a:cubicBezTo>
                  <a:cubicBezTo>
                    <a:pt x="20" y="84"/>
                    <a:pt x="20" y="84"/>
                    <a:pt x="20" y="84"/>
                  </a:cubicBezTo>
                  <a:cubicBezTo>
                    <a:pt x="13" y="76"/>
                    <a:pt x="13" y="76"/>
                    <a:pt x="13" y="76"/>
                  </a:cubicBezTo>
                  <a:cubicBezTo>
                    <a:pt x="13" y="76"/>
                    <a:pt x="16" y="83"/>
                    <a:pt x="16" y="85"/>
                  </a:cubicBezTo>
                  <a:cubicBezTo>
                    <a:pt x="16" y="87"/>
                    <a:pt x="16" y="92"/>
                    <a:pt x="17" y="94"/>
                  </a:cubicBezTo>
                  <a:cubicBezTo>
                    <a:pt x="18" y="97"/>
                    <a:pt x="8" y="95"/>
                    <a:pt x="4" y="94"/>
                  </a:cubicBezTo>
                  <a:cubicBezTo>
                    <a:pt x="0" y="93"/>
                    <a:pt x="13" y="96"/>
                    <a:pt x="15"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2" name="Freeform 367"/>
            <p:cNvSpPr>
              <a:spLocks/>
            </p:cNvSpPr>
            <p:nvPr/>
          </p:nvSpPr>
          <p:spPr bwMode="auto">
            <a:xfrm>
              <a:off x="14752540" y="9600535"/>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3" name="Freeform 368"/>
            <p:cNvSpPr>
              <a:spLocks/>
            </p:cNvSpPr>
            <p:nvPr/>
          </p:nvSpPr>
          <p:spPr bwMode="auto">
            <a:xfrm>
              <a:off x="12614403" y="8388925"/>
              <a:ext cx="3169474" cy="4238543"/>
            </a:xfrm>
            <a:custGeom>
              <a:avLst/>
              <a:gdLst>
                <a:gd name="T0" fmla="*/ 125 w 126"/>
                <a:gd name="T1" fmla="*/ 155 h 168"/>
                <a:gd name="T2" fmla="*/ 121 w 126"/>
                <a:gd name="T3" fmla="*/ 168 h 168"/>
                <a:gd name="T4" fmla="*/ 79 w 126"/>
                <a:gd name="T5" fmla="*/ 168 h 168"/>
                <a:gd name="T6" fmla="*/ 81 w 126"/>
                <a:gd name="T7" fmla="*/ 162 h 168"/>
                <a:gd name="T8" fmla="*/ 85 w 126"/>
                <a:gd name="T9" fmla="*/ 145 h 168"/>
                <a:gd name="T10" fmla="*/ 86 w 126"/>
                <a:gd name="T11" fmla="*/ 139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2 h 168"/>
                <a:gd name="T30" fmla="*/ 73 w 126"/>
                <a:gd name="T31" fmla="*/ 168 h 168"/>
                <a:gd name="T32" fmla="*/ 0 w 126"/>
                <a:gd name="T33" fmla="*/ 168 h 168"/>
                <a:gd name="T34" fmla="*/ 18 w 126"/>
                <a:gd name="T35" fmla="*/ 20 h 168"/>
                <a:gd name="T36" fmla="*/ 19 w 126"/>
                <a:gd name="T37" fmla="*/ 21 h 168"/>
                <a:gd name="T38" fmla="*/ 27 w 126"/>
                <a:gd name="T39" fmla="*/ 17 h 168"/>
                <a:gd name="T40" fmla="*/ 36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1 h 168"/>
                <a:gd name="T54" fmla="*/ 122 w 126"/>
                <a:gd name="T55" fmla="*/ 131 h 168"/>
                <a:gd name="T56" fmla="*/ 121 w 126"/>
                <a:gd name="T57" fmla="*/ 138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0" y="164"/>
                    <a:pt x="81" y="162"/>
                  </a:cubicBezTo>
                  <a:cubicBezTo>
                    <a:pt x="82" y="153"/>
                    <a:pt x="85" y="148"/>
                    <a:pt x="85" y="145"/>
                  </a:cubicBezTo>
                  <a:cubicBezTo>
                    <a:pt x="86" y="143"/>
                    <a:pt x="84" y="140"/>
                    <a:pt x="86" y="139"/>
                  </a:cubicBezTo>
                  <a:cubicBezTo>
                    <a:pt x="87" y="138"/>
                    <a:pt x="83" y="138"/>
                    <a:pt x="84" y="135"/>
                  </a:cubicBezTo>
                  <a:cubicBezTo>
                    <a:pt x="85" y="132"/>
                    <a:pt x="73" y="103"/>
                    <a:pt x="69" y="94"/>
                  </a:cubicBezTo>
                  <a:cubicBezTo>
                    <a:pt x="69" y="94"/>
                    <a:pt x="66" y="120"/>
                    <a:pt x="66" y="125"/>
                  </a:cubicBezTo>
                  <a:cubicBezTo>
                    <a:pt x="66" y="130"/>
                    <a:pt x="66" y="131"/>
                    <a:pt x="66" y="132"/>
                  </a:cubicBezTo>
                  <a:cubicBezTo>
                    <a:pt x="67" y="133"/>
                    <a:pt x="66" y="136"/>
                    <a:pt x="66" y="136"/>
                  </a:cubicBezTo>
                  <a:cubicBezTo>
                    <a:pt x="66" y="136"/>
                    <a:pt x="70" y="141"/>
                    <a:pt x="70" y="144"/>
                  </a:cubicBezTo>
                  <a:cubicBezTo>
                    <a:pt x="71" y="146"/>
                    <a:pt x="70" y="145"/>
                    <a:pt x="71" y="147"/>
                  </a:cubicBezTo>
                  <a:cubicBezTo>
                    <a:pt x="71" y="148"/>
                    <a:pt x="75" y="151"/>
                    <a:pt x="74" y="155"/>
                  </a:cubicBezTo>
                  <a:cubicBezTo>
                    <a:pt x="74" y="158"/>
                    <a:pt x="73" y="158"/>
                    <a:pt x="72" y="162"/>
                  </a:cubicBezTo>
                  <a:cubicBezTo>
                    <a:pt x="72" y="164"/>
                    <a:pt x="72" y="166"/>
                    <a:pt x="73" y="168"/>
                  </a:cubicBezTo>
                  <a:cubicBezTo>
                    <a:pt x="0" y="168"/>
                    <a:pt x="0" y="168"/>
                    <a:pt x="0" y="168"/>
                  </a:cubicBezTo>
                  <a:cubicBezTo>
                    <a:pt x="18" y="20"/>
                    <a:pt x="18" y="20"/>
                    <a:pt x="18" y="20"/>
                  </a:cubicBezTo>
                  <a:cubicBezTo>
                    <a:pt x="19" y="21"/>
                    <a:pt x="19" y="21"/>
                    <a:pt x="19" y="21"/>
                  </a:cubicBezTo>
                  <a:cubicBezTo>
                    <a:pt x="19" y="21"/>
                    <a:pt x="26" y="18"/>
                    <a:pt x="27" y="17"/>
                  </a:cubicBezTo>
                  <a:cubicBezTo>
                    <a:pt x="28" y="16"/>
                    <a:pt x="37" y="2"/>
                    <a:pt x="36" y="0"/>
                  </a:cubicBezTo>
                  <a:cubicBezTo>
                    <a:pt x="36" y="0"/>
                    <a:pt x="92" y="18"/>
                    <a:pt x="93" y="20"/>
                  </a:cubicBezTo>
                  <a:cubicBezTo>
                    <a:pt x="95" y="22"/>
                    <a:pt x="102" y="53"/>
                    <a:pt x="106" y="70"/>
                  </a:cubicBezTo>
                  <a:cubicBezTo>
                    <a:pt x="110" y="87"/>
                    <a:pt x="112" y="96"/>
                    <a:pt x="114" y="101"/>
                  </a:cubicBezTo>
                  <a:cubicBezTo>
                    <a:pt x="116" y="105"/>
                    <a:pt x="120" y="103"/>
                    <a:pt x="118" y="107"/>
                  </a:cubicBezTo>
                  <a:cubicBezTo>
                    <a:pt x="115" y="111"/>
                    <a:pt x="117" y="112"/>
                    <a:pt x="118" y="114"/>
                  </a:cubicBezTo>
                  <a:cubicBezTo>
                    <a:pt x="118" y="115"/>
                    <a:pt x="116" y="121"/>
                    <a:pt x="117" y="121"/>
                  </a:cubicBezTo>
                  <a:cubicBezTo>
                    <a:pt x="118" y="122"/>
                    <a:pt x="119" y="126"/>
                    <a:pt x="122" y="131"/>
                  </a:cubicBezTo>
                  <a:cubicBezTo>
                    <a:pt x="125" y="136"/>
                    <a:pt x="120" y="137"/>
                    <a:pt x="121" y="138"/>
                  </a:cubicBezTo>
                  <a:cubicBezTo>
                    <a:pt x="121" y="139"/>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4" name="Freeform 369"/>
            <p:cNvSpPr>
              <a:spLocks/>
            </p:cNvSpPr>
            <p:nvPr/>
          </p:nvSpPr>
          <p:spPr bwMode="auto">
            <a:xfrm>
              <a:off x="14752540" y="95753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5" name="Freeform 370"/>
            <p:cNvSpPr>
              <a:spLocks/>
            </p:cNvSpPr>
            <p:nvPr/>
          </p:nvSpPr>
          <p:spPr bwMode="auto">
            <a:xfrm>
              <a:off x="14073367" y="9424453"/>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5 h 127"/>
                <a:gd name="T10" fmla="*/ 27 w 49"/>
                <a:gd name="T11" fmla="*/ 102 h 127"/>
                <a:gd name="T12" fmla="*/ 27 w 49"/>
                <a:gd name="T13" fmla="*/ 99 h 127"/>
                <a:gd name="T14" fmla="*/ 26 w 49"/>
                <a:gd name="T15" fmla="*/ 96 h 127"/>
                <a:gd name="T16" fmla="*/ 26 w 49"/>
                <a:gd name="T17" fmla="*/ 91 h 127"/>
                <a:gd name="T18" fmla="*/ 11 w 49"/>
                <a:gd name="T19" fmla="*/ 53 h 127"/>
                <a:gd name="T20" fmla="*/ 8 w 49"/>
                <a:gd name="T21" fmla="*/ 87 h 127"/>
                <a:gd name="T22" fmla="*/ 7 w 49"/>
                <a:gd name="T23" fmla="*/ 86 h 127"/>
                <a:gd name="T24" fmla="*/ 7 w 49"/>
                <a:gd name="T25" fmla="*/ 49 h 127"/>
                <a:gd name="T26" fmla="*/ 0 w 49"/>
                <a:gd name="T27" fmla="*/ 50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3 h 127"/>
                <a:gd name="T40" fmla="*/ 19 w 49"/>
                <a:gd name="T41" fmla="*/ 53 h 127"/>
                <a:gd name="T42" fmla="*/ 17 w 49"/>
                <a:gd name="T43" fmla="*/ 55 h 127"/>
                <a:gd name="T44" fmla="*/ 25 w 49"/>
                <a:gd name="T45" fmla="*/ 79 h 127"/>
                <a:gd name="T46" fmla="*/ 31 w 49"/>
                <a:gd name="T47" fmla="*/ 49 h 127"/>
                <a:gd name="T48" fmla="*/ 29 w 49"/>
                <a:gd name="T49" fmla="*/ 84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6"/>
                    <a:pt x="22" y="126"/>
                    <a:pt x="22" y="125"/>
                  </a:cubicBezTo>
                  <a:cubicBezTo>
                    <a:pt x="22" y="119"/>
                    <a:pt x="26" y="107"/>
                    <a:pt x="27" y="105"/>
                  </a:cubicBezTo>
                  <a:cubicBezTo>
                    <a:pt x="28" y="104"/>
                    <a:pt x="28" y="104"/>
                    <a:pt x="27" y="102"/>
                  </a:cubicBezTo>
                  <a:cubicBezTo>
                    <a:pt x="26" y="101"/>
                    <a:pt x="26" y="100"/>
                    <a:pt x="27" y="99"/>
                  </a:cubicBezTo>
                  <a:cubicBezTo>
                    <a:pt x="28" y="98"/>
                    <a:pt x="27" y="97"/>
                    <a:pt x="26" y="96"/>
                  </a:cubicBezTo>
                  <a:cubicBezTo>
                    <a:pt x="25" y="95"/>
                    <a:pt x="26" y="93"/>
                    <a:pt x="26" y="91"/>
                  </a:cubicBezTo>
                  <a:cubicBezTo>
                    <a:pt x="26" y="88"/>
                    <a:pt x="11" y="53"/>
                    <a:pt x="11" y="53"/>
                  </a:cubicBezTo>
                  <a:cubicBezTo>
                    <a:pt x="11" y="53"/>
                    <a:pt x="7" y="80"/>
                    <a:pt x="8" y="87"/>
                  </a:cubicBezTo>
                  <a:cubicBezTo>
                    <a:pt x="9" y="94"/>
                    <a:pt x="7" y="86"/>
                    <a:pt x="7" y="86"/>
                  </a:cubicBezTo>
                  <a:cubicBezTo>
                    <a:pt x="7" y="86"/>
                    <a:pt x="6" y="53"/>
                    <a:pt x="7" y="49"/>
                  </a:cubicBezTo>
                  <a:cubicBezTo>
                    <a:pt x="7" y="45"/>
                    <a:pt x="0" y="50"/>
                    <a:pt x="0" y="50"/>
                  </a:cubicBezTo>
                  <a:cubicBezTo>
                    <a:pt x="0" y="50"/>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8" y="36"/>
                    <a:pt x="13" y="43"/>
                  </a:cubicBezTo>
                  <a:cubicBezTo>
                    <a:pt x="13" y="43"/>
                    <a:pt x="18" y="51"/>
                    <a:pt x="19" y="53"/>
                  </a:cubicBezTo>
                  <a:cubicBezTo>
                    <a:pt x="21" y="56"/>
                    <a:pt x="16" y="51"/>
                    <a:pt x="17" y="55"/>
                  </a:cubicBezTo>
                  <a:cubicBezTo>
                    <a:pt x="18" y="58"/>
                    <a:pt x="23" y="78"/>
                    <a:pt x="25" y="79"/>
                  </a:cubicBezTo>
                  <a:cubicBezTo>
                    <a:pt x="27" y="79"/>
                    <a:pt x="31" y="49"/>
                    <a:pt x="31" y="49"/>
                  </a:cubicBezTo>
                  <a:cubicBezTo>
                    <a:pt x="29" y="84"/>
                    <a:pt x="29" y="84"/>
                    <a:pt x="29" y="84"/>
                  </a:cubicBezTo>
                  <a:cubicBezTo>
                    <a:pt x="36" y="76"/>
                    <a:pt x="36" y="76"/>
                    <a:pt x="36" y="76"/>
                  </a:cubicBezTo>
                  <a:cubicBezTo>
                    <a:pt x="36" y="76"/>
                    <a:pt x="33" y="83"/>
                    <a:pt x="33" y="85"/>
                  </a:cubicBezTo>
                  <a:cubicBezTo>
                    <a:pt x="32" y="87"/>
                    <a:pt x="33" y="92"/>
                    <a:pt x="32" y="94"/>
                  </a:cubicBezTo>
                  <a:cubicBezTo>
                    <a:pt x="30" y="97"/>
                    <a:pt x="41" y="95"/>
                    <a:pt x="45" y="94"/>
                  </a:cubicBezTo>
                  <a:cubicBezTo>
                    <a:pt x="49" y="93"/>
                    <a:pt x="36" y="96"/>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6" name="Freeform 371"/>
            <p:cNvSpPr>
              <a:spLocks/>
            </p:cNvSpPr>
            <p:nvPr/>
          </p:nvSpPr>
          <p:spPr bwMode="auto">
            <a:xfrm>
              <a:off x="11507603" y="4557049"/>
              <a:ext cx="2616073" cy="3052086"/>
            </a:xfrm>
            <a:custGeom>
              <a:avLst/>
              <a:gdLst>
                <a:gd name="T0" fmla="*/ 0 w 104"/>
                <a:gd name="T1" fmla="*/ 52 h 121"/>
                <a:gd name="T2" fmla="*/ 52 w 104"/>
                <a:gd name="T3" fmla="*/ 0 h 121"/>
                <a:gd name="T4" fmla="*/ 104 w 104"/>
                <a:gd name="T5" fmla="*/ 52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2"/>
                  </a:moveTo>
                  <a:cubicBezTo>
                    <a:pt x="0" y="24"/>
                    <a:pt x="23" y="0"/>
                    <a:pt x="52" y="0"/>
                  </a:cubicBezTo>
                  <a:cubicBezTo>
                    <a:pt x="81" y="0"/>
                    <a:pt x="104" y="24"/>
                    <a:pt x="104" y="52"/>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2"/>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7" name="Freeform 372"/>
            <p:cNvSpPr>
              <a:spLocks noEditPoints="1"/>
            </p:cNvSpPr>
            <p:nvPr/>
          </p:nvSpPr>
          <p:spPr bwMode="auto">
            <a:xfrm>
              <a:off x="12438321"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8" name="Freeform 373"/>
            <p:cNvSpPr>
              <a:spLocks noEditPoints="1"/>
            </p:cNvSpPr>
            <p:nvPr/>
          </p:nvSpPr>
          <p:spPr bwMode="auto">
            <a:xfrm>
              <a:off x="12891103"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9" name="Freeform 374"/>
            <p:cNvSpPr>
              <a:spLocks noEditPoints="1"/>
            </p:cNvSpPr>
            <p:nvPr/>
          </p:nvSpPr>
          <p:spPr bwMode="auto">
            <a:xfrm>
              <a:off x="12664712"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0" name="Freeform 375"/>
            <p:cNvSpPr>
              <a:spLocks/>
            </p:cNvSpPr>
            <p:nvPr/>
          </p:nvSpPr>
          <p:spPr bwMode="auto">
            <a:xfrm>
              <a:off x="12237085" y="5944740"/>
              <a:ext cx="226391" cy="1639240"/>
            </a:xfrm>
            <a:custGeom>
              <a:avLst/>
              <a:gdLst>
                <a:gd name="T0" fmla="*/ 12 w 54"/>
                <a:gd name="T1" fmla="*/ 12 h 391"/>
                <a:gd name="T2" fmla="*/ 54 w 54"/>
                <a:gd name="T3" fmla="*/ 391 h 391"/>
                <a:gd name="T4" fmla="*/ 42 w 54"/>
                <a:gd name="T5" fmla="*/ 391 h 391"/>
                <a:gd name="T6" fmla="*/ 0 w 54"/>
                <a:gd name="T7" fmla="*/ 6 h 391"/>
                <a:gd name="T8" fmla="*/ 0 w 54"/>
                <a:gd name="T9" fmla="*/ 0 h 391"/>
                <a:gd name="T10" fmla="*/ 48 w 54"/>
                <a:gd name="T11" fmla="*/ 0 h 391"/>
                <a:gd name="T12" fmla="*/ 48 w 54"/>
                <a:gd name="T13" fmla="*/ 12 h 391"/>
                <a:gd name="T14" fmla="*/ 12 w 54"/>
                <a:gd name="T15" fmla="*/ 12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1">
                  <a:moveTo>
                    <a:pt x="12" y="12"/>
                  </a:moveTo>
                  <a:lnTo>
                    <a:pt x="54" y="391"/>
                  </a:lnTo>
                  <a:lnTo>
                    <a:pt x="42" y="391"/>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1" name="Freeform 376"/>
            <p:cNvSpPr>
              <a:spLocks/>
            </p:cNvSpPr>
            <p:nvPr/>
          </p:nvSpPr>
          <p:spPr bwMode="auto">
            <a:xfrm>
              <a:off x="13218112" y="5944740"/>
              <a:ext cx="226391" cy="1639240"/>
            </a:xfrm>
            <a:custGeom>
              <a:avLst/>
              <a:gdLst>
                <a:gd name="T0" fmla="*/ 0 w 54"/>
                <a:gd name="T1" fmla="*/ 391 h 391"/>
                <a:gd name="T2" fmla="*/ 42 w 54"/>
                <a:gd name="T3" fmla="*/ 12 h 391"/>
                <a:gd name="T4" fmla="*/ 0 w 54"/>
                <a:gd name="T5" fmla="*/ 12 h 391"/>
                <a:gd name="T6" fmla="*/ 0 w 54"/>
                <a:gd name="T7" fmla="*/ 0 h 391"/>
                <a:gd name="T8" fmla="*/ 54 w 54"/>
                <a:gd name="T9" fmla="*/ 0 h 391"/>
                <a:gd name="T10" fmla="*/ 6 w 54"/>
                <a:gd name="T11" fmla="*/ 391 h 391"/>
                <a:gd name="T12" fmla="*/ 0 w 54"/>
                <a:gd name="T13" fmla="*/ 391 h 391"/>
              </a:gdLst>
              <a:ahLst/>
              <a:cxnLst>
                <a:cxn ang="0">
                  <a:pos x="T0" y="T1"/>
                </a:cxn>
                <a:cxn ang="0">
                  <a:pos x="T2" y="T3"/>
                </a:cxn>
                <a:cxn ang="0">
                  <a:pos x="T4" y="T5"/>
                </a:cxn>
                <a:cxn ang="0">
                  <a:pos x="T6" y="T7"/>
                </a:cxn>
                <a:cxn ang="0">
                  <a:pos x="T8" y="T9"/>
                </a:cxn>
                <a:cxn ang="0">
                  <a:pos x="T10" y="T11"/>
                </a:cxn>
                <a:cxn ang="0">
                  <a:pos x="T12" y="T13"/>
                </a:cxn>
              </a:cxnLst>
              <a:rect l="0" t="0" r="r" b="b"/>
              <a:pathLst>
                <a:path w="54" h="391">
                  <a:moveTo>
                    <a:pt x="0" y="391"/>
                  </a:moveTo>
                  <a:lnTo>
                    <a:pt x="42" y="12"/>
                  </a:lnTo>
                  <a:lnTo>
                    <a:pt x="0" y="12"/>
                  </a:lnTo>
                  <a:lnTo>
                    <a:pt x="0" y="0"/>
                  </a:lnTo>
                  <a:lnTo>
                    <a:pt x="54" y="0"/>
                  </a:lnTo>
                  <a:lnTo>
                    <a:pt x="6" y="391"/>
                  </a:lnTo>
                  <a:lnTo>
                    <a:pt x="0" y="3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92" name="Picture 37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62239" y="8187689"/>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3" name="Picture 37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37085"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4" name="Picture 37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36466"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5" name="Picture 38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211930" y="78606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6" name="Picture 38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11930" y="80116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7" name="Picture 38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11930" y="8162534"/>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 name="Picture 38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211930"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9" name="Freeform 384"/>
            <p:cNvSpPr>
              <a:spLocks/>
            </p:cNvSpPr>
            <p:nvPr/>
          </p:nvSpPr>
          <p:spPr bwMode="auto">
            <a:xfrm>
              <a:off x="12538939" y="8594353"/>
              <a:ext cx="603709" cy="251546"/>
            </a:xfrm>
            <a:custGeom>
              <a:avLst/>
              <a:gdLst>
                <a:gd name="T0" fmla="*/ 24 w 24"/>
                <a:gd name="T1" fmla="*/ 0 h 10"/>
                <a:gd name="T2" fmla="*/ 0 w 24"/>
                <a:gd name="T3" fmla="*/ 0 h 10"/>
                <a:gd name="T4" fmla="*/ 12 w 24"/>
                <a:gd name="T5" fmla="*/ 10 h 10"/>
                <a:gd name="T6" fmla="*/ 24 w 24"/>
                <a:gd name="T7" fmla="*/ 0 h 10"/>
              </a:gdLst>
              <a:ahLst/>
              <a:cxnLst>
                <a:cxn ang="0">
                  <a:pos x="T0" y="T1"/>
                </a:cxn>
                <a:cxn ang="0">
                  <a:pos x="T2" y="T3"/>
                </a:cxn>
                <a:cxn ang="0">
                  <a:pos x="T4" y="T5"/>
                </a:cxn>
                <a:cxn ang="0">
                  <a:pos x="T6" y="T7"/>
                </a:cxn>
              </a:cxnLst>
              <a:rect l="0" t="0" r="r" b="b"/>
              <a:pathLst>
                <a:path w="24" h="10">
                  <a:moveTo>
                    <a:pt x="24" y="0"/>
                  </a:moveTo>
                  <a:cubicBezTo>
                    <a:pt x="24" y="0"/>
                    <a:pt x="11" y="2"/>
                    <a:pt x="0" y="0"/>
                  </a:cubicBezTo>
                  <a:cubicBezTo>
                    <a:pt x="0" y="0"/>
                    <a:pt x="9" y="10"/>
                    <a:pt x="12" y="10"/>
                  </a:cubicBezTo>
                  <a:cubicBezTo>
                    <a:pt x="15" y="10"/>
                    <a:pt x="22" y="2"/>
                    <a:pt x="24"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0" name="Freeform 385"/>
            <p:cNvSpPr>
              <a:spLocks/>
            </p:cNvSpPr>
            <p:nvPr/>
          </p:nvSpPr>
          <p:spPr bwMode="auto">
            <a:xfrm>
              <a:off x="12815639" y="8288307"/>
              <a:ext cx="704327" cy="3052086"/>
            </a:xfrm>
            <a:custGeom>
              <a:avLst/>
              <a:gdLst>
                <a:gd name="T0" fmla="*/ 6 w 28"/>
                <a:gd name="T1" fmla="*/ 121 h 121"/>
                <a:gd name="T2" fmla="*/ 13 w 28"/>
                <a:gd name="T3" fmla="*/ 121 h 121"/>
                <a:gd name="T4" fmla="*/ 22 w 28"/>
                <a:gd name="T5" fmla="*/ 40 h 121"/>
                <a:gd name="T6" fmla="*/ 28 w 28"/>
                <a:gd name="T7" fmla="*/ 15 h 121"/>
                <a:gd name="T8" fmla="*/ 28 w 28"/>
                <a:gd name="T9" fmla="*/ 0 h 121"/>
                <a:gd name="T10" fmla="*/ 0 w 28"/>
                <a:gd name="T11" fmla="*/ 19 h 121"/>
                <a:gd name="T12" fmla="*/ 3 w 28"/>
                <a:gd name="T13" fmla="*/ 117 h 121"/>
                <a:gd name="T14" fmla="*/ 6 w 28"/>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1">
                  <a:moveTo>
                    <a:pt x="6" y="121"/>
                  </a:moveTo>
                  <a:cubicBezTo>
                    <a:pt x="13" y="121"/>
                    <a:pt x="13" y="121"/>
                    <a:pt x="13" y="121"/>
                  </a:cubicBezTo>
                  <a:cubicBezTo>
                    <a:pt x="22" y="40"/>
                    <a:pt x="22" y="40"/>
                    <a:pt x="22" y="40"/>
                  </a:cubicBezTo>
                  <a:cubicBezTo>
                    <a:pt x="28" y="15"/>
                    <a:pt x="28" y="15"/>
                    <a:pt x="28" y="15"/>
                  </a:cubicBezTo>
                  <a:cubicBezTo>
                    <a:pt x="27" y="18"/>
                    <a:pt x="28" y="0"/>
                    <a:pt x="28" y="0"/>
                  </a:cubicBezTo>
                  <a:cubicBezTo>
                    <a:pt x="27" y="0"/>
                    <a:pt x="1" y="19"/>
                    <a:pt x="0" y="19"/>
                  </a:cubicBezTo>
                  <a:cubicBezTo>
                    <a:pt x="1" y="20"/>
                    <a:pt x="2" y="107"/>
                    <a:pt x="3" y="117"/>
                  </a:cubicBezTo>
                  <a:lnTo>
                    <a:pt x="6"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1" name="Freeform 386"/>
            <p:cNvSpPr>
              <a:spLocks/>
            </p:cNvSpPr>
            <p:nvPr/>
          </p:nvSpPr>
          <p:spPr bwMode="auto">
            <a:xfrm>
              <a:off x="12237085" y="8288307"/>
              <a:ext cx="679173" cy="3052086"/>
            </a:xfrm>
            <a:custGeom>
              <a:avLst/>
              <a:gdLst>
                <a:gd name="T0" fmla="*/ 20 w 27"/>
                <a:gd name="T1" fmla="*/ 121 h 121"/>
                <a:gd name="T2" fmla="*/ 27 w 27"/>
                <a:gd name="T3" fmla="*/ 121 h 121"/>
                <a:gd name="T4" fmla="*/ 26 w 27"/>
                <a:gd name="T5" fmla="*/ 18 h 121"/>
                <a:gd name="T6" fmla="*/ 0 w 27"/>
                <a:gd name="T7" fmla="*/ 0 h 121"/>
                <a:gd name="T8" fmla="*/ 0 w 27"/>
                <a:gd name="T9" fmla="*/ 15 h 121"/>
                <a:gd name="T10" fmla="*/ 6 w 27"/>
                <a:gd name="T11" fmla="*/ 40 h 121"/>
                <a:gd name="T12" fmla="*/ 20 w 27"/>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27" h="121">
                  <a:moveTo>
                    <a:pt x="20" y="121"/>
                  </a:moveTo>
                  <a:cubicBezTo>
                    <a:pt x="27" y="121"/>
                    <a:pt x="27" y="121"/>
                    <a:pt x="27" y="121"/>
                  </a:cubicBezTo>
                  <a:cubicBezTo>
                    <a:pt x="27" y="95"/>
                    <a:pt x="25" y="19"/>
                    <a:pt x="26" y="18"/>
                  </a:cubicBezTo>
                  <a:cubicBezTo>
                    <a:pt x="25" y="18"/>
                    <a:pt x="1" y="1"/>
                    <a:pt x="0" y="0"/>
                  </a:cubicBezTo>
                  <a:cubicBezTo>
                    <a:pt x="0" y="0"/>
                    <a:pt x="1" y="18"/>
                    <a:pt x="0" y="15"/>
                  </a:cubicBezTo>
                  <a:cubicBezTo>
                    <a:pt x="6" y="40"/>
                    <a:pt x="6" y="40"/>
                    <a:pt x="6" y="40"/>
                  </a:cubicBezTo>
                  <a:lnTo>
                    <a:pt x="2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2" name="Freeform 387"/>
            <p:cNvSpPr>
              <a:spLocks/>
            </p:cNvSpPr>
            <p:nvPr/>
          </p:nvSpPr>
          <p:spPr bwMode="auto">
            <a:xfrm>
              <a:off x="12639558" y="8745280"/>
              <a:ext cx="452782" cy="830100"/>
            </a:xfrm>
            <a:custGeom>
              <a:avLst/>
              <a:gdLst>
                <a:gd name="T0" fmla="*/ 54 w 108"/>
                <a:gd name="T1" fmla="*/ 0 h 198"/>
                <a:gd name="T2" fmla="*/ 0 w 108"/>
                <a:gd name="T3" fmla="*/ 96 h 198"/>
                <a:gd name="T4" fmla="*/ 60 w 108"/>
                <a:gd name="T5" fmla="*/ 198 h 198"/>
                <a:gd name="T6" fmla="*/ 108 w 108"/>
                <a:gd name="T7" fmla="*/ 90 h 198"/>
                <a:gd name="T8" fmla="*/ 66 w 108"/>
                <a:gd name="T9" fmla="*/ 0 h 198"/>
                <a:gd name="T10" fmla="*/ 54 w 108"/>
                <a:gd name="T11" fmla="*/ 0 h 198"/>
              </a:gdLst>
              <a:ahLst/>
              <a:cxnLst>
                <a:cxn ang="0">
                  <a:pos x="T0" y="T1"/>
                </a:cxn>
                <a:cxn ang="0">
                  <a:pos x="T2" y="T3"/>
                </a:cxn>
                <a:cxn ang="0">
                  <a:pos x="T4" y="T5"/>
                </a:cxn>
                <a:cxn ang="0">
                  <a:pos x="T6" y="T7"/>
                </a:cxn>
                <a:cxn ang="0">
                  <a:pos x="T8" y="T9"/>
                </a:cxn>
                <a:cxn ang="0">
                  <a:pos x="T10" y="T11"/>
                </a:cxn>
              </a:cxnLst>
              <a:rect l="0" t="0" r="r" b="b"/>
              <a:pathLst>
                <a:path w="108" h="198">
                  <a:moveTo>
                    <a:pt x="54" y="0"/>
                  </a:moveTo>
                  <a:lnTo>
                    <a:pt x="0" y="96"/>
                  </a:lnTo>
                  <a:lnTo>
                    <a:pt x="60" y="198"/>
                  </a:lnTo>
                  <a:lnTo>
                    <a:pt x="108" y="90"/>
                  </a:lnTo>
                  <a:lnTo>
                    <a:pt x="66" y="0"/>
                  </a:lnTo>
                  <a:lnTo>
                    <a:pt x="54" y="0"/>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3" name="Freeform 388"/>
            <p:cNvSpPr>
              <a:spLocks/>
            </p:cNvSpPr>
            <p:nvPr/>
          </p:nvSpPr>
          <p:spPr bwMode="auto">
            <a:xfrm>
              <a:off x="12237085" y="8288307"/>
              <a:ext cx="628864" cy="960067"/>
            </a:xfrm>
            <a:custGeom>
              <a:avLst/>
              <a:gdLst>
                <a:gd name="T0" fmla="*/ 0 w 150"/>
                <a:gd name="T1" fmla="*/ 0 h 229"/>
                <a:gd name="T2" fmla="*/ 84 w 150"/>
                <a:gd name="T3" fmla="*/ 229 h 229"/>
                <a:gd name="T4" fmla="*/ 150 w 150"/>
                <a:gd name="T5" fmla="*/ 109 h 229"/>
                <a:gd name="T6" fmla="*/ 0 w 150"/>
                <a:gd name="T7" fmla="*/ 0 h 229"/>
              </a:gdLst>
              <a:ahLst/>
              <a:cxnLst>
                <a:cxn ang="0">
                  <a:pos x="T0" y="T1"/>
                </a:cxn>
                <a:cxn ang="0">
                  <a:pos x="T2" y="T3"/>
                </a:cxn>
                <a:cxn ang="0">
                  <a:pos x="T4" y="T5"/>
                </a:cxn>
                <a:cxn ang="0">
                  <a:pos x="T6" y="T7"/>
                </a:cxn>
              </a:cxnLst>
              <a:rect l="0" t="0" r="r" b="b"/>
              <a:pathLst>
                <a:path w="150" h="229">
                  <a:moveTo>
                    <a:pt x="0" y="0"/>
                  </a:moveTo>
                  <a:lnTo>
                    <a:pt x="84" y="229"/>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4" name="Freeform 389"/>
            <p:cNvSpPr>
              <a:spLocks/>
            </p:cNvSpPr>
            <p:nvPr/>
          </p:nvSpPr>
          <p:spPr bwMode="auto">
            <a:xfrm>
              <a:off x="12891103" y="8288307"/>
              <a:ext cx="603709" cy="960067"/>
            </a:xfrm>
            <a:custGeom>
              <a:avLst/>
              <a:gdLst>
                <a:gd name="T0" fmla="*/ 144 w 144"/>
                <a:gd name="T1" fmla="*/ 0 h 229"/>
                <a:gd name="T2" fmla="*/ 66 w 144"/>
                <a:gd name="T3" fmla="*/ 229 h 229"/>
                <a:gd name="T4" fmla="*/ 0 w 144"/>
                <a:gd name="T5" fmla="*/ 109 h 229"/>
                <a:gd name="T6" fmla="*/ 144 w 144"/>
                <a:gd name="T7" fmla="*/ 0 h 229"/>
              </a:gdLst>
              <a:ahLst/>
              <a:cxnLst>
                <a:cxn ang="0">
                  <a:pos x="T0" y="T1"/>
                </a:cxn>
                <a:cxn ang="0">
                  <a:pos x="T2" y="T3"/>
                </a:cxn>
                <a:cxn ang="0">
                  <a:pos x="T4" y="T5"/>
                </a:cxn>
                <a:cxn ang="0">
                  <a:pos x="T6" y="T7"/>
                </a:cxn>
              </a:cxnLst>
              <a:rect l="0" t="0" r="r" b="b"/>
              <a:pathLst>
                <a:path w="144" h="229">
                  <a:moveTo>
                    <a:pt x="144" y="0"/>
                  </a:moveTo>
                  <a:lnTo>
                    <a:pt x="66" y="229"/>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5" name="Freeform 390"/>
            <p:cNvSpPr>
              <a:spLocks/>
            </p:cNvSpPr>
            <p:nvPr/>
          </p:nvSpPr>
          <p:spPr bwMode="auto">
            <a:xfrm>
              <a:off x="11834612" y="8263153"/>
              <a:ext cx="1056491" cy="3836070"/>
            </a:xfrm>
            <a:custGeom>
              <a:avLst/>
              <a:gdLst>
                <a:gd name="T0" fmla="*/ 12 w 252"/>
                <a:gd name="T1" fmla="*/ 301 h 915"/>
                <a:gd name="T2" fmla="*/ 252 w 252"/>
                <a:gd name="T3" fmla="*/ 915 h 915"/>
                <a:gd name="T4" fmla="*/ 216 w 252"/>
                <a:gd name="T5" fmla="*/ 734 h 915"/>
                <a:gd name="T6" fmla="*/ 96 w 252"/>
                <a:gd name="T7" fmla="*/ 0 h 915"/>
                <a:gd name="T8" fmla="*/ 78 w 252"/>
                <a:gd name="T9" fmla="*/ 18 h 915"/>
                <a:gd name="T10" fmla="*/ 48 w 252"/>
                <a:gd name="T11" fmla="*/ 36 h 915"/>
                <a:gd name="T12" fmla="*/ 0 w 252"/>
                <a:gd name="T13" fmla="*/ 199 h 915"/>
                <a:gd name="T14" fmla="*/ 84 w 252"/>
                <a:gd name="T15" fmla="*/ 265 h 915"/>
                <a:gd name="T16" fmla="*/ 12 w 252"/>
                <a:gd name="T17" fmla="*/ 301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915">
                  <a:moveTo>
                    <a:pt x="12" y="301"/>
                  </a:moveTo>
                  <a:lnTo>
                    <a:pt x="252" y="915"/>
                  </a:lnTo>
                  <a:lnTo>
                    <a:pt x="216" y="734"/>
                  </a:lnTo>
                  <a:lnTo>
                    <a:pt x="96" y="0"/>
                  </a:lnTo>
                  <a:lnTo>
                    <a:pt x="78" y="18"/>
                  </a:lnTo>
                  <a:lnTo>
                    <a:pt x="48" y="36"/>
                  </a:lnTo>
                  <a:lnTo>
                    <a:pt x="0" y="199"/>
                  </a:lnTo>
                  <a:lnTo>
                    <a:pt x="84"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6" name="Freeform 391"/>
            <p:cNvSpPr>
              <a:spLocks/>
            </p:cNvSpPr>
            <p:nvPr/>
          </p:nvSpPr>
          <p:spPr bwMode="auto">
            <a:xfrm>
              <a:off x="12865948" y="8288307"/>
              <a:ext cx="1056491" cy="3785761"/>
            </a:xfrm>
            <a:custGeom>
              <a:avLst/>
              <a:gdLst>
                <a:gd name="T0" fmla="*/ 240 w 252"/>
                <a:gd name="T1" fmla="*/ 295 h 903"/>
                <a:gd name="T2" fmla="*/ 168 w 252"/>
                <a:gd name="T3" fmla="*/ 259 h 903"/>
                <a:gd name="T4" fmla="*/ 252 w 252"/>
                <a:gd name="T5" fmla="*/ 193 h 903"/>
                <a:gd name="T6" fmla="*/ 198 w 252"/>
                <a:gd name="T7" fmla="*/ 30 h 903"/>
                <a:gd name="T8" fmla="*/ 168 w 252"/>
                <a:gd name="T9" fmla="*/ 6 h 903"/>
                <a:gd name="T10" fmla="*/ 150 w 252"/>
                <a:gd name="T11" fmla="*/ 0 h 903"/>
                <a:gd name="T12" fmla="*/ 0 w 252"/>
                <a:gd name="T13" fmla="*/ 903 h 903"/>
                <a:gd name="T14" fmla="*/ 240 w 252"/>
                <a:gd name="T15" fmla="*/ 295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295"/>
                  </a:moveTo>
                  <a:lnTo>
                    <a:pt x="168" y="259"/>
                  </a:lnTo>
                  <a:lnTo>
                    <a:pt x="252" y="193"/>
                  </a:lnTo>
                  <a:lnTo>
                    <a:pt x="198" y="30"/>
                  </a:lnTo>
                  <a:lnTo>
                    <a:pt x="168" y="6"/>
                  </a:lnTo>
                  <a:lnTo>
                    <a:pt x="150" y="0"/>
                  </a:lnTo>
                  <a:lnTo>
                    <a:pt x="0" y="903"/>
                  </a:lnTo>
                  <a:lnTo>
                    <a:pt x="240" y="29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7" name="Freeform 392"/>
            <p:cNvSpPr>
              <a:spLocks/>
            </p:cNvSpPr>
            <p:nvPr/>
          </p:nvSpPr>
          <p:spPr bwMode="auto">
            <a:xfrm>
              <a:off x="12589248" y="9273526"/>
              <a:ext cx="553400" cy="3127549"/>
            </a:xfrm>
            <a:custGeom>
              <a:avLst/>
              <a:gdLst>
                <a:gd name="T0" fmla="*/ 72 w 132"/>
                <a:gd name="T1" fmla="*/ 746 h 746"/>
                <a:gd name="T2" fmla="*/ 132 w 132"/>
                <a:gd name="T3" fmla="*/ 674 h 746"/>
                <a:gd name="T4" fmla="*/ 84 w 132"/>
                <a:gd name="T5" fmla="*/ 114 h 746"/>
                <a:gd name="T6" fmla="*/ 72 w 132"/>
                <a:gd name="T7" fmla="*/ 0 h 746"/>
                <a:gd name="T8" fmla="*/ 60 w 132"/>
                <a:gd name="T9" fmla="*/ 108 h 746"/>
                <a:gd name="T10" fmla="*/ 0 w 132"/>
                <a:gd name="T11" fmla="*/ 674 h 746"/>
                <a:gd name="T12" fmla="*/ 72 w 132"/>
                <a:gd name="T13" fmla="*/ 746 h 746"/>
              </a:gdLst>
              <a:ahLst/>
              <a:cxnLst>
                <a:cxn ang="0">
                  <a:pos x="T0" y="T1"/>
                </a:cxn>
                <a:cxn ang="0">
                  <a:pos x="T2" y="T3"/>
                </a:cxn>
                <a:cxn ang="0">
                  <a:pos x="T4" y="T5"/>
                </a:cxn>
                <a:cxn ang="0">
                  <a:pos x="T6" y="T7"/>
                </a:cxn>
                <a:cxn ang="0">
                  <a:pos x="T8" y="T9"/>
                </a:cxn>
                <a:cxn ang="0">
                  <a:pos x="T10" y="T11"/>
                </a:cxn>
                <a:cxn ang="0">
                  <a:pos x="T12" y="T13"/>
                </a:cxn>
              </a:cxnLst>
              <a:rect l="0" t="0" r="r" b="b"/>
              <a:pathLst>
                <a:path w="132" h="746">
                  <a:moveTo>
                    <a:pt x="72" y="746"/>
                  </a:moveTo>
                  <a:lnTo>
                    <a:pt x="132" y="674"/>
                  </a:lnTo>
                  <a:lnTo>
                    <a:pt x="84" y="114"/>
                  </a:lnTo>
                  <a:lnTo>
                    <a:pt x="72" y="0"/>
                  </a:lnTo>
                  <a:lnTo>
                    <a:pt x="60" y="108"/>
                  </a:lnTo>
                  <a:lnTo>
                    <a:pt x="0" y="674"/>
                  </a:lnTo>
                  <a:lnTo>
                    <a:pt x="72" y="746"/>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8" name="Freeform 393"/>
            <p:cNvSpPr>
              <a:spLocks/>
            </p:cNvSpPr>
            <p:nvPr/>
          </p:nvSpPr>
          <p:spPr bwMode="auto">
            <a:xfrm>
              <a:off x="6476692" y="8011607"/>
              <a:ext cx="3446174" cy="4590707"/>
            </a:xfrm>
            <a:custGeom>
              <a:avLst/>
              <a:gdLst>
                <a:gd name="T0" fmla="*/ 1 w 137"/>
                <a:gd name="T1" fmla="*/ 168 h 182"/>
                <a:gd name="T2" fmla="*/ 6 w 137"/>
                <a:gd name="T3" fmla="*/ 182 h 182"/>
                <a:gd name="T4" fmla="*/ 50 w 137"/>
                <a:gd name="T5" fmla="*/ 182 h 182"/>
                <a:gd name="T6" fmla="*/ 49 w 137"/>
                <a:gd name="T7" fmla="*/ 176 h 182"/>
                <a:gd name="T8" fmla="*/ 44 w 137"/>
                <a:gd name="T9" fmla="*/ 158 h 182"/>
                <a:gd name="T10" fmla="*/ 44 w 137"/>
                <a:gd name="T11" fmla="*/ 151 h 182"/>
                <a:gd name="T12" fmla="*/ 46 w 137"/>
                <a:gd name="T13" fmla="*/ 146 h 182"/>
                <a:gd name="T14" fmla="*/ 62 w 137"/>
                <a:gd name="T15" fmla="*/ 102 h 182"/>
                <a:gd name="T16" fmla="*/ 66 w 137"/>
                <a:gd name="T17" fmla="*/ 135 h 182"/>
                <a:gd name="T18" fmla="*/ 65 w 137"/>
                <a:gd name="T19" fmla="*/ 143 h 182"/>
                <a:gd name="T20" fmla="*/ 65 w 137"/>
                <a:gd name="T21" fmla="*/ 147 h 182"/>
                <a:gd name="T22" fmla="*/ 61 w 137"/>
                <a:gd name="T23" fmla="*/ 156 h 182"/>
                <a:gd name="T24" fmla="*/ 60 w 137"/>
                <a:gd name="T25" fmla="*/ 159 h 182"/>
                <a:gd name="T26" fmla="*/ 56 w 137"/>
                <a:gd name="T27" fmla="*/ 168 h 182"/>
                <a:gd name="T28" fmla="*/ 58 w 137"/>
                <a:gd name="T29" fmla="*/ 176 h 182"/>
                <a:gd name="T30" fmla="*/ 58 w 137"/>
                <a:gd name="T31" fmla="*/ 182 h 182"/>
                <a:gd name="T32" fmla="*/ 137 w 137"/>
                <a:gd name="T33" fmla="*/ 182 h 182"/>
                <a:gd name="T34" fmla="*/ 117 w 137"/>
                <a:gd name="T35" fmla="*/ 22 h 182"/>
                <a:gd name="T36" fmla="*/ 116 w 137"/>
                <a:gd name="T37" fmla="*/ 23 h 182"/>
                <a:gd name="T38" fmla="*/ 108 w 137"/>
                <a:gd name="T39" fmla="*/ 18 h 182"/>
                <a:gd name="T40" fmla="*/ 97 w 137"/>
                <a:gd name="T41" fmla="*/ 0 h 182"/>
                <a:gd name="T42" fmla="*/ 35 w 137"/>
                <a:gd name="T43" fmla="*/ 22 h 182"/>
                <a:gd name="T44" fmla="*/ 22 w 137"/>
                <a:gd name="T45" fmla="*/ 76 h 182"/>
                <a:gd name="T46" fmla="*/ 13 w 137"/>
                <a:gd name="T47" fmla="*/ 109 h 182"/>
                <a:gd name="T48" fmla="*/ 9 w 137"/>
                <a:gd name="T49" fmla="*/ 116 h 182"/>
                <a:gd name="T50" fmla="*/ 9 w 137"/>
                <a:gd name="T51" fmla="*/ 123 h 182"/>
                <a:gd name="T52" fmla="*/ 10 w 137"/>
                <a:gd name="T53" fmla="*/ 132 h 182"/>
                <a:gd name="T54" fmla="*/ 4 w 137"/>
                <a:gd name="T55" fmla="*/ 142 h 182"/>
                <a:gd name="T56" fmla="*/ 5 w 137"/>
                <a:gd name="T57" fmla="*/ 150 h 182"/>
                <a:gd name="T58" fmla="*/ 1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 y="168"/>
                  </a:moveTo>
                  <a:cubicBezTo>
                    <a:pt x="1" y="169"/>
                    <a:pt x="3" y="175"/>
                    <a:pt x="6" y="182"/>
                  </a:cubicBezTo>
                  <a:cubicBezTo>
                    <a:pt x="50" y="182"/>
                    <a:pt x="50" y="182"/>
                    <a:pt x="50" y="182"/>
                  </a:cubicBezTo>
                  <a:cubicBezTo>
                    <a:pt x="50" y="180"/>
                    <a:pt x="49" y="178"/>
                    <a:pt x="49" y="176"/>
                  </a:cubicBezTo>
                  <a:cubicBezTo>
                    <a:pt x="47" y="166"/>
                    <a:pt x="44" y="160"/>
                    <a:pt x="44" y="158"/>
                  </a:cubicBezTo>
                  <a:cubicBezTo>
                    <a:pt x="44" y="155"/>
                    <a:pt x="45" y="152"/>
                    <a:pt x="44" y="151"/>
                  </a:cubicBezTo>
                  <a:cubicBezTo>
                    <a:pt x="42" y="150"/>
                    <a:pt x="47" y="149"/>
                    <a:pt x="46" y="146"/>
                  </a:cubicBezTo>
                  <a:cubicBezTo>
                    <a:pt x="44" y="143"/>
                    <a:pt x="57" y="112"/>
                    <a:pt x="62" y="102"/>
                  </a:cubicBezTo>
                  <a:cubicBezTo>
                    <a:pt x="62" y="102"/>
                    <a:pt x="66" y="130"/>
                    <a:pt x="66" y="135"/>
                  </a:cubicBezTo>
                  <a:cubicBezTo>
                    <a:pt x="66" y="141"/>
                    <a:pt x="66" y="143"/>
                    <a:pt x="65" y="143"/>
                  </a:cubicBezTo>
                  <a:cubicBezTo>
                    <a:pt x="64" y="144"/>
                    <a:pt x="65" y="147"/>
                    <a:pt x="65" y="147"/>
                  </a:cubicBezTo>
                  <a:cubicBezTo>
                    <a:pt x="65" y="147"/>
                    <a:pt x="61" y="153"/>
                    <a:pt x="61" y="156"/>
                  </a:cubicBezTo>
                  <a:cubicBezTo>
                    <a:pt x="60" y="158"/>
                    <a:pt x="61" y="157"/>
                    <a:pt x="60" y="159"/>
                  </a:cubicBezTo>
                  <a:cubicBezTo>
                    <a:pt x="59" y="161"/>
                    <a:pt x="55" y="164"/>
                    <a:pt x="56" y="168"/>
                  </a:cubicBezTo>
                  <a:cubicBezTo>
                    <a:pt x="57" y="171"/>
                    <a:pt x="58" y="172"/>
                    <a:pt x="58" y="176"/>
                  </a:cubicBezTo>
                  <a:cubicBezTo>
                    <a:pt x="58" y="178"/>
                    <a:pt x="58" y="180"/>
                    <a:pt x="58" y="182"/>
                  </a:cubicBezTo>
                  <a:cubicBezTo>
                    <a:pt x="137" y="182"/>
                    <a:pt x="137" y="182"/>
                    <a:pt x="137" y="182"/>
                  </a:cubicBezTo>
                  <a:cubicBezTo>
                    <a:pt x="117" y="22"/>
                    <a:pt x="117" y="22"/>
                    <a:pt x="117" y="22"/>
                  </a:cubicBezTo>
                  <a:cubicBezTo>
                    <a:pt x="116" y="22"/>
                    <a:pt x="116" y="23"/>
                    <a:pt x="116" y="23"/>
                  </a:cubicBezTo>
                  <a:cubicBezTo>
                    <a:pt x="116" y="23"/>
                    <a:pt x="109" y="19"/>
                    <a:pt x="108" y="18"/>
                  </a:cubicBezTo>
                  <a:cubicBezTo>
                    <a:pt x="106" y="17"/>
                    <a:pt x="97" y="2"/>
                    <a:pt x="97" y="0"/>
                  </a:cubicBezTo>
                  <a:cubicBezTo>
                    <a:pt x="97" y="0"/>
                    <a:pt x="37" y="19"/>
                    <a:pt x="35" y="22"/>
                  </a:cubicBezTo>
                  <a:cubicBezTo>
                    <a:pt x="34" y="24"/>
                    <a:pt x="26" y="58"/>
                    <a:pt x="22" y="76"/>
                  </a:cubicBezTo>
                  <a:cubicBezTo>
                    <a:pt x="18" y="94"/>
                    <a:pt x="15" y="104"/>
                    <a:pt x="13" y="109"/>
                  </a:cubicBezTo>
                  <a:cubicBezTo>
                    <a:pt x="11" y="114"/>
                    <a:pt x="6" y="112"/>
                    <a:pt x="9" y="116"/>
                  </a:cubicBezTo>
                  <a:cubicBezTo>
                    <a:pt x="12" y="120"/>
                    <a:pt x="10" y="122"/>
                    <a:pt x="9" y="123"/>
                  </a:cubicBezTo>
                  <a:cubicBezTo>
                    <a:pt x="8" y="125"/>
                    <a:pt x="11" y="131"/>
                    <a:pt x="10" y="132"/>
                  </a:cubicBezTo>
                  <a:cubicBezTo>
                    <a:pt x="9" y="133"/>
                    <a:pt x="7" y="136"/>
                    <a:pt x="4" y="142"/>
                  </a:cubicBezTo>
                  <a:cubicBezTo>
                    <a:pt x="1" y="147"/>
                    <a:pt x="6" y="149"/>
                    <a:pt x="5" y="150"/>
                  </a:cubicBezTo>
                  <a:cubicBezTo>
                    <a:pt x="5" y="151"/>
                    <a:pt x="0" y="163"/>
                    <a:pt x="1"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9" name="Freeform 394"/>
            <p:cNvSpPr>
              <a:spLocks/>
            </p:cNvSpPr>
            <p:nvPr/>
          </p:nvSpPr>
          <p:spPr bwMode="auto">
            <a:xfrm>
              <a:off x="7558338" y="9298680"/>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0"/>
                    <a:pt x="1"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0" name="Freeform 395"/>
            <p:cNvSpPr>
              <a:spLocks/>
            </p:cNvSpPr>
            <p:nvPr/>
          </p:nvSpPr>
          <p:spPr bwMode="auto">
            <a:xfrm>
              <a:off x="7004938" y="9122598"/>
              <a:ext cx="1333191" cy="3479713"/>
            </a:xfrm>
            <a:custGeom>
              <a:avLst/>
              <a:gdLst>
                <a:gd name="T0" fmla="*/ 17 w 53"/>
                <a:gd name="T1" fmla="*/ 109 h 138"/>
                <a:gd name="T2" fmla="*/ 24 w 53"/>
                <a:gd name="T3" fmla="*/ 138 h 138"/>
                <a:gd name="T4" fmla="*/ 29 w 53"/>
                <a:gd name="T5" fmla="*/ 138 h 138"/>
                <a:gd name="T6" fmla="*/ 29 w 53"/>
                <a:gd name="T7" fmla="*/ 136 h 138"/>
                <a:gd name="T8" fmla="*/ 23 w 53"/>
                <a:gd name="T9" fmla="*/ 115 h 138"/>
                <a:gd name="T10" fmla="*/ 23 w 53"/>
                <a:gd name="T11" fmla="*/ 111 h 138"/>
                <a:gd name="T12" fmla="*/ 23 w 53"/>
                <a:gd name="T13" fmla="*/ 108 h 138"/>
                <a:gd name="T14" fmla="*/ 25 w 53"/>
                <a:gd name="T15" fmla="*/ 104 h 138"/>
                <a:gd name="T16" fmla="*/ 25 w 53"/>
                <a:gd name="T17" fmla="*/ 99 h 138"/>
                <a:gd name="T18" fmla="*/ 41 w 53"/>
                <a:gd name="T19" fmla="*/ 58 h 138"/>
                <a:gd name="T20" fmla="*/ 44 w 53"/>
                <a:gd name="T21" fmla="*/ 95 h 138"/>
                <a:gd name="T22" fmla="*/ 45 w 53"/>
                <a:gd name="T23" fmla="*/ 94 h 138"/>
                <a:gd name="T24" fmla="*/ 46 w 53"/>
                <a:gd name="T25" fmla="*/ 53 h 138"/>
                <a:gd name="T26" fmla="*/ 53 w 53"/>
                <a:gd name="T27" fmla="*/ 55 h 138"/>
                <a:gd name="T28" fmla="*/ 44 w 53"/>
                <a:gd name="T29" fmla="*/ 43 h 138"/>
                <a:gd name="T30" fmla="*/ 34 w 53"/>
                <a:gd name="T31" fmla="*/ 0 h 138"/>
                <a:gd name="T32" fmla="*/ 31 w 53"/>
                <a:gd name="T33" fmla="*/ 19 h 138"/>
                <a:gd name="T34" fmla="*/ 42 w 53"/>
                <a:gd name="T35" fmla="*/ 45 h 138"/>
                <a:gd name="T36" fmla="*/ 23 w 53"/>
                <a:gd name="T37" fmla="*/ 10 h 138"/>
                <a:gd name="T38" fmla="*/ 39 w 53"/>
                <a:gd name="T39" fmla="*/ 47 h 138"/>
                <a:gd name="T40" fmla="*/ 32 w 53"/>
                <a:gd name="T41" fmla="*/ 58 h 138"/>
                <a:gd name="T42" fmla="*/ 34 w 53"/>
                <a:gd name="T43" fmla="*/ 60 h 138"/>
                <a:gd name="T44" fmla="*/ 26 w 53"/>
                <a:gd name="T45" fmla="*/ 86 h 138"/>
                <a:gd name="T46" fmla="*/ 19 w 53"/>
                <a:gd name="T47" fmla="*/ 54 h 138"/>
                <a:gd name="T48" fmla="*/ 22 w 53"/>
                <a:gd name="T49" fmla="*/ 92 h 138"/>
                <a:gd name="T50" fmla="*/ 14 w 53"/>
                <a:gd name="T51" fmla="*/ 83 h 138"/>
                <a:gd name="T52" fmla="*/ 17 w 53"/>
                <a:gd name="T53" fmla="*/ 93 h 138"/>
                <a:gd name="T54" fmla="*/ 18 w 53"/>
                <a:gd name="T55" fmla="*/ 103 h 138"/>
                <a:gd name="T56" fmla="*/ 4 w 53"/>
                <a:gd name="T57" fmla="*/ 103 h 138"/>
                <a:gd name="T58" fmla="*/ 17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17" y="109"/>
                  </a:moveTo>
                  <a:cubicBezTo>
                    <a:pt x="19" y="112"/>
                    <a:pt x="22" y="129"/>
                    <a:pt x="24" y="138"/>
                  </a:cubicBezTo>
                  <a:cubicBezTo>
                    <a:pt x="29" y="138"/>
                    <a:pt x="29" y="138"/>
                    <a:pt x="29" y="138"/>
                  </a:cubicBezTo>
                  <a:cubicBezTo>
                    <a:pt x="29" y="138"/>
                    <a:pt x="29" y="137"/>
                    <a:pt x="29" y="136"/>
                  </a:cubicBezTo>
                  <a:cubicBezTo>
                    <a:pt x="29" y="130"/>
                    <a:pt x="25" y="117"/>
                    <a:pt x="23" y="115"/>
                  </a:cubicBezTo>
                  <a:cubicBezTo>
                    <a:pt x="22" y="113"/>
                    <a:pt x="23" y="113"/>
                    <a:pt x="23" y="111"/>
                  </a:cubicBezTo>
                  <a:cubicBezTo>
                    <a:pt x="24" y="110"/>
                    <a:pt x="24" y="109"/>
                    <a:pt x="23" y="108"/>
                  </a:cubicBezTo>
                  <a:cubicBezTo>
                    <a:pt x="23" y="107"/>
                    <a:pt x="24" y="106"/>
                    <a:pt x="25" y="104"/>
                  </a:cubicBezTo>
                  <a:cubicBezTo>
                    <a:pt x="25" y="103"/>
                    <a:pt x="25" y="102"/>
                    <a:pt x="25" y="99"/>
                  </a:cubicBezTo>
                  <a:cubicBezTo>
                    <a:pt x="25" y="96"/>
                    <a:pt x="41" y="58"/>
                    <a:pt x="41" y="58"/>
                  </a:cubicBezTo>
                  <a:cubicBezTo>
                    <a:pt x="41" y="58"/>
                    <a:pt x="46" y="87"/>
                    <a:pt x="44" y="95"/>
                  </a:cubicBezTo>
                  <a:cubicBezTo>
                    <a:pt x="43" y="102"/>
                    <a:pt x="45" y="94"/>
                    <a:pt x="45" y="94"/>
                  </a:cubicBezTo>
                  <a:cubicBezTo>
                    <a:pt x="45" y="94"/>
                    <a:pt x="46" y="58"/>
                    <a:pt x="46" y="53"/>
                  </a:cubicBezTo>
                  <a:cubicBezTo>
                    <a:pt x="45" y="49"/>
                    <a:pt x="53" y="55"/>
                    <a:pt x="53" y="55"/>
                  </a:cubicBezTo>
                  <a:cubicBezTo>
                    <a:pt x="53" y="55"/>
                    <a:pt x="44" y="44"/>
                    <a:pt x="44" y="43"/>
                  </a:cubicBezTo>
                  <a:cubicBezTo>
                    <a:pt x="44" y="42"/>
                    <a:pt x="34" y="0"/>
                    <a:pt x="34" y="0"/>
                  </a:cubicBezTo>
                  <a:cubicBezTo>
                    <a:pt x="31" y="19"/>
                    <a:pt x="31" y="19"/>
                    <a:pt x="31" y="19"/>
                  </a:cubicBezTo>
                  <a:cubicBezTo>
                    <a:pt x="42" y="45"/>
                    <a:pt x="42" y="45"/>
                    <a:pt x="42" y="45"/>
                  </a:cubicBezTo>
                  <a:cubicBezTo>
                    <a:pt x="42" y="45"/>
                    <a:pt x="27" y="21"/>
                    <a:pt x="23" y="10"/>
                  </a:cubicBezTo>
                  <a:cubicBezTo>
                    <a:pt x="26" y="19"/>
                    <a:pt x="33" y="40"/>
                    <a:pt x="39" y="47"/>
                  </a:cubicBezTo>
                  <a:cubicBezTo>
                    <a:pt x="39" y="47"/>
                    <a:pt x="34" y="56"/>
                    <a:pt x="32" y="58"/>
                  </a:cubicBezTo>
                  <a:cubicBezTo>
                    <a:pt x="30" y="61"/>
                    <a:pt x="36" y="56"/>
                    <a:pt x="34" y="60"/>
                  </a:cubicBezTo>
                  <a:cubicBezTo>
                    <a:pt x="33" y="64"/>
                    <a:pt x="28" y="85"/>
                    <a:pt x="26" y="86"/>
                  </a:cubicBezTo>
                  <a:cubicBezTo>
                    <a:pt x="23" y="87"/>
                    <a:pt x="19" y="54"/>
                    <a:pt x="19" y="54"/>
                  </a:cubicBezTo>
                  <a:cubicBezTo>
                    <a:pt x="22" y="92"/>
                    <a:pt x="22" y="92"/>
                    <a:pt x="22" y="92"/>
                  </a:cubicBezTo>
                  <a:cubicBezTo>
                    <a:pt x="14" y="83"/>
                    <a:pt x="14" y="83"/>
                    <a:pt x="14" y="83"/>
                  </a:cubicBezTo>
                  <a:cubicBezTo>
                    <a:pt x="14" y="83"/>
                    <a:pt x="17" y="91"/>
                    <a:pt x="17" y="93"/>
                  </a:cubicBezTo>
                  <a:cubicBezTo>
                    <a:pt x="18" y="94"/>
                    <a:pt x="17" y="100"/>
                    <a:pt x="18" y="103"/>
                  </a:cubicBezTo>
                  <a:cubicBezTo>
                    <a:pt x="20" y="106"/>
                    <a:pt x="8" y="104"/>
                    <a:pt x="4" y="103"/>
                  </a:cubicBezTo>
                  <a:cubicBezTo>
                    <a:pt x="0" y="102"/>
                    <a:pt x="14" y="105"/>
                    <a:pt x="17"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1" name="Freeform 396"/>
            <p:cNvSpPr>
              <a:spLocks/>
            </p:cNvSpPr>
            <p:nvPr/>
          </p:nvSpPr>
          <p:spPr bwMode="auto">
            <a:xfrm>
              <a:off x="11759148" y="9323835"/>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1"/>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2" name="Freeform 397"/>
            <p:cNvSpPr>
              <a:spLocks/>
            </p:cNvSpPr>
            <p:nvPr/>
          </p:nvSpPr>
          <p:spPr bwMode="auto">
            <a:xfrm>
              <a:off x="9419775" y="8011607"/>
              <a:ext cx="3446174" cy="4590707"/>
            </a:xfrm>
            <a:custGeom>
              <a:avLst/>
              <a:gdLst>
                <a:gd name="T0" fmla="*/ 136 w 137"/>
                <a:gd name="T1" fmla="*/ 168 h 182"/>
                <a:gd name="T2" fmla="*/ 131 w 137"/>
                <a:gd name="T3" fmla="*/ 182 h 182"/>
                <a:gd name="T4" fmla="*/ 87 w 137"/>
                <a:gd name="T5" fmla="*/ 182 h 182"/>
                <a:gd name="T6" fmla="*/ 88 w 137"/>
                <a:gd name="T7" fmla="*/ 176 h 182"/>
                <a:gd name="T8" fmla="*/ 93 w 137"/>
                <a:gd name="T9" fmla="*/ 158 h 182"/>
                <a:gd name="T10" fmla="*/ 93 w 137"/>
                <a:gd name="T11" fmla="*/ 151 h 182"/>
                <a:gd name="T12" fmla="*/ 91 w 137"/>
                <a:gd name="T13" fmla="*/ 146 h 182"/>
                <a:gd name="T14" fmla="*/ 75 w 137"/>
                <a:gd name="T15" fmla="*/ 102 h 182"/>
                <a:gd name="T16" fmla="*/ 71 w 137"/>
                <a:gd name="T17" fmla="*/ 135 h 182"/>
                <a:gd name="T18" fmla="*/ 72 w 137"/>
                <a:gd name="T19" fmla="*/ 143 h 182"/>
                <a:gd name="T20" fmla="*/ 72 w 137"/>
                <a:gd name="T21" fmla="*/ 147 h 182"/>
                <a:gd name="T22" fmla="*/ 76 w 137"/>
                <a:gd name="T23" fmla="*/ 156 h 182"/>
                <a:gd name="T24" fmla="*/ 77 w 137"/>
                <a:gd name="T25" fmla="*/ 159 h 182"/>
                <a:gd name="T26" fmla="*/ 81 w 137"/>
                <a:gd name="T27" fmla="*/ 168 h 182"/>
                <a:gd name="T28" fmla="*/ 79 w 137"/>
                <a:gd name="T29" fmla="*/ 176 h 182"/>
                <a:gd name="T30" fmla="*/ 79 w 137"/>
                <a:gd name="T31" fmla="*/ 182 h 182"/>
                <a:gd name="T32" fmla="*/ 0 w 137"/>
                <a:gd name="T33" fmla="*/ 182 h 182"/>
                <a:gd name="T34" fmla="*/ 20 w 137"/>
                <a:gd name="T35" fmla="*/ 22 h 182"/>
                <a:gd name="T36" fmla="*/ 21 w 137"/>
                <a:gd name="T37" fmla="*/ 23 h 182"/>
                <a:gd name="T38" fmla="*/ 29 w 137"/>
                <a:gd name="T39" fmla="*/ 18 h 182"/>
                <a:gd name="T40" fmla="*/ 40 w 137"/>
                <a:gd name="T41" fmla="*/ 0 h 182"/>
                <a:gd name="T42" fmla="*/ 102 w 137"/>
                <a:gd name="T43" fmla="*/ 22 h 182"/>
                <a:gd name="T44" fmla="*/ 115 w 137"/>
                <a:gd name="T45" fmla="*/ 76 h 182"/>
                <a:gd name="T46" fmla="*/ 124 w 137"/>
                <a:gd name="T47" fmla="*/ 109 h 182"/>
                <a:gd name="T48" fmla="*/ 128 w 137"/>
                <a:gd name="T49" fmla="*/ 116 h 182"/>
                <a:gd name="T50" fmla="*/ 128 w 137"/>
                <a:gd name="T51" fmla="*/ 123 h 182"/>
                <a:gd name="T52" fmla="*/ 127 w 137"/>
                <a:gd name="T53" fmla="*/ 132 h 182"/>
                <a:gd name="T54" fmla="*/ 133 w 137"/>
                <a:gd name="T55" fmla="*/ 142 h 182"/>
                <a:gd name="T56" fmla="*/ 132 w 137"/>
                <a:gd name="T57" fmla="*/ 150 h 182"/>
                <a:gd name="T58" fmla="*/ 136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36" y="168"/>
                  </a:moveTo>
                  <a:cubicBezTo>
                    <a:pt x="136" y="169"/>
                    <a:pt x="134" y="175"/>
                    <a:pt x="131" y="182"/>
                  </a:cubicBezTo>
                  <a:cubicBezTo>
                    <a:pt x="87" y="182"/>
                    <a:pt x="87" y="182"/>
                    <a:pt x="87" y="182"/>
                  </a:cubicBezTo>
                  <a:cubicBezTo>
                    <a:pt x="87" y="180"/>
                    <a:pt x="88" y="178"/>
                    <a:pt x="88" y="176"/>
                  </a:cubicBezTo>
                  <a:cubicBezTo>
                    <a:pt x="90" y="166"/>
                    <a:pt x="93" y="160"/>
                    <a:pt x="93" y="158"/>
                  </a:cubicBezTo>
                  <a:cubicBezTo>
                    <a:pt x="93" y="155"/>
                    <a:pt x="92" y="152"/>
                    <a:pt x="93" y="151"/>
                  </a:cubicBezTo>
                  <a:cubicBezTo>
                    <a:pt x="95" y="150"/>
                    <a:pt x="90" y="149"/>
                    <a:pt x="91" y="146"/>
                  </a:cubicBezTo>
                  <a:cubicBezTo>
                    <a:pt x="93" y="143"/>
                    <a:pt x="80" y="112"/>
                    <a:pt x="75" y="102"/>
                  </a:cubicBezTo>
                  <a:cubicBezTo>
                    <a:pt x="75" y="102"/>
                    <a:pt x="71" y="130"/>
                    <a:pt x="71" y="135"/>
                  </a:cubicBezTo>
                  <a:cubicBezTo>
                    <a:pt x="71" y="141"/>
                    <a:pt x="71" y="143"/>
                    <a:pt x="72" y="143"/>
                  </a:cubicBezTo>
                  <a:cubicBezTo>
                    <a:pt x="73" y="144"/>
                    <a:pt x="72" y="147"/>
                    <a:pt x="72" y="147"/>
                  </a:cubicBezTo>
                  <a:cubicBezTo>
                    <a:pt x="72" y="147"/>
                    <a:pt x="76" y="153"/>
                    <a:pt x="76" y="156"/>
                  </a:cubicBezTo>
                  <a:cubicBezTo>
                    <a:pt x="77" y="158"/>
                    <a:pt x="76" y="157"/>
                    <a:pt x="77" y="159"/>
                  </a:cubicBezTo>
                  <a:cubicBezTo>
                    <a:pt x="78" y="161"/>
                    <a:pt x="82" y="164"/>
                    <a:pt x="81" y="168"/>
                  </a:cubicBezTo>
                  <a:cubicBezTo>
                    <a:pt x="80" y="171"/>
                    <a:pt x="79" y="172"/>
                    <a:pt x="79" y="176"/>
                  </a:cubicBezTo>
                  <a:cubicBezTo>
                    <a:pt x="79" y="178"/>
                    <a:pt x="79" y="180"/>
                    <a:pt x="79" y="182"/>
                  </a:cubicBezTo>
                  <a:cubicBezTo>
                    <a:pt x="0" y="182"/>
                    <a:pt x="0" y="182"/>
                    <a:pt x="0" y="182"/>
                  </a:cubicBezTo>
                  <a:cubicBezTo>
                    <a:pt x="20" y="22"/>
                    <a:pt x="20" y="22"/>
                    <a:pt x="20" y="22"/>
                  </a:cubicBezTo>
                  <a:cubicBezTo>
                    <a:pt x="21" y="22"/>
                    <a:pt x="21" y="23"/>
                    <a:pt x="21" y="23"/>
                  </a:cubicBezTo>
                  <a:cubicBezTo>
                    <a:pt x="21" y="23"/>
                    <a:pt x="28" y="19"/>
                    <a:pt x="29" y="18"/>
                  </a:cubicBezTo>
                  <a:cubicBezTo>
                    <a:pt x="31" y="17"/>
                    <a:pt x="40" y="2"/>
                    <a:pt x="40" y="0"/>
                  </a:cubicBezTo>
                  <a:cubicBezTo>
                    <a:pt x="40" y="0"/>
                    <a:pt x="100" y="19"/>
                    <a:pt x="102" y="22"/>
                  </a:cubicBezTo>
                  <a:cubicBezTo>
                    <a:pt x="103" y="24"/>
                    <a:pt x="111" y="58"/>
                    <a:pt x="115" y="76"/>
                  </a:cubicBezTo>
                  <a:cubicBezTo>
                    <a:pt x="119" y="94"/>
                    <a:pt x="122" y="104"/>
                    <a:pt x="124" y="109"/>
                  </a:cubicBezTo>
                  <a:cubicBezTo>
                    <a:pt x="126" y="114"/>
                    <a:pt x="131" y="112"/>
                    <a:pt x="128" y="116"/>
                  </a:cubicBezTo>
                  <a:cubicBezTo>
                    <a:pt x="125" y="120"/>
                    <a:pt x="127" y="122"/>
                    <a:pt x="128" y="123"/>
                  </a:cubicBezTo>
                  <a:cubicBezTo>
                    <a:pt x="129" y="125"/>
                    <a:pt x="126" y="131"/>
                    <a:pt x="127" y="132"/>
                  </a:cubicBezTo>
                  <a:cubicBezTo>
                    <a:pt x="128" y="133"/>
                    <a:pt x="130" y="136"/>
                    <a:pt x="133" y="142"/>
                  </a:cubicBezTo>
                  <a:cubicBezTo>
                    <a:pt x="136" y="147"/>
                    <a:pt x="131" y="149"/>
                    <a:pt x="132" y="150"/>
                  </a:cubicBezTo>
                  <a:cubicBezTo>
                    <a:pt x="132" y="151"/>
                    <a:pt x="137" y="163"/>
                    <a:pt x="136"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3" name="Freeform 398"/>
            <p:cNvSpPr>
              <a:spLocks/>
            </p:cNvSpPr>
            <p:nvPr/>
          </p:nvSpPr>
          <p:spPr bwMode="auto">
            <a:xfrm>
              <a:off x="11759148" y="92986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0"/>
                    <a:pt x="0"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4" name="Freeform 399"/>
            <p:cNvSpPr>
              <a:spLocks/>
            </p:cNvSpPr>
            <p:nvPr/>
          </p:nvSpPr>
          <p:spPr bwMode="auto">
            <a:xfrm>
              <a:off x="11004512" y="9122598"/>
              <a:ext cx="1333191" cy="3479713"/>
            </a:xfrm>
            <a:custGeom>
              <a:avLst/>
              <a:gdLst>
                <a:gd name="T0" fmla="*/ 36 w 53"/>
                <a:gd name="T1" fmla="*/ 109 h 138"/>
                <a:gd name="T2" fmla="*/ 29 w 53"/>
                <a:gd name="T3" fmla="*/ 138 h 138"/>
                <a:gd name="T4" fmla="*/ 24 w 53"/>
                <a:gd name="T5" fmla="*/ 138 h 138"/>
                <a:gd name="T6" fmla="*/ 24 w 53"/>
                <a:gd name="T7" fmla="*/ 136 h 138"/>
                <a:gd name="T8" fmla="*/ 30 w 53"/>
                <a:gd name="T9" fmla="*/ 115 h 138"/>
                <a:gd name="T10" fmla="*/ 30 w 53"/>
                <a:gd name="T11" fmla="*/ 111 h 138"/>
                <a:gd name="T12" fmla="*/ 30 w 53"/>
                <a:gd name="T13" fmla="*/ 108 h 138"/>
                <a:gd name="T14" fmla="*/ 28 w 53"/>
                <a:gd name="T15" fmla="*/ 104 h 138"/>
                <a:gd name="T16" fmla="*/ 28 w 53"/>
                <a:gd name="T17" fmla="*/ 99 h 138"/>
                <a:gd name="T18" fmla="*/ 12 w 53"/>
                <a:gd name="T19" fmla="*/ 58 h 138"/>
                <a:gd name="T20" fmla="*/ 9 w 53"/>
                <a:gd name="T21" fmla="*/ 95 h 138"/>
                <a:gd name="T22" fmla="*/ 8 w 53"/>
                <a:gd name="T23" fmla="*/ 94 h 138"/>
                <a:gd name="T24" fmla="*/ 7 w 53"/>
                <a:gd name="T25" fmla="*/ 53 h 138"/>
                <a:gd name="T26" fmla="*/ 0 w 53"/>
                <a:gd name="T27" fmla="*/ 55 h 138"/>
                <a:gd name="T28" fmla="*/ 9 w 53"/>
                <a:gd name="T29" fmla="*/ 43 h 138"/>
                <a:gd name="T30" fmla="*/ 19 w 53"/>
                <a:gd name="T31" fmla="*/ 0 h 138"/>
                <a:gd name="T32" fmla="*/ 22 w 53"/>
                <a:gd name="T33" fmla="*/ 19 h 138"/>
                <a:gd name="T34" fmla="*/ 11 w 53"/>
                <a:gd name="T35" fmla="*/ 45 h 138"/>
                <a:gd name="T36" fmla="*/ 30 w 53"/>
                <a:gd name="T37" fmla="*/ 10 h 138"/>
                <a:gd name="T38" fmla="*/ 14 w 53"/>
                <a:gd name="T39" fmla="*/ 47 h 138"/>
                <a:gd name="T40" fmla="*/ 21 w 53"/>
                <a:gd name="T41" fmla="*/ 58 h 138"/>
                <a:gd name="T42" fmla="*/ 19 w 53"/>
                <a:gd name="T43" fmla="*/ 60 h 138"/>
                <a:gd name="T44" fmla="*/ 27 w 53"/>
                <a:gd name="T45" fmla="*/ 86 h 138"/>
                <a:gd name="T46" fmla="*/ 34 w 53"/>
                <a:gd name="T47" fmla="*/ 54 h 138"/>
                <a:gd name="T48" fmla="*/ 31 w 53"/>
                <a:gd name="T49" fmla="*/ 92 h 138"/>
                <a:gd name="T50" fmla="*/ 39 w 53"/>
                <a:gd name="T51" fmla="*/ 83 h 138"/>
                <a:gd name="T52" fmla="*/ 36 w 53"/>
                <a:gd name="T53" fmla="*/ 93 h 138"/>
                <a:gd name="T54" fmla="*/ 35 w 53"/>
                <a:gd name="T55" fmla="*/ 103 h 138"/>
                <a:gd name="T56" fmla="*/ 49 w 53"/>
                <a:gd name="T57" fmla="*/ 103 h 138"/>
                <a:gd name="T58" fmla="*/ 36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36" y="109"/>
                  </a:moveTo>
                  <a:cubicBezTo>
                    <a:pt x="34" y="112"/>
                    <a:pt x="31" y="129"/>
                    <a:pt x="29" y="138"/>
                  </a:cubicBezTo>
                  <a:cubicBezTo>
                    <a:pt x="24" y="138"/>
                    <a:pt x="24" y="138"/>
                    <a:pt x="24" y="138"/>
                  </a:cubicBezTo>
                  <a:cubicBezTo>
                    <a:pt x="24" y="138"/>
                    <a:pt x="24" y="137"/>
                    <a:pt x="24" y="136"/>
                  </a:cubicBezTo>
                  <a:cubicBezTo>
                    <a:pt x="24" y="130"/>
                    <a:pt x="28" y="117"/>
                    <a:pt x="30" y="115"/>
                  </a:cubicBezTo>
                  <a:cubicBezTo>
                    <a:pt x="31" y="113"/>
                    <a:pt x="30" y="113"/>
                    <a:pt x="30" y="111"/>
                  </a:cubicBezTo>
                  <a:cubicBezTo>
                    <a:pt x="29" y="110"/>
                    <a:pt x="29" y="109"/>
                    <a:pt x="30" y="108"/>
                  </a:cubicBezTo>
                  <a:cubicBezTo>
                    <a:pt x="30" y="107"/>
                    <a:pt x="29" y="106"/>
                    <a:pt x="28" y="104"/>
                  </a:cubicBezTo>
                  <a:cubicBezTo>
                    <a:pt x="28" y="103"/>
                    <a:pt x="28" y="102"/>
                    <a:pt x="28" y="99"/>
                  </a:cubicBezTo>
                  <a:cubicBezTo>
                    <a:pt x="28" y="96"/>
                    <a:pt x="12" y="58"/>
                    <a:pt x="12" y="58"/>
                  </a:cubicBezTo>
                  <a:cubicBezTo>
                    <a:pt x="12" y="58"/>
                    <a:pt x="7" y="87"/>
                    <a:pt x="9" y="95"/>
                  </a:cubicBezTo>
                  <a:cubicBezTo>
                    <a:pt x="10" y="102"/>
                    <a:pt x="8" y="94"/>
                    <a:pt x="8" y="94"/>
                  </a:cubicBezTo>
                  <a:cubicBezTo>
                    <a:pt x="8" y="94"/>
                    <a:pt x="7" y="58"/>
                    <a:pt x="7" y="53"/>
                  </a:cubicBezTo>
                  <a:cubicBezTo>
                    <a:pt x="8" y="49"/>
                    <a:pt x="0" y="55"/>
                    <a:pt x="0" y="55"/>
                  </a:cubicBezTo>
                  <a:cubicBezTo>
                    <a:pt x="0" y="55"/>
                    <a:pt x="9" y="44"/>
                    <a:pt x="9" y="43"/>
                  </a:cubicBezTo>
                  <a:cubicBezTo>
                    <a:pt x="9" y="42"/>
                    <a:pt x="19" y="0"/>
                    <a:pt x="19" y="0"/>
                  </a:cubicBezTo>
                  <a:cubicBezTo>
                    <a:pt x="22" y="19"/>
                    <a:pt x="22" y="19"/>
                    <a:pt x="22" y="19"/>
                  </a:cubicBezTo>
                  <a:cubicBezTo>
                    <a:pt x="11" y="45"/>
                    <a:pt x="11" y="45"/>
                    <a:pt x="11" y="45"/>
                  </a:cubicBezTo>
                  <a:cubicBezTo>
                    <a:pt x="11" y="45"/>
                    <a:pt x="26" y="21"/>
                    <a:pt x="30" y="10"/>
                  </a:cubicBezTo>
                  <a:cubicBezTo>
                    <a:pt x="27" y="19"/>
                    <a:pt x="20" y="40"/>
                    <a:pt x="14" y="47"/>
                  </a:cubicBezTo>
                  <a:cubicBezTo>
                    <a:pt x="14" y="47"/>
                    <a:pt x="19" y="56"/>
                    <a:pt x="21" y="58"/>
                  </a:cubicBezTo>
                  <a:cubicBezTo>
                    <a:pt x="23" y="61"/>
                    <a:pt x="17" y="56"/>
                    <a:pt x="19" y="60"/>
                  </a:cubicBezTo>
                  <a:cubicBezTo>
                    <a:pt x="20" y="64"/>
                    <a:pt x="25" y="85"/>
                    <a:pt x="27" y="86"/>
                  </a:cubicBezTo>
                  <a:cubicBezTo>
                    <a:pt x="30" y="87"/>
                    <a:pt x="34" y="54"/>
                    <a:pt x="34" y="54"/>
                  </a:cubicBezTo>
                  <a:cubicBezTo>
                    <a:pt x="31" y="92"/>
                    <a:pt x="31" y="92"/>
                    <a:pt x="31" y="92"/>
                  </a:cubicBezTo>
                  <a:cubicBezTo>
                    <a:pt x="39" y="83"/>
                    <a:pt x="39" y="83"/>
                    <a:pt x="39" y="83"/>
                  </a:cubicBezTo>
                  <a:cubicBezTo>
                    <a:pt x="39" y="83"/>
                    <a:pt x="36" y="91"/>
                    <a:pt x="36" y="93"/>
                  </a:cubicBezTo>
                  <a:cubicBezTo>
                    <a:pt x="35" y="94"/>
                    <a:pt x="36" y="100"/>
                    <a:pt x="35" y="103"/>
                  </a:cubicBezTo>
                  <a:cubicBezTo>
                    <a:pt x="33" y="106"/>
                    <a:pt x="45" y="104"/>
                    <a:pt x="49" y="103"/>
                  </a:cubicBezTo>
                  <a:cubicBezTo>
                    <a:pt x="53" y="102"/>
                    <a:pt x="39" y="105"/>
                    <a:pt x="36"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5" name="Freeform 400"/>
            <p:cNvSpPr>
              <a:spLocks/>
            </p:cNvSpPr>
            <p:nvPr/>
          </p:nvSpPr>
          <p:spPr bwMode="auto">
            <a:xfrm>
              <a:off x="8212356" y="3852721"/>
              <a:ext cx="2867619" cy="3303631"/>
            </a:xfrm>
            <a:custGeom>
              <a:avLst/>
              <a:gdLst>
                <a:gd name="T0" fmla="*/ 0 w 114"/>
                <a:gd name="T1" fmla="*/ 57 h 131"/>
                <a:gd name="T2" fmla="*/ 57 w 114"/>
                <a:gd name="T3" fmla="*/ 0 h 131"/>
                <a:gd name="T4" fmla="*/ 114 w 114"/>
                <a:gd name="T5" fmla="*/ 57 h 131"/>
                <a:gd name="T6" fmla="*/ 95 w 114"/>
                <a:gd name="T7" fmla="*/ 99 h 131"/>
                <a:gd name="T8" fmla="*/ 96 w 114"/>
                <a:gd name="T9" fmla="*/ 99 h 131"/>
                <a:gd name="T10" fmla="*/ 84 w 114"/>
                <a:gd name="T11" fmla="*/ 131 h 131"/>
                <a:gd name="T12" fmla="*/ 31 w 114"/>
                <a:gd name="T13" fmla="*/ 131 h 131"/>
                <a:gd name="T14" fmla="*/ 19 w 114"/>
                <a:gd name="T15" fmla="*/ 99 h 131"/>
                <a:gd name="T16" fmla="*/ 0 w 114"/>
                <a:gd name="T17" fmla="*/ 5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31">
                  <a:moveTo>
                    <a:pt x="0" y="57"/>
                  </a:moveTo>
                  <a:cubicBezTo>
                    <a:pt x="0" y="26"/>
                    <a:pt x="26" y="0"/>
                    <a:pt x="57" y="0"/>
                  </a:cubicBezTo>
                  <a:cubicBezTo>
                    <a:pt x="88" y="0"/>
                    <a:pt x="114" y="26"/>
                    <a:pt x="114" y="57"/>
                  </a:cubicBezTo>
                  <a:cubicBezTo>
                    <a:pt x="114" y="74"/>
                    <a:pt x="107" y="89"/>
                    <a:pt x="95" y="99"/>
                  </a:cubicBezTo>
                  <a:cubicBezTo>
                    <a:pt x="96" y="99"/>
                    <a:pt x="96" y="99"/>
                    <a:pt x="96" y="99"/>
                  </a:cubicBezTo>
                  <a:cubicBezTo>
                    <a:pt x="88" y="108"/>
                    <a:pt x="84" y="119"/>
                    <a:pt x="84" y="131"/>
                  </a:cubicBezTo>
                  <a:cubicBezTo>
                    <a:pt x="31" y="131"/>
                    <a:pt x="31" y="131"/>
                    <a:pt x="31" y="131"/>
                  </a:cubicBezTo>
                  <a:cubicBezTo>
                    <a:pt x="31" y="119"/>
                    <a:pt x="26" y="108"/>
                    <a:pt x="19" y="99"/>
                  </a:cubicBezTo>
                  <a:cubicBezTo>
                    <a:pt x="8" y="89"/>
                    <a:pt x="0" y="74"/>
                    <a:pt x="0" y="57"/>
                  </a:cubicBez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6" name="Freeform 401"/>
            <p:cNvSpPr>
              <a:spLocks noEditPoints="1"/>
            </p:cNvSpPr>
            <p:nvPr/>
          </p:nvSpPr>
          <p:spPr bwMode="auto">
            <a:xfrm>
              <a:off x="9218538"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5" y="14"/>
                    <a:pt x="8" y="14"/>
                  </a:cubicBezTo>
                  <a:cubicBezTo>
                    <a:pt x="11" y="14"/>
                    <a:pt x="14" y="11"/>
                    <a:pt x="14" y="8"/>
                  </a:cubicBezTo>
                  <a:cubicBezTo>
                    <a:pt x="14" y="4"/>
                    <a:pt x="11" y="2"/>
                    <a:pt x="8" y="2"/>
                  </a:cubicBezTo>
                  <a:cubicBezTo>
                    <a:pt x="5"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7" name="Freeform 402"/>
            <p:cNvSpPr>
              <a:spLocks noEditPoints="1"/>
            </p:cNvSpPr>
            <p:nvPr/>
          </p:nvSpPr>
          <p:spPr bwMode="auto">
            <a:xfrm>
              <a:off x="9721630" y="5190104"/>
              <a:ext cx="377318" cy="377318"/>
            </a:xfrm>
            <a:custGeom>
              <a:avLst/>
              <a:gdLst>
                <a:gd name="T0" fmla="*/ 0 w 15"/>
                <a:gd name="T1" fmla="*/ 8 h 15"/>
                <a:gd name="T2" fmla="*/ 8 w 15"/>
                <a:gd name="T3" fmla="*/ 0 h 15"/>
                <a:gd name="T4" fmla="*/ 15 w 15"/>
                <a:gd name="T5" fmla="*/ 8 h 15"/>
                <a:gd name="T6" fmla="*/ 8 w 15"/>
                <a:gd name="T7" fmla="*/ 15 h 15"/>
                <a:gd name="T8" fmla="*/ 0 w 15"/>
                <a:gd name="T9" fmla="*/ 8 h 15"/>
                <a:gd name="T10" fmla="*/ 1 w 15"/>
                <a:gd name="T11" fmla="*/ 8 h 15"/>
                <a:gd name="T12" fmla="*/ 8 w 15"/>
                <a:gd name="T13" fmla="*/ 14 h 15"/>
                <a:gd name="T14" fmla="*/ 14 w 15"/>
                <a:gd name="T15" fmla="*/ 8 h 15"/>
                <a:gd name="T16" fmla="*/ 8 w 15"/>
                <a:gd name="T17" fmla="*/ 2 h 15"/>
                <a:gd name="T18" fmla="*/ 1 w 15"/>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5">
                  <a:moveTo>
                    <a:pt x="0" y="8"/>
                  </a:moveTo>
                  <a:cubicBezTo>
                    <a:pt x="0" y="3"/>
                    <a:pt x="3" y="0"/>
                    <a:pt x="8" y="0"/>
                  </a:cubicBezTo>
                  <a:cubicBezTo>
                    <a:pt x="12" y="0"/>
                    <a:pt x="15" y="3"/>
                    <a:pt x="15" y="8"/>
                  </a:cubicBezTo>
                  <a:cubicBezTo>
                    <a:pt x="15" y="12"/>
                    <a:pt x="12" y="15"/>
                    <a:pt x="8" y="15"/>
                  </a:cubicBezTo>
                  <a:cubicBezTo>
                    <a:pt x="3" y="15"/>
                    <a:pt x="0" y="12"/>
                    <a:pt x="0" y="8"/>
                  </a:cubicBezTo>
                  <a:close/>
                  <a:moveTo>
                    <a:pt x="1" y="8"/>
                  </a:moveTo>
                  <a:cubicBezTo>
                    <a:pt x="1" y="11"/>
                    <a:pt x="4" y="14"/>
                    <a:pt x="8" y="14"/>
                  </a:cubicBezTo>
                  <a:cubicBezTo>
                    <a:pt x="11" y="14"/>
                    <a:pt x="14" y="11"/>
                    <a:pt x="14" y="8"/>
                  </a:cubicBezTo>
                  <a:cubicBezTo>
                    <a:pt x="14" y="4"/>
                    <a:pt x="11" y="2"/>
                    <a:pt x="8" y="2"/>
                  </a:cubicBezTo>
                  <a:cubicBezTo>
                    <a:pt x="4" y="2"/>
                    <a:pt x="1" y="4"/>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8" name="Freeform 403"/>
            <p:cNvSpPr>
              <a:spLocks noEditPoints="1"/>
            </p:cNvSpPr>
            <p:nvPr/>
          </p:nvSpPr>
          <p:spPr bwMode="auto">
            <a:xfrm>
              <a:off x="9470084"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4" y="14"/>
                    <a:pt x="8" y="14"/>
                  </a:cubicBezTo>
                  <a:cubicBezTo>
                    <a:pt x="11" y="14"/>
                    <a:pt x="14" y="11"/>
                    <a:pt x="14" y="8"/>
                  </a:cubicBezTo>
                  <a:cubicBezTo>
                    <a:pt x="14" y="4"/>
                    <a:pt x="11" y="2"/>
                    <a:pt x="8" y="2"/>
                  </a:cubicBezTo>
                  <a:cubicBezTo>
                    <a:pt x="4"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9" name="Freeform 404"/>
            <p:cNvSpPr>
              <a:spLocks/>
            </p:cNvSpPr>
            <p:nvPr/>
          </p:nvSpPr>
          <p:spPr bwMode="auto">
            <a:xfrm>
              <a:off x="9017302" y="5341031"/>
              <a:ext cx="251546" cy="1815321"/>
            </a:xfrm>
            <a:custGeom>
              <a:avLst/>
              <a:gdLst>
                <a:gd name="T0" fmla="*/ 12 w 60"/>
                <a:gd name="T1" fmla="*/ 12 h 433"/>
                <a:gd name="T2" fmla="*/ 60 w 60"/>
                <a:gd name="T3" fmla="*/ 433 h 433"/>
                <a:gd name="T4" fmla="*/ 48 w 60"/>
                <a:gd name="T5" fmla="*/ 433 h 433"/>
                <a:gd name="T6" fmla="*/ 0 w 60"/>
                <a:gd name="T7" fmla="*/ 6 h 433"/>
                <a:gd name="T8" fmla="*/ 0 w 60"/>
                <a:gd name="T9" fmla="*/ 0 h 433"/>
                <a:gd name="T10" fmla="*/ 54 w 60"/>
                <a:gd name="T11" fmla="*/ 6 h 433"/>
                <a:gd name="T12" fmla="*/ 54 w 60"/>
                <a:gd name="T13" fmla="*/ 18 h 433"/>
                <a:gd name="T14" fmla="*/ 12 w 60"/>
                <a:gd name="T15" fmla="*/ 12 h 4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433">
                  <a:moveTo>
                    <a:pt x="12" y="12"/>
                  </a:moveTo>
                  <a:lnTo>
                    <a:pt x="60" y="433"/>
                  </a:lnTo>
                  <a:lnTo>
                    <a:pt x="48" y="433"/>
                  </a:lnTo>
                  <a:lnTo>
                    <a:pt x="0" y="6"/>
                  </a:lnTo>
                  <a:lnTo>
                    <a:pt x="0" y="0"/>
                  </a:lnTo>
                  <a:lnTo>
                    <a:pt x="54" y="6"/>
                  </a:lnTo>
                  <a:lnTo>
                    <a:pt x="54" y="18"/>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0" name="Freeform 405"/>
            <p:cNvSpPr>
              <a:spLocks/>
            </p:cNvSpPr>
            <p:nvPr/>
          </p:nvSpPr>
          <p:spPr bwMode="auto">
            <a:xfrm>
              <a:off x="10073793" y="5341031"/>
              <a:ext cx="251546" cy="1815321"/>
            </a:xfrm>
            <a:custGeom>
              <a:avLst/>
              <a:gdLst>
                <a:gd name="T0" fmla="*/ 0 w 60"/>
                <a:gd name="T1" fmla="*/ 433 h 433"/>
                <a:gd name="T2" fmla="*/ 48 w 60"/>
                <a:gd name="T3" fmla="*/ 12 h 433"/>
                <a:gd name="T4" fmla="*/ 6 w 60"/>
                <a:gd name="T5" fmla="*/ 18 h 433"/>
                <a:gd name="T6" fmla="*/ 6 w 60"/>
                <a:gd name="T7" fmla="*/ 6 h 433"/>
                <a:gd name="T8" fmla="*/ 60 w 60"/>
                <a:gd name="T9" fmla="*/ 0 h 433"/>
                <a:gd name="T10" fmla="*/ 12 w 60"/>
                <a:gd name="T11" fmla="*/ 433 h 433"/>
                <a:gd name="T12" fmla="*/ 0 w 60"/>
                <a:gd name="T13" fmla="*/ 433 h 433"/>
              </a:gdLst>
              <a:ahLst/>
              <a:cxnLst>
                <a:cxn ang="0">
                  <a:pos x="T0" y="T1"/>
                </a:cxn>
                <a:cxn ang="0">
                  <a:pos x="T2" y="T3"/>
                </a:cxn>
                <a:cxn ang="0">
                  <a:pos x="T4" y="T5"/>
                </a:cxn>
                <a:cxn ang="0">
                  <a:pos x="T6" y="T7"/>
                </a:cxn>
                <a:cxn ang="0">
                  <a:pos x="T8" y="T9"/>
                </a:cxn>
                <a:cxn ang="0">
                  <a:pos x="T10" y="T11"/>
                </a:cxn>
                <a:cxn ang="0">
                  <a:pos x="T12" y="T13"/>
                </a:cxn>
              </a:cxnLst>
              <a:rect l="0" t="0" r="r" b="b"/>
              <a:pathLst>
                <a:path w="60" h="433">
                  <a:moveTo>
                    <a:pt x="0" y="433"/>
                  </a:moveTo>
                  <a:lnTo>
                    <a:pt x="48" y="12"/>
                  </a:lnTo>
                  <a:lnTo>
                    <a:pt x="6" y="18"/>
                  </a:lnTo>
                  <a:lnTo>
                    <a:pt x="6" y="6"/>
                  </a:lnTo>
                  <a:lnTo>
                    <a:pt x="60" y="0"/>
                  </a:lnTo>
                  <a:lnTo>
                    <a:pt x="12" y="433"/>
                  </a:lnTo>
                  <a:lnTo>
                    <a:pt x="0"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821" name="Picture 40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42457" y="7785216"/>
              <a:ext cx="1257728" cy="70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 name="Picture 40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017302" y="7256971"/>
              <a:ext cx="1308037" cy="77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3" name="Picture 40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916684" y="7055734"/>
              <a:ext cx="1509273" cy="37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4" name="Picture 4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992148" y="743305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 name="Picture 4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992148" y="7609134"/>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6" name="Picture 41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992148" y="776006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7" name="Picture 41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92148" y="7910989"/>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8" name="Freeform 414"/>
            <p:cNvSpPr>
              <a:spLocks/>
            </p:cNvSpPr>
            <p:nvPr/>
          </p:nvSpPr>
          <p:spPr bwMode="auto">
            <a:xfrm>
              <a:off x="9369466" y="8237998"/>
              <a:ext cx="654018" cy="251546"/>
            </a:xfrm>
            <a:custGeom>
              <a:avLst/>
              <a:gdLst>
                <a:gd name="T0" fmla="*/ 25 w 26"/>
                <a:gd name="T1" fmla="*/ 0 h 10"/>
                <a:gd name="T2" fmla="*/ 0 w 26"/>
                <a:gd name="T3" fmla="*/ 0 h 10"/>
                <a:gd name="T4" fmla="*/ 12 w 26"/>
                <a:gd name="T5" fmla="*/ 10 h 10"/>
                <a:gd name="T6" fmla="*/ 25 w 26"/>
                <a:gd name="T7" fmla="*/ 0 h 10"/>
              </a:gdLst>
              <a:ahLst/>
              <a:cxnLst>
                <a:cxn ang="0">
                  <a:pos x="T0" y="T1"/>
                </a:cxn>
                <a:cxn ang="0">
                  <a:pos x="T2" y="T3"/>
                </a:cxn>
                <a:cxn ang="0">
                  <a:pos x="T4" y="T5"/>
                </a:cxn>
                <a:cxn ang="0">
                  <a:pos x="T6" y="T7"/>
                </a:cxn>
              </a:cxnLst>
              <a:rect l="0" t="0" r="r" b="b"/>
              <a:pathLst>
                <a:path w="26" h="10">
                  <a:moveTo>
                    <a:pt x="25" y="0"/>
                  </a:moveTo>
                  <a:cubicBezTo>
                    <a:pt x="26" y="0"/>
                    <a:pt x="11" y="2"/>
                    <a:pt x="0" y="0"/>
                  </a:cubicBezTo>
                  <a:cubicBezTo>
                    <a:pt x="0" y="0"/>
                    <a:pt x="9" y="10"/>
                    <a:pt x="12" y="10"/>
                  </a:cubicBezTo>
                  <a:cubicBezTo>
                    <a:pt x="16" y="10"/>
                    <a:pt x="23" y="2"/>
                    <a:pt x="25"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9" name="Freeform 415"/>
            <p:cNvSpPr>
              <a:spLocks/>
            </p:cNvSpPr>
            <p:nvPr/>
          </p:nvSpPr>
          <p:spPr bwMode="auto">
            <a:xfrm>
              <a:off x="9646166" y="7885834"/>
              <a:ext cx="754637" cy="3328786"/>
            </a:xfrm>
            <a:custGeom>
              <a:avLst/>
              <a:gdLst>
                <a:gd name="T0" fmla="*/ 7 w 30"/>
                <a:gd name="T1" fmla="*/ 132 h 132"/>
                <a:gd name="T2" fmla="*/ 14 w 30"/>
                <a:gd name="T3" fmla="*/ 132 h 132"/>
                <a:gd name="T4" fmla="*/ 24 w 30"/>
                <a:gd name="T5" fmla="*/ 44 h 132"/>
                <a:gd name="T6" fmla="*/ 30 w 30"/>
                <a:gd name="T7" fmla="*/ 17 h 132"/>
                <a:gd name="T8" fmla="*/ 30 w 30"/>
                <a:gd name="T9" fmla="*/ 0 h 132"/>
                <a:gd name="T10" fmla="*/ 0 w 30"/>
                <a:gd name="T11" fmla="*/ 22 h 132"/>
                <a:gd name="T12" fmla="*/ 3 w 30"/>
                <a:gd name="T13" fmla="*/ 127 h 132"/>
                <a:gd name="T14" fmla="*/ 7 w 30"/>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2">
                  <a:moveTo>
                    <a:pt x="7" y="132"/>
                  </a:moveTo>
                  <a:cubicBezTo>
                    <a:pt x="14" y="132"/>
                    <a:pt x="14" y="132"/>
                    <a:pt x="14" y="132"/>
                  </a:cubicBezTo>
                  <a:cubicBezTo>
                    <a:pt x="24" y="44"/>
                    <a:pt x="24" y="44"/>
                    <a:pt x="24" y="44"/>
                  </a:cubicBezTo>
                  <a:cubicBezTo>
                    <a:pt x="30" y="17"/>
                    <a:pt x="30" y="17"/>
                    <a:pt x="30" y="17"/>
                  </a:cubicBezTo>
                  <a:cubicBezTo>
                    <a:pt x="29" y="20"/>
                    <a:pt x="30" y="0"/>
                    <a:pt x="30" y="0"/>
                  </a:cubicBezTo>
                  <a:cubicBezTo>
                    <a:pt x="29" y="1"/>
                    <a:pt x="1" y="21"/>
                    <a:pt x="0" y="22"/>
                  </a:cubicBezTo>
                  <a:cubicBezTo>
                    <a:pt x="1" y="22"/>
                    <a:pt x="2" y="117"/>
                    <a:pt x="3" y="127"/>
                  </a:cubicBezTo>
                  <a:lnTo>
                    <a:pt x="7" y="1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0" name="Freeform 416"/>
            <p:cNvSpPr>
              <a:spLocks/>
            </p:cNvSpPr>
            <p:nvPr/>
          </p:nvSpPr>
          <p:spPr bwMode="auto">
            <a:xfrm>
              <a:off x="9017302" y="7910989"/>
              <a:ext cx="729482" cy="3303631"/>
            </a:xfrm>
            <a:custGeom>
              <a:avLst/>
              <a:gdLst>
                <a:gd name="T0" fmla="*/ 22 w 29"/>
                <a:gd name="T1" fmla="*/ 131 h 131"/>
                <a:gd name="T2" fmla="*/ 29 w 29"/>
                <a:gd name="T3" fmla="*/ 131 h 131"/>
                <a:gd name="T4" fmla="*/ 28 w 29"/>
                <a:gd name="T5" fmla="*/ 19 h 131"/>
                <a:gd name="T6" fmla="*/ 0 w 29"/>
                <a:gd name="T7" fmla="*/ 0 h 131"/>
                <a:gd name="T8" fmla="*/ 0 w 29"/>
                <a:gd name="T9" fmla="*/ 16 h 131"/>
                <a:gd name="T10" fmla="*/ 6 w 29"/>
                <a:gd name="T11" fmla="*/ 43 h 131"/>
                <a:gd name="T12" fmla="*/ 22 w 29"/>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29" h="131">
                  <a:moveTo>
                    <a:pt x="22" y="131"/>
                  </a:moveTo>
                  <a:cubicBezTo>
                    <a:pt x="29" y="131"/>
                    <a:pt x="29" y="131"/>
                    <a:pt x="29" y="131"/>
                  </a:cubicBezTo>
                  <a:cubicBezTo>
                    <a:pt x="29" y="103"/>
                    <a:pt x="27" y="20"/>
                    <a:pt x="28" y="19"/>
                  </a:cubicBezTo>
                  <a:cubicBezTo>
                    <a:pt x="28" y="19"/>
                    <a:pt x="1" y="0"/>
                    <a:pt x="0" y="0"/>
                  </a:cubicBezTo>
                  <a:cubicBezTo>
                    <a:pt x="0" y="0"/>
                    <a:pt x="1" y="19"/>
                    <a:pt x="0" y="16"/>
                  </a:cubicBezTo>
                  <a:cubicBezTo>
                    <a:pt x="6" y="43"/>
                    <a:pt x="6" y="43"/>
                    <a:pt x="6" y="43"/>
                  </a:cubicBezTo>
                  <a:lnTo>
                    <a:pt x="22"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1" name="Freeform 417"/>
            <p:cNvSpPr>
              <a:spLocks/>
            </p:cNvSpPr>
            <p:nvPr/>
          </p:nvSpPr>
          <p:spPr bwMode="auto">
            <a:xfrm>
              <a:off x="9470084" y="8388925"/>
              <a:ext cx="477936" cy="909758"/>
            </a:xfrm>
            <a:custGeom>
              <a:avLst/>
              <a:gdLst>
                <a:gd name="T0" fmla="*/ 60 w 114"/>
                <a:gd name="T1" fmla="*/ 0 h 217"/>
                <a:gd name="T2" fmla="*/ 0 w 114"/>
                <a:gd name="T3" fmla="*/ 103 h 217"/>
                <a:gd name="T4" fmla="*/ 66 w 114"/>
                <a:gd name="T5" fmla="*/ 217 h 217"/>
                <a:gd name="T6" fmla="*/ 114 w 114"/>
                <a:gd name="T7" fmla="*/ 103 h 217"/>
                <a:gd name="T8" fmla="*/ 66 w 114"/>
                <a:gd name="T9" fmla="*/ 0 h 217"/>
                <a:gd name="T10" fmla="*/ 60 w 114"/>
                <a:gd name="T11" fmla="*/ 0 h 217"/>
              </a:gdLst>
              <a:ahLst/>
              <a:cxnLst>
                <a:cxn ang="0">
                  <a:pos x="T0" y="T1"/>
                </a:cxn>
                <a:cxn ang="0">
                  <a:pos x="T2" y="T3"/>
                </a:cxn>
                <a:cxn ang="0">
                  <a:pos x="T4" y="T5"/>
                </a:cxn>
                <a:cxn ang="0">
                  <a:pos x="T6" y="T7"/>
                </a:cxn>
                <a:cxn ang="0">
                  <a:pos x="T8" y="T9"/>
                </a:cxn>
                <a:cxn ang="0">
                  <a:pos x="T10" y="T11"/>
                </a:cxn>
              </a:cxnLst>
              <a:rect l="0" t="0" r="r" b="b"/>
              <a:pathLst>
                <a:path w="114" h="217">
                  <a:moveTo>
                    <a:pt x="60" y="0"/>
                  </a:moveTo>
                  <a:lnTo>
                    <a:pt x="0" y="103"/>
                  </a:lnTo>
                  <a:lnTo>
                    <a:pt x="66" y="217"/>
                  </a:lnTo>
                  <a:lnTo>
                    <a:pt x="114" y="103"/>
                  </a:lnTo>
                  <a:lnTo>
                    <a:pt x="66" y="0"/>
                  </a:lnTo>
                  <a:lnTo>
                    <a:pt x="60" y="0"/>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2" name="Freeform 418"/>
            <p:cNvSpPr>
              <a:spLocks/>
            </p:cNvSpPr>
            <p:nvPr/>
          </p:nvSpPr>
          <p:spPr bwMode="auto">
            <a:xfrm>
              <a:off x="9017302" y="7910989"/>
              <a:ext cx="704327" cy="1035530"/>
            </a:xfrm>
            <a:custGeom>
              <a:avLst/>
              <a:gdLst>
                <a:gd name="T0" fmla="*/ 0 w 168"/>
                <a:gd name="T1" fmla="*/ 0 h 247"/>
                <a:gd name="T2" fmla="*/ 90 w 168"/>
                <a:gd name="T3" fmla="*/ 247 h 247"/>
                <a:gd name="T4" fmla="*/ 168 w 168"/>
                <a:gd name="T5" fmla="*/ 114 h 247"/>
                <a:gd name="T6" fmla="*/ 0 w 168"/>
                <a:gd name="T7" fmla="*/ 0 h 247"/>
              </a:gdLst>
              <a:ahLst/>
              <a:cxnLst>
                <a:cxn ang="0">
                  <a:pos x="T0" y="T1"/>
                </a:cxn>
                <a:cxn ang="0">
                  <a:pos x="T2" y="T3"/>
                </a:cxn>
                <a:cxn ang="0">
                  <a:pos x="T4" y="T5"/>
                </a:cxn>
                <a:cxn ang="0">
                  <a:pos x="T6" y="T7"/>
                </a:cxn>
              </a:cxnLst>
              <a:rect l="0" t="0" r="r" b="b"/>
              <a:pathLst>
                <a:path w="168" h="247">
                  <a:moveTo>
                    <a:pt x="0" y="0"/>
                  </a:moveTo>
                  <a:lnTo>
                    <a:pt x="90" y="247"/>
                  </a:lnTo>
                  <a:lnTo>
                    <a:pt x="168"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3" name="Freeform 419"/>
            <p:cNvSpPr>
              <a:spLocks/>
            </p:cNvSpPr>
            <p:nvPr/>
          </p:nvSpPr>
          <p:spPr bwMode="auto">
            <a:xfrm>
              <a:off x="9721630" y="7885834"/>
              <a:ext cx="679173" cy="1060685"/>
            </a:xfrm>
            <a:custGeom>
              <a:avLst/>
              <a:gdLst>
                <a:gd name="T0" fmla="*/ 162 w 162"/>
                <a:gd name="T1" fmla="*/ 0 h 253"/>
                <a:gd name="T2" fmla="*/ 72 w 162"/>
                <a:gd name="T3" fmla="*/ 253 h 253"/>
                <a:gd name="T4" fmla="*/ 0 w 162"/>
                <a:gd name="T5" fmla="*/ 120 h 253"/>
                <a:gd name="T6" fmla="*/ 162 w 162"/>
                <a:gd name="T7" fmla="*/ 0 h 253"/>
              </a:gdLst>
              <a:ahLst/>
              <a:cxnLst>
                <a:cxn ang="0">
                  <a:pos x="T0" y="T1"/>
                </a:cxn>
                <a:cxn ang="0">
                  <a:pos x="T2" y="T3"/>
                </a:cxn>
                <a:cxn ang="0">
                  <a:pos x="T4" y="T5"/>
                </a:cxn>
                <a:cxn ang="0">
                  <a:pos x="T6" y="T7"/>
                </a:cxn>
              </a:cxnLst>
              <a:rect l="0" t="0" r="r" b="b"/>
              <a:pathLst>
                <a:path w="162" h="253">
                  <a:moveTo>
                    <a:pt x="162" y="0"/>
                  </a:moveTo>
                  <a:lnTo>
                    <a:pt x="72" y="253"/>
                  </a:lnTo>
                  <a:lnTo>
                    <a:pt x="0" y="120"/>
                  </a:lnTo>
                  <a:lnTo>
                    <a:pt x="162"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4" name="Freeform 420"/>
            <p:cNvSpPr>
              <a:spLocks/>
            </p:cNvSpPr>
            <p:nvPr/>
          </p:nvSpPr>
          <p:spPr bwMode="auto">
            <a:xfrm>
              <a:off x="8564520" y="7885834"/>
              <a:ext cx="1157109" cy="4137925"/>
            </a:xfrm>
            <a:custGeom>
              <a:avLst/>
              <a:gdLst>
                <a:gd name="T0" fmla="*/ 18 w 276"/>
                <a:gd name="T1" fmla="*/ 325 h 987"/>
                <a:gd name="T2" fmla="*/ 276 w 276"/>
                <a:gd name="T3" fmla="*/ 987 h 987"/>
                <a:gd name="T4" fmla="*/ 240 w 276"/>
                <a:gd name="T5" fmla="*/ 794 h 987"/>
                <a:gd name="T6" fmla="*/ 108 w 276"/>
                <a:gd name="T7" fmla="*/ 0 h 987"/>
                <a:gd name="T8" fmla="*/ 90 w 276"/>
                <a:gd name="T9" fmla="*/ 18 h 987"/>
                <a:gd name="T10" fmla="*/ 60 w 276"/>
                <a:gd name="T11" fmla="*/ 36 h 987"/>
                <a:gd name="T12" fmla="*/ 0 w 276"/>
                <a:gd name="T13" fmla="*/ 217 h 987"/>
                <a:gd name="T14" fmla="*/ 96 w 276"/>
                <a:gd name="T15" fmla="*/ 289 h 987"/>
                <a:gd name="T16" fmla="*/ 18 w 276"/>
                <a:gd name="T17" fmla="*/ 325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987">
                  <a:moveTo>
                    <a:pt x="18" y="325"/>
                  </a:moveTo>
                  <a:lnTo>
                    <a:pt x="276" y="987"/>
                  </a:lnTo>
                  <a:lnTo>
                    <a:pt x="240" y="794"/>
                  </a:lnTo>
                  <a:lnTo>
                    <a:pt x="108" y="0"/>
                  </a:lnTo>
                  <a:lnTo>
                    <a:pt x="90" y="18"/>
                  </a:lnTo>
                  <a:lnTo>
                    <a:pt x="60" y="36"/>
                  </a:lnTo>
                  <a:lnTo>
                    <a:pt x="0" y="217"/>
                  </a:lnTo>
                  <a:lnTo>
                    <a:pt x="96" y="289"/>
                  </a:lnTo>
                  <a:lnTo>
                    <a:pt x="18"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5" name="Freeform 421"/>
            <p:cNvSpPr>
              <a:spLocks/>
            </p:cNvSpPr>
            <p:nvPr/>
          </p:nvSpPr>
          <p:spPr bwMode="auto">
            <a:xfrm>
              <a:off x="9721630" y="7885834"/>
              <a:ext cx="1131955" cy="4137925"/>
            </a:xfrm>
            <a:custGeom>
              <a:avLst/>
              <a:gdLst>
                <a:gd name="T0" fmla="*/ 252 w 270"/>
                <a:gd name="T1" fmla="*/ 325 h 987"/>
                <a:gd name="T2" fmla="*/ 180 w 270"/>
                <a:gd name="T3" fmla="*/ 289 h 987"/>
                <a:gd name="T4" fmla="*/ 270 w 270"/>
                <a:gd name="T5" fmla="*/ 217 h 987"/>
                <a:gd name="T6" fmla="*/ 216 w 270"/>
                <a:gd name="T7" fmla="*/ 36 h 987"/>
                <a:gd name="T8" fmla="*/ 174 w 270"/>
                <a:gd name="T9" fmla="*/ 12 h 987"/>
                <a:gd name="T10" fmla="*/ 162 w 270"/>
                <a:gd name="T11" fmla="*/ 0 h 987"/>
                <a:gd name="T12" fmla="*/ 0 w 270"/>
                <a:gd name="T13" fmla="*/ 987 h 987"/>
                <a:gd name="T14" fmla="*/ 252 w 270"/>
                <a:gd name="T15" fmla="*/ 32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87">
                  <a:moveTo>
                    <a:pt x="252" y="325"/>
                  </a:moveTo>
                  <a:lnTo>
                    <a:pt x="180" y="289"/>
                  </a:lnTo>
                  <a:lnTo>
                    <a:pt x="270" y="217"/>
                  </a:lnTo>
                  <a:lnTo>
                    <a:pt x="216" y="36"/>
                  </a:lnTo>
                  <a:lnTo>
                    <a:pt x="174" y="12"/>
                  </a:lnTo>
                  <a:lnTo>
                    <a:pt x="162" y="0"/>
                  </a:lnTo>
                  <a:lnTo>
                    <a:pt x="0" y="987"/>
                  </a:lnTo>
                  <a:lnTo>
                    <a:pt x="252"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6" name="Freeform 422"/>
            <p:cNvSpPr>
              <a:spLocks/>
            </p:cNvSpPr>
            <p:nvPr/>
          </p:nvSpPr>
          <p:spPr bwMode="auto">
            <a:xfrm>
              <a:off x="9394620" y="8946517"/>
              <a:ext cx="628864" cy="3429404"/>
            </a:xfrm>
            <a:custGeom>
              <a:avLst/>
              <a:gdLst>
                <a:gd name="T0" fmla="*/ 78 w 150"/>
                <a:gd name="T1" fmla="*/ 818 h 818"/>
                <a:gd name="T2" fmla="*/ 150 w 150"/>
                <a:gd name="T3" fmla="*/ 740 h 818"/>
                <a:gd name="T4" fmla="*/ 96 w 150"/>
                <a:gd name="T5" fmla="*/ 126 h 818"/>
                <a:gd name="T6" fmla="*/ 78 w 150"/>
                <a:gd name="T7" fmla="*/ 0 h 818"/>
                <a:gd name="T8" fmla="*/ 66 w 150"/>
                <a:gd name="T9" fmla="*/ 126 h 818"/>
                <a:gd name="T10" fmla="*/ 0 w 150"/>
                <a:gd name="T11" fmla="*/ 734 h 818"/>
                <a:gd name="T12" fmla="*/ 78 w 150"/>
                <a:gd name="T13" fmla="*/ 818 h 818"/>
              </a:gdLst>
              <a:ahLst/>
              <a:cxnLst>
                <a:cxn ang="0">
                  <a:pos x="T0" y="T1"/>
                </a:cxn>
                <a:cxn ang="0">
                  <a:pos x="T2" y="T3"/>
                </a:cxn>
                <a:cxn ang="0">
                  <a:pos x="T4" y="T5"/>
                </a:cxn>
                <a:cxn ang="0">
                  <a:pos x="T6" y="T7"/>
                </a:cxn>
                <a:cxn ang="0">
                  <a:pos x="T8" y="T9"/>
                </a:cxn>
                <a:cxn ang="0">
                  <a:pos x="T10" y="T11"/>
                </a:cxn>
                <a:cxn ang="0">
                  <a:pos x="T12" y="T13"/>
                </a:cxn>
              </a:cxnLst>
              <a:rect l="0" t="0" r="r" b="b"/>
              <a:pathLst>
                <a:path w="150" h="818">
                  <a:moveTo>
                    <a:pt x="78" y="818"/>
                  </a:moveTo>
                  <a:lnTo>
                    <a:pt x="150" y="740"/>
                  </a:lnTo>
                  <a:lnTo>
                    <a:pt x="96" y="126"/>
                  </a:lnTo>
                  <a:lnTo>
                    <a:pt x="78" y="0"/>
                  </a:lnTo>
                  <a:lnTo>
                    <a:pt x="66" y="126"/>
                  </a:lnTo>
                  <a:lnTo>
                    <a:pt x="0" y="734"/>
                  </a:lnTo>
                  <a:lnTo>
                    <a:pt x="78" y="818"/>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 name="Group 2"/>
          <p:cNvGrpSpPr/>
          <p:nvPr/>
        </p:nvGrpSpPr>
        <p:grpSpPr>
          <a:xfrm>
            <a:off x="1235140" y="4222220"/>
            <a:ext cx="5135497" cy="3680090"/>
            <a:chOff x="1240644" y="2415910"/>
            <a:chExt cx="5135497" cy="3680090"/>
          </a:xfrm>
        </p:grpSpPr>
        <p:grpSp>
          <p:nvGrpSpPr>
            <p:cNvPr id="837" name="กลุ่ม 54"/>
            <p:cNvGrpSpPr/>
            <p:nvPr/>
          </p:nvGrpSpPr>
          <p:grpSpPr>
            <a:xfrm>
              <a:off x="1240644" y="3558910"/>
              <a:ext cx="5135497" cy="2537090"/>
              <a:chOff x="13992249" y="3005236"/>
              <a:chExt cx="5208463" cy="2537090"/>
            </a:xfrm>
          </p:grpSpPr>
          <p:sp>
            <p:nvSpPr>
              <p:cNvPr id="838" name="TextBox 837"/>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39" name="TextBox 838"/>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0" name="TextBox 839"/>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grpSp>
        <p:nvGrpSpPr>
          <p:cNvPr id="841" name="Group 840"/>
          <p:cNvGrpSpPr/>
          <p:nvPr/>
        </p:nvGrpSpPr>
        <p:grpSpPr>
          <a:xfrm>
            <a:off x="18075340" y="4244710"/>
            <a:ext cx="5135497" cy="3680090"/>
            <a:chOff x="1240644" y="2415910"/>
            <a:chExt cx="5135497" cy="3680090"/>
          </a:xfrm>
        </p:grpSpPr>
        <p:grpSp>
          <p:nvGrpSpPr>
            <p:cNvPr id="842" name="กลุ่ม 54"/>
            <p:cNvGrpSpPr/>
            <p:nvPr/>
          </p:nvGrpSpPr>
          <p:grpSpPr>
            <a:xfrm>
              <a:off x="1240644" y="3558910"/>
              <a:ext cx="5135497" cy="2537090"/>
              <a:chOff x="13992249" y="3005236"/>
              <a:chExt cx="5208463" cy="2537090"/>
            </a:xfrm>
          </p:grpSpPr>
          <p:sp>
            <p:nvSpPr>
              <p:cNvPr id="844" name="TextBox 843"/>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45" name="TextBox 844"/>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3" name="TextBox 84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130428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49"/>
                                        </p:tgtEl>
                                        <p:attrNameLst>
                                          <p:attrName>style.visibility</p:attrName>
                                        </p:attrNameLst>
                                      </p:cBhvr>
                                      <p:to>
                                        <p:strVal val="visible"/>
                                      </p:to>
                                    </p:set>
                                    <p:anim calcmode="lin" valueType="num">
                                      <p:cBhvr additive="base">
                                        <p:cTn id="7" dur="500" fill="hold"/>
                                        <p:tgtEl>
                                          <p:spTgt spid="749"/>
                                        </p:tgtEl>
                                        <p:attrNameLst>
                                          <p:attrName>ppt_x</p:attrName>
                                        </p:attrNameLst>
                                      </p:cBhvr>
                                      <p:tavLst>
                                        <p:tav tm="0">
                                          <p:val>
                                            <p:strVal val="#ppt_x"/>
                                          </p:val>
                                        </p:tav>
                                        <p:tav tm="100000">
                                          <p:val>
                                            <p:strVal val="#ppt_x"/>
                                          </p:val>
                                        </p:tav>
                                      </p:tavLst>
                                    </p:anim>
                                    <p:anim calcmode="lin" valueType="num">
                                      <p:cBhvr additive="base">
                                        <p:cTn id="8" dur="500" fill="hold"/>
                                        <p:tgtEl>
                                          <p:spTgt spid="7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a:off x="10028237" y="4660435"/>
            <a:ext cx="12365066"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a:off x="10053151" y="6542640"/>
            <a:ext cx="12365066"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a:off x="10044804" y="8464993"/>
            <a:ext cx="12365066"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a:off x="10036457" y="10385109"/>
            <a:ext cx="12365066"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41" name="Group 140"/>
          <p:cNvGrpSpPr/>
          <p:nvPr/>
        </p:nvGrpSpPr>
        <p:grpSpPr>
          <a:xfrm>
            <a:off x="20954326" y="4648200"/>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901485" y="10381008"/>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0954326" y="8534400"/>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0973603" y="6581986"/>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1257170" y="1981200"/>
            <a:ext cx="8105377" cy="2018639"/>
            <a:chOff x="13443217" y="3187224"/>
            <a:chExt cx="5539191" cy="2018639"/>
          </a:xfrm>
        </p:grpSpPr>
        <p:sp>
          <p:nvSpPr>
            <p:cNvPr id="181" name="TextBox 180"/>
            <p:cNvSpPr txBox="1"/>
            <p:nvPr/>
          </p:nvSpPr>
          <p:spPr>
            <a:xfrm>
              <a:off x="13443218" y="3876305"/>
              <a:ext cx="5539190"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221" name="Group 220"/>
          <p:cNvGrpSpPr/>
          <p:nvPr/>
        </p:nvGrpSpPr>
        <p:grpSpPr>
          <a:xfrm>
            <a:off x="12746292" y="4667051"/>
            <a:ext cx="6637448" cy="1646546"/>
            <a:chOff x="15576914" y="1962121"/>
            <a:chExt cx="6643323" cy="1436096"/>
          </a:xfrm>
        </p:grpSpPr>
        <p:sp>
          <p:nvSpPr>
            <p:cNvPr id="222" name="TextBox 22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3" name="TextBox 222"/>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224" name="Group 223"/>
          <p:cNvGrpSpPr/>
          <p:nvPr/>
        </p:nvGrpSpPr>
        <p:grpSpPr>
          <a:xfrm>
            <a:off x="12720151" y="6576810"/>
            <a:ext cx="6637448" cy="1646546"/>
            <a:chOff x="15576914" y="1962121"/>
            <a:chExt cx="6643323" cy="1436096"/>
          </a:xfrm>
        </p:grpSpPr>
        <p:sp>
          <p:nvSpPr>
            <p:cNvPr id="225" name="TextBox 22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6" name="TextBox 22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27" name="Group 226"/>
          <p:cNvGrpSpPr/>
          <p:nvPr/>
        </p:nvGrpSpPr>
        <p:grpSpPr>
          <a:xfrm>
            <a:off x="12643951" y="8495811"/>
            <a:ext cx="6637448" cy="1646546"/>
            <a:chOff x="15576914" y="1962121"/>
            <a:chExt cx="6643323" cy="1436096"/>
          </a:xfrm>
        </p:grpSpPr>
        <p:sp>
          <p:nvSpPr>
            <p:cNvPr id="228" name="TextBox 22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9" name="TextBox 22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30" name="Group 229"/>
          <p:cNvGrpSpPr/>
          <p:nvPr/>
        </p:nvGrpSpPr>
        <p:grpSpPr>
          <a:xfrm>
            <a:off x="12643951" y="10407521"/>
            <a:ext cx="6637448" cy="1646546"/>
            <a:chOff x="15576914" y="1962121"/>
            <a:chExt cx="6643323" cy="1436096"/>
          </a:xfrm>
        </p:grpSpPr>
        <p:sp>
          <p:nvSpPr>
            <p:cNvPr id="231" name="TextBox 230"/>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32" name="TextBox 231"/>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84" name="กลุ่ม 60"/>
          <p:cNvGrpSpPr/>
          <p:nvPr/>
        </p:nvGrpSpPr>
        <p:grpSpPr>
          <a:xfrm>
            <a:off x="11260622" y="1979513"/>
            <a:ext cx="4648199" cy="1066801"/>
            <a:chOff x="1057779" y="20942"/>
            <a:chExt cx="5552824" cy="1274420"/>
          </a:xfrm>
        </p:grpSpPr>
        <p:sp>
          <p:nvSpPr>
            <p:cNvPr id="285" name="TextBox 28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86" name="กลุ่ม 62"/>
            <p:cNvGrpSpPr/>
            <p:nvPr/>
          </p:nvGrpSpPr>
          <p:grpSpPr>
            <a:xfrm>
              <a:off x="1057779" y="368058"/>
              <a:ext cx="927304" cy="927304"/>
              <a:chOff x="1055139" y="-1026071"/>
              <a:chExt cx="1371600" cy="1371600"/>
            </a:xfrm>
          </p:grpSpPr>
          <p:sp>
            <p:nvSpPr>
              <p:cNvPr id="28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9" name="กลุ่ม 65"/>
          <p:cNvGrpSpPr/>
          <p:nvPr/>
        </p:nvGrpSpPr>
        <p:grpSpPr>
          <a:xfrm>
            <a:off x="11247413" y="3203630"/>
            <a:ext cx="4648199" cy="1066801"/>
            <a:chOff x="1057779" y="20942"/>
            <a:chExt cx="5552824" cy="1274420"/>
          </a:xfrm>
        </p:grpSpPr>
        <p:sp>
          <p:nvSpPr>
            <p:cNvPr id="290" name="TextBox 28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1" name="กลุ่ม 67"/>
            <p:cNvGrpSpPr/>
            <p:nvPr/>
          </p:nvGrpSpPr>
          <p:grpSpPr>
            <a:xfrm>
              <a:off x="1057779" y="368058"/>
              <a:ext cx="927304" cy="927304"/>
              <a:chOff x="1055139" y="-1026071"/>
              <a:chExt cx="1371600" cy="1371600"/>
            </a:xfrm>
          </p:grpSpPr>
          <p:sp>
            <p:nvSpPr>
              <p:cNvPr id="29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4" name="กลุ่ม 70"/>
          <p:cNvGrpSpPr/>
          <p:nvPr/>
        </p:nvGrpSpPr>
        <p:grpSpPr>
          <a:xfrm>
            <a:off x="17038638" y="1961588"/>
            <a:ext cx="4648199" cy="1066801"/>
            <a:chOff x="1057779" y="20942"/>
            <a:chExt cx="5552824" cy="1274420"/>
          </a:xfrm>
        </p:grpSpPr>
        <p:sp>
          <p:nvSpPr>
            <p:cNvPr id="295" name="TextBox 2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6" name="กลุ่ม 72"/>
            <p:cNvGrpSpPr/>
            <p:nvPr/>
          </p:nvGrpSpPr>
          <p:grpSpPr>
            <a:xfrm>
              <a:off x="1057779" y="368058"/>
              <a:ext cx="927304" cy="927304"/>
              <a:chOff x="1055139" y="-1026071"/>
              <a:chExt cx="1371600" cy="1371600"/>
            </a:xfrm>
          </p:grpSpPr>
          <p:sp>
            <p:nvSpPr>
              <p:cNvPr id="29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75"/>
          <p:cNvGrpSpPr/>
          <p:nvPr/>
        </p:nvGrpSpPr>
        <p:grpSpPr>
          <a:xfrm>
            <a:off x="17031809" y="3256988"/>
            <a:ext cx="4648199" cy="1066801"/>
            <a:chOff x="1057779" y="20942"/>
            <a:chExt cx="5552824" cy="1274420"/>
          </a:xfrm>
        </p:grpSpPr>
        <p:sp>
          <p:nvSpPr>
            <p:cNvPr id="300" name="TextBox 2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301" name="กลุ่ม 77"/>
            <p:cNvGrpSpPr/>
            <p:nvPr/>
          </p:nvGrpSpPr>
          <p:grpSpPr>
            <a:xfrm>
              <a:off x="1057779" y="368058"/>
              <a:ext cx="927304" cy="927304"/>
              <a:chOff x="1055139" y="-1026071"/>
              <a:chExt cx="1371600" cy="1371600"/>
            </a:xfrm>
          </p:grpSpPr>
          <p:sp>
            <p:nvSpPr>
              <p:cNvPr id="30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0" name="กลุ่ม 54"/>
          <p:cNvGrpSpPr/>
          <p:nvPr/>
        </p:nvGrpSpPr>
        <p:grpSpPr>
          <a:xfrm>
            <a:off x="8428037" y="307847"/>
            <a:ext cx="7466409" cy="1212182"/>
            <a:chOff x="13443218" y="3285880"/>
            <a:chExt cx="7572494" cy="1212182"/>
          </a:xfrm>
        </p:grpSpPr>
        <p:sp>
          <p:nvSpPr>
            <p:cNvPr id="131" name="TextBox 13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2" name="TextBox 13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33" name="กลุ่ม 142"/>
          <p:cNvGrpSpPr/>
          <p:nvPr/>
        </p:nvGrpSpPr>
        <p:grpSpPr>
          <a:xfrm flipH="1">
            <a:off x="19108" y="3935765"/>
            <a:ext cx="11241514" cy="8874579"/>
            <a:chOff x="4247509" y="3851478"/>
            <a:chExt cx="7172579" cy="5501549"/>
          </a:xfrm>
        </p:grpSpPr>
        <p:sp>
          <p:nvSpPr>
            <p:cNvPr id="134" name="Freeform 434"/>
            <p:cNvSpPr>
              <a:spLocks/>
            </p:cNvSpPr>
            <p:nvPr/>
          </p:nvSpPr>
          <p:spPr bwMode="auto">
            <a:xfrm>
              <a:off x="5809280" y="5554645"/>
              <a:ext cx="3971913" cy="3139612"/>
            </a:xfrm>
            <a:custGeom>
              <a:avLst/>
              <a:gdLst>
                <a:gd name="T0" fmla="*/ 202 w 206"/>
                <a:gd name="T1" fmla="*/ 150 h 162"/>
                <a:gd name="T2" fmla="*/ 202 w 206"/>
                <a:gd name="T3" fmla="*/ 150 h 162"/>
                <a:gd name="T4" fmla="*/ 202 w 206"/>
                <a:gd name="T5" fmla="*/ 57 h 162"/>
                <a:gd name="T6" fmla="*/ 166 w 206"/>
                <a:gd name="T7" fmla="*/ 57 h 162"/>
                <a:gd name="T8" fmla="*/ 162 w 206"/>
                <a:gd name="T9" fmla="*/ 47 h 162"/>
                <a:gd name="T10" fmla="*/ 117 w 206"/>
                <a:gd name="T11" fmla="*/ 2 h 162"/>
                <a:gd name="T12" fmla="*/ 110 w 206"/>
                <a:gd name="T13" fmla="*/ 0 h 162"/>
                <a:gd name="T14" fmla="*/ 29 w 206"/>
                <a:gd name="T15" fmla="*/ 33 h 162"/>
                <a:gd name="T16" fmla="*/ 19 w 206"/>
                <a:gd name="T17" fmla="*/ 162 h 162"/>
                <a:gd name="T18" fmla="*/ 143 w 206"/>
                <a:gd name="T19" fmla="*/ 162 h 162"/>
                <a:gd name="T20" fmla="*/ 206 w 206"/>
                <a:gd name="T21" fmla="*/ 162 h 162"/>
                <a:gd name="T22" fmla="*/ 202 w 206"/>
                <a:gd name="T23" fmla="*/ 15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162">
                  <a:moveTo>
                    <a:pt x="202" y="150"/>
                  </a:moveTo>
                  <a:cubicBezTo>
                    <a:pt x="202" y="150"/>
                    <a:pt x="202" y="150"/>
                    <a:pt x="202" y="150"/>
                  </a:cubicBezTo>
                  <a:cubicBezTo>
                    <a:pt x="202" y="57"/>
                    <a:pt x="202" y="57"/>
                    <a:pt x="202" y="57"/>
                  </a:cubicBezTo>
                  <a:cubicBezTo>
                    <a:pt x="166" y="57"/>
                    <a:pt x="166" y="57"/>
                    <a:pt x="166" y="57"/>
                  </a:cubicBezTo>
                  <a:cubicBezTo>
                    <a:pt x="162" y="47"/>
                    <a:pt x="162" y="47"/>
                    <a:pt x="162" y="47"/>
                  </a:cubicBezTo>
                  <a:cubicBezTo>
                    <a:pt x="117" y="2"/>
                    <a:pt x="117" y="2"/>
                    <a:pt x="117" y="2"/>
                  </a:cubicBezTo>
                  <a:cubicBezTo>
                    <a:pt x="117" y="2"/>
                    <a:pt x="115" y="0"/>
                    <a:pt x="110" y="0"/>
                  </a:cubicBezTo>
                  <a:cubicBezTo>
                    <a:pt x="99" y="1"/>
                    <a:pt x="39" y="16"/>
                    <a:pt x="29" y="33"/>
                  </a:cubicBezTo>
                  <a:cubicBezTo>
                    <a:pt x="0" y="80"/>
                    <a:pt x="19" y="162"/>
                    <a:pt x="19" y="162"/>
                  </a:cubicBezTo>
                  <a:cubicBezTo>
                    <a:pt x="143" y="162"/>
                    <a:pt x="143" y="162"/>
                    <a:pt x="143" y="162"/>
                  </a:cubicBezTo>
                  <a:cubicBezTo>
                    <a:pt x="206" y="162"/>
                    <a:pt x="206" y="162"/>
                    <a:pt x="206" y="162"/>
                  </a:cubicBezTo>
                  <a:lnTo>
                    <a:pt x="202" y="150"/>
                  </a:ln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35"/>
            <p:cNvSpPr>
              <a:spLocks/>
            </p:cNvSpPr>
            <p:nvPr/>
          </p:nvSpPr>
          <p:spPr bwMode="auto">
            <a:xfrm>
              <a:off x="9530538" y="6563691"/>
              <a:ext cx="636277" cy="2439064"/>
            </a:xfrm>
            <a:custGeom>
              <a:avLst/>
              <a:gdLst>
                <a:gd name="T0" fmla="*/ 0 w 198"/>
                <a:gd name="T1" fmla="*/ 0 h 759"/>
                <a:gd name="T2" fmla="*/ 0 w 198"/>
                <a:gd name="T3" fmla="*/ 380 h 759"/>
                <a:gd name="T4" fmla="*/ 0 w 198"/>
                <a:gd name="T5" fmla="*/ 759 h 759"/>
                <a:gd name="T6" fmla="*/ 198 w 198"/>
                <a:gd name="T7" fmla="*/ 759 h 759"/>
                <a:gd name="T8" fmla="*/ 198 w 198"/>
                <a:gd name="T9" fmla="*/ 380 h 759"/>
                <a:gd name="T10" fmla="*/ 198 w 198"/>
                <a:gd name="T11" fmla="*/ 0 h 759"/>
                <a:gd name="T12" fmla="*/ 0 w 198"/>
                <a:gd name="T13" fmla="*/ 0 h 759"/>
              </a:gdLst>
              <a:ahLst/>
              <a:cxnLst>
                <a:cxn ang="0">
                  <a:pos x="T0" y="T1"/>
                </a:cxn>
                <a:cxn ang="0">
                  <a:pos x="T2" y="T3"/>
                </a:cxn>
                <a:cxn ang="0">
                  <a:pos x="T4" y="T5"/>
                </a:cxn>
                <a:cxn ang="0">
                  <a:pos x="T6" y="T7"/>
                </a:cxn>
                <a:cxn ang="0">
                  <a:pos x="T8" y="T9"/>
                </a:cxn>
                <a:cxn ang="0">
                  <a:pos x="T10" y="T11"/>
                </a:cxn>
                <a:cxn ang="0">
                  <a:pos x="T12" y="T13"/>
                </a:cxn>
              </a:cxnLst>
              <a:rect l="0" t="0" r="r" b="b"/>
              <a:pathLst>
                <a:path w="198" h="759">
                  <a:moveTo>
                    <a:pt x="0" y="0"/>
                  </a:moveTo>
                  <a:lnTo>
                    <a:pt x="0" y="380"/>
                  </a:lnTo>
                  <a:lnTo>
                    <a:pt x="0" y="759"/>
                  </a:lnTo>
                  <a:lnTo>
                    <a:pt x="198" y="759"/>
                  </a:lnTo>
                  <a:lnTo>
                    <a:pt x="198" y="380"/>
                  </a:lnTo>
                  <a:lnTo>
                    <a:pt x="1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436"/>
            <p:cNvSpPr>
              <a:spLocks/>
            </p:cNvSpPr>
            <p:nvPr/>
          </p:nvSpPr>
          <p:spPr bwMode="auto">
            <a:xfrm>
              <a:off x="9530538" y="7723773"/>
              <a:ext cx="636277" cy="1278982"/>
            </a:xfrm>
            <a:custGeom>
              <a:avLst/>
              <a:gdLst>
                <a:gd name="T0" fmla="*/ 0 w 198"/>
                <a:gd name="T1" fmla="*/ 0 h 398"/>
                <a:gd name="T2" fmla="*/ 0 w 198"/>
                <a:gd name="T3" fmla="*/ 19 h 398"/>
                <a:gd name="T4" fmla="*/ 0 w 198"/>
                <a:gd name="T5" fmla="*/ 398 h 398"/>
                <a:gd name="T6" fmla="*/ 198 w 198"/>
                <a:gd name="T7" fmla="*/ 398 h 398"/>
                <a:gd name="T8" fmla="*/ 198 w 198"/>
                <a:gd name="T9" fmla="*/ 19 h 398"/>
                <a:gd name="T10" fmla="*/ 198 w 198"/>
                <a:gd name="T11" fmla="*/ 0 h 398"/>
                <a:gd name="T12" fmla="*/ 0 w 198"/>
                <a:gd name="T13" fmla="*/ 0 h 398"/>
              </a:gdLst>
              <a:ahLst/>
              <a:cxnLst>
                <a:cxn ang="0">
                  <a:pos x="T0" y="T1"/>
                </a:cxn>
                <a:cxn ang="0">
                  <a:pos x="T2" y="T3"/>
                </a:cxn>
                <a:cxn ang="0">
                  <a:pos x="T4" y="T5"/>
                </a:cxn>
                <a:cxn ang="0">
                  <a:pos x="T6" y="T7"/>
                </a:cxn>
                <a:cxn ang="0">
                  <a:pos x="T8" y="T9"/>
                </a:cxn>
                <a:cxn ang="0">
                  <a:pos x="T10" y="T11"/>
                </a:cxn>
                <a:cxn ang="0">
                  <a:pos x="T12" y="T13"/>
                </a:cxn>
              </a:cxnLst>
              <a:rect l="0" t="0" r="r" b="b"/>
              <a:pathLst>
                <a:path w="198" h="398">
                  <a:moveTo>
                    <a:pt x="0" y="0"/>
                  </a:moveTo>
                  <a:lnTo>
                    <a:pt x="0" y="19"/>
                  </a:lnTo>
                  <a:lnTo>
                    <a:pt x="0" y="398"/>
                  </a:lnTo>
                  <a:lnTo>
                    <a:pt x="198" y="398"/>
                  </a:lnTo>
                  <a:lnTo>
                    <a:pt x="198" y="19"/>
                  </a:lnTo>
                  <a:lnTo>
                    <a:pt x="198" y="0"/>
                  </a:lnTo>
                  <a:lnTo>
                    <a:pt x="0" y="0"/>
                  </a:lnTo>
                  <a:close/>
                </a:path>
              </a:pathLst>
            </a:custGeom>
            <a:solidFill>
              <a:srgbClr val="EAE9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37"/>
            <p:cNvSpPr>
              <a:spLocks/>
            </p:cNvSpPr>
            <p:nvPr/>
          </p:nvSpPr>
          <p:spPr bwMode="auto">
            <a:xfrm>
              <a:off x="10166815" y="6367667"/>
              <a:ext cx="1253273" cy="2811832"/>
            </a:xfrm>
            <a:custGeom>
              <a:avLst/>
              <a:gdLst>
                <a:gd name="T0" fmla="*/ 390 w 390"/>
                <a:gd name="T1" fmla="*/ 0 h 875"/>
                <a:gd name="T2" fmla="*/ 0 w 390"/>
                <a:gd name="T3" fmla="*/ 6 h 875"/>
                <a:gd name="T4" fmla="*/ 0 w 390"/>
                <a:gd name="T5" fmla="*/ 869 h 875"/>
                <a:gd name="T6" fmla="*/ 384 w 390"/>
                <a:gd name="T7" fmla="*/ 875 h 875"/>
                <a:gd name="T8" fmla="*/ 390 w 390"/>
                <a:gd name="T9" fmla="*/ 0 h 875"/>
              </a:gdLst>
              <a:ahLst/>
              <a:cxnLst>
                <a:cxn ang="0">
                  <a:pos x="T0" y="T1"/>
                </a:cxn>
                <a:cxn ang="0">
                  <a:pos x="T2" y="T3"/>
                </a:cxn>
                <a:cxn ang="0">
                  <a:pos x="T4" y="T5"/>
                </a:cxn>
                <a:cxn ang="0">
                  <a:pos x="T6" y="T7"/>
                </a:cxn>
                <a:cxn ang="0">
                  <a:pos x="T8" y="T9"/>
                </a:cxn>
              </a:cxnLst>
              <a:rect l="0" t="0" r="r" b="b"/>
              <a:pathLst>
                <a:path w="390" h="875">
                  <a:moveTo>
                    <a:pt x="390" y="0"/>
                  </a:moveTo>
                  <a:lnTo>
                    <a:pt x="0" y="6"/>
                  </a:lnTo>
                  <a:lnTo>
                    <a:pt x="0" y="869"/>
                  </a:lnTo>
                  <a:lnTo>
                    <a:pt x="384" y="875"/>
                  </a:lnTo>
                  <a:lnTo>
                    <a:pt x="390" y="0"/>
                  </a:lnTo>
                  <a:close/>
                </a:path>
              </a:pathLst>
            </a:custGeom>
            <a:solidFill>
              <a:srgbClr val="38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438"/>
            <p:cNvSpPr>
              <a:spLocks/>
            </p:cNvSpPr>
            <p:nvPr/>
          </p:nvSpPr>
          <p:spPr bwMode="auto">
            <a:xfrm>
              <a:off x="10166815" y="7704492"/>
              <a:ext cx="1253273" cy="1475007"/>
            </a:xfrm>
            <a:custGeom>
              <a:avLst/>
              <a:gdLst>
                <a:gd name="T0" fmla="*/ 0 w 390"/>
                <a:gd name="T1" fmla="*/ 6 h 459"/>
                <a:gd name="T2" fmla="*/ 0 w 390"/>
                <a:gd name="T3" fmla="*/ 453 h 459"/>
                <a:gd name="T4" fmla="*/ 390 w 390"/>
                <a:gd name="T5" fmla="*/ 459 h 459"/>
                <a:gd name="T6" fmla="*/ 390 w 390"/>
                <a:gd name="T7" fmla="*/ 0 h 459"/>
                <a:gd name="T8" fmla="*/ 0 w 390"/>
                <a:gd name="T9" fmla="*/ 6 h 459"/>
              </a:gdLst>
              <a:ahLst/>
              <a:cxnLst>
                <a:cxn ang="0">
                  <a:pos x="T0" y="T1"/>
                </a:cxn>
                <a:cxn ang="0">
                  <a:pos x="T2" y="T3"/>
                </a:cxn>
                <a:cxn ang="0">
                  <a:pos x="T4" y="T5"/>
                </a:cxn>
                <a:cxn ang="0">
                  <a:pos x="T6" y="T7"/>
                </a:cxn>
                <a:cxn ang="0">
                  <a:pos x="T8" y="T9"/>
                </a:cxn>
              </a:cxnLst>
              <a:rect l="0" t="0" r="r" b="b"/>
              <a:pathLst>
                <a:path w="390" h="459">
                  <a:moveTo>
                    <a:pt x="0" y="6"/>
                  </a:moveTo>
                  <a:lnTo>
                    <a:pt x="0" y="453"/>
                  </a:lnTo>
                  <a:lnTo>
                    <a:pt x="390" y="459"/>
                  </a:lnTo>
                  <a:lnTo>
                    <a:pt x="390" y="0"/>
                  </a:lnTo>
                  <a:lnTo>
                    <a:pt x="0" y="6"/>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439"/>
            <p:cNvSpPr>
              <a:spLocks/>
            </p:cNvSpPr>
            <p:nvPr/>
          </p:nvSpPr>
          <p:spPr bwMode="auto">
            <a:xfrm>
              <a:off x="7679550" y="6872189"/>
              <a:ext cx="1137587" cy="523805"/>
            </a:xfrm>
            <a:custGeom>
              <a:avLst/>
              <a:gdLst>
                <a:gd name="T0" fmla="*/ 47 w 59"/>
                <a:gd name="T1" fmla="*/ 27 h 27"/>
                <a:gd name="T2" fmla="*/ 0 w 59"/>
                <a:gd name="T3" fmla="*/ 1 h 27"/>
                <a:gd name="T4" fmla="*/ 3 w 59"/>
                <a:gd name="T5" fmla="*/ 0 h 27"/>
                <a:gd name="T6" fmla="*/ 59 w 59"/>
                <a:gd name="T7" fmla="*/ 23 h 27"/>
                <a:gd name="T8" fmla="*/ 59 w 59"/>
                <a:gd name="T9" fmla="*/ 26 h 27"/>
                <a:gd name="T10" fmla="*/ 47 w 59"/>
                <a:gd name="T11" fmla="*/ 27 h 27"/>
              </a:gdLst>
              <a:ahLst/>
              <a:cxnLst>
                <a:cxn ang="0">
                  <a:pos x="T0" y="T1"/>
                </a:cxn>
                <a:cxn ang="0">
                  <a:pos x="T2" y="T3"/>
                </a:cxn>
                <a:cxn ang="0">
                  <a:pos x="T4" y="T5"/>
                </a:cxn>
                <a:cxn ang="0">
                  <a:pos x="T6" y="T7"/>
                </a:cxn>
                <a:cxn ang="0">
                  <a:pos x="T8" y="T9"/>
                </a:cxn>
                <a:cxn ang="0">
                  <a:pos x="T10" y="T11"/>
                </a:cxn>
              </a:cxnLst>
              <a:rect l="0" t="0" r="r" b="b"/>
              <a:pathLst>
                <a:path w="59" h="27">
                  <a:moveTo>
                    <a:pt x="47" y="27"/>
                  </a:moveTo>
                  <a:cubicBezTo>
                    <a:pt x="27" y="27"/>
                    <a:pt x="13" y="23"/>
                    <a:pt x="0" y="1"/>
                  </a:cubicBezTo>
                  <a:cubicBezTo>
                    <a:pt x="3" y="0"/>
                    <a:pt x="3" y="0"/>
                    <a:pt x="3" y="0"/>
                  </a:cubicBezTo>
                  <a:cubicBezTo>
                    <a:pt x="17" y="24"/>
                    <a:pt x="33" y="24"/>
                    <a:pt x="59" y="23"/>
                  </a:cubicBezTo>
                  <a:cubicBezTo>
                    <a:pt x="59" y="26"/>
                    <a:pt x="59" y="26"/>
                    <a:pt x="59" y="26"/>
                  </a:cubicBezTo>
                  <a:cubicBezTo>
                    <a:pt x="55" y="26"/>
                    <a:pt x="51" y="27"/>
                    <a:pt x="47" y="27"/>
                  </a:cubicBezTo>
                  <a:close/>
                </a:path>
              </a:pathLst>
            </a:custGeom>
            <a:solidFill>
              <a:srgbClr val="E9B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440"/>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close/>
                </a:path>
              </a:pathLst>
            </a:custGeom>
            <a:solidFill>
              <a:srgbClr val="3391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441"/>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442"/>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close/>
                </a:path>
              </a:pathLst>
            </a:custGeom>
            <a:solidFill>
              <a:srgbClr val="304C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443"/>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444"/>
            <p:cNvSpPr>
              <a:spLocks/>
            </p:cNvSpPr>
            <p:nvPr/>
          </p:nvSpPr>
          <p:spPr bwMode="auto">
            <a:xfrm>
              <a:off x="5211565" y="5728175"/>
              <a:ext cx="1658177" cy="1725662"/>
            </a:xfrm>
            <a:custGeom>
              <a:avLst/>
              <a:gdLst>
                <a:gd name="T0" fmla="*/ 39 w 86"/>
                <a:gd name="T1" fmla="*/ 5 h 89"/>
                <a:gd name="T2" fmla="*/ 84 w 86"/>
                <a:gd name="T3" fmla="*/ 37 h 89"/>
                <a:gd name="T4" fmla="*/ 48 w 86"/>
                <a:gd name="T5" fmla="*/ 85 h 89"/>
                <a:gd name="T6" fmla="*/ 3 w 86"/>
                <a:gd name="T7" fmla="*/ 53 h 89"/>
                <a:gd name="T8" fmla="*/ 39 w 86"/>
                <a:gd name="T9" fmla="*/ 5 h 89"/>
              </a:gdLst>
              <a:ahLst/>
              <a:cxnLst>
                <a:cxn ang="0">
                  <a:pos x="T0" y="T1"/>
                </a:cxn>
                <a:cxn ang="0">
                  <a:pos x="T2" y="T3"/>
                </a:cxn>
                <a:cxn ang="0">
                  <a:pos x="T4" y="T5"/>
                </a:cxn>
                <a:cxn ang="0">
                  <a:pos x="T6" y="T7"/>
                </a:cxn>
                <a:cxn ang="0">
                  <a:pos x="T8" y="T9"/>
                </a:cxn>
              </a:cxnLst>
              <a:rect l="0" t="0" r="r" b="b"/>
              <a:pathLst>
                <a:path w="86" h="89">
                  <a:moveTo>
                    <a:pt x="39" y="5"/>
                  </a:moveTo>
                  <a:cubicBezTo>
                    <a:pt x="61" y="0"/>
                    <a:pt x="82" y="14"/>
                    <a:pt x="84" y="37"/>
                  </a:cubicBezTo>
                  <a:cubicBezTo>
                    <a:pt x="86" y="59"/>
                    <a:pt x="70" y="80"/>
                    <a:pt x="48" y="85"/>
                  </a:cubicBezTo>
                  <a:cubicBezTo>
                    <a:pt x="25" y="89"/>
                    <a:pt x="5" y="75"/>
                    <a:pt x="3" y="53"/>
                  </a:cubicBezTo>
                  <a:cubicBezTo>
                    <a:pt x="0" y="31"/>
                    <a:pt x="16" y="9"/>
                    <a:pt x="39" y="5"/>
                  </a:cubicBezTo>
                </a:path>
              </a:pathLst>
            </a:custGeom>
            <a:solidFill>
              <a:srgbClr val="1A2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445"/>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close/>
                </a:path>
              </a:pathLst>
            </a:custGeom>
            <a:solidFill>
              <a:srgbClr val="379C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446"/>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447"/>
            <p:cNvSpPr>
              <a:spLocks/>
            </p:cNvSpPr>
            <p:nvPr/>
          </p:nvSpPr>
          <p:spPr bwMode="auto">
            <a:xfrm>
              <a:off x="6522682" y="7977640"/>
              <a:ext cx="848370" cy="1063677"/>
            </a:xfrm>
            <a:custGeom>
              <a:avLst/>
              <a:gdLst>
                <a:gd name="T0" fmla="*/ 44 w 44"/>
                <a:gd name="T1" fmla="*/ 52 h 55"/>
                <a:gd name="T2" fmla="*/ 43 w 44"/>
                <a:gd name="T3" fmla="*/ 0 h 55"/>
                <a:gd name="T4" fmla="*/ 0 w 44"/>
                <a:gd name="T5" fmla="*/ 55 h 55"/>
                <a:gd name="T6" fmla="*/ 44 w 44"/>
                <a:gd name="T7" fmla="*/ 52 h 55"/>
              </a:gdLst>
              <a:ahLst/>
              <a:cxnLst>
                <a:cxn ang="0">
                  <a:pos x="T0" y="T1"/>
                </a:cxn>
                <a:cxn ang="0">
                  <a:pos x="T2" y="T3"/>
                </a:cxn>
                <a:cxn ang="0">
                  <a:pos x="T4" y="T5"/>
                </a:cxn>
                <a:cxn ang="0">
                  <a:pos x="T6" y="T7"/>
                </a:cxn>
              </a:cxnLst>
              <a:rect l="0" t="0" r="r" b="b"/>
              <a:pathLst>
                <a:path w="44" h="55">
                  <a:moveTo>
                    <a:pt x="44" y="52"/>
                  </a:moveTo>
                  <a:cubicBezTo>
                    <a:pt x="43" y="0"/>
                    <a:pt x="43" y="0"/>
                    <a:pt x="43" y="0"/>
                  </a:cubicBezTo>
                  <a:cubicBezTo>
                    <a:pt x="18" y="1"/>
                    <a:pt x="0" y="26"/>
                    <a:pt x="0" y="55"/>
                  </a:cubicBezTo>
                  <a:lnTo>
                    <a:pt x="44" y="52"/>
                  </a:lnTo>
                  <a:close/>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448"/>
            <p:cNvSpPr>
              <a:spLocks/>
            </p:cNvSpPr>
            <p:nvPr/>
          </p:nvSpPr>
          <p:spPr bwMode="auto">
            <a:xfrm>
              <a:off x="5269409" y="5708894"/>
              <a:ext cx="1600334" cy="1648538"/>
            </a:xfrm>
            <a:custGeom>
              <a:avLst/>
              <a:gdLst>
                <a:gd name="T0" fmla="*/ 41 w 83"/>
                <a:gd name="T1" fmla="*/ 2 h 85"/>
                <a:gd name="T2" fmla="*/ 83 w 83"/>
                <a:gd name="T3" fmla="*/ 39 h 85"/>
                <a:gd name="T4" fmla="*/ 43 w 83"/>
                <a:gd name="T5" fmla="*/ 83 h 85"/>
                <a:gd name="T6" fmla="*/ 1 w 83"/>
                <a:gd name="T7" fmla="*/ 45 h 85"/>
                <a:gd name="T8" fmla="*/ 41 w 83"/>
                <a:gd name="T9" fmla="*/ 2 h 85"/>
              </a:gdLst>
              <a:ahLst/>
              <a:cxnLst>
                <a:cxn ang="0">
                  <a:pos x="T0" y="T1"/>
                </a:cxn>
                <a:cxn ang="0">
                  <a:pos x="T2" y="T3"/>
                </a:cxn>
                <a:cxn ang="0">
                  <a:pos x="T4" y="T5"/>
                </a:cxn>
                <a:cxn ang="0">
                  <a:pos x="T6" y="T7"/>
                </a:cxn>
                <a:cxn ang="0">
                  <a:pos x="T8" y="T9"/>
                </a:cxn>
              </a:cxnLst>
              <a:rect l="0" t="0" r="r" b="b"/>
              <a:pathLst>
                <a:path w="83" h="85">
                  <a:moveTo>
                    <a:pt x="41" y="2"/>
                  </a:moveTo>
                  <a:cubicBezTo>
                    <a:pt x="63" y="0"/>
                    <a:pt x="82" y="17"/>
                    <a:pt x="83" y="39"/>
                  </a:cubicBezTo>
                  <a:cubicBezTo>
                    <a:pt x="83" y="62"/>
                    <a:pt x="65" y="81"/>
                    <a:pt x="43" y="83"/>
                  </a:cubicBezTo>
                  <a:cubicBezTo>
                    <a:pt x="20" y="85"/>
                    <a:pt x="1" y="68"/>
                    <a:pt x="1" y="45"/>
                  </a:cubicBezTo>
                  <a:cubicBezTo>
                    <a:pt x="0" y="23"/>
                    <a:pt x="18" y="3"/>
                    <a:pt x="41" y="2"/>
                  </a:cubicBezTo>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449"/>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450"/>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451"/>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close/>
                </a:path>
              </a:pathLst>
            </a:custGeom>
            <a:solidFill>
              <a:srgbClr val="A9D2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452"/>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53"/>
            <p:cNvSpPr>
              <a:spLocks/>
            </p:cNvSpPr>
            <p:nvPr/>
          </p:nvSpPr>
          <p:spPr bwMode="auto">
            <a:xfrm>
              <a:off x="5230846" y="4063571"/>
              <a:ext cx="925494" cy="1044396"/>
            </a:xfrm>
            <a:custGeom>
              <a:avLst/>
              <a:gdLst>
                <a:gd name="T0" fmla="*/ 4 w 48"/>
                <a:gd name="T1" fmla="*/ 0 h 54"/>
                <a:gd name="T2" fmla="*/ 0 w 48"/>
                <a:gd name="T3" fmla="*/ 52 h 54"/>
                <a:gd name="T4" fmla="*/ 48 w 48"/>
                <a:gd name="T5" fmla="*/ 3 h 54"/>
                <a:gd name="T6" fmla="*/ 4 w 48"/>
                <a:gd name="T7" fmla="*/ 0 h 54"/>
              </a:gdLst>
              <a:ahLst/>
              <a:cxnLst>
                <a:cxn ang="0">
                  <a:pos x="T0" y="T1"/>
                </a:cxn>
                <a:cxn ang="0">
                  <a:pos x="T2" y="T3"/>
                </a:cxn>
                <a:cxn ang="0">
                  <a:pos x="T4" y="T5"/>
                </a:cxn>
                <a:cxn ang="0">
                  <a:pos x="T6" y="T7"/>
                </a:cxn>
              </a:cxnLst>
              <a:rect l="0" t="0" r="r" b="b"/>
              <a:pathLst>
                <a:path w="48" h="54">
                  <a:moveTo>
                    <a:pt x="4" y="0"/>
                  </a:moveTo>
                  <a:cubicBezTo>
                    <a:pt x="0" y="52"/>
                    <a:pt x="0" y="52"/>
                    <a:pt x="0" y="52"/>
                  </a:cubicBezTo>
                  <a:cubicBezTo>
                    <a:pt x="24" y="54"/>
                    <a:pt x="45" y="32"/>
                    <a:pt x="48" y="3"/>
                  </a:cubicBezTo>
                  <a:cubicBezTo>
                    <a:pt x="4" y="0"/>
                    <a:pt x="4" y="0"/>
                    <a:pt x="4" y="0"/>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454"/>
            <p:cNvSpPr>
              <a:spLocks/>
            </p:cNvSpPr>
            <p:nvPr/>
          </p:nvSpPr>
          <p:spPr bwMode="auto">
            <a:xfrm>
              <a:off x="4883786" y="8112608"/>
              <a:ext cx="886932" cy="1086170"/>
            </a:xfrm>
            <a:custGeom>
              <a:avLst/>
              <a:gdLst>
                <a:gd name="T0" fmla="*/ 0 w 46"/>
                <a:gd name="T1" fmla="*/ 52 h 56"/>
                <a:gd name="T2" fmla="*/ 5 w 46"/>
                <a:gd name="T3" fmla="*/ 0 h 56"/>
                <a:gd name="T4" fmla="*/ 43 w 46"/>
                <a:gd name="T5" fmla="*/ 56 h 56"/>
                <a:gd name="T6" fmla="*/ 0 w 46"/>
                <a:gd name="T7" fmla="*/ 52 h 56"/>
              </a:gdLst>
              <a:ahLst/>
              <a:cxnLst>
                <a:cxn ang="0">
                  <a:pos x="T0" y="T1"/>
                </a:cxn>
                <a:cxn ang="0">
                  <a:pos x="T2" y="T3"/>
                </a:cxn>
                <a:cxn ang="0">
                  <a:pos x="T4" y="T5"/>
                </a:cxn>
                <a:cxn ang="0">
                  <a:pos x="T6" y="T7"/>
                </a:cxn>
              </a:cxnLst>
              <a:rect l="0" t="0" r="r" b="b"/>
              <a:pathLst>
                <a:path w="46" h="56">
                  <a:moveTo>
                    <a:pt x="0" y="52"/>
                  </a:moveTo>
                  <a:cubicBezTo>
                    <a:pt x="5" y="0"/>
                    <a:pt x="5" y="0"/>
                    <a:pt x="5" y="0"/>
                  </a:cubicBezTo>
                  <a:cubicBezTo>
                    <a:pt x="28" y="2"/>
                    <a:pt x="46" y="27"/>
                    <a:pt x="43" y="56"/>
                  </a:cubicBezTo>
                  <a:cubicBezTo>
                    <a:pt x="0" y="52"/>
                    <a:pt x="0" y="52"/>
                    <a:pt x="0" y="52"/>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455"/>
            <p:cNvSpPr>
              <a:spLocks/>
            </p:cNvSpPr>
            <p:nvPr/>
          </p:nvSpPr>
          <p:spPr bwMode="auto">
            <a:xfrm>
              <a:off x="6889023" y="4198539"/>
              <a:ext cx="886932" cy="1066889"/>
            </a:xfrm>
            <a:custGeom>
              <a:avLst/>
              <a:gdLst>
                <a:gd name="T0" fmla="*/ 46 w 46"/>
                <a:gd name="T1" fmla="*/ 3 h 55"/>
                <a:gd name="T2" fmla="*/ 41 w 46"/>
                <a:gd name="T3" fmla="*/ 55 h 55"/>
                <a:gd name="T4" fmla="*/ 2 w 46"/>
                <a:gd name="T5" fmla="*/ 0 h 55"/>
                <a:gd name="T6" fmla="*/ 46 w 46"/>
                <a:gd name="T7" fmla="*/ 3 h 55"/>
              </a:gdLst>
              <a:ahLst/>
              <a:cxnLst>
                <a:cxn ang="0">
                  <a:pos x="T0" y="T1"/>
                </a:cxn>
                <a:cxn ang="0">
                  <a:pos x="T2" y="T3"/>
                </a:cxn>
                <a:cxn ang="0">
                  <a:pos x="T4" y="T5"/>
                </a:cxn>
                <a:cxn ang="0">
                  <a:pos x="T6" y="T7"/>
                </a:cxn>
              </a:cxnLst>
              <a:rect l="0" t="0" r="r" b="b"/>
              <a:pathLst>
                <a:path w="46" h="55">
                  <a:moveTo>
                    <a:pt x="46" y="3"/>
                  </a:moveTo>
                  <a:cubicBezTo>
                    <a:pt x="41" y="55"/>
                    <a:pt x="41" y="55"/>
                    <a:pt x="41" y="55"/>
                  </a:cubicBezTo>
                  <a:cubicBezTo>
                    <a:pt x="17" y="53"/>
                    <a:pt x="0" y="28"/>
                    <a:pt x="2" y="0"/>
                  </a:cubicBezTo>
                  <a:lnTo>
                    <a:pt x="46" y="3"/>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456"/>
            <p:cNvSpPr>
              <a:spLocks/>
            </p:cNvSpPr>
            <p:nvPr/>
          </p:nvSpPr>
          <p:spPr bwMode="auto">
            <a:xfrm>
              <a:off x="6503401" y="8286138"/>
              <a:ext cx="925494" cy="1047608"/>
            </a:xfrm>
            <a:custGeom>
              <a:avLst/>
              <a:gdLst>
                <a:gd name="T0" fmla="*/ 43 w 48"/>
                <a:gd name="T1" fmla="*/ 54 h 54"/>
                <a:gd name="T2" fmla="*/ 48 w 48"/>
                <a:gd name="T3" fmla="*/ 2 h 54"/>
                <a:gd name="T4" fmla="*/ 0 w 48"/>
                <a:gd name="T5" fmla="*/ 50 h 54"/>
                <a:gd name="T6" fmla="*/ 43 w 48"/>
                <a:gd name="T7" fmla="*/ 54 h 54"/>
              </a:gdLst>
              <a:ahLst/>
              <a:cxnLst>
                <a:cxn ang="0">
                  <a:pos x="T0" y="T1"/>
                </a:cxn>
                <a:cxn ang="0">
                  <a:pos x="T2" y="T3"/>
                </a:cxn>
                <a:cxn ang="0">
                  <a:pos x="T4" y="T5"/>
                </a:cxn>
                <a:cxn ang="0">
                  <a:pos x="T6" y="T7"/>
                </a:cxn>
              </a:cxnLst>
              <a:rect l="0" t="0" r="r" b="b"/>
              <a:pathLst>
                <a:path w="48" h="54">
                  <a:moveTo>
                    <a:pt x="43" y="54"/>
                  </a:moveTo>
                  <a:cubicBezTo>
                    <a:pt x="48" y="2"/>
                    <a:pt x="48" y="2"/>
                    <a:pt x="48" y="2"/>
                  </a:cubicBezTo>
                  <a:cubicBezTo>
                    <a:pt x="24" y="0"/>
                    <a:pt x="3" y="22"/>
                    <a:pt x="0" y="50"/>
                  </a:cubicBezTo>
                  <a:lnTo>
                    <a:pt x="43" y="54"/>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457"/>
            <p:cNvSpPr>
              <a:spLocks/>
            </p:cNvSpPr>
            <p:nvPr/>
          </p:nvSpPr>
          <p:spPr bwMode="auto">
            <a:xfrm>
              <a:off x="5520063" y="6020606"/>
              <a:ext cx="1638896" cy="1317544"/>
            </a:xfrm>
            <a:custGeom>
              <a:avLst/>
              <a:gdLst>
                <a:gd name="T0" fmla="*/ 45 w 85"/>
                <a:gd name="T1" fmla="*/ 2 h 68"/>
                <a:gd name="T2" fmla="*/ 83 w 85"/>
                <a:gd name="T3" fmla="*/ 37 h 68"/>
                <a:gd name="T4" fmla="*/ 39 w 85"/>
                <a:gd name="T5" fmla="*/ 66 h 68"/>
                <a:gd name="T6" fmla="*/ 1 w 85"/>
                <a:gd name="T7" fmla="*/ 30 h 68"/>
                <a:gd name="T8" fmla="*/ 45 w 85"/>
                <a:gd name="T9" fmla="*/ 2 h 68"/>
              </a:gdLst>
              <a:ahLst/>
              <a:cxnLst>
                <a:cxn ang="0">
                  <a:pos x="T0" y="T1"/>
                </a:cxn>
                <a:cxn ang="0">
                  <a:pos x="T2" y="T3"/>
                </a:cxn>
                <a:cxn ang="0">
                  <a:pos x="T4" y="T5"/>
                </a:cxn>
                <a:cxn ang="0">
                  <a:pos x="T6" y="T7"/>
                </a:cxn>
                <a:cxn ang="0">
                  <a:pos x="T8" y="T9"/>
                </a:cxn>
              </a:cxnLst>
              <a:rect l="0" t="0" r="r" b="b"/>
              <a:pathLst>
                <a:path w="85" h="68">
                  <a:moveTo>
                    <a:pt x="45" y="2"/>
                  </a:moveTo>
                  <a:cubicBezTo>
                    <a:pt x="67" y="3"/>
                    <a:pt x="85" y="19"/>
                    <a:pt x="83" y="37"/>
                  </a:cubicBezTo>
                  <a:cubicBezTo>
                    <a:pt x="82" y="55"/>
                    <a:pt x="62" y="68"/>
                    <a:pt x="39" y="66"/>
                  </a:cubicBezTo>
                  <a:cubicBezTo>
                    <a:pt x="17" y="64"/>
                    <a:pt x="0" y="48"/>
                    <a:pt x="1" y="30"/>
                  </a:cubicBezTo>
                  <a:cubicBezTo>
                    <a:pt x="3" y="12"/>
                    <a:pt x="22" y="0"/>
                    <a:pt x="45" y="2"/>
                  </a:cubicBez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58"/>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close/>
                  <a:moveTo>
                    <a:pt x="0" y="1031"/>
                  </a:moveTo>
                  <a:lnTo>
                    <a:pt x="0" y="1031"/>
                  </a:lnTo>
                  <a:lnTo>
                    <a:pt x="6" y="1031"/>
                  </a:lnTo>
                  <a:lnTo>
                    <a:pt x="0" y="1031"/>
                  </a:lnTo>
                  <a:close/>
                  <a:moveTo>
                    <a:pt x="6" y="808"/>
                  </a:moveTo>
                  <a:lnTo>
                    <a:pt x="6" y="814"/>
                  </a:lnTo>
                  <a:lnTo>
                    <a:pt x="36" y="820"/>
                  </a:lnTo>
                  <a:lnTo>
                    <a:pt x="36" y="814"/>
                  </a:lnTo>
                  <a:lnTo>
                    <a:pt x="6" y="808"/>
                  </a:lnTo>
                  <a:close/>
                  <a:moveTo>
                    <a:pt x="102" y="0"/>
                  </a:moveTo>
                  <a:lnTo>
                    <a:pt x="12" y="0"/>
                  </a:lnTo>
                  <a:lnTo>
                    <a:pt x="6" y="591"/>
                  </a:lnTo>
                  <a:lnTo>
                    <a:pt x="54" y="597"/>
                  </a:lnTo>
                  <a:lnTo>
                    <a:pt x="102" y="0"/>
                  </a:lnTo>
                  <a:close/>
                </a:path>
              </a:pathLst>
            </a:custGeom>
            <a:solidFill>
              <a:srgbClr val="299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59"/>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moveTo>
                    <a:pt x="0" y="1031"/>
                  </a:moveTo>
                  <a:lnTo>
                    <a:pt x="0" y="1031"/>
                  </a:lnTo>
                  <a:lnTo>
                    <a:pt x="6" y="1031"/>
                  </a:lnTo>
                  <a:lnTo>
                    <a:pt x="0" y="1031"/>
                  </a:lnTo>
                  <a:moveTo>
                    <a:pt x="6" y="808"/>
                  </a:moveTo>
                  <a:lnTo>
                    <a:pt x="6" y="814"/>
                  </a:lnTo>
                  <a:lnTo>
                    <a:pt x="36" y="820"/>
                  </a:lnTo>
                  <a:lnTo>
                    <a:pt x="36" y="814"/>
                  </a:lnTo>
                  <a:lnTo>
                    <a:pt x="6" y="808"/>
                  </a:lnTo>
                  <a:moveTo>
                    <a:pt x="102" y="0"/>
                  </a:moveTo>
                  <a:lnTo>
                    <a:pt x="12" y="0"/>
                  </a:lnTo>
                  <a:lnTo>
                    <a:pt x="6" y="591"/>
                  </a:lnTo>
                  <a:lnTo>
                    <a:pt x="54" y="597"/>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60"/>
            <p:cNvSpPr>
              <a:spLocks/>
            </p:cNvSpPr>
            <p:nvPr/>
          </p:nvSpPr>
          <p:spPr bwMode="auto">
            <a:xfrm>
              <a:off x="6252746" y="5554645"/>
              <a:ext cx="1947394" cy="600930"/>
            </a:xfrm>
            <a:custGeom>
              <a:avLst/>
              <a:gdLst>
                <a:gd name="T0" fmla="*/ 101 w 101"/>
                <a:gd name="T1" fmla="*/ 15 h 31"/>
                <a:gd name="T2" fmla="*/ 85 w 101"/>
                <a:gd name="T3" fmla="*/ 31 h 31"/>
                <a:gd name="T4" fmla="*/ 15 w 101"/>
                <a:gd name="T5" fmla="*/ 31 h 31"/>
                <a:gd name="T6" fmla="*/ 0 w 101"/>
                <a:gd name="T7" fmla="*/ 15 h 31"/>
                <a:gd name="T8" fmla="*/ 15 w 101"/>
                <a:gd name="T9" fmla="*/ 0 h 31"/>
                <a:gd name="T10" fmla="*/ 85 w 101"/>
                <a:gd name="T11" fmla="*/ 0 h 31"/>
                <a:gd name="T12" fmla="*/ 101 w 101"/>
                <a:gd name="T13" fmla="*/ 15 h 31"/>
              </a:gdLst>
              <a:ahLst/>
              <a:cxnLst>
                <a:cxn ang="0">
                  <a:pos x="T0" y="T1"/>
                </a:cxn>
                <a:cxn ang="0">
                  <a:pos x="T2" y="T3"/>
                </a:cxn>
                <a:cxn ang="0">
                  <a:pos x="T4" y="T5"/>
                </a:cxn>
                <a:cxn ang="0">
                  <a:pos x="T6" y="T7"/>
                </a:cxn>
                <a:cxn ang="0">
                  <a:pos x="T8" y="T9"/>
                </a:cxn>
                <a:cxn ang="0">
                  <a:pos x="T10" y="T11"/>
                </a:cxn>
                <a:cxn ang="0">
                  <a:pos x="T12" y="T13"/>
                </a:cxn>
              </a:cxnLst>
              <a:rect l="0" t="0" r="r" b="b"/>
              <a:pathLst>
                <a:path w="101" h="31">
                  <a:moveTo>
                    <a:pt x="101" y="15"/>
                  </a:moveTo>
                  <a:cubicBezTo>
                    <a:pt x="101" y="24"/>
                    <a:pt x="94" y="31"/>
                    <a:pt x="85" y="31"/>
                  </a:cubicBezTo>
                  <a:cubicBezTo>
                    <a:pt x="15" y="31"/>
                    <a:pt x="15" y="31"/>
                    <a:pt x="15" y="31"/>
                  </a:cubicBezTo>
                  <a:cubicBezTo>
                    <a:pt x="7" y="31"/>
                    <a:pt x="0" y="24"/>
                    <a:pt x="0" y="15"/>
                  </a:cubicBezTo>
                  <a:cubicBezTo>
                    <a:pt x="0" y="7"/>
                    <a:pt x="7" y="0"/>
                    <a:pt x="15" y="0"/>
                  </a:cubicBezTo>
                  <a:cubicBezTo>
                    <a:pt x="85" y="0"/>
                    <a:pt x="85" y="0"/>
                    <a:pt x="85" y="0"/>
                  </a:cubicBezTo>
                  <a:cubicBezTo>
                    <a:pt x="94" y="0"/>
                    <a:pt x="101" y="7"/>
                    <a:pt x="101" y="1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61"/>
            <p:cNvSpPr>
              <a:spLocks/>
            </p:cNvSpPr>
            <p:nvPr/>
          </p:nvSpPr>
          <p:spPr bwMode="auto">
            <a:xfrm>
              <a:off x="6349152" y="5554645"/>
              <a:ext cx="154249" cy="57843"/>
            </a:xfrm>
            <a:custGeom>
              <a:avLst/>
              <a:gdLst>
                <a:gd name="T0" fmla="*/ 8 w 8"/>
                <a:gd name="T1" fmla="*/ 0 h 3"/>
                <a:gd name="T2" fmla="*/ 1 w 8"/>
                <a:gd name="T3" fmla="*/ 2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cubicBezTo>
                    <a:pt x="6" y="0"/>
                    <a:pt x="3" y="1"/>
                    <a:pt x="1" y="2"/>
                  </a:cubicBezTo>
                  <a:cubicBezTo>
                    <a:pt x="1" y="3"/>
                    <a:pt x="1" y="3"/>
                    <a:pt x="0" y="3"/>
                  </a:cubicBezTo>
                  <a:cubicBezTo>
                    <a:pt x="2" y="2"/>
                    <a:pt x="5" y="0"/>
                    <a:pt x="8" y="0"/>
                  </a:cubicBezTo>
                </a:path>
              </a:pathLst>
            </a:custGeom>
            <a:solidFill>
              <a:srgbClr val="B7D8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62"/>
            <p:cNvSpPr>
              <a:spLocks/>
            </p:cNvSpPr>
            <p:nvPr/>
          </p:nvSpPr>
          <p:spPr bwMode="auto">
            <a:xfrm>
              <a:off x="6329871" y="5554645"/>
              <a:ext cx="385623" cy="173530"/>
            </a:xfrm>
            <a:custGeom>
              <a:avLst/>
              <a:gdLst>
                <a:gd name="T0" fmla="*/ 10 w 20"/>
                <a:gd name="T1" fmla="*/ 0 h 9"/>
                <a:gd name="T2" fmla="*/ 9 w 20"/>
                <a:gd name="T3" fmla="*/ 0 h 9"/>
                <a:gd name="T4" fmla="*/ 1 w 20"/>
                <a:gd name="T5" fmla="*/ 3 h 9"/>
                <a:gd name="T6" fmla="*/ 0 w 20"/>
                <a:gd name="T7" fmla="*/ 9 h 9"/>
                <a:gd name="T8" fmla="*/ 20 w 20"/>
                <a:gd name="T9" fmla="*/ 9 h 9"/>
                <a:gd name="T10" fmla="*/ 20 w 20"/>
                <a:gd name="T11" fmla="*/ 1 h 9"/>
                <a:gd name="T12" fmla="*/ 10 w 2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0" y="0"/>
                  </a:moveTo>
                  <a:cubicBezTo>
                    <a:pt x="10" y="0"/>
                    <a:pt x="10" y="0"/>
                    <a:pt x="9" y="0"/>
                  </a:cubicBezTo>
                  <a:cubicBezTo>
                    <a:pt x="6" y="0"/>
                    <a:pt x="3" y="2"/>
                    <a:pt x="1" y="3"/>
                  </a:cubicBezTo>
                  <a:cubicBezTo>
                    <a:pt x="0" y="5"/>
                    <a:pt x="0" y="7"/>
                    <a:pt x="0" y="9"/>
                  </a:cubicBezTo>
                  <a:cubicBezTo>
                    <a:pt x="20" y="9"/>
                    <a:pt x="20" y="9"/>
                    <a:pt x="20" y="9"/>
                  </a:cubicBezTo>
                  <a:cubicBezTo>
                    <a:pt x="20" y="1"/>
                    <a:pt x="20" y="1"/>
                    <a:pt x="20" y="1"/>
                  </a:cubicBezTo>
                  <a:cubicBezTo>
                    <a:pt x="18" y="1"/>
                    <a:pt x="14" y="0"/>
                    <a:pt x="10"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63"/>
            <p:cNvSpPr>
              <a:spLocks/>
            </p:cNvSpPr>
            <p:nvPr/>
          </p:nvSpPr>
          <p:spPr bwMode="auto">
            <a:xfrm>
              <a:off x="4247509" y="6602253"/>
              <a:ext cx="1214711" cy="813022"/>
            </a:xfrm>
            <a:custGeom>
              <a:avLst/>
              <a:gdLst>
                <a:gd name="T0" fmla="*/ 47 w 63"/>
                <a:gd name="T1" fmla="*/ 6 h 42"/>
                <a:gd name="T2" fmla="*/ 62 w 63"/>
                <a:gd name="T3" fmla="*/ 26 h 42"/>
                <a:gd name="T4" fmla="*/ 42 w 63"/>
                <a:gd name="T5" fmla="*/ 40 h 42"/>
                <a:gd name="T6" fmla="*/ 16 w 63"/>
                <a:gd name="T7" fmla="*/ 36 h 42"/>
                <a:gd name="T8" fmla="*/ 1 w 63"/>
                <a:gd name="T9" fmla="*/ 16 h 42"/>
                <a:gd name="T10" fmla="*/ 21 w 63"/>
                <a:gd name="T11" fmla="*/ 2 h 42"/>
                <a:gd name="T12" fmla="*/ 47 w 63"/>
                <a:gd name="T13" fmla="*/ 6 h 42"/>
              </a:gdLst>
              <a:ahLst/>
              <a:cxnLst>
                <a:cxn ang="0">
                  <a:pos x="T0" y="T1"/>
                </a:cxn>
                <a:cxn ang="0">
                  <a:pos x="T2" y="T3"/>
                </a:cxn>
                <a:cxn ang="0">
                  <a:pos x="T4" y="T5"/>
                </a:cxn>
                <a:cxn ang="0">
                  <a:pos x="T6" y="T7"/>
                </a:cxn>
                <a:cxn ang="0">
                  <a:pos x="T8" y="T9"/>
                </a:cxn>
                <a:cxn ang="0">
                  <a:pos x="T10" y="T11"/>
                </a:cxn>
                <a:cxn ang="0">
                  <a:pos x="T12" y="T13"/>
                </a:cxn>
              </a:cxnLst>
              <a:rect l="0" t="0" r="r" b="b"/>
              <a:pathLst>
                <a:path w="63" h="42">
                  <a:moveTo>
                    <a:pt x="47" y="6"/>
                  </a:moveTo>
                  <a:cubicBezTo>
                    <a:pt x="57" y="7"/>
                    <a:pt x="63" y="16"/>
                    <a:pt x="62" y="26"/>
                  </a:cubicBezTo>
                  <a:cubicBezTo>
                    <a:pt x="60" y="35"/>
                    <a:pt x="51" y="42"/>
                    <a:pt x="42" y="40"/>
                  </a:cubicBezTo>
                  <a:cubicBezTo>
                    <a:pt x="16" y="36"/>
                    <a:pt x="16" y="36"/>
                    <a:pt x="16" y="36"/>
                  </a:cubicBezTo>
                  <a:cubicBezTo>
                    <a:pt x="6" y="35"/>
                    <a:pt x="0" y="26"/>
                    <a:pt x="1" y="16"/>
                  </a:cubicBezTo>
                  <a:cubicBezTo>
                    <a:pt x="3" y="7"/>
                    <a:pt x="12" y="0"/>
                    <a:pt x="21" y="2"/>
                  </a:cubicBezTo>
                  <a:cubicBezTo>
                    <a:pt x="47" y="6"/>
                    <a:pt x="47" y="6"/>
                    <a:pt x="47"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64"/>
            <p:cNvSpPr>
              <a:spLocks/>
            </p:cNvSpPr>
            <p:nvPr/>
          </p:nvSpPr>
          <p:spPr bwMode="auto">
            <a:xfrm>
              <a:off x="4787380" y="6814345"/>
              <a:ext cx="559153" cy="446681"/>
            </a:xfrm>
            <a:custGeom>
              <a:avLst/>
              <a:gdLst>
                <a:gd name="T0" fmla="*/ 16 w 29"/>
                <a:gd name="T1" fmla="*/ 0 h 23"/>
                <a:gd name="T2" fmla="*/ 11 w 29"/>
                <a:gd name="T3" fmla="*/ 0 h 23"/>
                <a:gd name="T4" fmla="*/ 0 w 29"/>
                <a:gd name="T5" fmla="*/ 12 h 23"/>
                <a:gd name="T6" fmla="*/ 13 w 29"/>
                <a:gd name="T7" fmla="*/ 22 h 23"/>
                <a:gd name="T8" fmla="*/ 18 w 29"/>
                <a:gd name="T9" fmla="*/ 23 h 23"/>
                <a:gd name="T10" fmla="*/ 29 w 29"/>
                <a:gd name="T11" fmla="*/ 13 h 23"/>
                <a:gd name="T12" fmla="*/ 16 w 2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9" h="23">
                  <a:moveTo>
                    <a:pt x="16" y="0"/>
                  </a:moveTo>
                  <a:cubicBezTo>
                    <a:pt x="14" y="0"/>
                    <a:pt x="13" y="0"/>
                    <a:pt x="11" y="0"/>
                  </a:cubicBezTo>
                  <a:cubicBezTo>
                    <a:pt x="1" y="1"/>
                    <a:pt x="0" y="9"/>
                    <a:pt x="0" y="12"/>
                  </a:cubicBezTo>
                  <a:cubicBezTo>
                    <a:pt x="1" y="19"/>
                    <a:pt x="7" y="21"/>
                    <a:pt x="13" y="22"/>
                  </a:cubicBezTo>
                  <a:cubicBezTo>
                    <a:pt x="15" y="23"/>
                    <a:pt x="16" y="23"/>
                    <a:pt x="18" y="23"/>
                  </a:cubicBezTo>
                  <a:cubicBezTo>
                    <a:pt x="23" y="23"/>
                    <a:pt x="29" y="21"/>
                    <a:pt x="29" y="13"/>
                  </a:cubicBezTo>
                  <a:cubicBezTo>
                    <a:pt x="29"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65"/>
            <p:cNvSpPr>
              <a:spLocks/>
            </p:cNvSpPr>
            <p:nvPr/>
          </p:nvSpPr>
          <p:spPr bwMode="auto">
            <a:xfrm>
              <a:off x="4382477" y="7357431"/>
              <a:ext cx="1079743" cy="658773"/>
            </a:xfrm>
            <a:custGeom>
              <a:avLst/>
              <a:gdLst>
                <a:gd name="T0" fmla="*/ 41 w 56"/>
                <a:gd name="T1" fmla="*/ 1 h 34"/>
                <a:gd name="T2" fmla="*/ 56 w 56"/>
                <a:gd name="T3" fmla="*/ 18 h 34"/>
                <a:gd name="T4" fmla="*/ 39 w 56"/>
                <a:gd name="T5" fmla="*/ 33 h 34"/>
                <a:gd name="T6" fmla="*/ 15 w 56"/>
                <a:gd name="T7" fmla="*/ 32 h 34"/>
                <a:gd name="T8" fmla="*/ 0 w 56"/>
                <a:gd name="T9" fmla="*/ 16 h 34"/>
                <a:gd name="T10" fmla="*/ 17 w 56"/>
                <a:gd name="T11" fmla="*/ 0 h 34"/>
                <a:gd name="T12" fmla="*/ 41 w 56"/>
                <a:gd name="T13" fmla="*/ 1 h 34"/>
              </a:gdLst>
              <a:ahLst/>
              <a:cxnLst>
                <a:cxn ang="0">
                  <a:pos x="T0" y="T1"/>
                </a:cxn>
                <a:cxn ang="0">
                  <a:pos x="T2" y="T3"/>
                </a:cxn>
                <a:cxn ang="0">
                  <a:pos x="T4" y="T5"/>
                </a:cxn>
                <a:cxn ang="0">
                  <a:pos x="T6" y="T7"/>
                </a:cxn>
                <a:cxn ang="0">
                  <a:pos x="T8" y="T9"/>
                </a:cxn>
                <a:cxn ang="0">
                  <a:pos x="T10" y="T11"/>
                </a:cxn>
                <a:cxn ang="0">
                  <a:pos x="T12" y="T13"/>
                </a:cxn>
              </a:cxnLst>
              <a:rect l="0" t="0" r="r" b="b"/>
              <a:pathLst>
                <a:path w="56" h="34">
                  <a:moveTo>
                    <a:pt x="41" y="1"/>
                  </a:moveTo>
                  <a:cubicBezTo>
                    <a:pt x="50" y="2"/>
                    <a:pt x="56" y="9"/>
                    <a:pt x="56" y="18"/>
                  </a:cubicBezTo>
                  <a:cubicBezTo>
                    <a:pt x="56" y="27"/>
                    <a:pt x="48" y="34"/>
                    <a:pt x="39" y="33"/>
                  </a:cubicBezTo>
                  <a:cubicBezTo>
                    <a:pt x="15" y="32"/>
                    <a:pt x="15" y="32"/>
                    <a:pt x="15" y="32"/>
                  </a:cubicBezTo>
                  <a:cubicBezTo>
                    <a:pt x="7" y="32"/>
                    <a:pt x="0" y="24"/>
                    <a:pt x="0" y="16"/>
                  </a:cubicBezTo>
                  <a:cubicBezTo>
                    <a:pt x="0" y="7"/>
                    <a:pt x="8" y="0"/>
                    <a:pt x="17" y="0"/>
                  </a:cubicBezTo>
                  <a:cubicBezTo>
                    <a:pt x="41" y="1"/>
                    <a:pt x="41" y="1"/>
                    <a:pt x="41"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66"/>
            <p:cNvSpPr>
              <a:spLocks/>
            </p:cNvSpPr>
            <p:nvPr/>
          </p:nvSpPr>
          <p:spPr bwMode="auto">
            <a:xfrm>
              <a:off x="4883786" y="7492399"/>
              <a:ext cx="501309" cy="408118"/>
            </a:xfrm>
            <a:custGeom>
              <a:avLst/>
              <a:gdLst>
                <a:gd name="T0" fmla="*/ 14 w 26"/>
                <a:gd name="T1" fmla="*/ 0 h 21"/>
                <a:gd name="T2" fmla="*/ 10 w 26"/>
                <a:gd name="T3" fmla="*/ 0 h 21"/>
                <a:gd name="T4" fmla="*/ 0 w 26"/>
                <a:gd name="T5" fmla="*/ 11 h 21"/>
                <a:gd name="T6" fmla="*/ 12 w 26"/>
                <a:gd name="T7" fmla="*/ 20 h 21"/>
                <a:gd name="T8" fmla="*/ 16 w 26"/>
                <a:gd name="T9" fmla="*/ 21 h 21"/>
                <a:gd name="T10" fmla="*/ 26 w 26"/>
                <a:gd name="T11" fmla="*/ 11 h 21"/>
                <a:gd name="T12" fmla="*/ 14 w 2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4" y="0"/>
                  </a:moveTo>
                  <a:cubicBezTo>
                    <a:pt x="13" y="0"/>
                    <a:pt x="11" y="0"/>
                    <a:pt x="10" y="0"/>
                  </a:cubicBezTo>
                  <a:cubicBezTo>
                    <a:pt x="1" y="1"/>
                    <a:pt x="0" y="8"/>
                    <a:pt x="0" y="11"/>
                  </a:cubicBezTo>
                  <a:cubicBezTo>
                    <a:pt x="0" y="17"/>
                    <a:pt x="6" y="19"/>
                    <a:pt x="12" y="20"/>
                  </a:cubicBezTo>
                  <a:cubicBezTo>
                    <a:pt x="13" y="20"/>
                    <a:pt x="14" y="21"/>
                    <a:pt x="16" y="21"/>
                  </a:cubicBezTo>
                  <a:cubicBezTo>
                    <a:pt x="21" y="21"/>
                    <a:pt x="26" y="19"/>
                    <a:pt x="26" y="11"/>
                  </a:cubicBezTo>
                  <a:cubicBezTo>
                    <a:pt x="26" y="2"/>
                    <a:pt x="21" y="0"/>
                    <a:pt x="14"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7"/>
            <p:cNvSpPr>
              <a:spLocks/>
            </p:cNvSpPr>
            <p:nvPr/>
          </p:nvSpPr>
          <p:spPr bwMode="auto">
            <a:xfrm>
              <a:off x="4633131" y="7996921"/>
              <a:ext cx="964056" cy="581648"/>
            </a:xfrm>
            <a:custGeom>
              <a:avLst/>
              <a:gdLst>
                <a:gd name="T0" fmla="*/ 36 w 50"/>
                <a:gd name="T1" fmla="*/ 1 h 30"/>
                <a:gd name="T2" fmla="*/ 50 w 50"/>
                <a:gd name="T3" fmla="*/ 16 h 30"/>
                <a:gd name="T4" fmla="*/ 35 w 50"/>
                <a:gd name="T5" fmla="*/ 30 h 30"/>
                <a:gd name="T6" fmla="*/ 14 w 50"/>
                <a:gd name="T7" fmla="*/ 29 h 30"/>
                <a:gd name="T8" fmla="*/ 0 w 50"/>
                <a:gd name="T9" fmla="*/ 14 h 30"/>
                <a:gd name="T10" fmla="*/ 15 w 50"/>
                <a:gd name="T11" fmla="*/ 0 h 30"/>
                <a:gd name="T12" fmla="*/ 36 w 5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50" h="30">
                  <a:moveTo>
                    <a:pt x="36" y="1"/>
                  </a:moveTo>
                  <a:cubicBezTo>
                    <a:pt x="44" y="1"/>
                    <a:pt x="50" y="8"/>
                    <a:pt x="50" y="16"/>
                  </a:cubicBezTo>
                  <a:cubicBezTo>
                    <a:pt x="49" y="24"/>
                    <a:pt x="43" y="30"/>
                    <a:pt x="35" y="30"/>
                  </a:cubicBezTo>
                  <a:cubicBezTo>
                    <a:pt x="14" y="29"/>
                    <a:pt x="14" y="29"/>
                    <a:pt x="14" y="29"/>
                  </a:cubicBezTo>
                  <a:cubicBezTo>
                    <a:pt x="6" y="28"/>
                    <a:pt x="0" y="22"/>
                    <a:pt x="0" y="14"/>
                  </a:cubicBezTo>
                  <a:cubicBezTo>
                    <a:pt x="0" y="6"/>
                    <a:pt x="7" y="0"/>
                    <a:pt x="15" y="0"/>
                  </a:cubicBezTo>
                  <a:cubicBezTo>
                    <a:pt x="36" y="1"/>
                    <a:pt x="36" y="1"/>
                    <a:pt x="36"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68"/>
            <p:cNvSpPr>
              <a:spLocks/>
            </p:cNvSpPr>
            <p:nvPr/>
          </p:nvSpPr>
          <p:spPr bwMode="auto">
            <a:xfrm>
              <a:off x="5038035" y="8112608"/>
              <a:ext cx="462747" cy="350275"/>
            </a:xfrm>
            <a:custGeom>
              <a:avLst/>
              <a:gdLst>
                <a:gd name="T0" fmla="*/ 13 w 24"/>
                <a:gd name="T1" fmla="*/ 0 h 18"/>
                <a:gd name="T2" fmla="*/ 9 w 24"/>
                <a:gd name="T3" fmla="*/ 0 h 18"/>
                <a:gd name="T4" fmla="*/ 0 w 24"/>
                <a:gd name="T5" fmla="*/ 9 h 18"/>
                <a:gd name="T6" fmla="*/ 11 w 24"/>
                <a:gd name="T7" fmla="*/ 18 h 18"/>
                <a:gd name="T8" fmla="*/ 15 w 24"/>
                <a:gd name="T9" fmla="*/ 18 h 18"/>
                <a:gd name="T10" fmla="*/ 24 w 24"/>
                <a:gd name="T11" fmla="*/ 10 h 18"/>
                <a:gd name="T12" fmla="*/ 13 w 2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4" h="18">
                  <a:moveTo>
                    <a:pt x="13" y="0"/>
                  </a:moveTo>
                  <a:cubicBezTo>
                    <a:pt x="12" y="0"/>
                    <a:pt x="11" y="0"/>
                    <a:pt x="9" y="0"/>
                  </a:cubicBezTo>
                  <a:cubicBezTo>
                    <a:pt x="1" y="1"/>
                    <a:pt x="0" y="7"/>
                    <a:pt x="0" y="9"/>
                  </a:cubicBezTo>
                  <a:cubicBezTo>
                    <a:pt x="0" y="15"/>
                    <a:pt x="5" y="17"/>
                    <a:pt x="11" y="18"/>
                  </a:cubicBezTo>
                  <a:cubicBezTo>
                    <a:pt x="12" y="18"/>
                    <a:pt x="13" y="18"/>
                    <a:pt x="15" y="18"/>
                  </a:cubicBezTo>
                  <a:cubicBezTo>
                    <a:pt x="19" y="18"/>
                    <a:pt x="24" y="17"/>
                    <a:pt x="24" y="10"/>
                  </a:cubicBezTo>
                  <a:cubicBezTo>
                    <a:pt x="24" y="2"/>
                    <a:pt x="20" y="0"/>
                    <a:pt x="13"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69"/>
            <p:cNvSpPr>
              <a:spLocks/>
            </p:cNvSpPr>
            <p:nvPr/>
          </p:nvSpPr>
          <p:spPr bwMode="auto">
            <a:xfrm>
              <a:off x="4266790" y="5885638"/>
              <a:ext cx="1253273" cy="832303"/>
            </a:xfrm>
            <a:custGeom>
              <a:avLst/>
              <a:gdLst>
                <a:gd name="T0" fmla="*/ 48 w 65"/>
                <a:gd name="T1" fmla="*/ 6 h 43"/>
                <a:gd name="T2" fmla="*/ 63 w 65"/>
                <a:gd name="T3" fmla="*/ 26 h 43"/>
                <a:gd name="T4" fmla="*/ 43 w 65"/>
                <a:gd name="T5" fmla="*/ 41 h 43"/>
                <a:gd name="T6" fmla="*/ 16 w 65"/>
                <a:gd name="T7" fmla="*/ 37 h 43"/>
                <a:gd name="T8" fmla="*/ 1 w 65"/>
                <a:gd name="T9" fmla="*/ 16 h 43"/>
                <a:gd name="T10" fmla="*/ 22 w 65"/>
                <a:gd name="T11" fmla="*/ 1 h 43"/>
                <a:gd name="T12" fmla="*/ 48 w 65"/>
                <a:gd name="T13" fmla="*/ 6 h 43"/>
              </a:gdLst>
              <a:ahLst/>
              <a:cxnLst>
                <a:cxn ang="0">
                  <a:pos x="T0" y="T1"/>
                </a:cxn>
                <a:cxn ang="0">
                  <a:pos x="T2" y="T3"/>
                </a:cxn>
                <a:cxn ang="0">
                  <a:pos x="T4" y="T5"/>
                </a:cxn>
                <a:cxn ang="0">
                  <a:pos x="T6" y="T7"/>
                </a:cxn>
                <a:cxn ang="0">
                  <a:pos x="T8" y="T9"/>
                </a:cxn>
                <a:cxn ang="0">
                  <a:pos x="T10" y="T11"/>
                </a:cxn>
                <a:cxn ang="0">
                  <a:pos x="T12" y="T13"/>
                </a:cxn>
              </a:cxnLst>
              <a:rect l="0" t="0" r="r" b="b"/>
              <a:pathLst>
                <a:path w="65" h="43">
                  <a:moveTo>
                    <a:pt x="48" y="6"/>
                  </a:moveTo>
                  <a:cubicBezTo>
                    <a:pt x="58" y="7"/>
                    <a:pt x="65" y="16"/>
                    <a:pt x="63" y="26"/>
                  </a:cubicBezTo>
                  <a:cubicBezTo>
                    <a:pt x="62" y="36"/>
                    <a:pt x="53" y="43"/>
                    <a:pt x="43" y="41"/>
                  </a:cubicBezTo>
                  <a:cubicBezTo>
                    <a:pt x="16" y="37"/>
                    <a:pt x="16" y="37"/>
                    <a:pt x="16" y="37"/>
                  </a:cubicBezTo>
                  <a:cubicBezTo>
                    <a:pt x="6" y="35"/>
                    <a:pt x="0" y="26"/>
                    <a:pt x="1" y="16"/>
                  </a:cubicBezTo>
                  <a:cubicBezTo>
                    <a:pt x="3" y="6"/>
                    <a:pt x="12" y="0"/>
                    <a:pt x="22" y="1"/>
                  </a:cubicBezTo>
                  <a:cubicBezTo>
                    <a:pt x="48" y="6"/>
                    <a:pt x="48" y="6"/>
                    <a:pt x="48"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70"/>
            <p:cNvSpPr>
              <a:spLocks/>
            </p:cNvSpPr>
            <p:nvPr/>
          </p:nvSpPr>
          <p:spPr bwMode="auto">
            <a:xfrm>
              <a:off x="4825943" y="6097731"/>
              <a:ext cx="578434" cy="446681"/>
            </a:xfrm>
            <a:custGeom>
              <a:avLst/>
              <a:gdLst>
                <a:gd name="T0" fmla="*/ 16 w 30"/>
                <a:gd name="T1" fmla="*/ 0 h 23"/>
                <a:gd name="T2" fmla="*/ 11 w 30"/>
                <a:gd name="T3" fmla="*/ 0 h 23"/>
                <a:gd name="T4" fmla="*/ 0 w 30"/>
                <a:gd name="T5" fmla="*/ 12 h 23"/>
                <a:gd name="T6" fmla="*/ 13 w 30"/>
                <a:gd name="T7" fmla="*/ 23 h 23"/>
                <a:gd name="T8" fmla="*/ 18 w 30"/>
                <a:gd name="T9" fmla="*/ 23 h 23"/>
                <a:gd name="T10" fmla="*/ 30 w 30"/>
                <a:gd name="T11" fmla="*/ 13 h 23"/>
                <a:gd name="T12" fmla="*/ 16 w 3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0" h="23">
                  <a:moveTo>
                    <a:pt x="16" y="0"/>
                  </a:moveTo>
                  <a:cubicBezTo>
                    <a:pt x="14" y="0"/>
                    <a:pt x="13" y="0"/>
                    <a:pt x="11" y="0"/>
                  </a:cubicBezTo>
                  <a:cubicBezTo>
                    <a:pt x="1" y="1"/>
                    <a:pt x="0" y="9"/>
                    <a:pt x="0" y="12"/>
                  </a:cubicBezTo>
                  <a:cubicBezTo>
                    <a:pt x="0" y="19"/>
                    <a:pt x="6" y="22"/>
                    <a:pt x="13" y="23"/>
                  </a:cubicBezTo>
                  <a:cubicBezTo>
                    <a:pt x="15" y="23"/>
                    <a:pt x="16" y="23"/>
                    <a:pt x="18" y="23"/>
                  </a:cubicBezTo>
                  <a:cubicBezTo>
                    <a:pt x="24" y="23"/>
                    <a:pt x="30" y="21"/>
                    <a:pt x="30" y="13"/>
                  </a:cubicBezTo>
                  <a:cubicBezTo>
                    <a:pt x="30"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9914216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3" name="Group 482"/>
          <p:cNvGrpSpPr/>
          <p:nvPr/>
        </p:nvGrpSpPr>
        <p:grpSpPr>
          <a:xfrm flipH="1">
            <a:off x="3061855" y="4295553"/>
            <a:ext cx="11775529" cy="1960191"/>
            <a:chOff x="9367692" y="5209460"/>
            <a:chExt cx="12600826" cy="2708853"/>
          </a:xfrm>
        </p:grpSpPr>
        <p:sp>
          <p:nvSpPr>
            <p:cNvPr id="484"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485" name="Picture 48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6" name="Group 485"/>
          <p:cNvGrpSpPr/>
          <p:nvPr/>
        </p:nvGrpSpPr>
        <p:grpSpPr>
          <a:xfrm flipH="1">
            <a:off x="3086769" y="6198767"/>
            <a:ext cx="12275468" cy="1960191"/>
            <a:chOff x="9367692" y="5209460"/>
            <a:chExt cx="12600826" cy="2708853"/>
          </a:xfrm>
        </p:grpSpPr>
        <p:sp>
          <p:nvSpPr>
            <p:cNvPr id="48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488" name="Picture 4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9" name="Group 488"/>
          <p:cNvGrpSpPr/>
          <p:nvPr/>
        </p:nvGrpSpPr>
        <p:grpSpPr>
          <a:xfrm flipH="1">
            <a:off x="3078422" y="8121120"/>
            <a:ext cx="12275468" cy="1960191"/>
            <a:chOff x="9367692" y="5209460"/>
            <a:chExt cx="12600826" cy="2708853"/>
          </a:xfrm>
        </p:grpSpPr>
        <p:sp>
          <p:nvSpPr>
            <p:cNvPr id="49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491" name="Picture 49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92" name="Group 491"/>
          <p:cNvGrpSpPr/>
          <p:nvPr/>
        </p:nvGrpSpPr>
        <p:grpSpPr>
          <a:xfrm flipH="1">
            <a:off x="3070075" y="10041236"/>
            <a:ext cx="12275468" cy="1960191"/>
            <a:chOff x="9367692" y="5209460"/>
            <a:chExt cx="12600826" cy="2708853"/>
          </a:xfrm>
          <a:solidFill>
            <a:schemeClr val="accent2"/>
          </a:solidFill>
        </p:grpSpPr>
        <p:sp>
          <p:nvSpPr>
            <p:cNvPr id="49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494" name="Picture 49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495" name="Group 494"/>
          <p:cNvGrpSpPr/>
          <p:nvPr/>
        </p:nvGrpSpPr>
        <p:grpSpPr>
          <a:xfrm>
            <a:off x="4064120" y="4474780"/>
            <a:ext cx="6637448" cy="1646546"/>
            <a:chOff x="15576914" y="1962121"/>
            <a:chExt cx="6643323" cy="1436096"/>
          </a:xfrm>
        </p:grpSpPr>
        <p:sp>
          <p:nvSpPr>
            <p:cNvPr id="496" name="TextBox 495"/>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497" name="TextBox 496"/>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498" name="Group 497"/>
          <p:cNvGrpSpPr/>
          <p:nvPr/>
        </p:nvGrpSpPr>
        <p:grpSpPr>
          <a:xfrm>
            <a:off x="4037979" y="6384539"/>
            <a:ext cx="6637448" cy="1646546"/>
            <a:chOff x="15576914" y="1962121"/>
            <a:chExt cx="6643323" cy="1436096"/>
          </a:xfrm>
        </p:grpSpPr>
        <p:sp>
          <p:nvSpPr>
            <p:cNvPr id="499" name="TextBox 49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0" name="TextBox 499"/>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1" name="Group 500"/>
          <p:cNvGrpSpPr/>
          <p:nvPr/>
        </p:nvGrpSpPr>
        <p:grpSpPr>
          <a:xfrm>
            <a:off x="3961779" y="8303540"/>
            <a:ext cx="6637448" cy="1646546"/>
            <a:chOff x="15576914" y="1962121"/>
            <a:chExt cx="6643323" cy="1436096"/>
          </a:xfrm>
        </p:grpSpPr>
        <p:sp>
          <p:nvSpPr>
            <p:cNvPr id="502" name="TextBox 50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3" name="TextBox 50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4" name="Group 503"/>
          <p:cNvGrpSpPr/>
          <p:nvPr/>
        </p:nvGrpSpPr>
        <p:grpSpPr>
          <a:xfrm>
            <a:off x="3961779" y="10215250"/>
            <a:ext cx="6637448" cy="1646546"/>
            <a:chOff x="15576914" y="1962121"/>
            <a:chExt cx="6643323" cy="1436096"/>
          </a:xfrm>
        </p:grpSpPr>
        <p:sp>
          <p:nvSpPr>
            <p:cNvPr id="505" name="TextBox 50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6" name="TextBox 50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7" name="Group 506"/>
          <p:cNvGrpSpPr/>
          <p:nvPr/>
        </p:nvGrpSpPr>
        <p:grpSpPr>
          <a:xfrm>
            <a:off x="1622878" y="4295553"/>
            <a:ext cx="2309359" cy="2309359"/>
            <a:chOff x="17008473" y="8263156"/>
            <a:chExt cx="5452844" cy="5452844"/>
          </a:xfrm>
        </p:grpSpPr>
        <p:pic>
          <p:nvPicPr>
            <p:cNvPr id="508" name="Picture 5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09"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0" name="กลุ่ม 63"/>
            <p:cNvGrpSpPr/>
            <p:nvPr/>
          </p:nvGrpSpPr>
          <p:grpSpPr>
            <a:xfrm>
              <a:off x="19136773" y="9762392"/>
              <a:ext cx="1483264" cy="1486955"/>
              <a:chOff x="17129509" y="11525195"/>
              <a:chExt cx="638175" cy="639763"/>
            </a:xfrm>
            <a:solidFill>
              <a:schemeClr val="bg1"/>
            </a:solidFill>
          </p:grpSpPr>
          <p:sp>
            <p:nvSpPr>
              <p:cNvPr id="511"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18" name="Group 517"/>
          <p:cNvGrpSpPr/>
          <p:nvPr/>
        </p:nvGrpSpPr>
        <p:grpSpPr>
          <a:xfrm>
            <a:off x="1570037" y="10112840"/>
            <a:ext cx="2309359" cy="2309359"/>
            <a:chOff x="5684837" y="8229600"/>
            <a:chExt cx="5452844" cy="5452844"/>
          </a:xfrm>
        </p:grpSpPr>
        <p:pic>
          <p:nvPicPr>
            <p:cNvPr id="519" name="Picture 5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520"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1"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2" name="Group 521"/>
          <p:cNvGrpSpPr/>
          <p:nvPr/>
        </p:nvGrpSpPr>
        <p:grpSpPr>
          <a:xfrm>
            <a:off x="1622878" y="8181753"/>
            <a:ext cx="2309359" cy="2309359"/>
            <a:chOff x="24266" y="8229600"/>
            <a:chExt cx="5452844" cy="5452844"/>
          </a:xfrm>
        </p:grpSpPr>
        <p:pic>
          <p:nvPicPr>
            <p:cNvPr id="523" name="Picture 5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524"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5"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6" name="Group 525"/>
          <p:cNvGrpSpPr/>
          <p:nvPr/>
        </p:nvGrpSpPr>
        <p:grpSpPr>
          <a:xfrm>
            <a:off x="1642155" y="6229339"/>
            <a:ext cx="2309359" cy="2309359"/>
            <a:chOff x="11347902" y="8263156"/>
            <a:chExt cx="5452844" cy="5452844"/>
          </a:xfrm>
        </p:grpSpPr>
        <p:pic>
          <p:nvPicPr>
            <p:cNvPr id="527" name="Picture 5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528"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29" name="กลุ่ม 79"/>
            <p:cNvGrpSpPr/>
            <p:nvPr/>
          </p:nvGrpSpPr>
          <p:grpSpPr>
            <a:xfrm>
              <a:off x="13627245" y="9762741"/>
              <a:ext cx="1040499" cy="1553370"/>
              <a:chOff x="9260948" y="10553700"/>
              <a:chExt cx="447675" cy="668338"/>
            </a:xfrm>
            <a:solidFill>
              <a:schemeClr val="bg1"/>
            </a:solidFill>
          </p:grpSpPr>
          <p:sp>
            <p:nvSpPr>
              <p:cNvPr id="530"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34" name="กลุ่ม 54"/>
          <p:cNvGrpSpPr/>
          <p:nvPr/>
        </p:nvGrpSpPr>
        <p:grpSpPr>
          <a:xfrm>
            <a:off x="2680325" y="2209800"/>
            <a:ext cx="10378092" cy="1636407"/>
            <a:chOff x="13443218" y="3170919"/>
            <a:chExt cx="8059798" cy="1524001"/>
          </a:xfrm>
        </p:grpSpPr>
        <p:sp>
          <p:nvSpPr>
            <p:cNvPr id="535" name="TextBox 534"/>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36" name="TextBox 535"/>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85" name="กลุ่ม 338"/>
          <p:cNvGrpSpPr/>
          <p:nvPr/>
        </p:nvGrpSpPr>
        <p:grpSpPr>
          <a:xfrm>
            <a:off x="14244438" y="3192489"/>
            <a:ext cx="8510388" cy="9433895"/>
            <a:chOff x="2215623" y="5965242"/>
            <a:chExt cx="5975953" cy="6624435"/>
          </a:xfrm>
        </p:grpSpPr>
        <p:sp>
          <p:nvSpPr>
            <p:cNvPr id="186" name="Freeform 651"/>
            <p:cNvSpPr>
              <a:spLocks/>
            </p:cNvSpPr>
            <p:nvPr/>
          </p:nvSpPr>
          <p:spPr bwMode="auto">
            <a:xfrm>
              <a:off x="6571925" y="12083923"/>
              <a:ext cx="1098384" cy="505754"/>
            </a:xfrm>
            <a:custGeom>
              <a:avLst/>
              <a:gdLst>
                <a:gd name="T0" fmla="*/ 59 w 59"/>
                <a:gd name="T1" fmla="*/ 27 h 27"/>
                <a:gd name="T2" fmla="*/ 59 w 59"/>
                <a:gd name="T3" fmla="*/ 15 h 27"/>
                <a:gd name="T4" fmla="*/ 45 w 59"/>
                <a:gd name="T5" fmla="*/ 0 h 27"/>
                <a:gd name="T6" fmla="*/ 14 w 59"/>
                <a:gd name="T7" fmla="*/ 0 h 27"/>
                <a:gd name="T8" fmla="*/ 0 w 59"/>
                <a:gd name="T9" fmla="*/ 15 h 27"/>
                <a:gd name="T10" fmla="*/ 0 w 59"/>
                <a:gd name="T11" fmla="*/ 27 h 27"/>
                <a:gd name="T12" fmla="*/ 59 w 5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59" h="27">
                  <a:moveTo>
                    <a:pt x="59" y="27"/>
                  </a:moveTo>
                  <a:cubicBezTo>
                    <a:pt x="59" y="15"/>
                    <a:pt x="59" y="15"/>
                    <a:pt x="59" y="15"/>
                  </a:cubicBezTo>
                  <a:cubicBezTo>
                    <a:pt x="59" y="7"/>
                    <a:pt x="53" y="0"/>
                    <a:pt x="45" y="0"/>
                  </a:cubicBezTo>
                  <a:cubicBezTo>
                    <a:pt x="14" y="0"/>
                    <a:pt x="14" y="0"/>
                    <a:pt x="14" y="0"/>
                  </a:cubicBezTo>
                  <a:cubicBezTo>
                    <a:pt x="6" y="0"/>
                    <a:pt x="0" y="7"/>
                    <a:pt x="0" y="15"/>
                  </a:cubicBezTo>
                  <a:cubicBezTo>
                    <a:pt x="0" y="27"/>
                    <a:pt x="0" y="27"/>
                    <a:pt x="0" y="27"/>
                  </a:cubicBezTo>
                  <a:lnTo>
                    <a:pt x="59"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652"/>
            <p:cNvSpPr>
              <a:spLocks/>
            </p:cNvSpPr>
            <p:nvPr/>
          </p:nvSpPr>
          <p:spPr bwMode="auto">
            <a:xfrm>
              <a:off x="6571925" y="12083923"/>
              <a:ext cx="893600" cy="505754"/>
            </a:xfrm>
            <a:custGeom>
              <a:avLst/>
              <a:gdLst>
                <a:gd name="T0" fmla="*/ 48 w 48"/>
                <a:gd name="T1" fmla="*/ 27 h 27"/>
                <a:gd name="T2" fmla="*/ 48 w 48"/>
                <a:gd name="T3" fmla="*/ 15 h 27"/>
                <a:gd name="T4" fmla="*/ 37 w 48"/>
                <a:gd name="T5" fmla="*/ 0 h 27"/>
                <a:gd name="T6" fmla="*/ 12 w 48"/>
                <a:gd name="T7" fmla="*/ 0 h 27"/>
                <a:gd name="T8" fmla="*/ 0 w 48"/>
                <a:gd name="T9" fmla="*/ 15 h 27"/>
                <a:gd name="T10" fmla="*/ 0 w 48"/>
                <a:gd name="T11" fmla="*/ 27 h 27"/>
                <a:gd name="T12" fmla="*/ 48 w 48"/>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8" h="27">
                  <a:moveTo>
                    <a:pt x="48" y="27"/>
                  </a:moveTo>
                  <a:cubicBezTo>
                    <a:pt x="48" y="15"/>
                    <a:pt x="48" y="15"/>
                    <a:pt x="48" y="15"/>
                  </a:cubicBezTo>
                  <a:cubicBezTo>
                    <a:pt x="48" y="7"/>
                    <a:pt x="43" y="0"/>
                    <a:pt x="37" y="0"/>
                  </a:cubicBezTo>
                  <a:cubicBezTo>
                    <a:pt x="12" y="0"/>
                    <a:pt x="12" y="0"/>
                    <a:pt x="12" y="0"/>
                  </a:cubicBezTo>
                  <a:cubicBezTo>
                    <a:pt x="5" y="0"/>
                    <a:pt x="0" y="7"/>
                    <a:pt x="0" y="15"/>
                  </a:cubicBezTo>
                  <a:cubicBezTo>
                    <a:pt x="0" y="27"/>
                    <a:pt x="0" y="27"/>
                    <a:pt x="0" y="27"/>
                  </a:cubicBezTo>
                  <a:lnTo>
                    <a:pt x="48"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653"/>
            <p:cNvSpPr>
              <a:spLocks/>
            </p:cNvSpPr>
            <p:nvPr/>
          </p:nvSpPr>
          <p:spPr bwMode="auto">
            <a:xfrm>
              <a:off x="2885824" y="12083923"/>
              <a:ext cx="1117001" cy="505754"/>
            </a:xfrm>
            <a:custGeom>
              <a:avLst/>
              <a:gdLst>
                <a:gd name="T0" fmla="*/ 60 w 60"/>
                <a:gd name="T1" fmla="*/ 27 h 27"/>
                <a:gd name="T2" fmla="*/ 60 w 60"/>
                <a:gd name="T3" fmla="*/ 15 h 27"/>
                <a:gd name="T4" fmla="*/ 45 w 60"/>
                <a:gd name="T5" fmla="*/ 0 h 27"/>
                <a:gd name="T6" fmla="*/ 15 w 60"/>
                <a:gd name="T7" fmla="*/ 0 h 27"/>
                <a:gd name="T8" fmla="*/ 0 w 60"/>
                <a:gd name="T9" fmla="*/ 15 h 27"/>
                <a:gd name="T10" fmla="*/ 0 w 60"/>
                <a:gd name="T11" fmla="*/ 27 h 27"/>
                <a:gd name="T12" fmla="*/ 60 w 60"/>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60" h="27">
                  <a:moveTo>
                    <a:pt x="60" y="27"/>
                  </a:moveTo>
                  <a:cubicBezTo>
                    <a:pt x="60" y="15"/>
                    <a:pt x="60" y="15"/>
                    <a:pt x="60" y="15"/>
                  </a:cubicBezTo>
                  <a:cubicBezTo>
                    <a:pt x="60" y="7"/>
                    <a:pt x="53" y="0"/>
                    <a:pt x="45" y="0"/>
                  </a:cubicBezTo>
                  <a:cubicBezTo>
                    <a:pt x="15" y="0"/>
                    <a:pt x="15" y="0"/>
                    <a:pt x="15" y="0"/>
                  </a:cubicBezTo>
                  <a:cubicBezTo>
                    <a:pt x="7" y="0"/>
                    <a:pt x="0" y="7"/>
                    <a:pt x="0" y="15"/>
                  </a:cubicBezTo>
                  <a:cubicBezTo>
                    <a:pt x="0" y="27"/>
                    <a:pt x="0" y="27"/>
                    <a:pt x="0" y="27"/>
                  </a:cubicBezTo>
                  <a:lnTo>
                    <a:pt x="60"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654"/>
            <p:cNvSpPr>
              <a:spLocks/>
            </p:cNvSpPr>
            <p:nvPr/>
          </p:nvSpPr>
          <p:spPr bwMode="auto">
            <a:xfrm>
              <a:off x="2885824" y="12083923"/>
              <a:ext cx="912217" cy="505754"/>
            </a:xfrm>
            <a:custGeom>
              <a:avLst/>
              <a:gdLst>
                <a:gd name="T0" fmla="*/ 49 w 49"/>
                <a:gd name="T1" fmla="*/ 27 h 27"/>
                <a:gd name="T2" fmla="*/ 49 w 49"/>
                <a:gd name="T3" fmla="*/ 15 h 27"/>
                <a:gd name="T4" fmla="*/ 37 w 49"/>
                <a:gd name="T5" fmla="*/ 0 h 27"/>
                <a:gd name="T6" fmla="*/ 12 w 49"/>
                <a:gd name="T7" fmla="*/ 0 h 27"/>
                <a:gd name="T8" fmla="*/ 0 w 49"/>
                <a:gd name="T9" fmla="*/ 15 h 27"/>
                <a:gd name="T10" fmla="*/ 0 w 49"/>
                <a:gd name="T11" fmla="*/ 27 h 27"/>
                <a:gd name="T12" fmla="*/ 49 w 4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9" h="27">
                  <a:moveTo>
                    <a:pt x="49" y="27"/>
                  </a:moveTo>
                  <a:cubicBezTo>
                    <a:pt x="49" y="15"/>
                    <a:pt x="49" y="15"/>
                    <a:pt x="49" y="15"/>
                  </a:cubicBezTo>
                  <a:cubicBezTo>
                    <a:pt x="49" y="7"/>
                    <a:pt x="44" y="0"/>
                    <a:pt x="37" y="0"/>
                  </a:cubicBezTo>
                  <a:cubicBezTo>
                    <a:pt x="12" y="0"/>
                    <a:pt x="12" y="0"/>
                    <a:pt x="12" y="0"/>
                  </a:cubicBezTo>
                  <a:cubicBezTo>
                    <a:pt x="6" y="0"/>
                    <a:pt x="0" y="7"/>
                    <a:pt x="0" y="15"/>
                  </a:cubicBezTo>
                  <a:cubicBezTo>
                    <a:pt x="0" y="27"/>
                    <a:pt x="0" y="27"/>
                    <a:pt x="0" y="27"/>
                  </a:cubicBezTo>
                  <a:lnTo>
                    <a:pt x="49"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655"/>
            <p:cNvSpPr>
              <a:spLocks/>
            </p:cNvSpPr>
            <p:nvPr/>
          </p:nvSpPr>
          <p:spPr bwMode="auto">
            <a:xfrm>
              <a:off x="2215623" y="5965242"/>
              <a:ext cx="5975953" cy="6252101"/>
            </a:xfrm>
            <a:custGeom>
              <a:avLst/>
              <a:gdLst>
                <a:gd name="T0" fmla="*/ 321 w 321"/>
                <a:gd name="T1" fmla="*/ 316 h 335"/>
                <a:gd name="T2" fmla="*/ 299 w 321"/>
                <a:gd name="T3" fmla="*/ 335 h 335"/>
                <a:gd name="T4" fmla="*/ 21 w 321"/>
                <a:gd name="T5" fmla="*/ 335 h 335"/>
                <a:gd name="T6" fmla="*/ 0 w 321"/>
                <a:gd name="T7" fmla="*/ 316 h 335"/>
                <a:gd name="T8" fmla="*/ 0 w 321"/>
                <a:gd name="T9" fmla="*/ 19 h 335"/>
                <a:gd name="T10" fmla="*/ 21 w 321"/>
                <a:gd name="T11" fmla="*/ 0 h 335"/>
                <a:gd name="T12" fmla="*/ 299 w 321"/>
                <a:gd name="T13" fmla="*/ 0 h 335"/>
                <a:gd name="T14" fmla="*/ 321 w 321"/>
                <a:gd name="T15" fmla="*/ 19 h 335"/>
                <a:gd name="T16" fmla="*/ 321 w 321"/>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35">
                  <a:moveTo>
                    <a:pt x="321" y="316"/>
                  </a:moveTo>
                  <a:cubicBezTo>
                    <a:pt x="321" y="326"/>
                    <a:pt x="311" y="335"/>
                    <a:pt x="299" y="335"/>
                  </a:cubicBezTo>
                  <a:cubicBezTo>
                    <a:pt x="21" y="335"/>
                    <a:pt x="21" y="335"/>
                    <a:pt x="21" y="335"/>
                  </a:cubicBezTo>
                  <a:cubicBezTo>
                    <a:pt x="9" y="335"/>
                    <a:pt x="0" y="326"/>
                    <a:pt x="0" y="316"/>
                  </a:cubicBezTo>
                  <a:cubicBezTo>
                    <a:pt x="0" y="19"/>
                    <a:pt x="0" y="19"/>
                    <a:pt x="0" y="19"/>
                  </a:cubicBezTo>
                  <a:cubicBezTo>
                    <a:pt x="0" y="8"/>
                    <a:pt x="9" y="0"/>
                    <a:pt x="21" y="0"/>
                  </a:cubicBezTo>
                  <a:cubicBezTo>
                    <a:pt x="299" y="0"/>
                    <a:pt x="299" y="0"/>
                    <a:pt x="299" y="0"/>
                  </a:cubicBezTo>
                  <a:cubicBezTo>
                    <a:pt x="311" y="0"/>
                    <a:pt x="321" y="8"/>
                    <a:pt x="321" y="19"/>
                  </a:cubicBezTo>
                  <a:lnTo>
                    <a:pt x="321" y="316"/>
                  </a:lnTo>
                  <a:close/>
                </a:path>
              </a:pathLst>
            </a:custGeom>
            <a:solidFill>
              <a:srgbClr val="7475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656"/>
            <p:cNvSpPr>
              <a:spLocks/>
            </p:cNvSpPr>
            <p:nvPr/>
          </p:nvSpPr>
          <p:spPr bwMode="auto">
            <a:xfrm>
              <a:off x="2457640" y="5965242"/>
              <a:ext cx="5342986" cy="6252101"/>
            </a:xfrm>
            <a:custGeom>
              <a:avLst/>
              <a:gdLst>
                <a:gd name="T0" fmla="*/ 287 w 287"/>
                <a:gd name="T1" fmla="*/ 316 h 335"/>
                <a:gd name="T2" fmla="*/ 268 w 287"/>
                <a:gd name="T3" fmla="*/ 335 h 335"/>
                <a:gd name="T4" fmla="*/ 19 w 287"/>
                <a:gd name="T5" fmla="*/ 335 h 335"/>
                <a:gd name="T6" fmla="*/ 0 w 287"/>
                <a:gd name="T7" fmla="*/ 316 h 335"/>
                <a:gd name="T8" fmla="*/ 0 w 287"/>
                <a:gd name="T9" fmla="*/ 19 h 335"/>
                <a:gd name="T10" fmla="*/ 19 w 287"/>
                <a:gd name="T11" fmla="*/ 0 h 335"/>
                <a:gd name="T12" fmla="*/ 268 w 287"/>
                <a:gd name="T13" fmla="*/ 0 h 335"/>
                <a:gd name="T14" fmla="*/ 287 w 287"/>
                <a:gd name="T15" fmla="*/ 19 h 335"/>
                <a:gd name="T16" fmla="*/ 287 w 287"/>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 h="335">
                  <a:moveTo>
                    <a:pt x="287" y="316"/>
                  </a:moveTo>
                  <a:cubicBezTo>
                    <a:pt x="287" y="326"/>
                    <a:pt x="279" y="335"/>
                    <a:pt x="268" y="335"/>
                  </a:cubicBezTo>
                  <a:cubicBezTo>
                    <a:pt x="19" y="335"/>
                    <a:pt x="19" y="335"/>
                    <a:pt x="19" y="335"/>
                  </a:cubicBezTo>
                  <a:cubicBezTo>
                    <a:pt x="9" y="335"/>
                    <a:pt x="0" y="326"/>
                    <a:pt x="0" y="316"/>
                  </a:cubicBezTo>
                  <a:cubicBezTo>
                    <a:pt x="0" y="19"/>
                    <a:pt x="0" y="19"/>
                    <a:pt x="0" y="19"/>
                  </a:cubicBezTo>
                  <a:cubicBezTo>
                    <a:pt x="0" y="8"/>
                    <a:pt x="9" y="0"/>
                    <a:pt x="19" y="0"/>
                  </a:cubicBezTo>
                  <a:cubicBezTo>
                    <a:pt x="268" y="0"/>
                    <a:pt x="268" y="0"/>
                    <a:pt x="268" y="0"/>
                  </a:cubicBezTo>
                  <a:cubicBezTo>
                    <a:pt x="279" y="0"/>
                    <a:pt x="287" y="8"/>
                    <a:pt x="287" y="19"/>
                  </a:cubicBezTo>
                  <a:lnTo>
                    <a:pt x="287" y="316"/>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Rectangle 657"/>
            <p:cNvSpPr>
              <a:spLocks noChangeArrowheads="1"/>
            </p:cNvSpPr>
            <p:nvPr/>
          </p:nvSpPr>
          <p:spPr bwMode="auto">
            <a:xfrm>
              <a:off x="2978907" y="6467892"/>
              <a:ext cx="4319069" cy="524369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658"/>
            <p:cNvSpPr>
              <a:spLocks noChangeArrowheads="1"/>
            </p:cNvSpPr>
            <p:nvPr/>
          </p:nvSpPr>
          <p:spPr bwMode="auto">
            <a:xfrm>
              <a:off x="3220924" y="6728526"/>
              <a:ext cx="3835035" cy="4722430"/>
            </a:xfrm>
            <a:prstGeom prst="rect">
              <a:avLst/>
            </a:prstGeom>
            <a:solidFill>
              <a:srgbClr val="74757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659"/>
            <p:cNvSpPr>
              <a:spLocks noChangeArrowheads="1"/>
            </p:cNvSpPr>
            <p:nvPr/>
          </p:nvSpPr>
          <p:spPr bwMode="auto">
            <a:xfrm>
              <a:off x="3146457" y="8819799"/>
              <a:ext cx="3965352" cy="35371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Rectangle 660"/>
            <p:cNvSpPr>
              <a:spLocks noChangeArrowheads="1"/>
            </p:cNvSpPr>
            <p:nvPr/>
          </p:nvSpPr>
          <p:spPr bwMode="auto">
            <a:xfrm>
              <a:off x="3239540" y="9136282"/>
              <a:ext cx="3797802" cy="260633"/>
            </a:xfrm>
            <a:prstGeom prst="rect">
              <a:avLst/>
            </a:prstGeom>
            <a:solidFill>
              <a:srgbClr val="5F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661"/>
            <p:cNvSpPr>
              <a:spLocks noChangeArrowheads="1"/>
            </p:cNvSpPr>
            <p:nvPr/>
          </p:nvSpPr>
          <p:spPr bwMode="auto">
            <a:xfrm>
              <a:off x="6125125"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662"/>
            <p:cNvSpPr>
              <a:spLocks noChangeArrowheads="1"/>
            </p:cNvSpPr>
            <p:nvPr/>
          </p:nvSpPr>
          <p:spPr bwMode="auto">
            <a:xfrm>
              <a:off x="6125125"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663"/>
            <p:cNvSpPr>
              <a:spLocks noChangeArrowheads="1"/>
            </p:cNvSpPr>
            <p:nvPr/>
          </p:nvSpPr>
          <p:spPr bwMode="auto">
            <a:xfrm>
              <a:off x="6125125"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664"/>
            <p:cNvSpPr>
              <a:spLocks noChangeArrowheads="1"/>
            </p:cNvSpPr>
            <p:nvPr/>
          </p:nvSpPr>
          <p:spPr bwMode="auto">
            <a:xfrm>
              <a:off x="6125125"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665"/>
            <p:cNvSpPr>
              <a:spLocks noChangeArrowheads="1"/>
            </p:cNvSpPr>
            <p:nvPr/>
          </p:nvSpPr>
          <p:spPr bwMode="auto">
            <a:xfrm>
              <a:off x="6404375"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666"/>
            <p:cNvSpPr>
              <a:spLocks noChangeArrowheads="1"/>
            </p:cNvSpPr>
            <p:nvPr/>
          </p:nvSpPr>
          <p:spPr bwMode="auto">
            <a:xfrm>
              <a:off x="6683625" y="10833504"/>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667"/>
            <p:cNvSpPr>
              <a:spLocks noChangeArrowheads="1"/>
            </p:cNvSpPr>
            <p:nvPr/>
          </p:nvSpPr>
          <p:spPr bwMode="auto">
            <a:xfrm>
              <a:off x="5771408" y="1020053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668"/>
            <p:cNvSpPr>
              <a:spLocks noChangeArrowheads="1"/>
            </p:cNvSpPr>
            <p:nvPr/>
          </p:nvSpPr>
          <p:spPr bwMode="auto">
            <a:xfrm>
              <a:off x="5771408" y="1027500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Rectangle 669"/>
            <p:cNvSpPr>
              <a:spLocks noChangeArrowheads="1"/>
            </p:cNvSpPr>
            <p:nvPr/>
          </p:nvSpPr>
          <p:spPr bwMode="auto">
            <a:xfrm>
              <a:off x="5771408" y="1036808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670"/>
            <p:cNvSpPr>
              <a:spLocks noChangeArrowheads="1"/>
            </p:cNvSpPr>
            <p:nvPr/>
          </p:nvSpPr>
          <p:spPr bwMode="auto">
            <a:xfrm>
              <a:off x="5771408" y="10442553"/>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671"/>
            <p:cNvSpPr>
              <a:spLocks noChangeArrowheads="1"/>
            </p:cNvSpPr>
            <p:nvPr/>
          </p:nvSpPr>
          <p:spPr bwMode="auto">
            <a:xfrm>
              <a:off x="6050658" y="1020053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672"/>
            <p:cNvSpPr>
              <a:spLocks noChangeArrowheads="1"/>
            </p:cNvSpPr>
            <p:nvPr/>
          </p:nvSpPr>
          <p:spPr bwMode="auto">
            <a:xfrm>
              <a:off x="6329909" y="1020053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673"/>
            <p:cNvSpPr>
              <a:spLocks noChangeArrowheads="1"/>
            </p:cNvSpPr>
            <p:nvPr/>
          </p:nvSpPr>
          <p:spPr bwMode="auto">
            <a:xfrm>
              <a:off x="6032042" y="10517020"/>
              <a:ext cx="87498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Rectangle 674"/>
            <p:cNvSpPr>
              <a:spLocks noChangeArrowheads="1"/>
            </p:cNvSpPr>
            <p:nvPr/>
          </p:nvSpPr>
          <p:spPr bwMode="auto">
            <a:xfrm>
              <a:off x="6032042" y="10610103"/>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Rectangle 675"/>
            <p:cNvSpPr>
              <a:spLocks noChangeArrowheads="1"/>
            </p:cNvSpPr>
            <p:nvPr/>
          </p:nvSpPr>
          <p:spPr bwMode="auto">
            <a:xfrm>
              <a:off x="6032042" y="10684570"/>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676"/>
            <p:cNvSpPr>
              <a:spLocks noChangeArrowheads="1"/>
            </p:cNvSpPr>
            <p:nvPr/>
          </p:nvSpPr>
          <p:spPr bwMode="auto">
            <a:xfrm>
              <a:off x="6032042" y="10759037"/>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677"/>
            <p:cNvSpPr>
              <a:spLocks noChangeArrowheads="1"/>
            </p:cNvSpPr>
            <p:nvPr/>
          </p:nvSpPr>
          <p:spPr bwMode="auto">
            <a:xfrm>
              <a:off x="6311292"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678"/>
            <p:cNvSpPr>
              <a:spLocks noChangeArrowheads="1"/>
            </p:cNvSpPr>
            <p:nvPr/>
          </p:nvSpPr>
          <p:spPr bwMode="auto">
            <a:xfrm>
              <a:off x="6571925"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679"/>
            <p:cNvSpPr>
              <a:spLocks noChangeArrowheads="1"/>
            </p:cNvSpPr>
            <p:nvPr/>
          </p:nvSpPr>
          <p:spPr bwMode="auto">
            <a:xfrm>
              <a:off x="5250141"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Rectangle 680"/>
            <p:cNvSpPr>
              <a:spLocks noChangeArrowheads="1"/>
            </p:cNvSpPr>
            <p:nvPr/>
          </p:nvSpPr>
          <p:spPr bwMode="auto">
            <a:xfrm>
              <a:off x="5250141"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681"/>
            <p:cNvSpPr>
              <a:spLocks noChangeArrowheads="1"/>
            </p:cNvSpPr>
            <p:nvPr/>
          </p:nvSpPr>
          <p:spPr bwMode="auto">
            <a:xfrm>
              <a:off x="5250141"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Rectangle 682"/>
            <p:cNvSpPr>
              <a:spLocks noChangeArrowheads="1"/>
            </p:cNvSpPr>
            <p:nvPr/>
          </p:nvSpPr>
          <p:spPr bwMode="auto">
            <a:xfrm>
              <a:off x="5250141"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683"/>
            <p:cNvSpPr>
              <a:spLocks noChangeArrowheads="1"/>
            </p:cNvSpPr>
            <p:nvPr/>
          </p:nvSpPr>
          <p:spPr bwMode="auto">
            <a:xfrm>
              <a:off x="5529391"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684"/>
            <p:cNvSpPr>
              <a:spLocks noChangeArrowheads="1"/>
            </p:cNvSpPr>
            <p:nvPr/>
          </p:nvSpPr>
          <p:spPr bwMode="auto">
            <a:xfrm>
              <a:off x="5790025" y="10833504"/>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685"/>
            <p:cNvSpPr>
              <a:spLocks noChangeArrowheads="1"/>
            </p:cNvSpPr>
            <p:nvPr/>
          </p:nvSpPr>
          <p:spPr bwMode="auto">
            <a:xfrm>
              <a:off x="5138441" y="10517020"/>
              <a:ext cx="893600"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686"/>
            <p:cNvSpPr>
              <a:spLocks noChangeArrowheads="1"/>
            </p:cNvSpPr>
            <p:nvPr/>
          </p:nvSpPr>
          <p:spPr bwMode="auto">
            <a:xfrm>
              <a:off x="5138441" y="10610103"/>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687"/>
            <p:cNvSpPr>
              <a:spLocks noChangeArrowheads="1"/>
            </p:cNvSpPr>
            <p:nvPr/>
          </p:nvSpPr>
          <p:spPr bwMode="auto">
            <a:xfrm>
              <a:off x="5138441" y="10684570"/>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688"/>
            <p:cNvSpPr>
              <a:spLocks noChangeArrowheads="1"/>
            </p:cNvSpPr>
            <p:nvPr/>
          </p:nvSpPr>
          <p:spPr bwMode="auto">
            <a:xfrm>
              <a:off x="5138441" y="10759037"/>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689"/>
            <p:cNvSpPr>
              <a:spLocks noChangeArrowheads="1"/>
            </p:cNvSpPr>
            <p:nvPr/>
          </p:nvSpPr>
          <p:spPr bwMode="auto">
            <a:xfrm>
              <a:off x="5436308"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690"/>
            <p:cNvSpPr>
              <a:spLocks noChangeArrowheads="1"/>
            </p:cNvSpPr>
            <p:nvPr/>
          </p:nvSpPr>
          <p:spPr bwMode="auto">
            <a:xfrm>
              <a:off x="5696942"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691"/>
            <p:cNvSpPr>
              <a:spLocks noChangeArrowheads="1"/>
            </p:cNvSpPr>
            <p:nvPr/>
          </p:nvSpPr>
          <p:spPr bwMode="auto">
            <a:xfrm>
              <a:off x="5175675"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692"/>
            <p:cNvSpPr>
              <a:spLocks noChangeArrowheads="1"/>
            </p:cNvSpPr>
            <p:nvPr/>
          </p:nvSpPr>
          <p:spPr bwMode="auto">
            <a:xfrm>
              <a:off x="5175675"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693"/>
            <p:cNvSpPr>
              <a:spLocks noChangeArrowheads="1"/>
            </p:cNvSpPr>
            <p:nvPr/>
          </p:nvSpPr>
          <p:spPr bwMode="auto">
            <a:xfrm>
              <a:off x="5175675" y="113020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694"/>
            <p:cNvSpPr>
              <a:spLocks noChangeArrowheads="1"/>
            </p:cNvSpPr>
            <p:nvPr/>
          </p:nvSpPr>
          <p:spPr bwMode="auto">
            <a:xfrm>
              <a:off x="5175675" y="11376489"/>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Rectangle 695"/>
            <p:cNvSpPr>
              <a:spLocks noChangeArrowheads="1"/>
            </p:cNvSpPr>
            <p:nvPr/>
          </p:nvSpPr>
          <p:spPr bwMode="auto">
            <a:xfrm>
              <a:off x="5454925"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Rectangle 696"/>
            <p:cNvSpPr>
              <a:spLocks noChangeArrowheads="1"/>
            </p:cNvSpPr>
            <p:nvPr/>
          </p:nvSpPr>
          <p:spPr bwMode="auto">
            <a:xfrm>
              <a:off x="5715558" y="11153089"/>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97"/>
            <p:cNvSpPr>
              <a:spLocks noChangeArrowheads="1"/>
            </p:cNvSpPr>
            <p:nvPr/>
          </p:nvSpPr>
          <p:spPr bwMode="auto">
            <a:xfrm>
              <a:off x="6050658"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98"/>
            <p:cNvSpPr>
              <a:spLocks noChangeArrowheads="1"/>
            </p:cNvSpPr>
            <p:nvPr/>
          </p:nvSpPr>
          <p:spPr bwMode="auto">
            <a:xfrm>
              <a:off x="6050658"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99"/>
            <p:cNvSpPr>
              <a:spLocks noChangeArrowheads="1"/>
            </p:cNvSpPr>
            <p:nvPr/>
          </p:nvSpPr>
          <p:spPr bwMode="auto">
            <a:xfrm>
              <a:off x="6050658" y="11302022"/>
              <a:ext cx="87498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700"/>
            <p:cNvSpPr>
              <a:spLocks noChangeArrowheads="1"/>
            </p:cNvSpPr>
            <p:nvPr/>
          </p:nvSpPr>
          <p:spPr bwMode="auto">
            <a:xfrm>
              <a:off x="6050658" y="11395106"/>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701"/>
            <p:cNvSpPr>
              <a:spLocks noChangeArrowheads="1"/>
            </p:cNvSpPr>
            <p:nvPr/>
          </p:nvSpPr>
          <p:spPr bwMode="auto">
            <a:xfrm>
              <a:off x="6329909"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02"/>
            <p:cNvSpPr>
              <a:spLocks noChangeArrowheads="1"/>
            </p:cNvSpPr>
            <p:nvPr/>
          </p:nvSpPr>
          <p:spPr bwMode="auto">
            <a:xfrm>
              <a:off x="6609159" y="11153089"/>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03"/>
            <p:cNvSpPr>
              <a:spLocks noChangeArrowheads="1"/>
            </p:cNvSpPr>
            <p:nvPr/>
          </p:nvSpPr>
          <p:spPr bwMode="auto">
            <a:xfrm>
              <a:off x="5938958"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04"/>
            <p:cNvSpPr>
              <a:spLocks noChangeArrowheads="1"/>
            </p:cNvSpPr>
            <p:nvPr/>
          </p:nvSpPr>
          <p:spPr bwMode="auto">
            <a:xfrm>
              <a:off x="5938958"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05"/>
            <p:cNvSpPr>
              <a:spLocks noChangeArrowheads="1"/>
            </p:cNvSpPr>
            <p:nvPr/>
          </p:nvSpPr>
          <p:spPr bwMode="auto">
            <a:xfrm>
              <a:off x="5938958"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706"/>
            <p:cNvSpPr>
              <a:spLocks noChangeArrowheads="1"/>
            </p:cNvSpPr>
            <p:nvPr/>
          </p:nvSpPr>
          <p:spPr bwMode="auto">
            <a:xfrm>
              <a:off x="5938958"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7"/>
            <p:cNvSpPr>
              <a:spLocks noChangeArrowheads="1"/>
            </p:cNvSpPr>
            <p:nvPr/>
          </p:nvSpPr>
          <p:spPr bwMode="auto">
            <a:xfrm>
              <a:off x="6236825"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08"/>
            <p:cNvSpPr>
              <a:spLocks noChangeArrowheads="1"/>
            </p:cNvSpPr>
            <p:nvPr/>
          </p:nvSpPr>
          <p:spPr bwMode="auto">
            <a:xfrm>
              <a:off x="6534692" y="8146497"/>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09"/>
            <p:cNvSpPr>
              <a:spLocks noChangeArrowheads="1"/>
            </p:cNvSpPr>
            <p:nvPr/>
          </p:nvSpPr>
          <p:spPr bwMode="auto">
            <a:xfrm>
              <a:off x="5566625" y="7513530"/>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10"/>
            <p:cNvSpPr>
              <a:spLocks noChangeArrowheads="1"/>
            </p:cNvSpPr>
            <p:nvPr/>
          </p:nvSpPr>
          <p:spPr bwMode="auto">
            <a:xfrm>
              <a:off x="5566625" y="7587997"/>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11"/>
            <p:cNvSpPr>
              <a:spLocks noChangeArrowheads="1"/>
            </p:cNvSpPr>
            <p:nvPr/>
          </p:nvSpPr>
          <p:spPr bwMode="auto">
            <a:xfrm>
              <a:off x="5566625" y="7662463"/>
              <a:ext cx="93083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12"/>
            <p:cNvSpPr>
              <a:spLocks noChangeArrowheads="1"/>
            </p:cNvSpPr>
            <p:nvPr/>
          </p:nvSpPr>
          <p:spPr bwMode="auto">
            <a:xfrm>
              <a:off x="5566625" y="7755547"/>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13"/>
            <p:cNvSpPr>
              <a:spLocks noChangeArrowheads="1"/>
            </p:cNvSpPr>
            <p:nvPr/>
          </p:nvSpPr>
          <p:spPr bwMode="auto">
            <a:xfrm>
              <a:off x="5864492" y="7513530"/>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14"/>
            <p:cNvSpPr>
              <a:spLocks noChangeArrowheads="1"/>
            </p:cNvSpPr>
            <p:nvPr/>
          </p:nvSpPr>
          <p:spPr bwMode="auto">
            <a:xfrm>
              <a:off x="6143742" y="751353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15"/>
            <p:cNvSpPr>
              <a:spLocks noChangeArrowheads="1"/>
            </p:cNvSpPr>
            <p:nvPr/>
          </p:nvSpPr>
          <p:spPr bwMode="auto">
            <a:xfrm>
              <a:off x="5845875" y="7830013"/>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16"/>
            <p:cNvSpPr>
              <a:spLocks noChangeArrowheads="1"/>
            </p:cNvSpPr>
            <p:nvPr/>
          </p:nvSpPr>
          <p:spPr bwMode="auto">
            <a:xfrm>
              <a:off x="5845875" y="7904480"/>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717"/>
            <p:cNvSpPr>
              <a:spLocks noChangeArrowheads="1"/>
            </p:cNvSpPr>
            <p:nvPr/>
          </p:nvSpPr>
          <p:spPr bwMode="auto">
            <a:xfrm>
              <a:off x="5845875" y="7997563"/>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718"/>
            <p:cNvSpPr>
              <a:spLocks noChangeArrowheads="1"/>
            </p:cNvSpPr>
            <p:nvPr/>
          </p:nvSpPr>
          <p:spPr bwMode="auto">
            <a:xfrm>
              <a:off x="5845875" y="8072030"/>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19"/>
            <p:cNvSpPr>
              <a:spLocks noChangeArrowheads="1"/>
            </p:cNvSpPr>
            <p:nvPr/>
          </p:nvSpPr>
          <p:spPr bwMode="auto">
            <a:xfrm>
              <a:off x="6143742"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20"/>
            <p:cNvSpPr>
              <a:spLocks noChangeArrowheads="1"/>
            </p:cNvSpPr>
            <p:nvPr/>
          </p:nvSpPr>
          <p:spPr bwMode="auto">
            <a:xfrm>
              <a:off x="6422992" y="7830013"/>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721"/>
            <p:cNvSpPr>
              <a:spLocks noChangeArrowheads="1"/>
            </p:cNvSpPr>
            <p:nvPr/>
          </p:nvSpPr>
          <p:spPr bwMode="auto">
            <a:xfrm>
              <a:off x="5008125"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722"/>
            <p:cNvSpPr>
              <a:spLocks noChangeArrowheads="1"/>
            </p:cNvSpPr>
            <p:nvPr/>
          </p:nvSpPr>
          <p:spPr bwMode="auto">
            <a:xfrm>
              <a:off x="5008125"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Rectangle 723"/>
            <p:cNvSpPr>
              <a:spLocks noChangeArrowheads="1"/>
            </p:cNvSpPr>
            <p:nvPr/>
          </p:nvSpPr>
          <p:spPr bwMode="auto">
            <a:xfrm>
              <a:off x="5008125"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Rectangle 724"/>
            <p:cNvSpPr>
              <a:spLocks noChangeArrowheads="1"/>
            </p:cNvSpPr>
            <p:nvPr/>
          </p:nvSpPr>
          <p:spPr bwMode="auto">
            <a:xfrm>
              <a:off x="5008125"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Rectangle 725"/>
            <p:cNvSpPr>
              <a:spLocks noChangeArrowheads="1"/>
            </p:cNvSpPr>
            <p:nvPr/>
          </p:nvSpPr>
          <p:spPr bwMode="auto">
            <a:xfrm>
              <a:off x="5305991"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Rectangle 726"/>
            <p:cNvSpPr>
              <a:spLocks noChangeArrowheads="1"/>
            </p:cNvSpPr>
            <p:nvPr/>
          </p:nvSpPr>
          <p:spPr bwMode="auto">
            <a:xfrm>
              <a:off x="5585241" y="8146497"/>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Rectangle 727"/>
            <p:cNvSpPr>
              <a:spLocks noChangeArrowheads="1"/>
            </p:cNvSpPr>
            <p:nvPr/>
          </p:nvSpPr>
          <p:spPr bwMode="auto">
            <a:xfrm>
              <a:off x="4896425" y="7830013"/>
              <a:ext cx="94945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Rectangle 728"/>
            <p:cNvSpPr>
              <a:spLocks noChangeArrowheads="1"/>
            </p:cNvSpPr>
            <p:nvPr/>
          </p:nvSpPr>
          <p:spPr bwMode="auto">
            <a:xfrm>
              <a:off x="4896425" y="7904480"/>
              <a:ext cx="94945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Rectangle 729"/>
            <p:cNvSpPr>
              <a:spLocks noChangeArrowheads="1"/>
            </p:cNvSpPr>
            <p:nvPr/>
          </p:nvSpPr>
          <p:spPr bwMode="auto">
            <a:xfrm>
              <a:off x="4896425" y="7997563"/>
              <a:ext cx="94945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Rectangle 730"/>
            <p:cNvSpPr>
              <a:spLocks noChangeArrowheads="1"/>
            </p:cNvSpPr>
            <p:nvPr/>
          </p:nvSpPr>
          <p:spPr bwMode="auto">
            <a:xfrm>
              <a:off x="4896425" y="8072030"/>
              <a:ext cx="94945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Rectangle 731"/>
            <p:cNvSpPr>
              <a:spLocks noChangeArrowheads="1"/>
            </p:cNvSpPr>
            <p:nvPr/>
          </p:nvSpPr>
          <p:spPr bwMode="auto">
            <a:xfrm>
              <a:off x="5194291"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Rectangle 732"/>
            <p:cNvSpPr>
              <a:spLocks noChangeArrowheads="1"/>
            </p:cNvSpPr>
            <p:nvPr/>
          </p:nvSpPr>
          <p:spPr bwMode="auto">
            <a:xfrm>
              <a:off x="5492158" y="783001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Rectangle 733"/>
            <p:cNvSpPr>
              <a:spLocks noChangeArrowheads="1"/>
            </p:cNvSpPr>
            <p:nvPr/>
          </p:nvSpPr>
          <p:spPr bwMode="auto">
            <a:xfrm>
              <a:off x="4933658"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Rectangle 734"/>
            <p:cNvSpPr>
              <a:spLocks noChangeArrowheads="1"/>
            </p:cNvSpPr>
            <p:nvPr/>
          </p:nvSpPr>
          <p:spPr bwMode="auto">
            <a:xfrm>
              <a:off x="4933658"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Rectangle 735"/>
            <p:cNvSpPr>
              <a:spLocks noChangeArrowheads="1"/>
            </p:cNvSpPr>
            <p:nvPr/>
          </p:nvSpPr>
          <p:spPr bwMode="auto">
            <a:xfrm>
              <a:off x="4933658"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Rectangle 736"/>
            <p:cNvSpPr>
              <a:spLocks noChangeArrowheads="1"/>
            </p:cNvSpPr>
            <p:nvPr/>
          </p:nvSpPr>
          <p:spPr bwMode="auto">
            <a:xfrm>
              <a:off x="4933658" y="8689482"/>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737"/>
            <p:cNvSpPr>
              <a:spLocks noChangeArrowheads="1"/>
            </p:cNvSpPr>
            <p:nvPr/>
          </p:nvSpPr>
          <p:spPr bwMode="auto">
            <a:xfrm>
              <a:off x="5231525" y="8447465"/>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738"/>
            <p:cNvSpPr>
              <a:spLocks noChangeArrowheads="1"/>
            </p:cNvSpPr>
            <p:nvPr/>
          </p:nvSpPr>
          <p:spPr bwMode="auto">
            <a:xfrm>
              <a:off x="5510775" y="8447465"/>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Rectangle 739"/>
            <p:cNvSpPr>
              <a:spLocks noChangeArrowheads="1"/>
            </p:cNvSpPr>
            <p:nvPr/>
          </p:nvSpPr>
          <p:spPr bwMode="auto">
            <a:xfrm>
              <a:off x="5864492"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Rectangle 740"/>
            <p:cNvSpPr>
              <a:spLocks noChangeArrowheads="1"/>
            </p:cNvSpPr>
            <p:nvPr/>
          </p:nvSpPr>
          <p:spPr bwMode="auto">
            <a:xfrm>
              <a:off x="5864492"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741"/>
            <p:cNvSpPr>
              <a:spLocks noChangeArrowheads="1"/>
            </p:cNvSpPr>
            <p:nvPr/>
          </p:nvSpPr>
          <p:spPr bwMode="auto">
            <a:xfrm>
              <a:off x="5864492"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742"/>
            <p:cNvSpPr>
              <a:spLocks noChangeArrowheads="1"/>
            </p:cNvSpPr>
            <p:nvPr/>
          </p:nvSpPr>
          <p:spPr bwMode="auto">
            <a:xfrm>
              <a:off x="5864492" y="8689482"/>
              <a:ext cx="93083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743"/>
            <p:cNvSpPr>
              <a:spLocks noChangeArrowheads="1"/>
            </p:cNvSpPr>
            <p:nvPr/>
          </p:nvSpPr>
          <p:spPr bwMode="auto">
            <a:xfrm>
              <a:off x="6162358" y="8447465"/>
              <a:ext cx="335100" cy="335100"/>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744"/>
            <p:cNvSpPr>
              <a:spLocks noChangeArrowheads="1"/>
            </p:cNvSpPr>
            <p:nvPr/>
          </p:nvSpPr>
          <p:spPr bwMode="auto">
            <a:xfrm>
              <a:off x="6460225" y="8447465"/>
              <a:ext cx="37233" cy="33510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745"/>
            <p:cNvSpPr>
              <a:spLocks noChangeArrowheads="1"/>
            </p:cNvSpPr>
            <p:nvPr/>
          </p:nvSpPr>
          <p:spPr bwMode="auto">
            <a:xfrm>
              <a:off x="4282074" y="10796270"/>
              <a:ext cx="893600"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746"/>
            <p:cNvSpPr>
              <a:spLocks noChangeArrowheads="1"/>
            </p:cNvSpPr>
            <p:nvPr/>
          </p:nvSpPr>
          <p:spPr bwMode="auto">
            <a:xfrm>
              <a:off x="4282074" y="10892455"/>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747"/>
            <p:cNvSpPr>
              <a:spLocks noChangeArrowheads="1"/>
            </p:cNvSpPr>
            <p:nvPr/>
          </p:nvSpPr>
          <p:spPr bwMode="auto">
            <a:xfrm>
              <a:off x="4282074" y="10966922"/>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748"/>
            <p:cNvSpPr>
              <a:spLocks noChangeArrowheads="1"/>
            </p:cNvSpPr>
            <p:nvPr/>
          </p:nvSpPr>
          <p:spPr bwMode="auto">
            <a:xfrm>
              <a:off x="4282074" y="11041389"/>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749"/>
            <p:cNvSpPr>
              <a:spLocks noChangeArrowheads="1"/>
            </p:cNvSpPr>
            <p:nvPr/>
          </p:nvSpPr>
          <p:spPr bwMode="auto">
            <a:xfrm>
              <a:off x="4561324"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750"/>
            <p:cNvSpPr>
              <a:spLocks noChangeArrowheads="1"/>
            </p:cNvSpPr>
            <p:nvPr/>
          </p:nvSpPr>
          <p:spPr bwMode="auto">
            <a:xfrm>
              <a:off x="4840574"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Rectangle 751"/>
            <p:cNvSpPr>
              <a:spLocks noChangeArrowheads="1"/>
            </p:cNvSpPr>
            <p:nvPr/>
          </p:nvSpPr>
          <p:spPr bwMode="auto">
            <a:xfrm>
              <a:off x="3928357" y="10163303"/>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Rectangle 752"/>
            <p:cNvSpPr>
              <a:spLocks noChangeArrowheads="1"/>
            </p:cNvSpPr>
            <p:nvPr/>
          </p:nvSpPr>
          <p:spPr bwMode="auto">
            <a:xfrm>
              <a:off x="3928357" y="10237770"/>
              <a:ext cx="89360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753"/>
            <p:cNvSpPr>
              <a:spLocks noChangeArrowheads="1"/>
            </p:cNvSpPr>
            <p:nvPr/>
          </p:nvSpPr>
          <p:spPr bwMode="auto">
            <a:xfrm>
              <a:off x="3928357" y="10330853"/>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754"/>
            <p:cNvSpPr>
              <a:spLocks noChangeArrowheads="1"/>
            </p:cNvSpPr>
            <p:nvPr/>
          </p:nvSpPr>
          <p:spPr bwMode="auto">
            <a:xfrm>
              <a:off x="3928357" y="10405320"/>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Rectangle 755"/>
            <p:cNvSpPr>
              <a:spLocks noChangeArrowheads="1"/>
            </p:cNvSpPr>
            <p:nvPr/>
          </p:nvSpPr>
          <p:spPr bwMode="auto">
            <a:xfrm>
              <a:off x="4207608" y="10163303"/>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Rectangle 756"/>
            <p:cNvSpPr>
              <a:spLocks noChangeArrowheads="1"/>
            </p:cNvSpPr>
            <p:nvPr/>
          </p:nvSpPr>
          <p:spPr bwMode="auto">
            <a:xfrm>
              <a:off x="4486858" y="1016330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Rectangle 757"/>
            <p:cNvSpPr>
              <a:spLocks noChangeArrowheads="1"/>
            </p:cNvSpPr>
            <p:nvPr/>
          </p:nvSpPr>
          <p:spPr bwMode="auto">
            <a:xfrm>
              <a:off x="4188991"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Rectangle 758"/>
            <p:cNvSpPr>
              <a:spLocks noChangeArrowheads="1"/>
            </p:cNvSpPr>
            <p:nvPr/>
          </p:nvSpPr>
          <p:spPr bwMode="auto">
            <a:xfrm>
              <a:off x="4188991"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Rectangle 759"/>
            <p:cNvSpPr>
              <a:spLocks noChangeArrowheads="1"/>
            </p:cNvSpPr>
            <p:nvPr/>
          </p:nvSpPr>
          <p:spPr bwMode="auto">
            <a:xfrm>
              <a:off x="4188991"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Rectangle 760"/>
            <p:cNvSpPr>
              <a:spLocks noChangeArrowheads="1"/>
            </p:cNvSpPr>
            <p:nvPr/>
          </p:nvSpPr>
          <p:spPr bwMode="auto">
            <a:xfrm>
              <a:off x="4188991"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Rectangle 761"/>
            <p:cNvSpPr>
              <a:spLocks noChangeArrowheads="1"/>
            </p:cNvSpPr>
            <p:nvPr/>
          </p:nvSpPr>
          <p:spPr bwMode="auto">
            <a:xfrm>
              <a:off x="4468241"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Rectangle 762"/>
            <p:cNvSpPr>
              <a:spLocks noChangeArrowheads="1"/>
            </p:cNvSpPr>
            <p:nvPr/>
          </p:nvSpPr>
          <p:spPr bwMode="auto">
            <a:xfrm>
              <a:off x="4747491" y="1047978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763"/>
            <p:cNvSpPr>
              <a:spLocks noChangeArrowheads="1"/>
            </p:cNvSpPr>
            <p:nvPr/>
          </p:nvSpPr>
          <p:spPr bwMode="auto">
            <a:xfrm>
              <a:off x="3407090" y="10796270"/>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764"/>
            <p:cNvSpPr>
              <a:spLocks noChangeArrowheads="1"/>
            </p:cNvSpPr>
            <p:nvPr/>
          </p:nvSpPr>
          <p:spPr bwMode="auto">
            <a:xfrm>
              <a:off x="3407090" y="10892455"/>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765"/>
            <p:cNvSpPr>
              <a:spLocks noChangeArrowheads="1"/>
            </p:cNvSpPr>
            <p:nvPr/>
          </p:nvSpPr>
          <p:spPr bwMode="auto">
            <a:xfrm>
              <a:off x="3407090" y="109669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766"/>
            <p:cNvSpPr>
              <a:spLocks noChangeArrowheads="1"/>
            </p:cNvSpPr>
            <p:nvPr/>
          </p:nvSpPr>
          <p:spPr bwMode="auto">
            <a:xfrm>
              <a:off x="3407090" y="11041389"/>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Rectangle 767"/>
            <p:cNvSpPr>
              <a:spLocks noChangeArrowheads="1"/>
            </p:cNvSpPr>
            <p:nvPr/>
          </p:nvSpPr>
          <p:spPr bwMode="auto">
            <a:xfrm>
              <a:off x="3686341"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Rectangle 768"/>
            <p:cNvSpPr>
              <a:spLocks noChangeArrowheads="1"/>
            </p:cNvSpPr>
            <p:nvPr/>
          </p:nvSpPr>
          <p:spPr bwMode="auto">
            <a:xfrm>
              <a:off x="3965591"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Rectangle 769"/>
            <p:cNvSpPr>
              <a:spLocks noChangeArrowheads="1"/>
            </p:cNvSpPr>
            <p:nvPr/>
          </p:nvSpPr>
          <p:spPr bwMode="auto">
            <a:xfrm>
              <a:off x="3314007"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Rectangle 770"/>
            <p:cNvSpPr>
              <a:spLocks noChangeArrowheads="1"/>
            </p:cNvSpPr>
            <p:nvPr/>
          </p:nvSpPr>
          <p:spPr bwMode="auto">
            <a:xfrm>
              <a:off x="3314007"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Rectangle 771"/>
            <p:cNvSpPr>
              <a:spLocks noChangeArrowheads="1"/>
            </p:cNvSpPr>
            <p:nvPr/>
          </p:nvSpPr>
          <p:spPr bwMode="auto">
            <a:xfrm>
              <a:off x="3314007"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Rectangle 772"/>
            <p:cNvSpPr>
              <a:spLocks noChangeArrowheads="1"/>
            </p:cNvSpPr>
            <p:nvPr/>
          </p:nvSpPr>
          <p:spPr bwMode="auto">
            <a:xfrm>
              <a:off x="3314007"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Rectangle 773"/>
            <p:cNvSpPr>
              <a:spLocks noChangeArrowheads="1"/>
            </p:cNvSpPr>
            <p:nvPr/>
          </p:nvSpPr>
          <p:spPr bwMode="auto">
            <a:xfrm>
              <a:off x="3593257"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Rectangle 774"/>
            <p:cNvSpPr>
              <a:spLocks noChangeArrowheads="1"/>
            </p:cNvSpPr>
            <p:nvPr/>
          </p:nvSpPr>
          <p:spPr bwMode="auto">
            <a:xfrm>
              <a:off x="3853891" y="10479787"/>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Rectangle 775"/>
            <p:cNvSpPr>
              <a:spLocks noChangeArrowheads="1"/>
            </p:cNvSpPr>
            <p:nvPr/>
          </p:nvSpPr>
          <p:spPr bwMode="auto">
            <a:xfrm>
              <a:off x="3332624" y="11115856"/>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Rectangle 776"/>
            <p:cNvSpPr>
              <a:spLocks noChangeArrowheads="1"/>
            </p:cNvSpPr>
            <p:nvPr/>
          </p:nvSpPr>
          <p:spPr bwMode="auto">
            <a:xfrm>
              <a:off x="3332624" y="11190322"/>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Rectangle 777"/>
            <p:cNvSpPr>
              <a:spLocks noChangeArrowheads="1"/>
            </p:cNvSpPr>
            <p:nvPr/>
          </p:nvSpPr>
          <p:spPr bwMode="auto">
            <a:xfrm>
              <a:off x="3332624" y="11264789"/>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Rectangle 778"/>
            <p:cNvSpPr>
              <a:spLocks noChangeArrowheads="1"/>
            </p:cNvSpPr>
            <p:nvPr/>
          </p:nvSpPr>
          <p:spPr bwMode="auto">
            <a:xfrm>
              <a:off x="3332624" y="11339256"/>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Rectangle 779"/>
            <p:cNvSpPr>
              <a:spLocks noChangeArrowheads="1"/>
            </p:cNvSpPr>
            <p:nvPr/>
          </p:nvSpPr>
          <p:spPr bwMode="auto">
            <a:xfrm>
              <a:off x="36118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780"/>
            <p:cNvSpPr>
              <a:spLocks noChangeArrowheads="1"/>
            </p:cNvSpPr>
            <p:nvPr/>
          </p:nvSpPr>
          <p:spPr bwMode="auto">
            <a:xfrm>
              <a:off x="3891124" y="11115856"/>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781"/>
            <p:cNvSpPr>
              <a:spLocks noChangeArrowheads="1"/>
            </p:cNvSpPr>
            <p:nvPr/>
          </p:nvSpPr>
          <p:spPr bwMode="auto">
            <a:xfrm>
              <a:off x="4207608" y="11115856"/>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782"/>
            <p:cNvSpPr>
              <a:spLocks noChangeArrowheads="1"/>
            </p:cNvSpPr>
            <p:nvPr/>
          </p:nvSpPr>
          <p:spPr bwMode="auto">
            <a:xfrm>
              <a:off x="4207608" y="11190322"/>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783"/>
            <p:cNvSpPr>
              <a:spLocks noChangeArrowheads="1"/>
            </p:cNvSpPr>
            <p:nvPr/>
          </p:nvSpPr>
          <p:spPr bwMode="auto">
            <a:xfrm>
              <a:off x="4207608" y="11264789"/>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784"/>
            <p:cNvSpPr>
              <a:spLocks noChangeArrowheads="1"/>
            </p:cNvSpPr>
            <p:nvPr/>
          </p:nvSpPr>
          <p:spPr bwMode="auto">
            <a:xfrm>
              <a:off x="4207608" y="11339256"/>
              <a:ext cx="893600"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785"/>
            <p:cNvSpPr>
              <a:spLocks noChangeArrowheads="1"/>
            </p:cNvSpPr>
            <p:nvPr/>
          </p:nvSpPr>
          <p:spPr bwMode="auto">
            <a:xfrm>
              <a:off x="45054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786"/>
            <p:cNvSpPr>
              <a:spLocks noChangeArrowheads="1"/>
            </p:cNvSpPr>
            <p:nvPr/>
          </p:nvSpPr>
          <p:spPr bwMode="auto">
            <a:xfrm>
              <a:off x="4766108" y="11115856"/>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787"/>
            <p:cNvSpPr>
              <a:spLocks/>
            </p:cNvSpPr>
            <p:nvPr/>
          </p:nvSpPr>
          <p:spPr bwMode="auto">
            <a:xfrm>
              <a:off x="4207608" y="8503315"/>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788"/>
            <p:cNvSpPr>
              <a:spLocks/>
            </p:cNvSpPr>
            <p:nvPr/>
          </p:nvSpPr>
          <p:spPr bwMode="auto">
            <a:xfrm>
              <a:off x="4207608" y="855916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789"/>
            <p:cNvSpPr>
              <a:spLocks noChangeArrowheads="1"/>
            </p:cNvSpPr>
            <p:nvPr/>
          </p:nvSpPr>
          <p:spPr bwMode="auto">
            <a:xfrm>
              <a:off x="4207608" y="8484699"/>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Oval 790"/>
            <p:cNvSpPr>
              <a:spLocks noChangeArrowheads="1"/>
            </p:cNvSpPr>
            <p:nvPr/>
          </p:nvSpPr>
          <p:spPr bwMode="auto">
            <a:xfrm>
              <a:off x="4282074" y="8503315"/>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Oval 791"/>
            <p:cNvSpPr>
              <a:spLocks noChangeArrowheads="1"/>
            </p:cNvSpPr>
            <p:nvPr/>
          </p:nvSpPr>
          <p:spPr bwMode="auto">
            <a:xfrm>
              <a:off x="4300691" y="8521932"/>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792"/>
            <p:cNvSpPr>
              <a:spLocks/>
            </p:cNvSpPr>
            <p:nvPr/>
          </p:nvSpPr>
          <p:spPr bwMode="auto">
            <a:xfrm>
              <a:off x="4207608" y="8447465"/>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793"/>
            <p:cNvSpPr>
              <a:spLocks/>
            </p:cNvSpPr>
            <p:nvPr/>
          </p:nvSpPr>
          <p:spPr bwMode="auto">
            <a:xfrm>
              <a:off x="4207608" y="850331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794"/>
            <p:cNvSpPr>
              <a:spLocks noChangeArrowheads="1"/>
            </p:cNvSpPr>
            <p:nvPr/>
          </p:nvSpPr>
          <p:spPr bwMode="auto">
            <a:xfrm>
              <a:off x="4207608" y="842884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Oval 795"/>
            <p:cNvSpPr>
              <a:spLocks noChangeArrowheads="1"/>
            </p:cNvSpPr>
            <p:nvPr/>
          </p:nvSpPr>
          <p:spPr bwMode="auto">
            <a:xfrm>
              <a:off x="4282074" y="844746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Oval 796"/>
            <p:cNvSpPr>
              <a:spLocks noChangeArrowheads="1"/>
            </p:cNvSpPr>
            <p:nvPr/>
          </p:nvSpPr>
          <p:spPr bwMode="auto">
            <a:xfrm>
              <a:off x="4300691" y="84474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797"/>
            <p:cNvSpPr>
              <a:spLocks/>
            </p:cNvSpPr>
            <p:nvPr/>
          </p:nvSpPr>
          <p:spPr bwMode="auto">
            <a:xfrm>
              <a:off x="4207608" y="839161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798"/>
            <p:cNvSpPr>
              <a:spLocks/>
            </p:cNvSpPr>
            <p:nvPr/>
          </p:nvSpPr>
          <p:spPr bwMode="auto">
            <a:xfrm>
              <a:off x="4207608" y="844746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799"/>
            <p:cNvSpPr>
              <a:spLocks noChangeArrowheads="1"/>
            </p:cNvSpPr>
            <p:nvPr/>
          </p:nvSpPr>
          <p:spPr bwMode="auto">
            <a:xfrm>
              <a:off x="4207608" y="837299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Oval 800"/>
            <p:cNvSpPr>
              <a:spLocks noChangeArrowheads="1"/>
            </p:cNvSpPr>
            <p:nvPr/>
          </p:nvSpPr>
          <p:spPr bwMode="auto">
            <a:xfrm>
              <a:off x="4282074" y="839161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Oval 801"/>
            <p:cNvSpPr>
              <a:spLocks noChangeArrowheads="1"/>
            </p:cNvSpPr>
            <p:nvPr/>
          </p:nvSpPr>
          <p:spPr bwMode="auto">
            <a:xfrm>
              <a:off x="4300691" y="839161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02"/>
            <p:cNvSpPr>
              <a:spLocks/>
            </p:cNvSpPr>
            <p:nvPr/>
          </p:nvSpPr>
          <p:spPr bwMode="auto">
            <a:xfrm>
              <a:off x="4207608" y="8335765"/>
              <a:ext cx="502650" cy="186167"/>
            </a:xfrm>
            <a:custGeom>
              <a:avLst/>
              <a:gdLst>
                <a:gd name="T0" fmla="*/ 0 w 27"/>
                <a:gd name="T1" fmla="*/ 3 h 10"/>
                <a:gd name="T2" fmla="*/ 27 w 27"/>
                <a:gd name="T3" fmla="*/ 3 h 10"/>
                <a:gd name="T4" fmla="*/ 27 w 27"/>
                <a:gd name="T5" fmla="*/ 2 h 10"/>
                <a:gd name="T6" fmla="*/ 13 w 27"/>
                <a:gd name="T7" fmla="*/ 0 h 10"/>
                <a:gd name="T8" fmla="*/ 0 w 27"/>
                <a:gd name="T9" fmla="*/ 2 h 10"/>
                <a:gd name="T10" fmla="*/ 0 w 27"/>
                <a:gd name="T11" fmla="*/ 3 h 10"/>
              </a:gdLst>
              <a:ahLst/>
              <a:cxnLst>
                <a:cxn ang="0">
                  <a:pos x="T0" y="T1"/>
                </a:cxn>
                <a:cxn ang="0">
                  <a:pos x="T2" y="T3"/>
                </a:cxn>
                <a:cxn ang="0">
                  <a:pos x="T4" y="T5"/>
                </a:cxn>
                <a:cxn ang="0">
                  <a:pos x="T6" y="T7"/>
                </a:cxn>
                <a:cxn ang="0">
                  <a:pos x="T8" y="T9"/>
                </a:cxn>
                <a:cxn ang="0">
                  <a:pos x="T10" y="T11"/>
                </a:cxn>
              </a:cxnLst>
              <a:rect l="0" t="0" r="r" b="b"/>
              <a:pathLst>
                <a:path w="27" h="10">
                  <a:moveTo>
                    <a:pt x="0" y="3"/>
                  </a:moveTo>
                  <a:cubicBezTo>
                    <a:pt x="0" y="10"/>
                    <a:pt x="27" y="10"/>
                    <a:pt x="27" y="3"/>
                  </a:cubicBezTo>
                  <a:cubicBezTo>
                    <a:pt x="27" y="2"/>
                    <a:pt x="27" y="2"/>
                    <a:pt x="27" y="2"/>
                  </a:cubicBezTo>
                  <a:cubicBezTo>
                    <a:pt x="13" y="0"/>
                    <a:pt x="13" y="0"/>
                    <a:pt x="13" y="0"/>
                  </a:cubicBezTo>
                  <a:cubicBezTo>
                    <a:pt x="0" y="2"/>
                    <a:pt x="0" y="2"/>
                    <a:pt x="0" y="2"/>
                  </a:cubicBezTo>
                  <a:lnTo>
                    <a:pt x="0" y="3"/>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03"/>
            <p:cNvSpPr>
              <a:spLocks/>
            </p:cNvSpPr>
            <p:nvPr/>
          </p:nvSpPr>
          <p:spPr bwMode="auto">
            <a:xfrm>
              <a:off x="4207608" y="8391615"/>
              <a:ext cx="502650" cy="130317"/>
            </a:xfrm>
            <a:custGeom>
              <a:avLst/>
              <a:gdLst>
                <a:gd name="T0" fmla="*/ 0 w 27"/>
                <a:gd name="T1" fmla="*/ 0 h 7"/>
                <a:gd name="T2" fmla="*/ 0 w 27"/>
                <a:gd name="T3" fmla="*/ 1 h 7"/>
                <a:gd name="T4" fmla="*/ 27 w 27"/>
                <a:gd name="T5" fmla="*/ 1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1"/>
                    <a:pt x="0" y="1"/>
                    <a:pt x="0" y="1"/>
                  </a:cubicBezTo>
                  <a:cubicBezTo>
                    <a:pt x="0" y="7"/>
                    <a:pt x="27" y="7"/>
                    <a:pt x="27" y="1"/>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804"/>
            <p:cNvSpPr>
              <a:spLocks noChangeArrowheads="1"/>
            </p:cNvSpPr>
            <p:nvPr/>
          </p:nvSpPr>
          <p:spPr bwMode="auto">
            <a:xfrm>
              <a:off x="4207608" y="8295430"/>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Oval 805"/>
            <p:cNvSpPr>
              <a:spLocks noChangeArrowheads="1"/>
            </p:cNvSpPr>
            <p:nvPr/>
          </p:nvSpPr>
          <p:spPr bwMode="auto">
            <a:xfrm>
              <a:off x="4282074" y="8314047"/>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Oval 806"/>
            <p:cNvSpPr>
              <a:spLocks noChangeArrowheads="1"/>
            </p:cNvSpPr>
            <p:nvPr/>
          </p:nvSpPr>
          <p:spPr bwMode="auto">
            <a:xfrm>
              <a:off x="4300691" y="83357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07"/>
            <p:cNvSpPr>
              <a:spLocks/>
            </p:cNvSpPr>
            <p:nvPr/>
          </p:nvSpPr>
          <p:spPr bwMode="auto">
            <a:xfrm>
              <a:off x="4207608" y="8258197"/>
              <a:ext cx="502650" cy="207887"/>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08"/>
            <p:cNvSpPr>
              <a:spLocks/>
            </p:cNvSpPr>
            <p:nvPr/>
          </p:nvSpPr>
          <p:spPr bwMode="auto">
            <a:xfrm>
              <a:off x="4207608" y="8314047"/>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810"/>
            <p:cNvSpPr>
              <a:spLocks noChangeArrowheads="1"/>
            </p:cNvSpPr>
            <p:nvPr/>
          </p:nvSpPr>
          <p:spPr bwMode="auto">
            <a:xfrm>
              <a:off x="4207608" y="8239578"/>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Oval 811"/>
            <p:cNvSpPr>
              <a:spLocks noChangeArrowheads="1"/>
            </p:cNvSpPr>
            <p:nvPr/>
          </p:nvSpPr>
          <p:spPr bwMode="auto">
            <a:xfrm>
              <a:off x="4282074" y="8258195"/>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Oval 812"/>
            <p:cNvSpPr>
              <a:spLocks noChangeArrowheads="1"/>
            </p:cNvSpPr>
            <p:nvPr/>
          </p:nvSpPr>
          <p:spPr bwMode="auto">
            <a:xfrm>
              <a:off x="4300691" y="8276812"/>
              <a:ext cx="316483"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813"/>
            <p:cNvSpPr>
              <a:spLocks/>
            </p:cNvSpPr>
            <p:nvPr/>
          </p:nvSpPr>
          <p:spPr bwMode="auto">
            <a:xfrm>
              <a:off x="4207608" y="8202345"/>
              <a:ext cx="502650" cy="189271"/>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814"/>
            <p:cNvSpPr>
              <a:spLocks/>
            </p:cNvSpPr>
            <p:nvPr/>
          </p:nvSpPr>
          <p:spPr bwMode="auto">
            <a:xfrm>
              <a:off x="4207608" y="8258195"/>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815"/>
            <p:cNvSpPr>
              <a:spLocks noChangeArrowheads="1"/>
            </p:cNvSpPr>
            <p:nvPr/>
          </p:nvSpPr>
          <p:spPr bwMode="auto">
            <a:xfrm>
              <a:off x="4207608" y="818372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Oval 816"/>
            <p:cNvSpPr>
              <a:spLocks noChangeArrowheads="1"/>
            </p:cNvSpPr>
            <p:nvPr/>
          </p:nvSpPr>
          <p:spPr bwMode="auto">
            <a:xfrm>
              <a:off x="4282074" y="820234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Oval 817"/>
            <p:cNvSpPr>
              <a:spLocks noChangeArrowheads="1"/>
            </p:cNvSpPr>
            <p:nvPr/>
          </p:nvSpPr>
          <p:spPr bwMode="auto">
            <a:xfrm>
              <a:off x="4300691" y="8220962"/>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818"/>
            <p:cNvSpPr>
              <a:spLocks/>
            </p:cNvSpPr>
            <p:nvPr/>
          </p:nvSpPr>
          <p:spPr bwMode="auto">
            <a:xfrm>
              <a:off x="4207608" y="8146495"/>
              <a:ext cx="502650" cy="189271"/>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819"/>
            <p:cNvSpPr>
              <a:spLocks/>
            </p:cNvSpPr>
            <p:nvPr/>
          </p:nvSpPr>
          <p:spPr bwMode="auto">
            <a:xfrm>
              <a:off x="4207608" y="8202345"/>
              <a:ext cx="502650" cy="133420"/>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820"/>
            <p:cNvSpPr>
              <a:spLocks noChangeArrowheads="1"/>
            </p:cNvSpPr>
            <p:nvPr/>
          </p:nvSpPr>
          <p:spPr bwMode="auto">
            <a:xfrm>
              <a:off x="4207608" y="812787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Oval 821"/>
            <p:cNvSpPr>
              <a:spLocks noChangeArrowheads="1"/>
            </p:cNvSpPr>
            <p:nvPr/>
          </p:nvSpPr>
          <p:spPr bwMode="auto">
            <a:xfrm>
              <a:off x="4282074" y="814649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822"/>
            <p:cNvSpPr>
              <a:spLocks noChangeArrowheads="1"/>
            </p:cNvSpPr>
            <p:nvPr/>
          </p:nvSpPr>
          <p:spPr bwMode="auto">
            <a:xfrm>
              <a:off x="4300691" y="81464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823"/>
            <p:cNvSpPr>
              <a:spLocks/>
            </p:cNvSpPr>
            <p:nvPr/>
          </p:nvSpPr>
          <p:spPr bwMode="auto">
            <a:xfrm>
              <a:off x="4207608" y="809064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824"/>
            <p:cNvSpPr>
              <a:spLocks/>
            </p:cNvSpPr>
            <p:nvPr/>
          </p:nvSpPr>
          <p:spPr bwMode="auto">
            <a:xfrm>
              <a:off x="4207608" y="814649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825"/>
            <p:cNvSpPr>
              <a:spLocks noChangeArrowheads="1"/>
            </p:cNvSpPr>
            <p:nvPr/>
          </p:nvSpPr>
          <p:spPr bwMode="auto">
            <a:xfrm>
              <a:off x="4207608" y="8053412"/>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Oval 826"/>
            <p:cNvSpPr>
              <a:spLocks noChangeArrowheads="1"/>
            </p:cNvSpPr>
            <p:nvPr/>
          </p:nvSpPr>
          <p:spPr bwMode="auto">
            <a:xfrm>
              <a:off x="4282074" y="807202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Oval 827"/>
            <p:cNvSpPr>
              <a:spLocks noChangeArrowheads="1"/>
            </p:cNvSpPr>
            <p:nvPr/>
          </p:nvSpPr>
          <p:spPr bwMode="auto">
            <a:xfrm>
              <a:off x="4300691" y="809064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828"/>
            <p:cNvSpPr>
              <a:spLocks/>
            </p:cNvSpPr>
            <p:nvPr/>
          </p:nvSpPr>
          <p:spPr bwMode="auto">
            <a:xfrm>
              <a:off x="4207608" y="8016178"/>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829"/>
            <p:cNvSpPr>
              <a:spLocks/>
            </p:cNvSpPr>
            <p:nvPr/>
          </p:nvSpPr>
          <p:spPr bwMode="auto">
            <a:xfrm>
              <a:off x="4207608" y="80720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830"/>
            <p:cNvSpPr>
              <a:spLocks noChangeArrowheads="1"/>
            </p:cNvSpPr>
            <p:nvPr/>
          </p:nvSpPr>
          <p:spPr bwMode="auto">
            <a:xfrm>
              <a:off x="4207608" y="7997561"/>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Oval 831"/>
            <p:cNvSpPr>
              <a:spLocks noChangeArrowheads="1"/>
            </p:cNvSpPr>
            <p:nvPr/>
          </p:nvSpPr>
          <p:spPr bwMode="auto">
            <a:xfrm>
              <a:off x="4282074" y="801617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Oval 832"/>
            <p:cNvSpPr>
              <a:spLocks noChangeArrowheads="1"/>
            </p:cNvSpPr>
            <p:nvPr/>
          </p:nvSpPr>
          <p:spPr bwMode="auto">
            <a:xfrm>
              <a:off x="4300691" y="80347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833"/>
            <p:cNvSpPr>
              <a:spLocks/>
            </p:cNvSpPr>
            <p:nvPr/>
          </p:nvSpPr>
          <p:spPr bwMode="auto">
            <a:xfrm>
              <a:off x="4207608" y="7960328"/>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834"/>
            <p:cNvSpPr>
              <a:spLocks/>
            </p:cNvSpPr>
            <p:nvPr/>
          </p:nvSpPr>
          <p:spPr bwMode="auto">
            <a:xfrm>
              <a:off x="4207608" y="801617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835"/>
            <p:cNvSpPr>
              <a:spLocks noChangeArrowheads="1"/>
            </p:cNvSpPr>
            <p:nvPr/>
          </p:nvSpPr>
          <p:spPr bwMode="auto">
            <a:xfrm>
              <a:off x="4207608" y="794171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Oval 836"/>
            <p:cNvSpPr>
              <a:spLocks noChangeArrowheads="1"/>
            </p:cNvSpPr>
            <p:nvPr/>
          </p:nvSpPr>
          <p:spPr bwMode="auto">
            <a:xfrm>
              <a:off x="4282074" y="796032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837"/>
            <p:cNvSpPr>
              <a:spLocks noChangeArrowheads="1"/>
            </p:cNvSpPr>
            <p:nvPr/>
          </p:nvSpPr>
          <p:spPr bwMode="auto">
            <a:xfrm>
              <a:off x="4300691" y="7978945"/>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838"/>
            <p:cNvSpPr>
              <a:spLocks/>
            </p:cNvSpPr>
            <p:nvPr/>
          </p:nvSpPr>
          <p:spPr bwMode="auto">
            <a:xfrm>
              <a:off x="4207608" y="790447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839"/>
            <p:cNvSpPr>
              <a:spLocks/>
            </p:cNvSpPr>
            <p:nvPr/>
          </p:nvSpPr>
          <p:spPr bwMode="auto">
            <a:xfrm>
              <a:off x="4207608" y="79603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840"/>
            <p:cNvSpPr>
              <a:spLocks noChangeArrowheads="1"/>
            </p:cNvSpPr>
            <p:nvPr/>
          </p:nvSpPr>
          <p:spPr bwMode="auto">
            <a:xfrm>
              <a:off x="4207608" y="788586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Oval 841"/>
            <p:cNvSpPr>
              <a:spLocks noChangeArrowheads="1"/>
            </p:cNvSpPr>
            <p:nvPr/>
          </p:nvSpPr>
          <p:spPr bwMode="auto">
            <a:xfrm>
              <a:off x="4282074" y="790447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Oval 842"/>
            <p:cNvSpPr>
              <a:spLocks noChangeArrowheads="1"/>
            </p:cNvSpPr>
            <p:nvPr/>
          </p:nvSpPr>
          <p:spPr bwMode="auto">
            <a:xfrm>
              <a:off x="4300691" y="79044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843"/>
            <p:cNvSpPr>
              <a:spLocks/>
            </p:cNvSpPr>
            <p:nvPr/>
          </p:nvSpPr>
          <p:spPr bwMode="auto">
            <a:xfrm>
              <a:off x="4207608" y="784862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844"/>
            <p:cNvSpPr>
              <a:spLocks/>
            </p:cNvSpPr>
            <p:nvPr/>
          </p:nvSpPr>
          <p:spPr bwMode="auto">
            <a:xfrm>
              <a:off x="4207608" y="7904478"/>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845"/>
            <p:cNvSpPr>
              <a:spLocks noChangeArrowheads="1"/>
            </p:cNvSpPr>
            <p:nvPr/>
          </p:nvSpPr>
          <p:spPr bwMode="auto">
            <a:xfrm>
              <a:off x="4207608" y="781139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846"/>
            <p:cNvSpPr>
              <a:spLocks noChangeArrowheads="1"/>
            </p:cNvSpPr>
            <p:nvPr/>
          </p:nvSpPr>
          <p:spPr bwMode="auto">
            <a:xfrm>
              <a:off x="4282074" y="783001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847"/>
            <p:cNvSpPr>
              <a:spLocks noChangeArrowheads="1"/>
            </p:cNvSpPr>
            <p:nvPr/>
          </p:nvSpPr>
          <p:spPr bwMode="auto">
            <a:xfrm>
              <a:off x="4300691" y="784862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848"/>
            <p:cNvSpPr>
              <a:spLocks/>
            </p:cNvSpPr>
            <p:nvPr/>
          </p:nvSpPr>
          <p:spPr bwMode="auto">
            <a:xfrm>
              <a:off x="4207608" y="7774161"/>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849"/>
            <p:cNvSpPr>
              <a:spLocks/>
            </p:cNvSpPr>
            <p:nvPr/>
          </p:nvSpPr>
          <p:spPr bwMode="auto">
            <a:xfrm>
              <a:off x="4207608" y="7830011"/>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850"/>
            <p:cNvSpPr>
              <a:spLocks noChangeArrowheads="1"/>
            </p:cNvSpPr>
            <p:nvPr/>
          </p:nvSpPr>
          <p:spPr bwMode="auto">
            <a:xfrm>
              <a:off x="4207608" y="775554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851"/>
            <p:cNvSpPr>
              <a:spLocks noChangeArrowheads="1"/>
            </p:cNvSpPr>
            <p:nvPr/>
          </p:nvSpPr>
          <p:spPr bwMode="auto">
            <a:xfrm>
              <a:off x="4282074" y="777416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Oval 852"/>
            <p:cNvSpPr>
              <a:spLocks noChangeArrowheads="1"/>
            </p:cNvSpPr>
            <p:nvPr/>
          </p:nvSpPr>
          <p:spPr bwMode="auto">
            <a:xfrm>
              <a:off x="4300691" y="77927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53"/>
            <p:cNvSpPr>
              <a:spLocks/>
            </p:cNvSpPr>
            <p:nvPr/>
          </p:nvSpPr>
          <p:spPr bwMode="auto">
            <a:xfrm>
              <a:off x="3649107" y="8615016"/>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4"/>
            <p:cNvSpPr>
              <a:spLocks/>
            </p:cNvSpPr>
            <p:nvPr/>
          </p:nvSpPr>
          <p:spPr bwMode="auto">
            <a:xfrm>
              <a:off x="3649107"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855"/>
            <p:cNvSpPr>
              <a:spLocks noChangeArrowheads="1"/>
            </p:cNvSpPr>
            <p:nvPr/>
          </p:nvSpPr>
          <p:spPr bwMode="auto">
            <a:xfrm>
              <a:off x="3649107"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Oval 856"/>
            <p:cNvSpPr>
              <a:spLocks noChangeArrowheads="1"/>
            </p:cNvSpPr>
            <p:nvPr/>
          </p:nvSpPr>
          <p:spPr bwMode="auto">
            <a:xfrm>
              <a:off x="3723574" y="8615016"/>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Oval 857"/>
            <p:cNvSpPr>
              <a:spLocks noChangeArrowheads="1"/>
            </p:cNvSpPr>
            <p:nvPr/>
          </p:nvSpPr>
          <p:spPr bwMode="auto">
            <a:xfrm>
              <a:off x="3742191"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58"/>
            <p:cNvSpPr>
              <a:spLocks/>
            </p:cNvSpPr>
            <p:nvPr/>
          </p:nvSpPr>
          <p:spPr bwMode="auto">
            <a:xfrm>
              <a:off x="3649107"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859"/>
            <p:cNvSpPr>
              <a:spLocks/>
            </p:cNvSpPr>
            <p:nvPr/>
          </p:nvSpPr>
          <p:spPr bwMode="auto">
            <a:xfrm>
              <a:off x="3649107"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860"/>
            <p:cNvSpPr>
              <a:spLocks noChangeArrowheads="1"/>
            </p:cNvSpPr>
            <p:nvPr/>
          </p:nvSpPr>
          <p:spPr bwMode="auto">
            <a:xfrm>
              <a:off x="3649107"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Oval 861"/>
            <p:cNvSpPr>
              <a:spLocks noChangeArrowheads="1"/>
            </p:cNvSpPr>
            <p:nvPr/>
          </p:nvSpPr>
          <p:spPr bwMode="auto">
            <a:xfrm>
              <a:off x="3723574" y="854054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Oval 862"/>
            <p:cNvSpPr>
              <a:spLocks noChangeArrowheads="1"/>
            </p:cNvSpPr>
            <p:nvPr/>
          </p:nvSpPr>
          <p:spPr bwMode="auto">
            <a:xfrm>
              <a:off x="3742191"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863"/>
            <p:cNvSpPr>
              <a:spLocks/>
            </p:cNvSpPr>
            <p:nvPr/>
          </p:nvSpPr>
          <p:spPr bwMode="auto">
            <a:xfrm>
              <a:off x="3649107"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864"/>
            <p:cNvSpPr>
              <a:spLocks/>
            </p:cNvSpPr>
            <p:nvPr/>
          </p:nvSpPr>
          <p:spPr bwMode="auto">
            <a:xfrm>
              <a:off x="3649107" y="8540549"/>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865"/>
            <p:cNvSpPr>
              <a:spLocks noChangeArrowheads="1"/>
            </p:cNvSpPr>
            <p:nvPr/>
          </p:nvSpPr>
          <p:spPr bwMode="auto">
            <a:xfrm>
              <a:off x="3649107"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Oval 866"/>
            <p:cNvSpPr>
              <a:spLocks noChangeArrowheads="1"/>
            </p:cNvSpPr>
            <p:nvPr/>
          </p:nvSpPr>
          <p:spPr bwMode="auto">
            <a:xfrm>
              <a:off x="3723574" y="848469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Oval 867"/>
            <p:cNvSpPr>
              <a:spLocks noChangeArrowheads="1"/>
            </p:cNvSpPr>
            <p:nvPr/>
          </p:nvSpPr>
          <p:spPr bwMode="auto">
            <a:xfrm>
              <a:off x="3742191" y="8484699"/>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868"/>
            <p:cNvSpPr>
              <a:spLocks/>
            </p:cNvSpPr>
            <p:nvPr/>
          </p:nvSpPr>
          <p:spPr bwMode="auto">
            <a:xfrm>
              <a:off x="3649107"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869"/>
            <p:cNvSpPr>
              <a:spLocks/>
            </p:cNvSpPr>
            <p:nvPr/>
          </p:nvSpPr>
          <p:spPr bwMode="auto">
            <a:xfrm>
              <a:off x="3649107"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870"/>
            <p:cNvSpPr>
              <a:spLocks noChangeArrowheads="1"/>
            </p:cNvSpPr>
            <p:nvPr/>
          </p:nvSpPr>
          <p:spPr bwMode="auto">
            <a:xfrm>
              <a:off x="3649107" y="8391615"/>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Oval 871"/>
            <p:cNvSpPr>
              <a:spLocks noChangeArrowheads="1"/>
            </p:cNvSpPr>
            <p:nvPr/>
          </p:nvSpPr>
          <p:spPr bwMode="auto">
            <a:xfrm>
              <a:off x="3723574" y="841023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872"/>
            <p:cNvSpPr>
              <a:spLocks noChangeArrowheads="1"/>
            </p:cNvSpPr>
            <p:nvPr/>
          </p:nvSpPr>
          <p:spPr bwMode="auto">
            <a:xfrm>
              <a:off x="3742191"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873"/>
            <p:cNvSpPr>
              <a:spLocks/>
            </p:cNvSpPr>
            <p:nvPr/>
          </p:nvSpPr>
          <p:spPr bwMode="auto">
            <a:xfrm>
              <a:off x="3649107" y="8354382"/>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874"/>
            <p:cNvSpPr>
              <a:spLocks/>
            </p:cNvSpPr>
            <p:nvPr/>
          </p:nvSpPr>
          <p:spPr bwMode="auto">
            <a:xfrm>
              <a:off x="3649107" y="8410232"/>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875"/>
            <p:cNvSpPr>
              <a:spLocks noChangeArrowheads="1"/>
            </p:cNvSpPr>
            <p:nvPr/>
          </p:nvSpPr>
          <p:spPr bwMode="auto">
            <a:xfrm>
              <a:off x="3649107" y="8314045"/>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Oval 876"/>
            <p:cNvSpPr>
              <a:spLocks noChangeArrowheads="1"/>
            </p:cNvSpPr>
            <p:nvPr/>
          </p:nvSpPr>
          <p:spPr bwMode="auto">
            <a:xfrm>
              <a:off x="3723574" y="835438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Oval 877"/>
            <p:cNvSpPr>
              <a:spLocks noChangeArrowheads="1"/>
            </p:cNvSpPr>
            <p:nvPr/>
          </p:nvSpPr>
          <p:spPr bwMode="auto">
            <a:xfrm>
              <a:off x="3742191" y="8354382"/>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878"/>
            <p:cNvSpPr>
              <a:spLocks/>
            </p:cNvSpPr>
            <p:nvPr/>
          </p:nvSpPr>
          <p:spPr bwMode="auto">
            <a:xfrm>
              <a:off x="3649107" y="8276812"/>
              <a:ext cx="558500" cy="207887"/>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879"/>
            <p:cNvSpPr>
              <a:spLocks/>
            </p:cNvSpPr>
            <p:nvPr/>
          </p:nvSpPr>
          <p:spPr bwMode="auto">
            <a:xfrm>
              <a:off x="3649107" y="83543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Oval 880"/>
            <p:cNvSpPr>
              <a:spLocks noChangeArrowheads="1"/>
            </p:cNvSpPr>
            <p:nvPr/>
          </p:nvSpPr>
          <p:spPr bwMode="auto">
            <a:xfrm>
              <a:off x="3649107" y="8258195"/>
              <a:ext cx="55850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Oval 881"/>
            <p:cNvSpPr>
              <a:spLocks noChangeArrowheads="1"/>
            </p:cNvSpPr>
            <p:nvPr/>
          </p:nvSpPr>
          <p:spPr bwMode="auto">
            <a:xfrm>
              <a:off x="3723574" y="8276812"/>
              <a:ext cx="40956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Oval 882"/>
            <p:cNvSpPr>
              <a:spLocks noChangeArrowheads="1"/>
            </p:cNvSpPr>
            <p:nvPr/>
          </p:nvSpPr>
          <p:spPr bwMode="auto">
            <a:xfrm>
              <a:off x="3742191" y="8295428"/>
              <a:ext cx="372334"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883"/>
            <p:cNvSpPr>
              <a:spLocks/>
            </p:cNvSpPr>
            <p:nvPr/>
          </p:nvSpPr>
          <p:spPr bwMode="auto">
            <a:xfrm>
              <a:off x="3649107" y="8220962"/>
              <a:ext cx="558500" cy="207887"/>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884"/>
            <p:cNvSpPr>
              <a:spLocks/>
            </p:cNvSpPr>
            <p:nvPr/>
          </p:nvSpPr>
          <p:spPr bwMode="auto">
            <a:xfrm>
              <a:off x="3649107" y="827681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Oval 885"/>
            <p:cNvSpPr>
              <a:spLocks noChangeArrowheads="1"/>
            </p:cNvSpPr>
            <p:nvPr/>
          </p:nvSpPr>
          <p:spPr bwMode="auto">
            <a:xfrm>
              <a:off x="3649107" y="8183728"/>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Oval 886"/>
            <p:cNvSpPr>
              <a:spLocks noChangeArrowheads="1"/>
            </p:cNvSpPr>
            <p:nvPr/>
          </p:nvSpPr>
          <p:spPr bwMode="auto">
            <a:xfrm>
              <a:off x="3723574" y="820234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Oval 887"/>
            <p:cNvSpPr>
              <a:spLocks noChangeArrowheads="1"/>
            </p:cNvSpPr>
            <p:nvPr/>
          </p:nvSpPr>
          <p:spPr bwMode="auto">
            <a:xfrm>
              <a:off x="3742191" y="822096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888"/>
            <p:cNvSpPr>
              <a:spLocks/>
            </p:cNvSpPr>
            <p:nvPr/>
          </p:nvSpPr>
          <p:spPr bwMode="auto">
            <a:xfrm>
              <a:off x="3649107" y="8146495"/>
              <a:ext cx="558500" cy="207887"/>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889"/>
            <p:cNvSpPr>
              <a:spLocks/>
            </p:cNvSpPr>
            <p:nvPr/>
          </p:nvSpPr>
          <p:spPr bwMode="auto">
            <a:xfrm>
              <a:off x="3649107" y="822096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Oval 890"/>
            <p:cNvSpPr>
              <a:spLocks noChangeArrowheads="1"/>
            </p:cNvSpPr>
            <p:nvPr/>
          </p:nvSpPr>
          <p:spPr bwMode="auto">
            <a:xfrm>
              <a:off x="3649107" y="8127878"/>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Oval 891"/>
            <p:cNvSpPr>
              <a:spLocks noChangeArrowheads="1"/>
            </p:cNvSpPr>
            <p:nvPr/>
          </p:nvSpPr>
          <p:spPr bwMode="auto">
            <a:xfrm>
              <a:off x="3723574" y="814649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Oval 892"/>
            <p:cNvSpPr>
              <a:spLocks noChangeArrowheads="1"/>
            </p:cNvSpPr>
            <p:nvPr/>
          </p:nvSpPr>
          <p:spPr bwMode="auto">
            <a:xfrm>
              <a:off x="3742191" y="816511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Freeform 893"/>
            <p:cNvSpPr>
              <a:spLocks/>
            </p:cNvSpPr>
            <p:nvPr/>
          </p:nvSpPr>
          <p:spPr bwMode="auto">
            <a:xfrm>
              <a:off x="4058674" y="8615016"/>
              <a:ext cx="558500" cy="204783"/>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Freeform 894"/>
            <p:cNvSpPr>
              <a:spLocks/>
            </p:cNvSpPr>
            <p:nvPr/>
          </p:nvSpPr>
          <p:spPr bwMode="auto">
            <a:xfrm>
              <a:off x="4058674"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Oval 895"/>
            <p:cNvSpPr>
              <a:spLocks noChangeArrowheads="1"/>
            </p:cNvSpPr>
            <p:nvPr/>
          </p:nvSpPr>
          <p:spPr bwMode="auto">
            <a:xfrm>
              <a:off x="4058674"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Oval 896"/>
            <p:cNvSpPr>
              <a:spLocks noChangeArrowheads="1"/>
            </p:cNvSpPr>
            <p:nvPr/>
          </p:nvSpPr>
          <p:spPr bwMode="auto">
            <a:xfrm>
              <a:off x="4133141" y="8615016"/>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Oval 897"/>
            <p:cNvSpPr>
              <a:spLocks noChangeArrowheads="1"/>
            </p:cNvSpPr>
            <p:nvPr/>
          </p:nvSpPr>
          <p:spPr bwMode="auto">
            <a:xfrm>
              <a:off x="4151757"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898"/>
            <p:cNvSpPr>
              <a:spLocks/>
            </p:cNvSpPr>
            <p:nvPr/>
          </p:nvSpPr>
          <p:spPr bwMode="auto">
            <a:xfrm>
              <a:off x="4058674"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899"/>
            <p:cNvSpPr>
              <a:spLocks/>
            </p:cNvSpPr>
            <p:nvPr/>
          </p:nvSpPr>
          <p:spPr bwMode="auto">
            <a:xfrm>
              <a:off x="4058674"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Oval 900"/>
            <p:cNvSpPr>
              <a:spLocks noChangeArrowheads="1"/>
            </p:cNvSpPr>
            <p:nvPr/>
          </p:nvSpPr>
          <p:spPr bwMode="auto">
            <a:xfrm>
              <a:off x="4058674"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Oval 901"/>
            <p:cNvSpPr>
              <a:spLocks noChangeArrowheads="1"/>
            </p:cNvSpPr>
            <p:nvPr/>
          </p:nvSpPr>
          <p:spPr bwMode="auto">
            <a:xfrm>
              <a:off x="4133141" y="854054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Oval 902"/>
            <p:cNvSpPr>
              <a:spLocks noChangeArrowheads="1"/>
            </p:cNvSpPr>
            <p:nvPr/>
          </p:nvSpPr>
          <p:spPr bwMode="auto">
            <a:xfrm>
              <a:off x="4151757"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903"/>
            <p:cNvSpPr>
              <a:spLocks/>
            </p:cNvSpPr>
            <p:nvPr/>
          </p:nvSpPr>
          <p:spPr bwMode="auto">
            <a:xfrm>
              <a:off x="4058674"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904"/>
            <p:cNvSpPr>
              <a:spLocks/>
            </p:cNvSpPr>
            <p:nvPr/>
          </p:nvSpPr>
          <p:spPr bwMode="auto">
            <a:xfrm>
              <a:off x="4058674" y="8540549"/>
              <a:ext cx="558500" cy="167550"/>
            </a:xfrm>
            <a:custGeom>
              <a:avLst/>
              <a:gdLst>
                <a:gd name="T0" fmla="*/ 0 w 30"/>
                <a:gd name="T1" fmla="*/ 0 h 9"/>
                <a:gd name="T2" fmla="*/ 0 w 30"/>
                <a:gd name="T3" fmla="*/ 3 h 9"/>
                <a:gd name="T4" fmla="*/ 30 w 30"/>
                <a:gd name="T5" fmla="*/ 3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3"/>
                    <a:pt x="0" y="3"/>
                    <a:pt x="0" y="3"/>
                  </a:cubicBezTo>
                  <a:cubicBezTo>
                    <a:pt x="0" y="9"/>
                    <a:pt x="30" y="9"/>
                    <a:pt x="30" y="3"/>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Oval 905"/>
            <p:cNvSpPr>
              <a:spLocks noChangeArrowheads="1"/>
            </p:cNvSpPr>
            <p:nvPr/>
          </p:nvSpPr>
          <p:spPr bwMode="auto">
            <a:xfrm>
              <a:off x="4058674"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Oval 906"/>
            <p:cNvSpPr>
              <a:spLocks noChangeArrowheads="1"/>
            </p:cNvSpPr>
            <p:nvPr/>
          </p:nvSpPr>
          <p:spPr bwMode="auto">
            <a:xfrm>
              <a:off x="4133141" y="848469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Oval 907"/>
            <p:cNvSpPr>
              <a:spLocks noChangeArrowheads="1"/>
            </p:cNvSpPr>
            <p:nvPr/>
          </p:nvSpPr>
          <p:spPr bwMode="auto">
            <a:xfrm>
              <a:off x="4151757" y="850331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Freeform 908"/>
            <p:cNvSpPr>
              <a:spLocks/>
            </p:cNvSpPr>
            <p:nvPr/>
          </p:nvSpPr>
          <p:spPr bwMode="auto">
            <a:xfrm>
              <a:off x="4058674"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909"/>
            <p:cNvSpPr>
              <a:spLocks/>
            </p:cNvSpPr>
            <p:nvPr/>
          </p:nvSpPr>
          <p:spPr bwMode="auto">
            <a:xfrm>
              <a:off x="4058674"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Oval 910"/>
            <p:cNvSpPr>
              <a:spLocks noChangeArrowheads="1"/>
            </p:cNvSpPr>
            <p:nvPr/>
          </p:nvSpPr>
          <p:spPr bwMode="auto">
            <a:xfrm>
              <a:off x="4058674" y="8391615"/>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Oval 911"/>
            <p:cNvSpPr>
              <a:spLocks noChangeArrowheads="1"/>
            </p:cNvSpPr>
            <p:nvPr/>
          </p:nvSpPr>
          <p:spPr bwMode="auto">
            <a:xfrm>
              <a:off x="4133141" y="8410232"/>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Oval 912"/>
            <p:cNvSpPr>
              <a:spLocks noChangeArrowheads="1"/>
            </p:cNvSpPr>
            <p:nvPr/>
          </p:nvSpPr>
          <p:spPr bwMode="auto">
            <a:xfrm>
              <a:off x="4151757"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47" name="กลุ่ม 54"/>
          <p:cNvGrpSpPr/>
          <p:nvPr/>
        </p:nvGrpSpPr>
        <p:grpSpPr>
          <a:xfrm>
            <a:off x="8428037" y="307847"/>
            <a:ext cx="7466409" cy="1212182"/>
            <a:chOff x="13443218" y="3285880"/>
            <a:chExt cx="7572494" cy="1212182"/>
          </a:xfrm>
        </p:grpSpPr>
        <p:sp>
          <p:nvSpPr>
            <p:cNvPr id="448" name="TextBox 44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49" name="TextBox 44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777371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anim calcmode="lin" valueType="num">
                                      <p:cBhvr>
                                        <p:cTn id="8" dur="1000" fill="hold"/>
                                        <p:tgtEl>
                                          <p:spTgt spid="185"/>
                                        </p:tgtEl>
                                        <p:attrNameLst>
                                          <p:attrName>ppt_x</p:attrName>
                                        </p:attrNameLst>
                                      </p:cBhvr>
                                      <p:tavLst>
                                        <p:tav tm="0">
                                          <p:val>
                                            <p:strVal val="#ppt_x"/>
                                          </p:val>
                                        </p:tav>
                                        <p:tav tm="100000">
                                          <p:val>
                                            <p:strVal val="#ppt_x"/>
                                          </p:val>
                                        </p:tav>
                                      </p:tavLst>
                                    </p:anim>
                                    <p:anim calcmode="lin" valueType="num">
                                      <p:cBhvr>
                                        <p:cTn id="9"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896184" y="4441755"/>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3548577" y="6368996"/>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3178207" y="8318328"/>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3581894" y="10283293"/>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898449" y="4620982"/>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4499787" y="6554768"/>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4061564" y="8500748"/>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4473598" y="10457307"/>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3457207" y="4441755"/>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81856" y="10354897"/>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1722663" y="8378961"/>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103963" y="6377441"/>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225764" y="2132001"/>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4" name="กลุ่ม 54"/>
          <p:cNvGrpSpPr/>
          <p:nvPr/>
        </p:nvGrpSpPr>
        <p:grpSpPr>
          <a:xfrm>
            <a:off x="8428037" y="307847"/>
            <a:ext cx="7466409" cy="1212182"/>
            <a:chOff x="13443218" y="3285880"/>
            <a:chExt cx="7572494" cy="1212182"/>
          </a:xfrm>
        </p:grpSpPr>
        <p:sp>
          <p:nvSpPr>
            <p:cNvPr id="105" name="TextBox 10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6" name="TextBox 10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99" name="กลุ่ม 111"/>
          <p:cNvGrpSpPr/>
          <p:nvPr/>
        </p:nvGrpSpPr>
        <p:grpSpPr>
          <a:xfrm>
            <a:off x="13326271" y="2314025"/>
            <a:ext cx="8970166" cy="10639975"/>
            <a:chOff x="-654341" y="3810000"/>
            <a:chExt cx="5476261" cy="6495674"/>
          </a:xfrm>
        </p:grpSpPr>
        <p:sp>
          <p:nvSpPr>
            <p:cNvPr id="400" name="Freeform 367"/>
            <p:cNvSpPr>
              <a:spLocks/>
            </p:cNvSpPr>
            <p:nvPr/>
          </p:nvSpPr>
          <p:spPr bwMode="auto">
            <a:xfrm>
              <a:off x="1043767" y="3810000"/>
              <a:ext cx="1945405" cy="1516756"/>
            </a:xfrm>
            <a:custGeom>
              <a:avLst/>
              <a:gdLst>
                <a:gd name="T0" fmla="*/ 9 w 118"/>
                <a:gd name="T1" fmla="*/ 53 h 92"/>
                <a:gd name="T2" fmla="*/ 9 w 118"/>
                <a:gd name="T3" fmla="*/ 23 h 92"/>
                <a:gd name="T4" fmla="*/ 46 w 118"/>
                <a:gd name="T5" fmla="*/ 32 h 92"/>
                <a:gd name="T6" fmla="*/ 104 w 118"/>
                <a:gd name="T7" fmla="*/ 27 h 92"/>
                <a:gd name="T8" fmla="*/ 68 w 118"/>
                <a:gd name="T9" fmla="*/ 91 h 92"/>
                <a:gd name="T10" fmla="*/ 30 w 118"/>
                <a:gd name="T11" fmla="*/ 73 h 92"/>
                <a:gd name="T12" fmla="*/ 0 w 118"/>
                <a:gd name="T13" fmla="*/ 49 h 92"/>
                <a:gd name="T14" fmla="*/ 9 w 118"/>
                <a:gd name="T15" fmla="*/ 5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92">
                  <a:moveTo>
                    <a:pt x="9" y="53"/>
                  </a:moveTo>
                  <a:cubicBezTo>
                    <a:pt x="4" y="45"/>
                    <a:pt x="1" y="29"/>
                    <a:pt x="9" y="23"/>
                  </a:cubicBezTo>
                  <a:cubicBezTo>
                    <a:pt x="22" y="13"/>
                    <a:pt x="34" y="31"/>
                    <a:pt x="46" y="32"/>
                  </a:cubicBezTo>
                  <a:cubicBezTo>
                    <a:pt x="67" y="33"/>
                    <a:pt x="90" y="0"/>
                    <a:pt x="104" y="27"/>
                  </a:cubicBezTo>
                  <a:cubicBezTo>
                    <a:pt x="118" y="52"/>
                    <a:pt x="97" y="92"/>
                    <a:pt x="68" y="91"/>
                  </a:cubicBezTo>
                  <a:cubicBezTo>
                    <a:pt x="54" y="90"/>
                    <a:pt x="41" y="80"/>
                    <a:pt x="30" y="73"/>
                  </a:cubicBezTo>
                  <a:cubicBezTo>
                    <a:pt x="21" y="68"/>
                    <a:pt x="10" y="53"/>
                    <a:pt x="0" y="49"/>
                  </a:cubicBezTo>
                  <a:lnTo>
                    <a:pt x="9" y="53"/>
                  </a:lnTo>
                  <a:close/>
                </a:path>
              </a:pathLst>
            </a:custGeom>
            <a:solidFill>
              <a:srgbClr val="6497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368"/>
            <p:cNvSpPr>
              <a:spLocks/>
            </p:cNvSpPr>
            <p:nvPr/>
          </p:nvSpPr>
          <p:spPr bwMode="auto">
            <a:xfrm>
              <a:off x="-489476" y="5277297"/>
              <a:ext cx="5143782" cy="5028377"/>
            </a:xfrm>
            <a:custGeom>
              <a:avLst/>
              <a:gdLst>
                <a:gd name="T0" fmla="*/ 268 w 312"/>
                <a:gd name="T1" fmla="*/ 254 h 305"/>
                <a:gd name="T2" fmla="*/ 129 w 312"/>
                <a:gd name="T3" fmla="*/ 294 h 305"/>
                <a:gd name="T4" fmla="*/ 16 w 312"/>
                <a:gd name="T5" fmla="*/ 220 h 305"/>
                <a:gd name="T6" fmla="*/ 2 w 312"/>
                <a:gd name="T7" fmla="*/ 157 h 305"/>
                <a:gd name="T8" fmla="*/ 36 w 312"/>
                <a:gd name="T9" fmla="*/ 89 h 305"/>
                <a:gd name="T10" fmla="*/ 95 w 312"/>
                <a:gd name="T11" fmla="*/ 32 h 305"/>
                <a:gd name="T12" fmla="*/ 138 w 312"/>
                <a:gd name="T13" fmla="*/ 3 h 305"/>
                <a:gd name="T14" fmla="*/ 181 w 312"/>
                <a:gd name="T15" fmla="*/ 5 h 305"/>
                <a:gd name="T16" fmla="*/ 184 w 312"/>
                <a:gd name="T17" fmla="*/ 6 h 305"/>
                <a:gd name="T18" fmla="*/ 221 w 312"/>
                <a:gd name="T19" fmla="*/ 36 h 305"/>
                <a:gd name="T20" fmla="*/ 290 w 312"/>
                <a:gd name="T21" fmla="*/ 115 h 305"/>
                <a:gd name="T22" fmla="*/ 300 w 312"/>
                <a:gd name="T23" fmla="*/ 141 h 305"/>
                <a:gd name="T24" fmla="*/ 268 w 312"/>
                <a:gd name="T25" fmla="*/ 25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2" h="305">
                  <a:moveTo>
                    <a:pt x="268" y="254"/>
                  </a:moveTo>
                  <a:cubicBezTo>
                    <a:pt x="231" y="289"/>
                    <a:pt x="181" y="305"/>
                    <a:pt x="129" y="294"/>
                  </a:cubicBezTo>
                  <a:cubicBezTo>
                    <a:pt x="85" y="284"/>
                    <a:pt x="38" y="262"/>
                    <a:pt x="16" y="220"/>
                  </a:cubicBezTo>
                  <a:cubicBezTo>
                    <a:pt x="6" y="200"/>
                    <a:pt x="0" y="178"/>
                    <a:pt x="2" y="157"/>
                  </a:cubicBezTo>
                  <a:cubicBezTo>
                    <a:pt x="4" y="131"/>
                    <a:pt x="19" y="108"/>
                    <a:pt x="36" y="89"/>
                  </a:cubicBezTo>
                  <a:cubicBezTo>
                    <a:pt x="55" y="68"/>
                    <a:pt x="73" y="49"/>
                    <a:pt x="95" y="32"/>
                  </a:cubicBezTo>
                  <a:cubicBezTo>
                    <a:pt x="108" y="22"/>
                    <a:pt x="121" y="8"/>
                    <a:pt x="138" y="3"/>
                  </a:cubicBezTo>
                  <a:cubicBezTo>
                    <a:pt x="150" y="0"/>
                    <a:pt x="168" y="1"/>
                    <a:pt x="181" y="5"/>
                  </a:cubicBezTo>
                  <a:cubicBezTo>
                    <a:pt x="182" y="5"/>
                    <a:pt x="183" y="6"/>
                    <a:pt x="184" y="6"/>
                  </a:cubicBezTo>
                  <a:cubicBezTo>
                    <a:pt x="197" y="12"/>
                    <a:pt x="210" y="27"/>
                    <a:pt x="221" y="36"/>
                  </a:cubicBezTo>
                  <a:cubicBezTo>
                    <a:pt x="248" y="59"/>
                    <a:pt x="273" y="84"/>
                    <a:pt x="290" y="115"/>
                  </a:cubicBezTo>
                  <a:cubicBezTo>
                    <a:pt x="294" y="124"/>
                    <a:pt x="298" y="132"/>
                    <a:pt x="300" y="141"/>
                  </a:cubicBezTo>
                  <a:cubicBezTo>
                    <a:pt x="312" y="182"/>
                    <a:pt x="302" y="223"/>
                    <a:pt x="268" y="254"/>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369"/>
            <p:cNvSpPr>
              <a:spLocks/>
            </p:cNvSpPr>
            <p:nvPr/>
          </p:nvSpPr>
          <p:spPr bwMode="auto">
            <a:xfrm>
              <a:off x="38092" y="5343243"/>
              <a:ext cx="4418377" cy="4451350"/>
            </a:xfrm>
            <a:custGeom>
              <a:avLst/>
              <a:gdLst>
                <a:gd name="T0" fmla="*/ 268 w 268"/>
                <a:gd name="T1" fmla="*/ 137 h 270"/>
                <a:gd name="T2" fmla="*/ 159 w 268"/>
                <a:gd name="T3" fmla="*/ 262 h 270"/>
                <a:gd name="T4" fmla="*/ 70 w 268"/>
                <a:gd name="T5" fmla="*/ 244 h 270"/>
                <a:gd name="T6" fmla="*/ 20 w 268"/>
                <a:gd name="T7" fmla="*/ 94 h 270"/>
                <a:gd name="T8" fmla="*/ 122 w 268"/>
                <a:gd name="T9" fmla="*/ 2 h 270"/>
                <a:gd name="T10" fmla="*/ 149 w 268"/>
                <a:gd name="T11" fmla="*/ 1 h 270"/>
                <a:gd name="T12" fmla="*/ 152 w 268"/>
                <a:gd name="T13" fmla="*/ 2 h 270"/>
                <a:gd name="T14" fmla="*/ 189 w 268"/>
                <a:gd name="T15" fmla="*/ 32 h 270"/>
                <a:gd name="T16" fmla="*/ 258 w 268"/>
                <a:gd name="T17" fmla="*/ 111 h 270"/>
                <a:gd name="T18" fmla="*/ 268 w 268"/>
                <a:gd name="T19" fmla="*/ 13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70">
                  <a:moveTo>
                    <a:pt x="268" y="137"/>
                  </a:moveTo>
                  <a:cubicBezTo>
                    <a:pt x="264" y="194"/>
                    <a:pt x="212" y="248"/>
                    <a:pt x="159" y="262"/>
                  </a:cubicBezTo>
                  <a:cubicBezTo>
                    <a:pt x="126" y="270"/>
                    <a:pt x="98" y="263"/>
                    <a:pt x="70" y="244"/>
                  </a:cubicBezTo>
                  <a:cubicBezTo>
                    <a:pt x="25" y="214"/>
                    <a:pt x="0" y="146"/>
                    <a:pt x="20" y="94"/>
                  </a:cubicBezTo>
                  <a:cubicBezTo>
                    <a:pt x="36" y="51"/>
                    <a:pt x="77" y="11"/>
                    <a:pt x="122" y="2"/>
                  </a:cubicBezTo>
                  <a:cubicBezTo>
                    <a:pt x="131" y="0"/>
                    <a:pt x="140" y="0"/>
                    <a:pt x="149" y="1"/>
                  </a:cubicBezTo>
                  <a:cubicBezTo>
                    <a:pt x="150" y="1"/>
                    <a:pt x="151" y="2"/>
                    <a:pt x="152" y="2"/>
                  </a:cubicBezTo>
                  <a:cubicBezTo>
                    <a:pt x="165" y="8"/>
                    <a:pt x="178" y="23"/>
                    <a:pt x="189" y="32"/>
                  </a:cubicBezTo>
                  <a:cubicBezTo>
                    <a:pt x="216" y="55"/>
                    <a:pt x="241" y="80"/>
                    <a:pt x="258" y="111"/>
                  </a:cubicBezTo>
                  <a:cubicBezTo>
                    <a:pt x="262" y="120"/>
                    <a:pt x="266" y="128"/>
                    <a:pt x="268" y="137"/>
                  </a:cubicBezTo>
                  <a:close/>
                </a:path>
              </a:pathLst>
            </a:custGeom>
            <a:solidFill>
              <a:srgbClr val="97CB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370"/>
            <p:cNvSpPr>
              <a:spLocks/>
            </p:cNvSpPr>
            <p:nvPr/>
          </p:nvSpPr>
          <p:spPr bwMode="auto">
            <a:xfrm>
              <a:off x="928362" y="4156216"/>
              <a:ext cx="2258648" cy="1500270"/>
            </a:xfrm>
            <a:custGeom>
              <a:avLst/>
              <a:gdLst>
                <a:gd name="T0" fmla="*/ 130 w 137"/>
                <a:gd name="T1" fmla="*/ 38 h 91"/>
                <a:gd name="T2" fmla="*/ 117 w 137"/>
                <a:gd name="T3" fmla="*/ 62 h 91"/>
                <a:gd name="T4" fmla="*/ 106 w 137"/>
                <a:gd name="T5" fmla="*/ 83 h 91"/>
                <a:gd name="T6" fmla="*/ 53 w 137"/>
                <a:gd name="T7" fmla="*/ 87 h 91"/>
                <a:gd name="T8" fmla="*/ 19 w 137"/>
                <a:gd name="T9" fmla="*/ 54 h 91"/>
                <a:gd name="T10" fmla="*/ 3 w 137"/>
                <a:gd name="T11" fmla="*/ 27 h 91"/>
                <a:gd name="T12" fmla="*/ 38 w 137"/>
                <a:gd name="T13" fmla="*/ 17 h 91"/>
                <a:gd name="T14" fmla="*/ 54 w 137"/>
                <a:gd name="T15" fmla="*/ 5 h 91"/>
                <a:gd name="T16" fmla="*/ 76 w 137"/>
                <a:gd name="T17" fmla="*/ 4 h 91"/>
                <a:gd name="T18" fmla="*/ 93 w 137"/>
                <a:gd name="T19" fmla="*/ 17 h 91"/>
                <a:gd name="T20" fmla="*/ 113 w 137"/>
                <a:gd name="T21" fmla="*/ 8 h 91"/>
                <a:gd name="T22" fmla="*/ 130 w 137"/>
                <a:gd name="T23" fmla="*/ 3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91">
                  <a:moveTo>
                    <a:pt x="130" y="38"/>
                  </a:moveTo>
                  <a:cubicBezTo>
                    <a:pt x="125" y="46"/>
                    <a:pt x="121" y="54"/>
                    <a:pt x="117" y="62"/>
                  </a:cubicBezTo>
                  <a:cubicBezTo>
                    <a:pt x="114" y="68"/>
                    <a:pt x="111" y="79"/>
                    <a:pt x="106" y="83"/>
                  </a:cubicBezTo>
                  <a:cubicBezTo>
                    <a:pt x="96" y="91"/>
                    <a:pt x="66" y="89"/>
                    <a:pt x="53" y="87"/>
                  </a:cubicBezTo>
                  <a:cubicBezTo>
                    <a:pt x="34" y="85"/>
                    <a:pt x="29" y="69"/>
                    <a:pt x="19" y="54"/>
                  </a:cubicBezTo>
                  <a:cubicBezTo>
                    <a:pt x="14" y="47"/>
                    <a:pt x="0" y="37"/>
                    <a:pt x="3" y="27"/>
                  </a:cubicBezTo>
                  <a:cubicBezTo>
                    <a:pt x="7" y="6"/>
                    <a:pt x="27" y="21"/>
                    <a:pt x="38" y="17"/>
                  </a:cubicBezTo>
                  <a:cubicBezTo>
                    <a:pt x="43" y="16"/>
                    <a:pt x="49" y="8"/>
                    <a:pt x="54" y="5"/>
                  </a:cubicBezTo>
                  <a:cubicBezTo>
                    <a:pt x="61" y="2"/>
                    <a:pt x="69" y="0"/>
                    <a:pt x="76" y="4"/>
                  </a:cubicBezTo>
                  <a:cubicBezTo>
                    <a:pt x="82" y="7"/>
                    <a:pt x="86" y="18"/>
                    <a:pt x="93" y="17"/>
                  </a:cubicBezTo>
                  <a:cubicBezTo>
                    <a:pt x="99" y="16"/>
                    <a:pt x="107" y="9"/>
                    <a:pt x="113" y="8"/>
                  </a:cubicBezTo>
                  <a:cubicBezTo>
                    <a:pt x="133" y="4"/>
                    <a:pt x="137" y="23"/>
                    <a:pt x="130" y="38"/>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371"/>
            <p:cNvSpPr>
              <a:spLocks/>
            </p:cNvSpPr>
            <p:nvPr/>
          </p:nvSpPr>
          <p:spPr bwMode="auto">
            <a:xfrm>
              <a:off x="1307551" y="5260810"/>
              <a:ext cx="1648648" cy="296757"/>
            </a:xfrm>
            <a:custGeom>
              <a:avLst/>
              <a:gdLst>
                <a:gd name="T0" fmla="*/ 6 w 100"/>
                <a:gd name="T1" fmla="*/ 13 h 18"/>
                <a:gd name="T2" fmla="*/ 26 w 100"/>
                <a:gd name="T3" fmla="*/ 16 h 18"/>
                <a:gd name="T4" fmla="*/ 48 w 100"/>
                <a:gd name="T5" fmla="*/ 17 h 18"/>
                <a:gd name="T6" fmla="*/ 94 w 100"/>
                <a:gd name="T7" fmla="*/ 13 h 18"/>
                <a:gd name="T8" fmla="*/ 91 w 100"/>
                <a:gd name="T9" fmla="*/ 2 h 18"/>
                <a:gd name="T10" fmla="*/ 48 w 100"/>
                <a:gd name="T11" fmla="*/ 6 h 18"/>
                <a:gd name="T12" fmla="*/ 29 w 100"/>
                <a:gd name="T13" fmla="*/ 5 h 18"/>
                <a:gd name="T14" fmla="*/ 9 w 100"/>
                <a:gd name="T15" fmla="*/ 3 h 18"/>
                <a:gd name="T16" fmla="*/ 6 w 100"/>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18">
                  <a:moveTo>
                    <a:pt x="6" y="13"/>
                  </a:moveTo>
                  <a:cubicBezTo>
                    <a:pt x="12" y="16"/>
                    <a:pt x="19" y="16"/>
                    <a:pt x="26" y="16"/>
                  </a:cubicBezTo>
                  <a:cubicBezTo>
                    <a:pt x="33" y="16"/>
                    <a:pt x="41" y="16"/>
                    <a:pt x="48" y="17"/>
                  </a:cubicBezTo>
                  <a:cubicBezTo>
                    <a:pt x="63" y="18"/>
                    <a:pt x="79" y="18"/>
                    <a:pt x="94" y="13"/>
                  </a:cubicBezTo>
                  <a:cubicBezTo>
                    <a:pt x="100" y="10"/>
                    <a:pt x="97" y="0"/>
                    <a:pt x="91" y="2"/>
                  </a:cubicBezTo>
                  <a:cubicBezTo>
                    <a:pt x="77" y="7"/>
                    <a:pt x="62" y="7"/>
                    <a:pt x="48" y="6"/>
                  </a:cubicBezTo>
                  <a:cubicBezTo>
                    <a:pt x="42" y="6"/>
                    <a:pt x="35" y="5"/>
                    <a:pt x="29" y="5"/>
                  </a:cubicBezTo>
                  <a:cubicBezTo>
                    <a:pt x="22" y="5"/>
                    <a:pt x="15" y="5"/>
                    <a:pt x="9" y="3"/>
                  </a:cubicBezTo>
                  <a:cubicBezTo>
                    <a:pt x="3" y="0"/>
                    <a:pt x="0" y="11"/>
                    <a:pt x="6" y="13"/>
                  </a:cubicBezTo>
                  <a:close/>
                </a:path>
              </a:pathLst>
            </a:custGeom>
            <a:solidFill>
              <a:srgbClr val="353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372"/>
            <p:cNvSpPr>
              <a:spLocks/>
            </p:cNvSpPr>
            <p:nvPr/>
          </p:nvSpPr>
          <p:spPr bwMode="auto">
            <a:xfrm>
              <a:off x="1258091" y="5343243"/>
              <a:ext cx="1731081" cy="313243"/>
            </a:xfrm>
            <a:custGeom>
              <a:avLst/>
              <a:gdLst>
                <a:gd name="T0" fmla="*/ 6 w 105"/>
                <a:gd name="T1" fmla="*/ 12 h 19"/>
                <a:gd name="T2" fmla="*/ 47 w 105"/>
                <a:gd name="T3" fmla="*/ 17 h 19"/>
                <a:gd name="T4" fmla="*/ 99 w 105"/>
                <a:gd name="T5" fmla="*/ 13 h 19"/>
                <a:gd name="T6" fmla="*/ 96 w 105"/>
                <a:gd name="T7" fmla="*/ 2 h 19"/>
                <a:gd name="T8" fmla="*/ 49 w 105"/>
                <a:gd name="T9" fmla="*/ 7 h 19"/>
                <a:gd name="T10" fmla="*/ 12 w 105"/>
                <a:gd name="T11" fmla="*/ 3 h 19"/>
                <a:gd name="T12" fmla="*/ 6 w 105"/>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05" h="19">
                  <a:moveTo>
                    <a:pt x="6" y="12"/>
                  </a:moveTo>
                  <a:cubicBezTo>
                    <a:pt x="19" y="19"/>
                    <a:pt x="33" y="17"/>
                    <a:pt x="47" y="17"/>
                  </a:cubicBezTo>
                  <a:cubicBezTo>
                    <a:pt x="64" y="18"/>
                    <a:pt x="82" y="18"/>
                    <a:pt x="99" y="13"/>
                  </a:cubicBezTo>
                  <a:cubicBezTo>
                    <a:pt x="105" y="11"/>
                    <a:pt x="102" y="0"/>
                    <a:pt x="96" y="2"/>
                  </a:cubicBezTo>
                  <a:cubicBezTo>
                    <a:pt x="81" y="7"/>
                    <a:pt x="65" y="7"/>
                    <a:pt x="49" y="7"/>
                  </a:cubicBezTo>
                  <a:cubicBezTo>
                    <a:pt x="37" y="6"/>
                    <a:pt x="23" y="8"/>
                    <a:pt x="12" y="3"/>
                  </a:cubicBezTo>
                  <a:cubicBezTo>
                    <a:pt x="5" y="0"/>
                    <a:pt x="0" y="9"/>
                    <a:pt x="6" y="12"/>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373"/>
            <p:cNvSpPr>
              <a:spLocks noEditPoints="1"/>
            </p:cNvSpPr>
            <p:nvPr/>
          </p:nvSpPr>
          <p:spPr bwMode="auto">
            <a:xfrm>
              <a:off x="1472416" y="6563242"/>
              <a:ext cx="1302432" cy="2357567"/>
            </a:xfrm>
            <a:custGeom>
              <a:avLst/>
              <a:gdLst>
                <a:gd name="T0" fmla="*/ 61 w 79"/>
                <a:gd name="T1" fmla="*/ 34 h 143"/>
                <a:gd name="T2" fmla="*/ 57 w 79"/>
                <a:gd name="T3" fmla="*/ 31 h 143"/>
                <a:gd name="T4" fmla="*/ 45 w 79"/>
                <a:gd name="T5" fmla="*/ 23 h 143"/>
                <a:gd name="T6" fmla="*/ 44 w 79"/>
                <a:gd name="T7" fmla="*/ 62 h 143"/>
                <a:gd name="T8" fmla="*/ 57 w 79"/>
                <a:gd name="T9" fmla="*/ 67 h 143"/>
                <a:gd name="T10" fmla="*/ 68 w 79"/>
                <a:gd name="T11" fmla="*/ 74 h 143"/>
                <a:gd name="T12" fmla="*/ 76 w 79"/>
                <a:gd name="T13" fmla="*/ 83 h 143"/>
                <a:gd name="T14" fmla="*/ 79 w 79"/>
                <a:gd name="T15" fmla="*/ 95 h 143"/>
                <a:gd name="T16" fmla="*/ 76 w 79"/>
                <a:gd name="T17" fmla="*/ 109 h 143"/>
                <a:gd name="T18" fmla="*/ 69 w 79"/>
                <a:gd name="T19" fmla="*/ 119 h 143"/>
                <a:gd name="T20" fmla="*/ 57 w 79"/>
                <a:gd name="T21" fmla="*/ 125 h 143"/>
                <a:gd name="T22" fmla="*/ 44 w 79"/>
                <a:gd name="T23" fmla="*/ 128 h 143"/>
                <a:gd name="T24" fmla="*/ 44 w 79"/>
                <a:gd name="T25" fmla="*/ 141 h 143"/>
                <a:gd name="T26" fmla="*/ 36 w 79"/>
                <a:gd name="T27" fmla="*/ 143 h 143"/>
                <a:gd name="T28" fmla="*/ 36 w 79"/>
                <a:gd name="T29" fmla="*/ 129 h 143"/>
                <a:gd name="T30" fmla="*/ 35 w 79"/>
                <a:gd name="T31" fmla="*/ 129 h 143"/>
                <a:gd name="T32" fmla="*/ 25 w 79"/>
                <a:gd name="T33" fmla="*/ 128 h 143"/>
                <a:gd name="T34" fmla="*/ 14 w 79"/>
                <a:gd name="T35" fmla="*/ 125 h 143"/>
                <a:gd name="T36" fmla="*/ 6 w 79"/>
                <a:gd name="T37" fmla="*/ 120 h 143"/>
                <a:gd name="T38" fmla="*/ 8 w 79"/>
                <a:gd name="T39" fmla="*/ 104 h 143"/>
                <a:gd name="T40" fmla="*/ 23 w 79"/>
                <a:gd name="T41" fmla="*/ 116 h 143"/>
                <a:gd name="T42" fmla="*/ 36 w 79"/>
                <a:gd name="T43" fmla="*/ 121 h 143"/>
                <a:gd name="T44" fmla="*/ 36 w 79"/>
                <a:gd name="T45" fmla="*/ 79 h 143"/>
                <a:gd name="T46" fmla="*/ 24 w 79"/>
                <a:gd name="T47" fmla="*/ 74 h 143"/>
                <a:gd name="T48" fmla="*/ 13 w 79"/>
                <a:gd name="T49" fmla="*/ 67 h 143"/>
                <a:gd name="T50" fmla="*/ 6 w 79"/>
                <a:gd name="T51" fmla="*/ 58 h 143"/>
                <a:gd name="T52" fmla="*/ 3 w 79"/>
                <a:gd name="T53" fmla="*/ 45 h 143"/>
                <a:gd name="T54" fmla="*/ 6 w 79"/>
                <a:gd name="T55" fmla="*/ 32 h 143"/>
                <a:gd name="T56" fmla="*/ 13 w 79"/>
                <a:gd name="T57" fmla="*/ 23 h 143"/>
                <a:gd name="T58" fmla="*/ 23 w 79"/>
                <a:gd name="T59" fmla="*/ 18 h 143"/>
                <a:gd name="T60" fmla="*/ 36 w 79"/>
                <a:gd name="T61" fmla="*/ 15 h 143"/>
                <a:gd name="T62" fmla="*/ 36 w 79"/>
                <a:gd name="T63" fmla="*/ 1 h 143"/>
                <a:gd name="T64" fmla="*/ 45 w 79"/>
                <a:gd name="T65" fmla="*/ 0 h 143"/>
                <a:gd name="T66" fmla="*/ 45 w 79"/>
                <a:gd name="T67" fmla="*/ 14 h 143"/>
                <a:gd name="T68" fmla="*/ 54 w 79"/>
                <a:gd name="T69" fmla="*/ 15 h 143"/>
                <a:gd name="T70" fmla="*/ 64 w 79"/>
                <a:gd name="T71" fmla="*/ 18 h 143"/>
                <a:gd name="T72" fmla="*/ 72 w 79"/>
                <a:gd name="T73" fmla="*/ 23 h 143"/>
                <a:gd name="T74" fmla="*/ 75 w 79"/>
                <a:gd name="T75" fmla="*/ 32 h 143"/>
                <a:gd name="T76" fmla="*/ 61 w 79"/>
                <a:gd name="T77" fmla="*/ 34 h 143"/>
                <a:gd name="T78" fmla="*/ 19 w 79"/>
                <a:gd name="T79" fmla="*/ 39 h 143"/>
                <a:gd name="T80" fmla="*/ 20 w 79"/>
                <a:gd name="T81" fmla="*/ 46 h 143"/>
                <a:gd name="T82" fmla="*/ 24 w 79"/>
                <a:gd name="T83" fmla="*/ 52 h 143"/>
                <a:gd name="T84" fmla="*/ 30 w 79"/>
                <a:gd name="T85" fmla="*/ 56 h 143"/>
                <a:gd name="T86" fmla="*/ 36 w 79"/>
                <a:gd name="T87" fmla="*/ 59 h 143"/>
                <a:gd name="T88" fmla="*/ 36 w 79"/>
                <a:gd name="T89" fmla="*/ 23 h 143"/>
                <a:gd name="T90" fmla="*/ 29 w 79"/>
                <a:gd name="T91" fmla="*/ 24 h 143"/>
                <a:gd name="T92" fmla="*/ 24 w 79"/>
                <a:gd name="T93" fmla="*/ 28 h 143"/>
                <a:gd name="T94" fmla="*/ 20 w 79"/>
                <a:gd name="T95" fmla="*/ 33 h 143"/>
                <a:gd name="T96" fmla="*/ 19 w 79"/>
                <a:gd name="T97" fmla="*/ 39 h 143"/>
                <a:gd name="T98" fmla="*/ 62 w 79"/>
                <a:gd name="T99" fmla="*/ 101 h 143"/>
                <a:gd name="T100" fmla="*/ 61 w 79"/>
                <a:gd name="T101" fmla="*/ 94 h 143"/>
                <a:gd name="T102" fmla="*/ 57 w 79"/>
                <a:gd name="T103" fmla="*/ 89 h 143"/>
                <a:gd name="T104" fmla="*/ 51 w 79"/>
                <a:gd name="T105" fmla="*/ 85 h 143"/>
                <a:gd name="T106" fmla="*/ 44 w 79"/>
                <a:gd name="T107" fmla="*/ 82 h 143"/>
                <a:gd name="T108" fmla="*/ 44 w 79"/>
                <a:gd name="T109" fmla="*/ 120 h 143"/>
                <a:gd name="T110" fmla="*/ 51 w 79"/>
                <a:gd name="T111" fmla="*/ 118 h 143"/>
                <a:gd name="T112" fmla="*/ 57 w 79"/>
                <a:gd name="T113" fmla="*/ 114 h 143"/>
                <a:gd name="T114" fmla="*/ 61 w 79"/>
                <a:gd name="T115" fmla="*/ 108 h 143"/>
                <a:gd name="T116" fmla="*/ 62 w 79"/>
                <a:gd name="T117" fmla="*/ 10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143">
                  <a:moveTo>
                    <a:pt x="61" y="34"/>
                  </a:moveTo>
                  <a:cubicBezTo>
                    <a:pt x="59" y="33"/>
                    <a:pt x="58" y="32"/>
                    <a:pt x="57" y="31"/>
                  </a:cubicBezTo>
                  <a:cubicBezTo>
                    <a:pt x="55" y="29"/>
                    <a:pt x="45" y="22"/>
                    <a:pt x="45" y="23"/>
                  </a:cubicBezTo>
                  <a:cubicBezTo>
                    <a:pt x="44" y="62"/>
                    <a:pt x="44" y="62"/>
                    <a:pt x="44" y="62"/>
                  </a:cubicBezTo>
                  <a:cubicBezTo>
                    <a:pt x="49" y="63"/>
                    <a:pt x="53" y="65"/>
                    <a:pt x="57" y="67"/>
                  </a:cubicBezTo>
                  <a:cubicBezTo>
                    <a:pt x="62" y="69"/>
                    <a:pt x="65" y="71"/>
                    <a:pt x="68" y="74"/>
                  </a:cubicBezTo>
                  <a:cubicBezTo>
                    <a:pt x="72" y="76"/>
                    <a:pt x="74" y="79"/>
                    <a:pt x="76" y="83"/>
                  </a:cubicBezTo>
                  <a:cubicBezTo>
                    <a:pt x="78" y="86"/>
                    <a:pt x="79" y="90"/>
                    <a:pt x="79" y="95"/>
                  </a:cubicBezTo>
                  <a:cubicBezTo>
                    <a:pt x="79" y="100"/>
                    <a:pt x="78" y="105"/>
                    <a:pt x="76" y="109"/>
                  </a:cubicBezTo>
                  <a:cubicBezTo>
                    <a:pt x="74" y="113"/>
                    <a:pt x="72" y="116"/>
                    <a:pt x="69" y="119"/>
                  </a:cubicBezTo>
                  <a:cubicBezTo>
                    <a:pt x="65" y="121"/>
                    <a:pt x="62" y="123"/>
                    <a:pt x="57" y="125"/>
                  </a:cubicBezTo>
                  <a:cubicBezTo>
                    <a:pt x="53" y="126"/>
                    <a:pt x="49" y="128"/>
                    <a:pt x="44" y="128"/>
                  </a:cubicBezTo>
                  <a:cubicBezTo>
                    <a:pt x="44" y="141"/>
                    <a:pt x="44" y="141"/>
                    <a:pt x="44" y="141"/>
                  </a:cubicBezTo>
                  <a:cubicBezTo>
                    <a:pt x="36" y="143"/>
                    <a:pt x="36" y="143"/>
                    <a:pt x="36" y="143"/>
                  </a:cubicBezTo>
                  <a:cubicBezTo>
                    <a:pt x="36" y="129"/>
                    <a:pt x="36" y="129"/>
                    <a:pt x="36" y="129"/>
                  </a:cubicBezTo>
                  <a:cubicBezTo>
                    <a:pt x="35" y="129"/>
                    <a:pt x="35" y="129"/>
                    <a:pt x="35" y="129"/>
                  </a:cubicBezTo>
                  <a:cubicBezTo>
                    <a:pt x="32" y="129"/>
                    <a:pt x="29" y="128"/>
                    <a:pt x="25" y="128"/>
                  </a:cubicBezTo>
                  <a:cubicBezTo>
                    <a:pt x="22" y="128"/>
                    <a:pt x="18" y="127"/>
                    <a:pt x="14" y="125"/>
                  </a:cubicBezTo>
                  <a:cubicBezTo>
                    <a:pt x="11" y="124"/>
                    <a:pt x="8" y="122"/>
                    <a:pt x="6" y="120"/>
                  </a:cubicBezTo>
                  <a:cubicBezTo>
                    <a:pt x="1" y="115"/>
                    <a:pt x="0" y="106"/>
                    <a:pt x="8" y="104"/>
                  </a:cubicBezTo>
                  <a:cubicBezTo>
                    <a:pt x="16" y="101"/>
                    <a:pt x="19" y="111"/>
                    <a:pt x="23" y="116"/>
                  </a:cubicBezTo>
                  <a:cubicBezTo>
                    <a:pt x="26" y="119"/>
                    <a:pt x="31" y="120"/>
                    <a:pt x="36" y="121"/>
                  </a:cubicBezTo>
                  <a:cubicBezTo>
                    <a:pt x="36" y="79"/>
                    <a:pt x="36" y="79"/>
                    <a:pt x="36" y="79"/>
                  </a:cubicBezTo>
                  <a:cubicBezTo>
                    <a:pt x="32" y="78"/>
                    <a:pt x="28" y="76"/>
                    <a:pt x="24" y="74"/>
                  </a:cubicBezTo>
                  <a:cubicBezTo>
                    <a:pt x="20" y="72"/>
                    <a:pt x="16" y="70"/>
                    <a:pt x="13" y="67"/>
                  </a:cubicBezTo>
                  <a:cubicBezTo>
                    <a:pt x="10" y="64"/>
                    <a:pt x="8" y="61"/>
                    <a:pt x="6" y="58"/>
                  </a:cubicBezTo>
                  <a:cubicBezTo>
                    <a:pt x="4" y="54"/>
                    <a:pt x="3" y="50"/>
                    <a:pt x="3" y="45"/>
                  </a:cubicBezTo>
                  <a:cubicBezTo>
                    <a:pt x="3" y="40"/>
                    <a:pt x="4" y="36"/>
                    <a:pt x="6" y="32"/>
                  </a:cubicBezTo>
                  <a:cubicBezTo>
                    <a:pt x="7" y="29"/>
                    <a:pt x="10" y="26"/>
                    <a:pt x="13" y="23"/>
                  </a:cubicBezTo>
                  <a:cubicBezTo>
                    <a:pt x="16" y="21"/>
                    <a:pt x="19" y="19"/>
                    <a:pt x="23" y="18"/>
                  </a:cubicBezTo>
                  <a:cubicBezTo>
                    <a:pt x="27" y="16"/>
                    <a:pt x="31" y="15"/>
                    <a:pt x="36" y="15"/>
                  </a:cubicBezTo>
                  <a:cubicBezTo>
                    <a:pt x="36" y="1"/>
                    <a:pt x="36" y="1"/>
                    <a:pt x="36" y="1"/>
                  </a:cubicBezTo>
                  <a:cubicBezTo>
                    <a:pt x="45" y="0"/>
                    <a:pt x="45" y="0"/>
                    <a:pt x="45" y="0"/>
                  </a:cubicBezTo>
                  <a:cubicBezTo>
                    <a:pt x="45" y="14"/>
                    <a:pt x="45" y="14"/>
                    <a:pt x="45" y="14"/>
                  </a:cubicBezTo>
                  <a:cubicBezTo>
                    <a:pt x="47" y="15"/>
                    <a:pt x="50" y="15"/>
                    <a:pt x="54" y="15"/>
                  </a:cubicBezTo>
                  <a:cubicBezTo>
                    <a:pt x="57" y="16"/>
                    <a:pt x="61" y="16"/>
                    <a:pt x="64" y="18"/>
                  </a:cubicBezTo>
                  <a:cubicBezTo>
                    <a:pt x="67" y="19"/>
                    <a:pt x="70" y="21"/>
                    <a:pt x="72" y="23"/>
                  </a:cubicBezTo>
                  <a:cubicBezTo>
                    <a:pt x="74" y="25"/>
                    <a:pt x="75" y="28"/>
                    <a:pt x="75" y="32"/>
                  </a:cubicBezTo>
                  <a:cubicBezTo>
                    <a:pt x="75" y="40"/>
                    <a:pt x="67" y="38"/>
                    <a:pt x="61" y="34"/>
                  </a:cubicBezTo>
                  <a:close/>
                  <a:moveTo>
                    <a:pt x="19" y="39"/>
                  </a:moveTo>
                  <a:cubicBezTo>
                    <a:pt x="19" y="42"/>
                    <a:pt x="20" y="44"/>
                    <a:pt x="20" y="46"/>
                  </a:cubicBezTo>
                  <a:cubicBezTo>
                    <a:pt x="21" y="49"/>
                    <a:pt x="23" y="50"/>
                    <a:pt x="24" y="52"/>
                  </a:cubicBezTo>
                  <a:cubicBezTo>
                    <a:pt x="26" y="53"/>
                    <a:pt x="28" y="55"/>
                    <a:pt x="30" y="56"/>
                  </a:cubicBezTo>
                  <a:cubicBezTo>
                    <a:pt x="32" y="57"/>
                    <a:pt x="34" y="58"/>
                    <a:pt x="36" y="59"/>
                  </a:cubicBezTo>
                  <a:cubicBezTo>
                    <a:pt x="36" y="23"/>
                    <a:pt x="36" y="23"/>
                    <a:pt x="36" y="23"/>
                  </a:cubicBezTo>
                  <a:cubicBezTo>
                    <a:pt x="33" y="23"/>
                    <a:pt x="31" y="23"/>
                    <a:pt x="29" y="24"/>
                  </a:cubicBezTo>
                  <a:cubicBezTo>
                    <a:pt x="27" y="25"/>
                    <a:pt x="25" y="26"/>
                    <a:pt x="24" y="28"/>
                  </a:cubicBezTo>
                  <a:cubicBezTo>
                    <a:pt x="22" y="29"/>
                    <a:pt x="21" y="31"/>
                    <a:pt x="20" y="33"/>
                  </a:cubicBezTo>
                  <a:cubicBezTo>
                    <a:pt x="20" y="35"/>
                    <a:pt x="19" y="37"/>
                    <a:pt x="19" y="39"/>
                  </a:cubicBezTo>
                  <a:close/>
                  <a:moveTo>
                    <a:pt x="62" y="101"/>
                  </a:moveTo>
                  <a:cubicBezTo>
                    <a:pt x="62" y="98"/>
                    <a:pt x="62" y="96"/>
                    <a:pt x="61" y="94"/>
                  </a:cubicBezTo>
                  <a:cubicBezTo>
                    <a:pt x="60" y="92"/>
                    <a:pt x="58" y="90"/>
                    <a:pt x="57" y="89"/>
                  </a:cubicBezTo>
                  <a:cubicBezTo>
                    <a:pt x="55" y="87"/>
                    <a:pt x="53" y="86"/>
                    <a:pt x="51" y="85"/>
                  </a:cubicBezTo>
                  <a:cubicBezTo>
                    <a:pt x="49" y="84"/>
                    <a:pt x="47" y="83"/>
                    <a:pt x="44" y="82"/>
                  </a:cubicBezTo>
                  <a:cubicBezTo>
                    <a:pt x="44" y="120"/>
                    <a:pt x="44" y="120"/>
                    <a:pt x="44" y="120"/>
                  </a:cubicBezTo>
                  <a:cubicBezTo>
                    <a:pt x="47" y="120"/>
                    <a:pt x="49" y="119"/>
                    <a:pt x="51" y="118"/>
                  </a:cubicBezTo>
                  <a:cubicBezTo>
                    <a:pt x="53" y="117"/>
                    <a:pt x="55" y="116"/>
                    <a:pt x="57" y="114"/>
                  </a:cubicBezTo>
                  <a:cubicBezTo>
                    <a:pt x="59" y="112"/>
                    <a:pt x="60" y="110"/>
                    <a:pt x="61" y="108"/>
                  </a:cubicBezTo>
                  <a:cubicBezTo>
                    <a:pt x="62" y="106"/>
                    <a:pt x="62" y="104"/>
                    <a:pt x="62" y="101"/>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374"/>
            <p:cNvSpPr>
              <a:spLocks/>
            </p:cNvSpPr>
            <p:nvPr/>
          </p:nvSpPr>
          <p:spPr bwMode="auto">
            <a:xfrm>
              <a:off x="895389" y="5211351"/>
              <a:ext cx="560540" cy="494594"/>
            </a:xfrm>
            <a:custGeom>
              <a:avLst/>
              <a:gdLst>
                <a:gd name="T0" fmla="*/ 27 w 34"/>
                <a:gd name="T1" fmla="*/ 10 h 30"/>
                <a:gd name="T2" fmla="*/ 10 w 34"/>
                <a:gd name="T3" fmla="*/ 17 h 30"/>
                <a:gd name="T4" fmla="*/ 15 w 34"/>
                <a:gd name="T5" fmla="*/ 6 h 30"/>
                <a:gd name="T6" fmla="*/ 26 w 34"/>
                <a:gd name="T7" fmla="*/ 16 h 30"/>
                <a:gd name="T8" fmla="*/ 31 w 34"/>
                <a:gd name="T9" fmla="*/ 14 h 30"/>
                <a:gd name="T10" fmla="*/ 13 w 34"/>
                <a:gd name="T11" fmla="*/ 1 h 30"/>
                <a:gd name="T12" fmla="*/ 4 w 34"/>
                <a:gd name="T13" fmla="*/ 17 h 30"/>
                <a:gd name="T14" fmla="*/ 32 w 34"/>
                <a:gd name="T15" fmla="*/ 10 h 30"/>
                <a:gd name="T16" fmla="*/ 27 w 34"/>
                <a:gd name="T1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0">
                  <a:moveTo>
                    <a:pt x="27" y="10"/>
                  </a:moveTo>
                  <a:cubicBezTo>
                    <a:pt x="28" y="18"/>
                    <a:pt x="17" y="21"/>
                    <a:pt x="10" y="17"/>
                  </a:cubicBezTo>
                  <a:cubicBezTo>
                    <a:pt x="4" y="14"/>
                    <a:pt x="10" y="6"/>
                    <a:pt x="15" y="6"/>
                  </a:cubicBezTo>
                  <a:cubicBezTo>
                    <a:pt x="20" y="6"/>
                    <a:pt x="24" y="13"/>
                    <a:pt x="26" y="16"/>
                  </a:cubicBezTo>
                  <a:cubicBezTo>
                    <a:pt x="28" y="19"/>
                    <a:pt x="33" y="17"/>
                    <a:pt x="31" y="14"/>
                  </a:cubicBezTo>
                  <a:cubicBezTo>
                    <a:pt x="27" y="8"/>
                    <a:pt x="22" y="0"/>
                    <a:pt x="13" y="1"/>
                  </a:cubicBezTo>
                  <a:cubicBezTo>
                    <a:pt x="6" y="2"/>
                    <a:pt x="0" y="10"/>
                    <a:pt x="4" y="17"/>
                  </a:cubicBezTo>
                  <a:cubicBezTo>
                    <a:pt x="11" y="30"/>
                    <a:pt x="34" y="25"/>
                    <a:pt x="32" y="10"/>
                  </a:cubicBezTo>
                  <a:cubicBezTo>
                    <a:pt x="32" y="6"/>
                    <a:pt x="27" y="6"/>
                    <a:pt x="27" y="10"/>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375"/>
            <p:cNvSpPr>
              <a:spLocks/>
            </p:cNvSpPr>
            <p:nvPr/>
          </p:nvSpPr>
          <p:spPr bwMode="auto">
            <a:xfrm>
              <a:off x="1142686" y="4947567"/>
              <a:ext cx="313243" cy="544054"/>
            </a:xfrm>
            <a:custGeom>
              <a:avLst/>
              <a:gdLst>
                <a:gd name="T0" fmla="*/ 15 w 19"/>
                <a:gd name="T1" fmla="*/ 26 h 33"/>
                <a:gd name="T2" fmla="*/ 11 w 19"/>
                <a:gd name="T3" fmla="*/ 10 h 33"/>
                <a:gd name="T4" fmla="*/ 13 w 19"/>
                <a:gd name="T5" fmla="*/ 8 h 33"/>
                <a:gd name="T6" fmla="*/ 12 w 19"/>
                <a:gd name="T7" fmla="*/ 8 h 33"/>
                <a:gd name="T8" fmla="*/ 13 w 19"/>
                <a:gd name="T9" fmla="*/ 11 h 33"/>
                <a:gd name="T10" fmla="*/ 13 w 19"/>
                <a:gd name="T11" fmla="*/ 22 h 33"/>
                <a:gd name="T12" fmla="*/ 12 w 19"/>
                <a:gd name="T13" fmla="*/ 27 h 33"/>
                <a:gd name="T14" fmla="*/ 12 w 19"/>
                <a:gd name="T15" fmla="*/ 28 h 33"/>
                <a:gd name="T16" fmla="*/ 13 w 19"/>
                <a:gd name="T17" fmla="*/ 27 h 33"/>
                <a:gd name="T18" fmla="*/ 16 w 19"/>
                <a:gd name="T19" fmla="*/ 28 h 33"/>
                <a:gd name="T20" fmla="*/ 16 w 19"/>
                <a:gd name="T21" fmla="*/ 28 h 33"/>
                <a:gd name="T22" fmla="*/ 12 w 19"/>
                <a:gd name="T23" fmla="*/ 32 h 33"/>
                <a:gd name="T24" fmla="*/ 12 w 19"/>
                <a:gd name="T25" fmla="*/ 32 h 33"/>
                <a:gd name="T26" fmla="*/ 15 w 19"/>
                <a:gd name="T27" fmla="*/ 32 h 33"/>
                <a:gd name="T28" fmla="*/ 18 w 19"/>
                <a:gd name="T29" fmla="*/ 22 h 33"/>
                <a:gd name="T30" fmla="*/ 17 w 19"/>
                <a:gd name="T31" fmla="*/ 6 h 33"/>
                <a:gd name="T32" fmla="*/ 5 w 19"/>
                <a:gd name="T33" fmla="*/ 8 h 33"/>
                <a:gd name="T34" fmla="*/ 13 w 19"/>
                <a:gd name="T35" fmla="*/ 31 h 33"/>
                <a:gd name="T36" fmla="*/ 15 w 19"/>
                <a:gd name="T3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3">
                  <a:moveTo>
                    <a:pt x="15" y="26"/>
                  </a:moveTo>
                  <a:cubicBezTo>
                    <a:pt x="9" y="23"/>
                    <a:pt x="6" y="15"/>
                    <a:pt x="11" y="10"/>
                  </a:cubicBezTo>
                  <a:cubicBezTo>
                    <a:pt x="11" y="9"/>
                    <a:pt x="12" y="9"/>
                    <a:pt x="13" y="8"/>
                  </a:cubicBezTo>
                  <a:cubicBezTo>
                    <a:pt x="13" y="8"/>
                    <a:pt x="12" y="8"/>
                    <a:pt x="12" y="8"/>
                  </a:cubicBezTo>
                  <a:cubicBezTo>
                    <a:pt x="12" y="8"/>
                    <a:pt x="13" y="10"/>
                    <a:pt x="13" y="11"/>
                  </a:cubicBezTo>
                  <a:cubicBezTo>
                    <a:pt x="13" y="14"/>
                    <a:pt x="13" y="18"/>
                    <a:pt x="13" y="22"/>
                  </a:cubicBezTo>
                  <a:cubicBezTo>
                    <a:pt x="12" y="24"/>
                    <a:pt x="12" y="25"/>
                    <a:pt x="12" y="27"/>
                  </a:cubicBezTo>
                  <a:cubicBezTo>
                    <a:pt x="12" y="27"/>
                    <a:pt x="12" y="28"/>
                    <a:pt x="12" y="28"/>
                  </a:cubicBezTo>
                  <a:cubicBezTo>
                    <a:pt x="11" y="30"/>
                    <a:pt x="12" y="28"/>
                    <a:pt x="13" y="27"/>
                  </a:cubicBezTo>
                  <a:cubicBezTo>
                    <a:pt x="14" y="27"/>
                    <a:pt x="15" y="28"/>
                    <a:pt x="16" y="28"/>
                  </a:cubicBezTo>
                  <a:cubicBezTo>
                    <a:pt x="16" y="28"/>
                    <a:pt x="16" y="28"/>
                    <a:pt x="16" y="28"/>
                  </a:cubicBezTo>
                  <a:cubicBezTo>
                    <a:pt x="14" y="25"/>
                    <a:pt x="10" y="29"/>
                    <a:pt x="12" y="32"/>
                  </a:cubicBezTo>
                  <a:cubicBezTo>
                    <a:pt x="12" y="32"/>
                    <a:pt x="12" y="32"/>
                    <a:pt x="12" y="32"/>
                  </a:cubicBezTo>
                  <a:cubicBezTo>
                    <a:pt x="13" y="32"/>
                    <a:pt x="14" y="33"/>
                    <a:pt x="15" y="32"/>
                  </a:cubicBezTo>
                  <a:cubicBezTo>
                    <a:pt x="18" y="31"/>
                    <a:pt x="18" y="24"/>
                    <a:pt x="18" y="22"/>
                  </a:cubicBezTo>
                  <a:cubicBezTo>
                    <a:pt x="19" y="16"/>
                    <a:pt x="19" y="10"/>
                    <a:pt x="17" y="6"/>
                  </a:cubicBezTo>
                  <a:cubicBezTo>
                    <a:pt x="14" y="0"/>
                    <a:pt x="8" y="5"/>
                    <a:pt x="5" y="8"/>
                  </a:cubicBezTo>
                  <a:cubicBezTo>
                    <a:pt x="0" y="15"/>
                    <a:pt x="5" y="27"/>
                    <a:pt x="13" y="31"/>
                  </a:cubicBezTo>
                  <a:cubicBezTo>
                    <a:pt x="16" y="33"/>
                    <a:pt x="19" y="28"/>
                    <a:pt x="15" y="26"/>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376"/>
            <p:cNvSpPr>
              <a:spLocks/>
            </p:cNvSpPr>
            <p:nvPr/>
          </p:nvSpPr>
          <p:spPr bwMode="auto">
            <a:xfrm>
              <a:off x="615118" y="5326756"/>
              <a:ext cx="824324" cy="1170540"/>
            </a:xfrm>
            <a:custGeom>
              <a:avLst/>
              <a:gdLst>
                <a:gd name="T0" fmla="*/ 43 w 50"/>
                <a:gd name="T1" fmla="*/ 4 h 71"/>
                <a:gd name="T2" fmla="*/ 33 w 50"/>
                <a:gd name="T3" fmla="*/ 18 h 71"/>
                <a:gd name="T4" fmla="*/ 16 w 50"/>
                <a:gd name="T5" fmla="*/ 34 h 71"/>
                <a:gd name="T6" fmla="*/ 5 w 50"/>
                <a:gd name="T7" fmla="*/ 67 h 71"/>
                <a:gd name="T8" fmla="*/ 10 w 50"/>
                <a:gd name="T9" fmla="*/ 66 h 71"/>
                <a:gd name="T10" fmla="*/ 25 w 50"/>
                <a:gd name="T11" fmla="*/ 33 h 71"/>
                <a:gd name="T12" fmla="*/ 49 w 50"/>
                <a:gd name="T13" fmla="*/ 5 h 71"/>
                <a:gd name="T14" fmla="*/ 43 w 50"/>
                <a:gd name="T15" fmla="*/ 4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71">
                  <a:moveTo>
                    <a:pt x="43" y="4"/>
                  </a:moveTo>
                  <a:cubicBezTo>
                    <a:pt x="42" y="10"/>
                    <a:pt x="37" y="14"/>
                    <a:pt x="33" y="18"/>
                  </a:cubicBezTo>
                  <a:cubicBezTo>
                    <a:pt x="27" y="24"/>
                    <a:pt x="22" y="28"/>
                    <a:pt x="16" y="34"/>
                  </a:cubicBezTo>
                  <a:cubicBezTo>
                    <a:pt x="7" y="43"/>
                    <a:pt x="0" y="54"/>
                    <a:pt x="5" y="67"/>
                  </a:cubicBezTo>
                  <a:cubicBezTo>
                    <a:pt x="7" y="71"/>
                    <a:pt x="12" y="69"/>
                    <a:pt x="10" y="66"/>
                  </a:cubicBezTo>
                  <a:cubicBezTo>
                    <a:pt x="5" y="52"/>
                    <a:pt x="16" y="41"/>
                    <a:pt x="25" y="33"/>
                  </a:cubicBezTo>
                  <a:cubicBezTo>
                    <a:pt x="34" y="25"/>
                    <a:pt x="45" y="17"/>
                    <a:pt x="49" y="5"/>
                  </a:cubicBezTo>
                  <a:cubicBezTo>
                    <a:pt x="50" y="2"/>
                    <a:pt x="44" y="0"/>
                    <a:pt x="43"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377"/>
            <p:cNvSpPr>
              <a:spLocks/>
            </p:cNvSpPr>
            <p:nvPr/>
          </p:nvSpPr>
          <p:spPr bwMode="auto">
            <a:xfrm>
              <a:off x="878902" y="5359729"/>
              <a:ext cx="577027" cy="1187027"/>
            </a:xfrm>
            <a:custGeom>
              <a:avLst/>
              <a:gdLst>
                <a:gd name="T0" fmla="*/ 27 w 35"/>
                <a:gd name="T1" fmla="*/ 4 h 72"/>
                <a:gd name="T2" fmla="*/ 19 w 35"/>
                <a:gd name="T3" fmla="*/ 21 h 72"/>
                <a:gd name="T4" fmla="*/ 9 w 35"/>
                <a:gd name="T5" fmla="*/ 36 h 72"/>
                <a:gd name="T6" fmla="*/ 8 w 35"/>
                <a:gd name="T7" fmla="*/ 70 h 72"/>
                <a:gd name="T8" fmla="*/ 12 w 35"/>
                <a:gd name="T9" fmla="*/ 66 h 72"/>
                <a:gd name="T10" fmla="*/ 18 w 35"/>
                <a:gd name="T11" fmla="*/ 31 h 72"/>
                <a:gd name="T12" fmla="*/ 32 w 35"/>
                <a:gd name="T13" fmla="*/ 3 h 72"/>
                <a:gd name="T14" fmla="*/ 27 w 35"/>
                <a:gd name="T15" fmla="*/ 4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2">
                  <a:moveTo>
                    <a:pt x="27" y="4"/>
                  </a:moveTo>
                  <a:cubicBezTo>
                    <a:pt x="29" y="11"/>
                    <a:pt x="23" y="16"/>
                    <a:pt x="19" y="21"/>
                  </a:cubicBezTo>
                  <a:cubicBezTo>
                    <a:pt x="15" y="26"/>
                    <a:pt x="12" y="31"/>
                    <a:pt x="9" y="36"/>
                  </a:cubicBezTo>
                  <a:cubicBezTo>
                    <a:pt x="4" y="46"/>
                    <a:pt x="0" y="60"/>
                    <a:pt x="8" y="70"/>
                  </a:cubicBezTo>
                  <a:cubicBezTo>
                    <a:pt x="10" y="72"/>
                    <a:pt x="14" y="69"/>
                    <a:pt x="12" y="66"/>
                  </a:cubicBezTo>
                  <a:cubicBezTo>
                    <a:pt x="4" y="56"/>
                    <a:pt x="12" y="40"/>
                    <a:pt x="18" y="31"/>
                  </a:cubicBezTo>
                  <a:cubicBezTo>
                    <a:pt x="24" y="22"/>
                    <a:pt x="35" y="15"/>
                    <a:pt x="32" y="3"/>
                  </a:cubicBezTo>
                  <a:cubicBezTo>
                    <a:pt x="31" y="0"/>
                    <a:pt x="26" y="1"/>
                    <a:pt x="27"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378"/>
            <p:cNvSpPr>
              <a:spLocks noChangeArrowheads="1"/>
            </p:cNvSpPr>
            <p:nvPr/>
          </p:nvSpPr>
          <p:spPr bwMode="auto">
            <a:xfrm>
              <a:off x="1208632"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379"/>
            <p:cNvSpPr>
              <a:spLocks noChangeArrowheads="1"/>
            </p:cNvSpPr>
            <p:nvPr/>
          </p:nvSpPr>
          <p:spPr bwMode="auto">
            <a:xfrm>
              <a:off x="1208632"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380"/>
            <p:cNvSpPr>
              <a:spLocks noChangeArrowheads="1"/>
            </p:cNvSpPr>
            <p:nvPr/>
          </p:nvSpPr>
          <p:spPr bwMode="auto">
            <a:xfrm>
              <a:off x="1208632"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381"/>
            <p:cNvSpPr>
              <a:spLocks noChangeArrowheads="1"/>
            </p:cNvSpPr>
            <p:nvPr/>
          </p:nvSpPr>
          <p:spPr bwMode="auto">
            <a:xfrm>
              <a:off x="1208632"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382"/>
            <p:cNvSpPr>
              <a:spLocks noChangeArrowheads="1"/>
            </p:cNvSpPr>
            <p:nvPr/>
          </p:nvSpPr>
          <p:spPr bwMode="auto">
            <a:xfrm>
              <a:off x="1670253"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383"/>
            <p:cNvSpPr>
              <a:spLocks noChangeArrowheads="1"/>
            </p:cNvSpPr>
            <p:nvPr/>
          </p:nvSpPr>
          <p:spPr bwMode="auto">
            <a:xfrm>
              <a:off x="2131875"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384"/>
            <p:cNvSpPr>
              <a:spLocks noChangeArrowheads="1"/>
            </p:cNvSpPr>
            <p:nvPr/>
          </p:nvSpPr>
          <p:spPr bwMode="auto">
            <a:xfrm>
              <a:off x="615118" y="7931620"/>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385"/>
            <p:cNvSpPr>
              <a:spLocks noChangeArrowheads="1"/>
            </p:cNvSpPr>
            <p:nvPr/>
          </p:nvSpPr>
          <p:spPr bwMode="auto">
            <a:xfrm>
              <a:off x="615118" y="8063512"/>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386"/>
            <p:cNvSpPr>
              <a:spLocks noChangeArrowheads="1"/>
            </p:cNvSpPr>
            <p:nvPr/>
          </p:nvSpPr>
          <p:spPr bwMode="auto">
            <a:xfrm>
              <a:off x="615118" y="8195404"/>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387"/>
            <p:cNvSpPr>
              <a:spLocks noChangeArrowheads="1"/>
            </p:cNvSpPr>
            <p:nvPr/>
          </p:nvSpPr>
          <p:spPr bwMode="auto">
            <a:xfrm>
              <a:off x="615118" y="8327296"/>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388"/>
            <p:cNvSpPr>
              <a:spLocks noChangeArrowheads="1"/>
            </p:cNvSpPr>
            <p:nvPr/>
          </p:nvSpPr>
          <p:spPr bwMode="auto">
            <a:xfrm>
              <a:off x="1093226" y="7931620"/>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389"/>
            <p:cNvSpPr>
              <a:spLocks noChangeArrowheads="1"/>
            </p:cNvSpPr>
            <p:nvPr/>
          </p:nvSpPr>
          <p:spPr bwMode="auto">
            <a:xfrm>
              <a:off x="1538361" y="7931620"/>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390"/>
            <p:cNvSpPr>
              <a:spLocks noChangeArrowheads="1"/>
            </p:cNvSpPr>
            <p:nvPr/>
          </p:nvSpPr>
          <p:spPr bwMode="auto">
            <a:xfrm>
              <a:off x="1043767"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391"/>
            <p:cNvSpPr>
              <a:spLocks noChangeArrowheads="1"/>
            </p:cNvSpPr>
            <p:nvPr/>
          </p:nvSpPr>
          <p:spPr bwMode="auto">
            <a:xfrm>
              <a:off x="1043767"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392"/>
            <p:cNvSpPr>
              <a:spLocks noChangeArrowheads="1"/>
            </p:cNvSpPr>
            <p:nvPr/>
          </p:nvSpPr>
          <p:spPr bwMode="auto">
            <a:xfrm>
              <a:off x="1043767"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393"/>
            <p:cNvSpPr>
              <a:spLocks noChangeArrowheads="1"/>
            </p:cNvSpPr>
            <p:nvPr/>
          </p:nvSpPr>
          <p:spPr bwMode="auto">
            <a:xfrm>
              <a:off x="1043767"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394"/>
            <p:cNvSpPr>
              <a:spLocks noChangeArrowheads="1"/>
            </p:cNvSpPr>
            <p:nvPr/>
          </p:nvSpPr>
          <p:spPr bwMode="auto">
            <a:xfrm>
              <a:off x="1505388" y="8459188"/>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395"/>
            <p:cNvSpPr>
              <a:spLocks noChangeArrowheads="1"/>
            </p:cNvSpPr>
            <p:nvPr/>
          </p:nvSpPr>
          <p:spPr bwMode="auto">
            <a:xfrm>
              <a:off x="1967010"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96"/>
            <p:cNvSpPr>
              <a:spLocks noChangeArrowheads="1"/>
            </p:cNvSpPr>
            <p:nvPr/>
          </p:nvSpPr>
          <p:spPr bwMode="auto">
            <a:xfrm>
              <a:off x="-258665"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97"/>
            <p:cNvSpPr>
              <a:spLocks noChangeArrowheads="1"/>
            </p:cNvSpPr>
            <p:nvPr/>
          </p:nvSpPr>
          <p:spPr bwMode="auto">
            <a:xfrm>
              <a:off x="-258665"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98"/>
            <p:cNvSpPr>
              <a:spLocks noChangeArrowheads="1"/>
            </p:cNvSpPr>
            <p:nvPr/>
          </p:nvSpPr>
          <p:spPr bwMode="auto">
            <a:xfrm>
              <a:off x="-258665"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99"/>
            <p:cNvSpPr>
              <a:spLocks noChangeArrowheads="1"/>
            </p:cNvSpPr>
            <p:nvPr/>
          </p:nvSpPr>
          <p:spPr bwMode="auto">
            <a:xfrm>
              <a:off x="-258665"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400"/>
            <p:cNvSpPr>
              <a:spLocks noChangeArrowheads="1"/>
            </p:cNvSpPr>
            <p:nvPr/>
          </p:nvSpPr>
          <p:spPr bwMode="auto">
            <a:xfrm>
              <a:off x="202956"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401"/>
            <p:cNvSpPr>
              <a:spLocks noChangeArrowheads="1"/>
            </p:cNvSpPr>
            <p:nvPr/>
          </p:nvSpPr>
          <p:spPr bwMode="auto">
            <a:xfrm>
              <a:off x="664578"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402"/>
            <p:cNvSpPr>
              <a:spLocks noChangeArrowheads="1"/>
            </p:cNvSpPr>
            <p:nvPr/>
          </p:nvSpPr>
          <p:spPr bwMode="auto">
            <a:xfrm>
              <a:off x="-423530"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403"/>
            <p:cNvSpPr>
              <a:spLocks noChangeArrowheads="1"/>
            </p:cNvSpPr>
            <p:nvPr/>
          </p:nvSpPr>
          <p:spPr bwMode="auto">
            <a:xfrm>
              <a:off x="-423530"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404"/>
            <p:cNvSpPr>
              <a:spLocks noChangeArrowheads="1"/>
            </p:cNvSpPr>
            <p:nvPr/>
          </p:nvSpPr>
          <p:spPr bwMode="auto">
            <a:xfrm>
              <a:off x="-423530"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405"/>
            <p:cNvSpPr>
              <a:spLocks noChangeArrowheads="1"/>
            </p:cNvSpPr>
            <p:nvPr/>
          </p:nvSpPr>
          <p:spPr bwMode="auto">
            <a:xfrm>
              <a:off x="-423530"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406"/>
            <p:cNvSpPr>
              <a:spLocks noChangeArrowheads="1"/>
            </p:cNvSpPr>
            <p:nvPr/>
          </p:nvSpPr>
          <p:spPr bwMode="auto">
            <a:xfrm>
              <a:off x="54578" y="8459188"/>
              <a:ext cx="511081"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408"/>
            <p:cNvSpPr>
              <a:spLocks noChangeArrowheads="1"/>
            </p:cNvSpPr>
            <p:nvPr/>
          </p:nvSpPr>
          <p:spPr bwMode="auto">
            <a:xfrm>
              <a:off x="499713"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409"/>
            <p:cNvSpPr>
              <a:spLocks noChangeArrowheads="1"/>
            </p:cNvSpPr>
            <p:nvPr/>
          </p:nvSpPr>
          <p:spPr bwMode="auto">
            <a:xfrm>
              <a:off x="-390557" y="9481350"/>
              <a:ext cx="1467297" cy="14837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410"/>
            <p:cNvSpPr>
              <a:spLocks noChangeArrowheads="1"/>
            </p:cNvSpPr>
            <p:nvPr/>
          </p:nvSpPr>
          <p:spPr bwMode="auto">
            <a:xfrm>
              <a:off x="-390557"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411"/>
            <p:cNvSpPr>
              <a:spLocks noChangeArrowheads="1"/>
            </p:cNvSpPr>
            <p:nvPr/>
          </p:nvSpPr>
          <p:spPr bwMode="auto">
            <a:xfrm>
              <a:off x="-390557"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412"/>
            <p:cNvSpPr>
              <a:spLocks noChangeArrowheads="1"/>
            </p:cNvSpPr>
            <p:nvPr/>
          </p:nvSpPr>
          <p:spPr bwMode="auto">
            <a:xfrm>
              <a:off x="-390557"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413"/>
            <p:cNvSpPr>
              <a:spLocks noChangeArrowheads="1"/>
            </p:cNvSpPr>
            <p:nvPr/>
          </p:nvSpPr>
          <p:spPr bwMode="auto">
            <a:xfrm>
              <a:off x="87551" y="9481350"/>
              <a:ext cx="527567" cy="544054"/>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414"/>
            <p:cNvSpPr>
              <a:spLocks noChangeArrowheads="1"/>
            </p:cNvSpPr>
            <p:nvPr/>
          </p:nvSpPr>
          <p:spPr bwMode="auto">
            <a:xfrm>
              <a:off x="532686" y="9481350"/>
              <a:ext cx="82432" cy="54405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415"/>
            <p:cNvSpPr>
              <a:spLocks noChangeArrowheads="1"/>
            </p:cNvSpPr>
            <p:nvPr/>
          </p:nvSpPr>
          <p:spPr bwMode="auto">
            <a:xfrm>
              <a:off x="1093226" y="9497836"/>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416"/>
            <p:cNvSpPr>
              <a:spLocks noChangeArrowheads="1"/>
            </p:cNvSpPr>
            <p:nvPr/>
          </p:nvSpPr>
          <p:spPr bwMode="auto">
            <a:xfrm>
              <a:off x="1093226"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417"/>
            <p:cNvSpPr>
              <a:spLocks noChangeArrowheads="1"/>
            </p:cNvSpPr>
            <p:nvPr/>
          </p:nvSpPr>
          <p:spPr bwMode="auto">
            <a:xfrm>
              <a:off x="1093226"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418"/>
            <p:cNvSpPr>
              <a:spLocks noChangeArrowheads="1"/>
            </p:cNvSpPr>
            <p:nvPr/>
          </p:nvSpPr>
          <p:spPr bwMode="auto">
            <a:xfrm>
              <a:off x="1093226"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419"/>
            <p:cNvSpPr>
              <a:spLocks noChangeArrowheads="1"/>
            </p:cNvSpPr>
            <p:nvPr/>
          </p:nvSpPr>
          <p:spPr bwMode="auto">
            <a:xfrm>
              <a:off x="1554848" y="9497836"/>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420"/>
            <p:cNvSpPr>
              <a:spLocks noChangeArrowheads="1"/>
            </p:cNvSpPr>
            <p:nvPr/>
          </p:nvSpPr>
          <p:spPr bwMode="auto">
            <a:xfrm>
              <a:off x="1999983" y="9497836"/>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Freeform 421"/>
            <p:cNvSpPr>
              <a:spLocks/>
            </p:cNvSpPr>
            <p:nvPr/>
          </p:nvSpPr>
          <p:spPr bwMode="auto">
            <a:xfrm>
              <a:off x="2494577" y="9547296"/>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Freeform 422"/>
            <p:cNvSpPr>
              <a:spLocks/>
            </p:cNvSpPr>
            <p:nvPr/>
          </p:nvSpPr>
          <p:spPr bwMode="auto">
            <a:xfrm>
              <a:off x="2494577" y="9662701"/>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Oval 423"/>
            <p:cNvSpPr>
              <a:spLocks noChangeArrowheads="1"/>
            </p:cNvSpPr>
            <p:nvPr/>
          </p:nvSpPr>
          <p:spPr bwMode="auto">
            <a:xfrm>
              <a:off x="2494577" y="9481350"/>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Oval 424"/>
            <p:cNvSpPr>
              <a:spLocks noChangeArrowheads="1"/>
            </p:cNvSpPr>
            <p:nvPr/>
          </p:nvSpPr>
          <p:spPr bwMode="auto">
            <a:xfrm>
              <a:off x="2642956" y="9530809"/>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Oval 425"/>
            <p:cNvSpPr>
              <a:spLocks noChangeArrowheads="1"/>
            </p:cNvSpPr>
            <p:nvPr/>
          </p:nvSpPr>
          <p:spPr bwMode="auto">
            <a:xfrm>
              <a:off x="2675929" y="956378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426"/>
            <p:cNvSpPr>
              <a:spLocks/>
            </p:cNvSpPr>
            <p:nvPr/>
          </p:nvSpPr>
          <p:spPr bwMode="auto">
            <a:xfrm>
              <a:off x="2494577" y="9415404"/>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427"/>
            <p:cNvSpPr>
              <a:spLocks/>
            </p:cNvSpPr>
            <p:nvPr/>
          </p:nvSpPr>
          <p:spPr bwMode="auto">
            <a:xfrm>
              <a:off x="2494577" y="9530809"/>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Oval 428"/>
            <p:cNvSpPr>
              <a:spLocks noChangeArrowheads="1"/>
            </p:cNvSpPr>
            <p:nvPr/>
          </p:nvSpPr>
          <p:spPr bwMode="auto">
            <a:xfrm>
              <a:off x="2494577" y="9349458"/>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Oval 429"/>
            <p:cNvSpPr>
              <a:spLocks noChangeArrowheads="1"/>
            </p:cNvSpPr>
            <p:nvPr/>
          </p:nvSpPr>
          <p:spPr bwMode="auto">
            <a:xfrm>
              <a:off x="2642956" y="9398917"/>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Oval 430"/>
            <p:cNvSpPr>
              <a:spLocks noChangeArrowheads="1"/>
            </p:cNvSpPr>
            <p:nvPr/>
          </p:nvSpPr>
          <p:spPr bwMode="auto">
            <a:xfrm>
              <a:off x="2675929" y="9431890"/>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431"/>
            <p:cNvSpPr>
              <a:spLocks/>
            </p:cNvSpPr>
            <p:nvPr/>
          </p:nvSpPr>
          <p:spPr bwMode="auto">
            <a:xfrm>
              <a:off x="2494577" y="9283512"/>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432"/>
            <p:cNvSpPr>
              <a:spLocks/>
            </p:cNvSpPr>
            <p:nvPr/>
          </p:nvSpPr>
          <p:spPr bwMode="auto">
            <a:xfrm>
              <a:off x="2494577" y="9398917"/>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Oval 433"/>
            <p:cNvSpPr>
              <a:spLocks noChangeArrowheads="1"/>
            </p:cNvSpPr>
            <p:nvPr/>
          </p:nvSpPr>
          <p:spPr bwMode="auto">
            <a:xfrm>
              <a:off x="2494577" y="9217566"/>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Oval 434"/>
            <p:cNvSpPr>
              <a:spLocks noChangeArrowheads="1"/>
            </p:cNvSpPr>
            <p:nvPr/>
          </p:nvSpPr>
          <p:spPr bwMode="auto">
            <a:xfrm>
              <a:off x="2642956" y="9267025"/>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Oval 435"/>
            <p:cNvSpPr>
              <a:spLocks noChangeArrowheads="1"/>
            </p:cNvSpPr>
            <p:nvPr/>
          </p:nvSpPr>
          <p:spPr bwMode="auto">
            <a:xfrm>
              <a:off x="2675929" y="928351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436"/>
            <p:cNvSpPr>
              <a:spLocks/>
            </p:cNvSpPr>
            <p:nvPr/>
          </p:nvSpPr>
          <p:spPr bwMode="auto">
            <a:xfrm>
              <a:off x="2494577" y="9151620"/>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437"/>
            <p:cNvSpPr>
              <a:spLocks/>
            </p:cNvSpPr>
            <p:nvPr/>
          </p:nvSpPr>
          <p:spPr bwMode="auto">
            <a:xfrm>
              <a:off x="2494577" y="9267025"/>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Oval 438"/>
            <p:cNvSpPr>
              <a:spLocks noChangeArrowheads="1"/>
            </p:cNvSpPr>
            <p:nvPr/>
          </p:nvSpPr>
          <p:spPr bwMode="auto">
            <a:xfrm>
              <a:off x="2494577" y="9085674"/>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Oval 439"/>
            <p:cNvSpPr>
              <a:spLocks noChangeArrowheads="1"/>
            </p:cNvSpPr>
            <p:nvPr/>
          </p:nvSpPr>
          <p:spPr bwMode="auto">
            <a:xfrm>
              <a:off x="2642956" y="9135134"/>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Oval 440"/>
            <p:cNvSpPr>
              <a:spLocks noChangeArrowheads="1"/>
            </p:cNvSpPr>
            <p:nvPr/>
          </p:nvSpPr>
          <p:spPr bwMode="auto">
            <a:xfrm>
              <a:off x="2675929" y="9151620"/>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441"/>
            <p:cNvSpPr>
              <a:spLocks/>
            </p:cNvSpPr>
            <p:nvPr/>
          </p:nvSpPr>
          <p:spPr bwMode="auto">
            <a:xfrm>
              <a:off x="2494577" y="9003242"/>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442"/>
            <p:cNvSpPr>
              <a:spLocks/>
            </p:cNvSpPr>
            <p:nvPr/>
          </p:nvSpPr>
          <p:spPr bwMode="auto">
            <a:xfrm>
              <a:off x="2494577" y="913513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Oval 443"/>
            <p:cNvSpPr>
              <a:spLocks noChangeArrowheads="1"/>
            </p:cNvSpPr>
            <p:nvPr/>
          </p:nvSpPr>
          <p:spPr bwMode="auto">
            <a:xfrm>
              <a:off x="2494577" y="8953782"/>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Oval 444"/>
            <p:cNvSpPr>
              <a:spLocks noChangeArrowheads="1"/>
            </p:cNvSpPr>
            <p:nvPr/>
          </p:nvSpPr>
          <p:spPr bwMode="auto">
            <a:xfrm>
              <a:off x="2642956" y="900324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Oval 445"/>
            <p:cNvSpPr>
              <a:spLocks noChangeArrowheads="1"/>
            </p:cNvSpPr>
            <p:nvPr/>
          </p:nvSpPr>
          <p:spPr bwMode="auto">
            <a:xfrm>
              <a:off x="2675929" y="9019728"/>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446"/>
            <p:cNvSpPr>
              <a:spLocks/>
            </p:cNvSpPr>
            <p:nvPr/>
          </p:nvSpPr>
          <p:spPr bwMode="auto">
            <a:xfrm>
              <a:off x="2494577" y="8871350"/>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447"/>
            <p:cNvSpPr>
              <a:spLocks/>
            </p:cNvSpPr>
            <p:nvPr/>
          </p:nvSpPr>
          <p:spPr bwMode="auto">
            <a:xfrm>
              <a:off x="2494577" y="9003242"/>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Oval 448"/>
            <p:cNvSpPr>
              <a:spLocks noChangeArrowheads="1"/>
            </p:cNvSpPr>
            <p:nvPr/>
          </p:nvSpPr>
          <p:spPr bwMode="auto">
            <a:xfrm>
              <a:off x="2494577" y="8821890"/>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Oval 449"/>
            <p:cNvSpPr>
              <a:spLocks noChangeArrowheads="1"/>
            </p:cNvSpPr>
            <p:nvPr/>
          </p:nvSpPr>
          <p:spPr bwMode="auto">
            <a:xfrm>
              <a:off x="2642956" y="887135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Oval 450"/>
            <p:cNvSpPr>
              <a:spLocks noChangeArrowheads="1"/>
            </p:cNvSpPr>
            <p:nvPr/>
          </p:nvSpPr>
          <p:spPr bwMode="auto">
            <a:xfrm>
              <a:off x="2675929" y="8887836"/>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451"/>
            <p:cNvSpPr>
              <a:spLocks/>
            </p:cNvSpPr>
            <p:nvPr/>
          </p:nvSpPr>
          <p:spPr bwMode="auto">
            <a:xfrm>
              <a:off x="2494577" y="8739458"/>
              <a:ext cx="1104594" cy="428649"/>
            </a:xfrm>
            <a:custGeom>
              <a:avLst/>
              <a:gdLst>
                <a:gd name="T0" fmla="*/ 67 w 67"/>
                <a:gd name="T1" fmla="*/ 10 h 26"/>
                <a:gd name="T2" fmla="*/ 0 w 67"/>
                <a:gd name="T3" fmla="*/ 10 h 26"/>
                <a:gd name="T4" fmla="*/ 0 w 67"/>
                <a:gd name="T5" fmla="*/ 6 h 26"/>
                <a:gd name="T6" fmla="*/ 33 w 67"/>
                <a:gd name="T7" fmla="*/ 0 h 26"/>
                <a:gd name="T8" fmla="*/ 67 w 67"/>
                <a:gd name="T9" fmla="*/ 6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452"/>
            <p:cNvSpPr>
              <a:spLocks/>
            </p:cNvSpPr>
            <p:nvPr/>
          </p:nvSpPr>
          <p:spPr bwMode="auto">
            <a:xfrm>
              <a:off x="2494577" y="8871350"/>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Oval 453"/>
            <p:cNvSpPr>
              <a:spLocks noChangeArrowheads="1"/>
            </p:cNvSpPr>
            <p:nvPr/>
          </p:nvSpPr>
          <p:spPr bwMode="auto">
            <a:xfrm>
              <a:off x="2494577" y="8689999"/>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Oval 454"/>
            <p:cNvSpPr>
              <a:spLocks noChangeArrowheads="1"/>
            </p:cNvSpPr>
            <p:nvPr/>
          </p:nvSpPr>
          <p:spPr bwMode="auto">
            <a:xfrm>
              <a:off x="2642956" y="8739458"/>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Oval 455"/>
            <p:cNvSpPr>
              <a:spLocks noChangeArrowheads="1"/>
            </p:cNvSpPr>
            <p:nvPr/>
          </p:nvSpPr>
          <p:spPr bwMode="auto">
            <a:xfrm>
              <a:off x="2675929" y="8755944"/>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56"/>
            <p:cNvSpPr>
              <a:spLocks/>
            </p:cNvSpPr>
            <p:nvPr/>
          </p:nvSpPr>
          <p:spPr bwMode="auto">
            <a:xfrm>
              <a:off x="2494577" y="8607566"/>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57"/>
            <p:cNvSpPr>
              <a:spLocks/>
            </p:cNvSpPr>
            <p:nvPr/>
          </p:nvSpPr>
          <p:spPr bwMode="auto">
            <a:xfrm>
              <a:off x="2494577" y="8739458"/>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Oval 458"/>
            <p:cNvSpPr>
              <a:spLocks noChangeArrowheads="1"/>
            </p:cNvSpPr>
            <p:nvPr/>
          </p:nvSpPr>
          <p:spPr bwMode="auto">
            <a:xfrm>
              <a:off x="2494577" y="8558107"/>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Oval 459"/>
            <p:cNvSpPr>
              <a:spLocks noChangeArrowheads="1"/>
            </p:cNvSpPr>
            <p:nvPr/>
          </p:nvSpPr>
          <p:spPr bwMode="auto">
            <a:xfrm>
              <a:off x="2642956" y="8591080"/>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Oval 460"/>
            <p:cNvSpPr>
              <a:spLocks noChangeArrowheads="1"/>
            </p:cNvSpPr>
            <p:nvPr/>
          </p:nvSpPr>
          <p:spPr bwMode="auto">
            <a:xfrm>
              <a:off x="2675929" y="8624053"/>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61"/>
            <p:cNvSpPr>
              <a:spLocks/>
            </p:cNvSpPr>
            <p:nvPr/>
          </p:nvSpPr>
          <p:spPr bwMode="auto">
            <a:xfrm>
              <a:off x="2494577" y="8475674"/>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62"/>
            <p:cNvSpPr>
              <a:spLocks/>
            </p:cNvSpPr>
            <p:nvPr/>
          </p:nvSpPr>
          <p:spPr bwMode="auto">
            <a:xfrm>
              <a:off x="2494577" y="8607566"/>
              <a:ext cx="1104594" cy="296757"/>
            </a:xfrm>
            <a:custGeom>
              <a:avLst/>
              <a:gdLst>
                <a:gd name="T0" fmla="*/ 67 w 67"/>
                <a:gd name="T1" fmla="*/ 0 h 18"/>
                <a:gd name="T2" fmla="*/ 67 w 67"/>
                <a:gd name="T3" fmla="*/ 4 h 18"/>
                <a:gd name="T4" fmla="*/ 0 w 67"/>
                <a:gd name="T5" fmla="*/ 4 h 18"/>
                <a:gd name="T6" fmla="*/ 0 w 67"/>
                <a:gd name="T7" fmla="*/ 0 h 18"/>
                <a:gd name="T8" fmla="*/ 67 w 67"/>
                <a:gd name="T9" fmla="*/ 0 h 18"/>
              </a:gdLst>
              <a:ahLst/>
              <a:cxnLst>
                <a:cxn ang="0">
                  <a:pos x="T0" y="T1"/>
                </a:cxn>
                <a:cxn ang="0">
                  <a:pos x="T2" y="T3"/>
                </a:cxn>
                <a:cxn ang="0">
                  <a:pos x="T4" y="T5"/>
                </a:cxn>
                <a:cxn ang="0">
                  <a:pos x="T6" y="T7"/>
                </a:cxn>
                <a:cxn ang="0">
                  <a:pos x="T8" y="T9"/>
                </a:cxn>
              </a:cxnLst>
              <a:rect l="0" t="0" r="r" b="b"/>
              <a:pathLst>
                <a:path w="67" h="18">
                  <a:moveTo>
                    <a:pt x="67" y="0"/>
                  </a:moveTo>
                  <a:cubicBezTo>
                    <a:pt x="67" y="4"/>
                    <a:pt x="67" y="4"/>
                    <a:pt x="67" y="4"/>
                  </a:cubicBezTo>
                  <a:cubicBezTo>
                    <a:pt x="67" y="18"/>
                    <a:pt x="0" y="18"/>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Oval 463"/>
            <p:cNvSpPr>
              <a:spLocks noChangeArrowheads="1"/>
            </p:cNvSpPr>
            <p:nvPr/>
          </p:nvSpPr>
          <p:spPr bwMode="auto">
            <a:xfrm>
              <a:off x="2494577" y="8426215"/>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Oval 464"/>
            <p:cNvSpPr>
              <a:spLocks noChangeArrowheads="1"/>
            </p:cNvSpPr>
            <p:nvPr/>
          </p:nvSpPr>
          <p:spPr bwMode="auto">
            <a:xfrm>
              <a:off x="2642956" y="8459188"/>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Oval 465"/>
            <p:cNvSpPr>
              <a:spLocks noChangeArrowheads="1"/>
            </p:cNvSpPr>
            <p:nvPr/>
          </p:nvSpPr>
          <p:spPr bwMode="auto">
            <a:xfrm>
              <a:off x="2675929" y="8492161"/>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66"/>
            <p:cNvSpPr>
              <a:spLocks/>
            </p:cNvSpPr>
            <p:nvPr/>
          </p:nvSpPr>
          <p:spPr bwMode="auto">
            <a:xfrm>
              <a:off x="2494577" y="8343782"/>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67"/>
            <p:cNvSpPr>
              <a:spLocks/>
            </p:cNvSpPr>
            <p:nvPr/>
          </p:nvSpPr>
          <p:spPr bwMode="auto">
            <a:xfrm>
              <a:off x="2494577" y="8459188"/>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Oval 468"/>
            <p:cNvSpPr>
              <a:spLocks noChangeArrowheads="1"/>
            </p:cNvSpPr>
            <p:nvPr/>
          </p:nvSpPr>
          <p:spPr bwMode="auto">
            <a:xfrm>
              <a:off x="2494577" y="829432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Oval 469"/>
            <p:cNvSpPr>
              <a:spLocks noChangeArrowheads="1"/>
            </p:cNvSpPr>
            <p:nvPr/>
          </p:nvSpPr>
          <p:spPr bwMode="auto">
            <a:xfrm>
              <a:off x="2642956" y="8327296"/>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Oval 470"/>
            <p:cNvSpPr>
              <a:spLocks noChangeArrowheads="1"/>
            </p:cNvSpPr>
            <p:nvPr/>
          </p:nvSpPr>
          <p:spPr bwMode="auto">
            <a:xfrm>
              <a:off x="2675929" y="8360269"/>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71"/>
            <p:cNvSpPr>
              <a:spLocks/>
            </p:cNvSpPr>
            <p:nvPr/>
          </p:nvSpPr>
          <p:spPr bwMode="auto">
            <a:xfrm>
              <a:off x="2494577" y="8211891"/>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72"/>
            <p:cNvSpPr>
              <a:spLocks/>
            </p:cNvSpPr>
            <p:nvPr/>
          </p:nvSpPr>
          <p:spPr bwMode="auto">
            <a:xfrm>
              <a:off x="2494577" y="8327296"/>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Oval 473"/>
            <p:cNvSpPr>
              <a:spLocks noChangeArrowheads="1"/>
            </p:cNvSpPr>
            <p:nvPr/>
          </p:nvSpPr>
          <p:spPr bwMode="auto">
            <a:xfrm>
              <a:off x="2494577" y="8145945"/>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Oval 474"/>
            <p:cNvSpPr>
              <a:spLocks noChangeArrowheads="1"/>
            </p:cNvSpPr>
            <p:nvPr/>
          </p:nvSpPr>
          <p:spPr bwMode="auto">
            <a:xfrm>
              <a:off x="2642956" y="8195404"/>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Oval 475"/>
            <p:cNvSpPr>
              <a:spLocks noChangeArrowheads="1"/>
            </p:cNvSpPr>
            <p:nvPr/>
          </p:nvSpPr>
          <p:spPr bwMode="auto">
            <a:xfrm>
              <a:off x="2675929" y="822837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76"/>
            <p:cNvSpPr>
              <a:spLocks/>
            </p:cNvSpPr>
            <p:nvPr/>
          </p:nvSpPr>
          <p:spPr bwMode="auto">
            <a:xfrm>
              <a:off x="2494577" y="8079999"/>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77"/>
            <p:cNvSpPr>
              <a:spLocks/>
            </p:cNvSpPr>
            <p:nvPr/>
          </p:nvSpPr>
          <p:spPr bwMode="auto">
            <a:xfrm>
              <a:off x="2494577" y="819540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Oval 478"/>
            <p:cNvSpPr>
              <a:spLocks noChangeArrowheads="1"/>
            </p:cNvSpPr>
            <p:nvPr/>
          </p:nvSpPr>
          <p:spPr bwMode="auto">
            <a:xfrm>
              <a:off x="2494577" y="801405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Oval 479"/>
            <p:cNvSpPr>
              <a:spLocks noChangeArrowheads="1"/>
            </p:cNvSpPr>
            <p:nvPr/>
          </p:nvSpPr>
          <p:spPr bwMode="auto">
            <a:xfrm>
              <a:off x="2642956" y="806351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Oval 480"/>
            <p:cNvSpPr>
              <a:spLocks noChangeArrowheads="1"/>
            </p:cNvSpPr>
            <p:nvPr/>
          </p:nvSpPr>
          <p:spPr bwMode="auto">
            <a:xfrm>
              <a:off x="2675929" y="8096485"/>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81"/>
            <p:cNvSpPr>
              <a:spLocks/>
            </p:cNvSpPr>
            <p:nvPr/>
          </p:nvSpPr>
          <p:spPr bwMode="auto">
            <a:xfrm>
              <a:off x="2494577" y="7948107"/>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82"/>
            <p:cNvSpPr>
              <a:spLocks/>
            </p:cNvSpPr>
            <p:nvPr/>
          </p:nvSpPr>
          <p:spPr bwMode="auto">
            <a:xfrm>
              <a:off x="2494577" y="8063512"/>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Oval 483"/>
            <p:cNvSpPr>
              <a:spLocks noChangeArrowheads="1"/>
            </p:cNvSpPr>
            <p:nvPr/>
          </p:nvSpPr>
          <p:spPr bwMode="auto">
            <a:xfrm>
              <a:off x="2494577" y="7882161"/>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Oval 484"/>
            <p:cNvSpPr>
              <a:spLocks noChangeArrowheads="1"/>
            </p:cNvSpPr>
            <p:nvPr/>
          </p:nvSpPr>
          <p:spPr bwMode="auto">
            <a:xfrm>
              <a:off x="2642956" y="793162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Oval 485"/>
            <p:cNvSpPr>
              <a:spLocks noChangeArrowheads="1"/>
            </p:cNvSpPr>
            <p:nvPr/>
          </p:nvSpPr>
          <p:spPr bwMode="auto">
            <a:xfrm>
              <a:off x="2675929" y="794810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86"/>
            <p:cNvSpPr>
              <a:spLocks/>
            </p:cNvSpPr>
            <p:nvPr/>
          </p:nvSpPr>
          <p:spPr bwMode="auto">
            <a:xfrm>
              <a:off x="3599172" y="9613241"/>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87"/>
            <p:cNvSpPr>
              <a:spLocks/>
            </p:cNvSpPr>
            <p:nvPr/>
          </p:nvSpPr>
          <p:spPr bwMode="auto">
            <a:xfrm>
              <a:off x="3599172" y="9745133"/>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Oval 488"/>
            <p:cNvSpPr>
              <a:spLocks noChangeArrowheads="1"/>
            </p:cNvSpPr>
            <p:nvPr/>
          </p:nvSpPr>
          <p:spPr bwMode="auto">
            <a:xfrm>
              <a:off x="3599172" y="9547296"/>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Oval 489"/>
            <p:cNvSpPr>
              <a:spLocks noChangeArrowheads="1"/>
            </p:cNvSpPr>
            <p:nvPr/>
          </p:nvSpPr>
          <p:spPr bwMode="auto">
            <a:xfrm>
              <a:off x="3780523" y="9596755"/>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Oval 490"/>
            <p:cNvSpPr>
              <a:spLocks noChangeArrowheads="1"/>
            </p:cNvSpPr>
            <p:nvPr/>
          </p:nvSpPr>
          <p:spPr bwMode="auto">
            <a:xfrm>
              <a:off x="3813496" y="9629728"/>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91"/>
            <p:cNvSpPr>
              <a:spLocks/>
            </p:cNvSpPr>
            <p:nvPr/>
          </p:nvSpPr>
          <p:spPr bwMode="auto">
            <a:xfrm>
              <a:off x="3599172" y="9464863"/>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92"/>
            <p:cNvSpPr>
              <a:spLocks/>
            </p:cNvSpPr>
            <p:nvPr/>
          </p:nvSpPr>
          <p:spPr bwMode="auto">
            <a:xfrm>
              <a:off x="3599172" y="9596755"/>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Oval 493"/>
            <p:cNvSpPr>
              <a:spLocks noChangeArrowheads="1"/>
            </p:cNvSpPr>
            <p:nvPr/>
          </p:nvSpPr>
          <p:spPr bwMode="auto">
            <a:xfrm>
              <a:off x="3599172" y="9415404"/>
              <a:ext cx="1222748"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Oval 494"/>
            <p:cNvSpPr>
              <a:spLocks noChangeArrowheads="1"/>
            </p:cNvSpPr>
            <p:nvPr/>
          </p:nvSpPr>
          <p:spPr bwMode="auto">
            <a:xfrm>
              <a:off x="3780523" y="944837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Oval 495"/>
            <p:cNvSpPr>
              <a:spLocks noChangeArrowheads="1"/>
            </p:cNvSpPr>
            <p:nvPr/>
          </p:nvSpPr>
          <p:spPr bwMode="auto">
            <a:xfrm>
              <a:off x="3813496" y="948135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96"/>
            <p:cNvSpPr>
              <a:spLocks/>
            </p:cNvSpPr>
            <p:nvPr/>
          </p:nvSpPr>
          <p:spPr bwMode="auto">
            <a:xfrm>
              <a:off x="3599172" y="9316485"/>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97"/>
            <p:cNvSpPr>
              <a:spLocks/>
            </p:cNvSpPr>
            <p:nvPr/>
          </p:nvSpPr>
          <p:spPr bwMode="auto">
            <a:xfrm>
              <a:off x="3599172" y="9464863"/>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Oval 498"/>
            <p:cNvSpPr>
              <a:spLocks noChangeArrowheads="1"/>
            </p:cNvSpPr>
            <p:nvPr/>
          </p:nvSpPr>
          <p:spPr bwMode="auto">
            <a:xfrm>
              <a:off x="3599172" y="9267025"/>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499"/>
            <p:cNvSpPr>
              <a:spLocks noChangeArrowheads="1"/>
            </p:cNvSpPr>
            <p:nvPr/>
          </p:nvSpPr>
          <p:spPr bwMode="auto">
            <a:xfrm>
              <a:off x="3780523" y="9316485"/>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500"/>
            <p:cNvSpPr>
              <a:spLocks noChangeArrowheads="1"/>
            </p:cNvSpPr>
            <p:nvPr/>
          </p:nvSpPr>
          <p:spPr bwMode="auto">
            <a:xfrm>
              <a:off x="3813496" y="933297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501"/>
            <p:cNvSpPr>
              <a:spLocks/>
            </p:cNvSpPr>
            <p:nvPr/>
          </p:nvSpPr>
          <p:spPr bwMode="auto">
            <a:xfrm>
              <a:off x="3599172" y="9168106"/>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502"/>
            <p:cNvSpPr>
              <a:spLocks/>
            </p:cNvSpPr>
            <p:nvPr/>
          </p:nvSpPr>
          <p:spPr bwMode="auto">
            <a:xfrm>
              <a:off x="3599172" y="9316485"/>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Oval 503"/>
            <p:cNvSpPr>
              <a:spLocks noChangeArrowheads="1"/>
            </p:cNvSpPr>
            <p:nvPr/>
          </p:nvSpPr>
          <p:spPr bwMode="auto">
            <a:xfrm>
              <a:off x="3599172" y="9118647"/>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Oval 504"/>
            <p:cNvSpPr>
              <a:spLocks noChangeArrowheads="1"/>
            </p:cNvSpPr>
            <p:nvPr/>
          </p:nvSpPr>
          <p:spPr bwMode="auto">
            <a:xfrm>
              <a:off x="3780523" y="916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Oval 505"/>
            <p:cNvSpPr>
              <a:spLocks noChangeArrowheads="1"/>
            </p:cNvSpPr>
            <p:nvPr/>
          </p:nvSpPr>
          <p:spPr bwMode="auto">
            <a:xfrm>
              <a:off x="3813496" y="918459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506"/>
            <p:cNvSpPr>
              <a:spLocks/>
            </p:cNvSpPr>
            <p:nvPr/>
          </p:nvSpPr>
          <p:spPr bwMode="auto">
            <a:xfrm>
              <a:off x="3599172" y="9036215"/>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507"/>
            <p:cNvSpPr>
              <a:spLocks/>
            </p:cNvSpPr>
            <p:nvPr/>
          </p:nvSpPr>
          <p:spPr bwMode="auto">
            <a:xfrm>
              <a:off x="3599172" y="9168106"/>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Oval 508"/>
            <p:cNvSpPr>
              <a:spLocks noChangeArrowheads="1"/>
            </p:cNvSpPr>
            <p:nvPr/>
          </p:nvSpPr>
          <p:spPr bwMode="auto">
            <a:xfrm>
              <a:off x="3599172" y="8970269"/>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Oval 509"/>
            <p:cNvSpPr>
              <a:spLocks noChangeArrowheads="1"/>
            </p:cNvSpPr>
            <p:nvPr/>
          </p:nvSpPr>
          <p:spPr bwMode="auto">
            <a:xfrm>
              <a:off x="3780523" y="901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Oval 510"/>
            <p:cNvSpPr>
              <a:spLocks noChangeArrowheads="1"/>
            </p:cNvSpPr>
            <p:nvPr/>
          </p:nvSpPr>
          <p:spPr bwMode="auto">
            <a:xfrm>
              <a:off x="3813496" y="903621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511"/>
            <p:cNvSpPr>
              <a:spLocks/>
            </p:cNvSpPr>
            <p:nvPr/>
          </p:nvSpPr>
          <p:spPr bwMode="auto">
            <a:xfrm>
              <a:off x="3599172" y="8887836"/>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512"/>
            <p:cNvSpPr>
              <a:spLocks/>
            </p:cNvSpPr>
            <p:nvPr/>
          </p:nvSpPr>
          <p:spPr bwMode="auto">
            <a:xfrm>
              <a:off x="3599172" y="9019728"/>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Oval 513"/>
            <p:cNvSpPr>
              <a:spLocks noChangeArrowheads="1"/>
            </p:cNvSpPr>
            <p:nvPr/>
          </p:nvSpPr>
          <p:spPr bwMode="auto">
            <a:xfrm>
              <a:off x="3599172" y="8821890"/>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Oval 514"/>
            <p:cNvSpPr>
              <a:spLocks noChangeArrowheads="1"/>
            </p:cNvSpPr>
            <p:nvPr/>
          </p:nvSpPr>
          <p:spPr bwMode="auto">
            <a:xfrm>
              <a:off x="3780523" y="8871350"/>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Oval 515"/>
            <p:cNvSpPr>
              <a:spLocks noChangeArrowheads="1"/>
            </p:cNvSpPr>
            <p:nvPr/>
          </p:nvSpPr>
          <p:spPr bwMode="auto">
            <a:xfrm>
              <a:off x="3813496" y="888783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516"/>
            <p:cNvSpPr>
              <a:spLocks/>
            </p:cNvSpPr>
            <p:nvPr/>
          </p:nvSpPr>
          <p:spPr bwMode="auto">
            <a:xfrm>
              <a:off x="3599172" y="8739458"/>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517"/>
            <p:cNvSpPr>
              <a:spLocks/>
            </p:cNvSpPr>
            <p:nvPr/>
          </p:nvSpPr>
          <p:spPr bwMode="auto">
            <a:xfrm>
              <a:off x="3599172" y="8871350"/>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Oval 518"/>
            <p:cNvSpPr>
              <a:spLocks noChangeArrowheads="1"/>
            </p:cNvSpPr>
            <p:nvPr/>
          </p:nvSpPr>
          <p:spPr bwMode="auto">
            <a:xfrm>
              <a:off x="3599172" y="8673512"/>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Oval 519"/>
            <p:cNvSpPr>
              <a:spLocks noChangeArrowheads="1"/>
            </p:cNvSpPr>
            <p:nvPr/>
          </p:nvSpPr>
          <p:spPr bwMode="auto">
            <a:xfrm>
              <a:off x="3780523" y="8722971"/>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Oval 520"/>
            <p:cNvSpPr>
              <a:spLocks noChangeArrowheads="1"/>
            </p:cNvSpPr>
            <p:nvPr/>
          </p:nvSpPr>
          <p:spPr bwMode="auto">
            <a:xfrm>
              <a:off x="3813496" y="8755944"/>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521"/>
            <p:cNvSpPr>
              <a:spLocks/>
            </p:cNvSpPr>
            <p:nvPr/>
          </p:nvSpPr>
          <p:spPr bwMode="auto">
            <a:xfrm>
              <a:off x="3599172" y="8591080"/>
              <a:ext cx="1222748"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522"/>
            <p:cNvSpPr>
              <a:spLocks/>
            </p:cNvSpPr>
            <p:nvPr/>
          </p:nvSpPr>
          <p:spPr bwMode="auto">
            <a:xfrm>
              <a:off x="3599172" y="8722971"/>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Oval 523"/>
            <p:cNvSpPr>
              <a:spLocks noChangeArrowheads="1"/>
            </p:cNvSpPr>
            <p:nvPr/>
          </p:nvSpPr>
          <p:spPr bwMode="auto">
            <a:xfrm>
              <a:off x="3599172" y="8525134"/>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Oval 524"/>
            <p:cNvSpPr>
              <a:spLocks noChangeArrowheads="1"/>
            </p:cNvSpPr>
            <p:nvPr/>
          </p:nvSpPr>
          <p:spPr bwMode="auto">
            <a:xfrm>
              <a:off x="3780523" y="8574593"/>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Oval 525"/>
            <p:cNvSpPr>
              <a:spLocks noChangeArrowheads="1"/>
            </p:cNvSpPr>
            <p:nvPr/>
          </p:nvSpPr>
          <p:spPr bwMode="auto">
            <a:xfrm>
              <a:off x="3813496" y="860756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526"/>
            <p:cNvSpPr>
              <a:spLocks/>
            </p:cNvSpPr>
            <p:nvPr/>
          </p:nvSpPr>
          <p:spPr bwMode="auto">
            <a:xfrm>
              <a:off x="2708902" y="9794593"/>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527"/>
            <p:cNvSpPr>
              <a:spLocks/>
            </p:cNvSpPr>
            <p:nvPr/>
          </p:nvSpPr>
          <p:spPr bwMode="auto">
            <a:xfrm>
              <a:off x="2708902" y="992648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Oval 528"/>
            <p:cNvSpPr>
              <a:spLocks noChangeArrowheads="1"/>
            </p:cNvSpPr>
            <p:nvPr/>
          </p:nvSpPr>
          <p:spPr bwMode="auto">
            <a:xfrm>
              <a:off x="2708902" y="972864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Oval 529"/>
            <p:cNvSpPr>
              <a:spLocks noChangeArrowheads="1"/>
            </p:cNvSpPr>
            <p:nvPr/>
          </p:nvSpPr>
          <p:spPr bwMode="auto">
            <a:xfrm>
              <a:off x="2873766" y="977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Oval 530"/>
            <p:cNvSpPr>
              <a:spLocks noChangeArrowheads="1"/>
            </p:cNvSpPr>
            <p:nvPr/>
          </p:nvSpPr>
          <p:spPr bwMode="auto">
            <a:xfrm>
              <a:off x="2906739" y="9811079"/>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531"/>
            <p:cNvSpPr>
              <a:spLocks/>
            </p:cNvSpPr>
            <p:nvPr/>
          </p:nvSpPr>
          <p:spPr bwMode="auto">
            <a:xfrm>
              <a:off x="2708902" y="9646214"/>
              <a:ext cx="1220000" cy="461621"/>
            </a:xfrm>
            <a:custGeom>
              <a:avLst/>
              <a:gdLst>
                <a:gd name="T0" fmla="*/ 74 w 74"/>
                <a:gd name="T1" fmla="*/ 10 h 28"/>
                <a:gd name="T2" fmla="*/ 0 w 74"/>
                <a:gd name="T3" fmla="*/ 10 h 28"/>
                <a:gd name="T4" fmla="*/ 0 w 74"/>
                <a:gd name="T5" fmla="*/ 6 h 28"/>
                <a:gd name="T6" fmla="*/ 37 w 74"/>
                <a:gd name="T7" fmla="*/ 0 h 28"/>
                <a:gd name="T8" fmla="*/ 74 w 74"/>
                <a:gd name="T9" fmla="*/ 6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532"/>
            <p:cNvSpPr>
              <a:spLocks/>
            </p:cNvSpPr>
            <p:nvPr/>
          </p:nvSpPr>
          <p:spPr bwMode="auto">
            <a:xfrm>
              <a:off x="2708902" y="9778106"/>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Oval 533"/>
            <p:cNvSpPr>
              <a:spLocks noChangeArrowheads="1"/>
            </p:cNvSpPr>
            <p:nvPr/>
          </p:nvSpPr>
          <p:spPr bwMode="auto">
            <a:xfrm>
              <a:off x="2708902" y="958026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Oval 534"/>
            <p:cNvSpPr>
              <a:spLocks noChangeArrowheads="1"/>
            </p:cNvSpPr>
            <p:nvPr/>
          </p:nvSpPr>
          <p:spPr bwMode="auto">
            <a:xfrm>
              <a:off x="2873766" y="962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Oval 535"/>
            <p:cNvSpPr>
              <a:spLocks noChangeArrowheads="1"/>
            </p:cNvSpPr>
            <p:nvPr/>
          </p:nvSpPr>
          <p:spPr bwMode="auto">
            <a:xfrm>
              <a:off x="2906739" y="9662701"/>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536"/>
            <p:cNvSpPr>
              <a:spLocks/>
            </p:cNvSpPr>
            <p:nvPr/>
          </p:nvSpPr>
          <p:spPr bwMode="auto">
            <a:xfrm>
              <a:off x="2708902" y="9497836"/>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537"/>
            <p:cNvSpPr>
              <a:spLocks/>
            </p:cNvSpPr>
            <p:nvPr/>
          </p:nvSpPr>
          <p:spPr bwMode="auto">
            <a:xfrm>
              <a:off x="2708902" y="9629728"/>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Oval 538"/>
            <p:cNvSpPr>
              <a:spLocks noChangeArrowheads="1"/>
            </p:cNvSpPr>
            <p:nvPr/>
          </p:nvSpPr>
          <p:spPr bwMode="auto">
            <a:xfrm>
              <a:off x="2708902" y="9431890"/>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Oval 539"/>
            <p:cNvSpPr>
              <a:spLocks noChangeArrowheads="1"/>
            </p:cNvSpPr>
            <p:nvPr/>
          </p:nvSpPr>
          <p:spPr bwMode="auto">
            <a:xfrm>
              <a:off x="2873766" y="948135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Oval 540"/>
            <p:cNvSpPr>
              <a:spLocks noChangeArrowheads="1"/>
            </p:cNvSpPr>
            <p:nvPr/>
          </p:nvSpPr>
          <p:spPr bwMode="auto">
            <a:xfrm>
              <a:off x="2906739" y="951432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541"/>
            <p:cNvSpPr>
              <a:spLocks/>
            </p:cNvSpPr>
            <p:nvPr/>
          </p:nvSpPr>
          <p:spPr bwMode="auto">
            <a:xfrm>
              <a:off x="2708902" y="9349458"/>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542"/>
            <p:cNvSpPr>
              <a:spLocks/>
            </p:cNvSpPr>
            <p:nvPr/>
          </p:nvSpPr>
          <p:spPr bwMode="auto">
            <a:xfrm>
              <a:off x="2708902" y="948135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Oval 543"/>
            <p:cNvSpPr>
              <a:spLocks noChangeArrowheads="1"/>
            </p:cNvSpPr>
            <p:nvPr/>
          </p:nvSpPr>
          <p:spPr bwMode="auto">
            <a:xfrm>
              <a:off x="2708902" y="928351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Oval 544"/>
            <p:cNvSpPr>
              <a:spLocks noChangeArrowheads="1"/>
            </p:cNvSpPr>
            <p:nvPr/>
          </p:nvSpPr>
          <p:spPr bwMode="auto">
            <a:xfrm>
              <a:off x="2873766" y="9332971"/>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Oval 545"/>
            <p:cNvSpPr>
              <a:spLocks noChangeArrowheads="1"/>
            </p:cNvSpPr>
            <p:nvPr/>
          </p:nvSpPr>
          <p:spPr bwMode="auto">
            <a:xfrm>
              <a:off x="2906739" y="9365944"/>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546"/>
            <p:cNvSpPr>
              <a:spLocks/>
            </p:cNvSpPr>
            <p:nvPr/>
          </p:nvSpPr>
          <p:spPr bwMode="auto">
            <a:xfrm>
              <a:off x="169983" y="9745133"/>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547"/>
            <p:cNvSpPr>
              <a:spLocks/>
            </p:cNvSpPr>
            <p:nvPr/>
          </p:nvSpPr>
          <p:spPr bwMode="auto">
            <a:xfrm>
              <a:off x="169983" y="987702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Oval 548"/>
            <p:cNvSpPr>
              <a:spLocks noChangeArrowheads="1"/>
            </p:cNvSpPr>
            <p:nvPr/>
          </p:nvSpPr>
          <p:spPr bwMode="auto">
            <a:xfrm>
              <a:off x="169983" y="967918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Oval 549"/>
            <p:cNvSpPr>
              <a:spLocks noChangeArrowheads="1"/>
            </p:cNvSpPr>
            <p:nvPr/>
          </p:nvSpPr>
          <p:spPr bwMode="auto">
            <a:xfrm>
              <a:off x="334848" y="972864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Oval 550"/>
            <p:cNvSpPr>
              <a:spLocks noChangeArrowheads="1"/>
            </p:cNvSpPr>
            <p:nvPr/>
          </p:nvSpPr>
          <p:spPr bwMode="auto">
            <a:xfrm>
              <a:off x="367821" y="976162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551"/>
            <p:cNvSpPr>
              <a:spLocks/>
            </p:cNvSpPr>
            <p:nvPr/>
          </p:nvSpPr>
          <p:spPr bwMode="auto">
            <a:xfrm>
              <a:off x="169983" y="9596755"/>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552"/>
            <p:cNvSpPr>
              <a:spLocks/>
            </p:cNvSpPr>
            <p:nvPr/>
          </p:nvSpPr>
          <p:spPr bwMode="auto">
            <a:xfrm>
              <a:off x="169983" y="9728647"/>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Oval 553"/>
            <p:cNvSpPr>
              <a:spLocks noChangeArrowheads="1"/>
            </p:cNvSpPr>
            <p:nvPr/>
          </p:nvSpPr>
          <p:spPr bwMode="auto">
            <a:xfrm>
              <a:off x="169983" y="953080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Oval 554"/>
            <p:cNvSpPr>
              <a:spLocks noChangeArrowheads="1"/>
            </p:cNvSpPr>
            <p:nvPr/>
          </p:nvSpPr>
          <p:spPr bwMode="auto">
            <a:xfrm>
              <a:off x="334848" y="9580269"/>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Oval 555"/>
            <p:cNvSpPr>
              <a:spLocks noChangeArrowheads="1"/>
            </p:cNvSpPr>
            <p:nvPr/>
          </p:nvSpPr>
          <p:spPr bwMode="auto">
            <a:xfrm>
              <a:off x="367821" y="961324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56"/>
            <p:cNvSpPr>
              <a:spLocks/>
            </p:cNvSpPr>
            <p:nvPr/>
          </p:nvSpPr>
          <p:spPr bwMode="auto">
            <a:xfrm>
              <a:off x="169983" y="9448377"/>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57"/>
            <p:cNvSpPr>
              <a:spLocks/>
            </p:cNvSpPr>
            <p:nvPr/>
          </p:nvSpPr>
          <p:spPr bwMode="auto">
            <a:xfrm>
              <a:off x="169983" y="9580269"/>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Oval 558"/>
            <p:cNvSpPr>
              <a:spLocks noChangeArrowheads="1"/>
            </p:cNvSpPr>
            <p:nvPr/>
          </p:nvSpPr>
          <p:spPr bwMode="auto">
            <a:xfrm>
              <a:off x="169983" y="9382431"/>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Oval 559"/>
            <p:cNvSpPr>
              <a:spLocks noChangeArrowheads="1"/>
            </p:cNvSpPr>
            <p:nvPr/>
          </p:nvSpPr>
          <p:spPr bwMode="auto">
            <a:xfrm>
              <a:off x="334848" y="943189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Oval 560"/>
            <p:cNvSpPr>
              <a:spLocks noChangeArrowheads="1"/>
            </p:cNvSpPr>
            <p:nvPr/>
          </p:nvSpPr>
          <p:spPr bwMode="auto">
            <a:xfrm>
              <a:off x="367821" y="946486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61"/>
            <p:cNvSpPr>
              <a:spLocks/>
            </p:cNvSpPr>
            <p:nvPr/>
          </p:nvSpPr>
          <p:spPr bwMode="auto">
            <a:xfrm>
              <a:off x="169983" y="9299998"/>
              <a:ext cx="1220000"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62"/>
            <p:cNvSpPr>
              <a:spLocks/>
            </p:cNvSpPr>
            <p:nvPr/>
          </p:nvSpPr>
          <p:spPr bwMode="auto">
            <a:xfrm>
              <a:off x="169983" y="943189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Oval 563"/>
            <p:cNvSpPr>
              <a:spLocks noChangeArrowheads="1"/>
            </p:cNvSpPr>
            <p:nvPr/>
          </p:nvSpPr>
          <p:spPr bwMode="auto">
            <a:xfrm>
              <a:off x="169983" y="923405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Oval 564"/>
            <p:cNvSpPr>
              <a:spLocks noChangeArrowheads="1"/>
            </p:cNvSpPr>
            <p:nvPr/>
          </p:nvSpPr>
          <p:spPr bwMode="auto">
            <a:xfrm>
              <a:off x="334848" y="9283512"/>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Oval 565"/>
            <p:cNvSpPr>
              <a:spLocks noChangeArrowheads="1"/>
            </p:cNvSpPr>
            <p:nvPr/>
          </p:nvSpPr>
          <p:spPr bwMode="auto">
            <a:xfrm>
              <a:off x="367821" y="931648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66"/>
            <p:cNvSpPr>
              <a:spLocks/>
            </p:cNvSpPr>
            <p:nvPr/>
          </p:nvSpPr>
          <p:spPr bwMode="auto">
            <a:xfrm>
              <a:off x="-654341" y="9712160"/>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67"/>
            <p:cNvSpPr>
              <a:spLocks/>
            </p:cNvSpPr>
            <p:nvPr/>
          </p:nvSpPr>
          <p:spPr bwMode="auto">
            <a:xfrm>
              <a:off x="-654341" y="9844052"/>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Oval 568"/>
            <p:cNvSpPr>
              <a:spLocks noChangeArrowheads="1"/>
            </p:cNvSpPr>
            <p:nvPr/>
          </p:nvSpPr>
          <p:spPr bwMode="auto">
            <a:xfrm>
              <a:off x="-654341" y="9646214"/>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Oval 569"/>
            <p:cNvSpPr>
              <a:spLocks noChangeArrowheads="1"/>
            </p:cNvSpPr>
            <p:nvPr/>
          </p:nvSpPr>
          <p:spPr bwMode="auto">
            <a:xfrm>
              <a:off x="-472989" y="9695674"/>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Oval 570"/>
            <p:cNvSpPr>
              <a:spLocks noChangeArrowheads="1"/>
            </p:cNvSpPr>
            <p:nvPr/>
          </p:nvSpPr>
          <p:spPr bwMode="auto">
            <a:xfrm>
              <a:off x="-440016" y="9712160"/>
              <a:ext cx="791351"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71"/>
            <p:cNvSpPr>
              <a:spLocks/>
            </p:cNvSpPr>
            <p:nvPr/>
          </p:nvSpPr>
          <p:spPr bwMode="auto">
            <a:xfrm>
              <a:off x="-654341" y="9563782"/>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72"/>
            <p:cNvSpPr>
              <a:spLocks/>
            </p:cNvSpPr>
            <p:nvPr/>
          </p:nvSpPr>
          <p:spPr bwMode="auto">
            <a:xfrm>
              <a:off x="-654341" y="9695674"/>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Oval 573"/>
            <p:cNvSpPr>
              <a:spLocks noChangeArrowheads="1"/>
            </p:cNvSpPr>
            <p:nvPr/>
          </p:nvSpPr>
          <p:spPr bwMode="auto">
            <a:xfrm>
              <a:off x="-654341" y="9497836"/>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Oval 574"/>
            <p:cNvSpPr>
              <a:spLocks noChangeArrowheads="1"/>
            </p:cNvSpPr>
            <p:nvPr/>
          </p:nvSpPr>
          <p:spPr bwMode="auto">
            <a:xfrm>
              <a:off x="-472989" y="954729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Oval 575"/>
            <p:cNvSpPr>
              <a:spLocks noChangeArrowheads="1"/>
            </p:cNvSpPr>
            <p:nvPr/>
          </p:nvSpPr>
          <p:spPr bwMode="auto">
            <a:xfrm>
              <a:off x="-440016" y="9580269"/>
              <a:ext cx="791351"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628" name="Freeform 69"/>
          <p:cNvSpPr>
            <a:spLocks/>
          </p:cNvSpPr>
          <p:nvPr/>
        </p:nvSpPr>
        <p:spPr bwMode="auto">
          <a:xfrm>
            <a:off x="20068961" y="3010912"/>
            <a:ext cx="1533914" cy="2881277"/>
          </a:xfrm>
          <a:custGeom>
            <a:avLst/>
            <a:gdLst>
              <a:gd name="T0" fmla="*/ 2147483646 w 34"/>
              <a:gd name="T1" fmla="*/ 2147483646 h 64"/>
              <a:gd name="T2" fmla="*/ 2147483646 w 34"/>
              <a:gd name="T3" fmla="*/ 2147483646 h 64"/>
              <a:gd name="T4" fmla="*/ 2147483646 w 34"/>
              <a:gd name="T5" fmla="*/ 2147483646 h 64"/>
              <a:gd name="T6" fmla="*/ 2147483646 w 34"/>
              <a:gd name="T7" fmla="*/ 2147483646 h 64"/>
              <a:gd name="T8" fmla="*/ 2147483646 w 34"/>
              <a:gd name="T9" fmla="*/ 2147483646 h 64"/>
              <a:gd name="T10" fmla="*/ 2147483646 w 34"/>
              <a:gd name="T11" fmla="*/ 2147483646 h 64"/>
              <a:gd name="T12" fmla="*/ 2147483646 w 34"/>
              <a:gd name="T13" fmla="*/ 2147483646 h 64"/>
              <a:gd name="T14" fmla="*/ 2147483646 w 34"/>
              <a:gd name="T15" fmla="*/ 2147483646 h 64"/>
              <a:gd name="T16" fmla="*/ 2147483646 w 34"/>
              <a:gd name="T17" fmla="*/ 2147483646 h 64"/>
              <a:gd name="T18" fmla="*/ 2147483646 w 34"/>
              <a:gd name="T19" fmla="*/ 2147483646 h 64"/>
              <a:gd name="T20" fmla="*/ 2147483646 w 34"/>
              <a:gd name="T21" fmla="*/ 2147483646 h 64"/>
              <a:gd name="T22" fmla="*/ 2147483646 w 34"/>
              <a:gd name="T23" fmla="*/ 2147483646 h 64"/>
              <a:gd name="T24" fmla="*/ 2147483646 w 34"/>
              <a:gd name="T25" fmla="*/ 2147483646 h 64"/>
              <a:gd name="T26" fmla="*/ 2147483646 w 34"/>
              <a:gd name="T27" fmla="*/ 2147483646 h 64"/>
              <a:gd name="T28" fmla="*/ 2147483646 w 34"/>
              <a:gd name="T29" fmla="*/ 2147483646 h 64"/>
              <a:gd name="T30" fmla="*/ 2147483646 w 34"/>
              <a:gd name="T31" fmla="*/ 2147483646 h 64"/>
              <a:gd name="T32" fmla="*/ 2147483646 w 34"/>
              <a:gd name="T33" fmla="*/ 2147483646 h 64"/>
              <a:gd name="T34" fmla="*/ 2147483646 w 34"/>
              <a:gd name="T35" fmla="*/ 0 h 64"/>
              <a:gd name="T36" fmla="*/ 2147483646 w 34"/>
              <a:gd name="T37" fmla="*/ 0 h 64"/>
              <a:gd name="T38" fmla="*/ 2147483646 w 34"/>
              <a:gd name="T39" fmla="*/ 2147483646 h 64"/>
              <a:gd name="T40" fmla="*/ 2147483646 w 34"/>
              <a:gd name="T41" fmla="*/ 2147483646 h 64"/>
              <a:gd name="T42" fmla="*/ 2147483646 w 34"/>
              <a:gd name="T43" fmla="*/ 2147483646 h 64"/>
              <a:gd name="T44" fmla="*/ 2147483646 w 34"/>
              <a:gd name="T45" fmla="*/ 2147483646 h 64"/>
              <a:gd name="T46" fmla="*/ 2147483646 w 34"/>
              <a:gd name="T47" fmla="*/ 2147483646 h 64"/>
              <a:gd name="T48" fmla="*/ 2147483646 w 34"/>
              <a:gd name="T49" fmla="*/ 2147483646 h 64"/>
              <a:gd name="T50" fmla="*/ 2147483646 w 34"/>
              <a:gd name="T51" fmla="*/ 2147483646 h 64"/>
              <a:gd name="T52" fmla="*/ 2147483646 w 34"/>
              <a:gd name="T53" fmla="*/ 2147483646 h 64"/>
              <a:gd name="T54" fmla="*/ 2147483646 w 34"/>
              <a:gd name="T55" fmla="*/ 2147483646 h 64"/>
              <a:gd name="T56" fmla="*/ 2147483646 w 34"/>
              <a:gd name="T57" fmla="*/ 2147483646 h 64"/>
              <a:gd name="T58" fmla="*/ 2147483646 w 34"/>
              <a:gd name="T59" fmla="*/ 2147483646 h 64"/>
              <a:gd name="T60" fmla="*/ 2147483646 w 34"/>
              <a:gd name="T61" fmla="*/ 2147483646 h 6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accent6"/>
          </a:solidFill>
          <a:ln>
            <a:noFill/>
          </a:ln>
        </p:spPr>
        <p:txBody>
          <a:bodyPr/>
          <a:lstStyle/>
          <a:p>
            <a:endParaRPr lang="th-TH"/>
          </a:p>
        </p:txBody>
      </p:sp>
      <p:sp>
        <p:nvSpPr>
          <p:cNvPr id="630" name="Freeform 77"/>
          <p:cNvSpPr>
            <a:spLocks/>
          </p:cNvSpPr>
          <p:nvPr/>
        </p:nvSpPr>
        <p:spPr bwMode="auto">
          <a:xfrm>
            <a:off x="17267686" y="568141"/>
            <a:ext cx="1215875" cy="1705376"/>
          </a:xfrm>
          <a:custGeom>
            <a:avLst/>
            <a:gdLst>
              <a:gd name="T0" fmla="*/ 2147483646 w 36"/>
              <a:gd name="T1" fmla="*/ 2147483646 h 50"/>
              <a:gd name="T2" fmla="*/ 2147483646 w 36"/>
              <a:gd name="T3" fmla="*/ 2147483646 h 50"/>
              <a:gd name="T4" fmla="*/ 2147483646 w 36"/>
              <a:gd name="T5" fmla="*/ 2147483646 h 50"/>
              <a:gd name="T6" fmla="*/ 2147483646 w 36"/>
              <a:gd name="T7" fmla="*/ 2147483646 h 50"/>
              <a:gd name="T8" fmla="*/ 2147483646 w 36"/>
              <a:gd name="T9" fmla="*/ 2147483646 h 50"/>
              <a:gd name="T10" fmla="*/ 0 w 36"/>
              <a:gd name="T11" fmla="*/ 2147483646 h 50"/>
              <a:gd name="T12" fmla="*/ 0 w 36"/>
              <a:gd name="T13" fmla="*/ 2147483646 h 50"/>
              <a:gd name="T14" fmla="*/ 2147483646 w 36"/>
              <a:gd name="T15" fmla="*/ 2147483646 h 50"/>
              <a:gd name="T16" fmla="*/ 2147483646 w 36"/>
              <a:gd name="T17" fmla="*/ 2147483646 h 50"/>
              <a:gd name="T18" fmla="*/ 2147483646 w 36"/>
              <a:gd name="T19" fmla="*/ 2147483646 h 50"/>
              <a:gd name="T20" fmla="*/ 2147483646 w 36"/>
              <a:gd name="T21" fmla="*/ 2147483646 h 50"/>
              <a:gd name="T22" fmla="*/ 0 w 36"/>
              <a:gd name="T23" fmla="*/ 2147483646 h 50"/>
              <a:gd name="T24" fmla="*/ 0 w 36"/>
              <a:gd name="T25" fmla="*/ 2147483646 h 50"/>
              <a:gd name="T26" fmla="*/ 2147483646 w 36"/>
              <a:gd name="T27" fmla="*/ 2147483646 h 50"/>
              <a:gd name="T28" fmla="*/ 2147483646 w 36"/>
              <a:gd name="T29" fmla="*/ 2147483646 h 50"/>
              <a:gd name="T30" fmla="*/ 2147483646 w 36"/>
              <a:gd name="T31" fmla="*/ 0 h 50"/>
              <a:gd name="T32" fmla="*/ 2147483646 w 36"/>
              <a:gd name="T33" fmla="*/ 0 h 50"/>
              <a:gd name="T34" fmla="*/ 2147483646 w 36"/>
              <a:gd name="T35" fmla="*/ 2147483646 h 50"/>
              <a:gd name="T36" fmla="*/ 2147483646 w 36"/>
              <a:gd name="T37" fmla="*/ 2147483646 h 50"/>
              <a:gd name="T38" fmla="*/ 2147483646 w 36"/>
              <a:gd name="T39" fmla="*/ 2147483646 h 50"/>
              <a:gd name="T40" fmla="*/ 2147483646 w 36"/>
              <a:gd name="T41" fmla="*/ 2147483646 h 50"/>
              <a:gd name="T42" fmla="*/ 2147483646 w 36"/>
              <a:gd name="T43" fmla="*/ 2147483646 h 50"/>
              <a:gd name="T44" fmla="*/ 2147483646 w 36"/>
              <a:gd name="T45" fmla="*/ 2147483646 h 50"/>
              <a:gd name="T46" fmla="*/ 2147483646 w 36"/>
              <a:gd name="T47" fmla="*/ 2147483646 h 50"/>
              <a:gd name="T48" fmla="*/ 2147483646 w 36"/>
              <a:gd name="T49" fmla="*/ 2147483646 h 50"/>
              <a:gd name="T50" fmla="*/ 2147483646 w 36"/>
              <a:gd name="T51" fmla="*/ 2147483646 h 50"/>
              <a:gd name="T52" fmla="*/ 2147483646 w 36"/>
              <a:gd name="T53" fmla="*/ 2147483646 h 50"/>
              <a:gd name="T54" fmla="*/ 2147483646 w 36"/>
              <a:gd name="T55" fmla="*/ 2147483646 h 50"/>
              <a:gd name="T56" fmla="*/ 2147483646 w 36"/>
              <a:gd name="T57" fmla="*/ 2147483646 h 50"/>
              <a:gd name="T58" fmla="*/ 2147483646 w 36"/>
              <a:gd name="T59" fmla="*/ 2147483646 h 50"/>
              <a:gd name="T60" fmla="*/ 2147483646 w 36"/>
              <a:gd name="T61" fmla="*/ 2147483646 h 50"/>
              <a:gd name="T62" fmla="*/ 2147483646 w 36"/>
              <a:gd name="T63" fmla="*/ 2147483646 h 50"/>
              <a:gd name="T64" fmla="*/ 2147483646 w 36"/>
              <a:gd name="T65" fmla="*/ 2147483646 h 50"/>
              <a:gd name="T66" fmla="*/ 2147483646 w 36"/>
              <a:gd name="T67" fmla="*/ 2147483646 h 50"/>
              <a:gd name="T68" fmla="*/ 2147483646 w 36"/>
              <a:gd name="T69" fmla="*/ 2147483646 h 50"/>
              <a:gd name="T70" fmla="*/ 2147483646 w 36"/>
              <a:gd name="T71" fmla="*/ 2147483646 h 50"/>
              <a:gd name="T72" fmla="*/ 2147483646 w 36"/>
              <a:gd name="T73" fmla="*/ 2147483646 h 50"/>
              <a:gd name="T74" fmla="*/ 2147483646 w 36"/>
              <a:gd name="T75" fmla="*/ 2147483646 h 50"/>
              <a:gd name="T76" fmla="*/ 2147483646 w 36"/>
              <a:gd name="T77" fmla="*/ 2147483646 h 50"/>
              <a:gd name="T78" fmla="*/ 2147483646 w 36"/>
              <a:gd name="T79" fmla="*/ 2147483646 h 50"/>
              <a:gd name="T80" fmla="*/ 2147483646 w 36"/>
              <a:gd name="T81" fmla="*/ 2147483646 h 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 h="50">
                <a:moveTo>
                  <a:pt x="36" y="47"/>
                </a:moveTo>
                <a:cubicBezTo>
                  <a:pt x="36" y="48"/>
                  <a:pt x="36" y="48"/>
                  <a:pt x="35" y="49"/>
                </a:cubicBezTo>
                <a:cubicBezTo>
                  <a:pt x="35" y="49"/>
                  <a:pt x="32" y="50"/>
                  <a:pt x="27" y="50"/>
                </a:cubicBezTo>
                <a:cubicBezTo>
                  <a:pt x="16" y="50"/>
                  <a:pt x="7" y="43"/>
                  <a:pt x="4" y="33"/>
                </a:cubicBezTo>
                <a:cubicBezTo>
                  <a:pt x="1" y="33"/>
                  <a:pt x="1" y="33"/>
                  <a:pt x="1" y="33"/>
                </a:cubicBezTo>
                <a:cubicBezTo>
                  <a:pt x="0" y="33"/>
                  <a:pt x="0" y="32"/>
                  <a:pt x="0" y="31"/>
                </a:cubicBezTo>
                <a:cubicBezTo>
                  <a:pt x="0" y="27"/>
                  <a:pt x="0" y="27"/>
                  <a:pt x="0" y="27"/>
                </a:cubicBezTo>
                <a:cubicBezTo>
                  <a:pt x="0" y="27"/>
                  <a:pt x="0" y="26"/>
                  <a:pt x="1" y="26"/>
                </a:cubicBezTo>
                <a:cubicBezTo>
                  <a:pt x="3" y="26"/>
                  <a:pt x="3" y="26"/>
                  <a:pt x="3" y="26"/>
                </a:cubicBezTo>
                <a:cubicBezTo>
                  <a:pt x="3" y="25"/>
                  <a:pt x="3" y="24"/>
                  <a:pt x="3" y="23"/>
                </a:cubicBezTo>
                <a:cubicBezTo>
                  <a:pt x="1" y="23"/>
                  <a:pt x="1" y="23"/>
                  <a:pt x="1" y="23"/>
                </a:cubicBezTo>
                <a:cubicBezTo>
                  <a:pt x="0" y="23"/>
                  <a:pt x="0" y="22"/>
                  <a:pt x="0" y="21"/>
                </a:cubicBezTo>
                <a:cubicBezTo>
                  <a:pt x="0" y="17"/>
                  <a:pt x="0" y="17"/>
                  <a:pt x="0" y="17"/>
                </a:cubicBezTo>
                <a:cubicBezTo>
                  <a:pt x="0" y="17"/>
                  <a:pt x="0" y="16"/>
                  <a:pt x="1" y="16"/>
                </a:cubicBezTo>
                <a:cubicBezTo>
                  <a:pt x="4" y="16"/>
                  <a:pt x="4" y="16"/>
                  <a:pt x="4" y="16"/>
                </a:cubicBezTo>
                <a:cubicBezTo>
                  <a:pt x="8" y="6"/>
                  <a:pt x="17" y="0"/>
                  <a:pt x="27" y="0"/>
                </a:cubicBezTo>
                <a:cubicBezTo>
                  <a:pt x="31" y="0"/>
                  <a:pt x="34" y="0"/>
                  <a:pt x="34" y="0"/>
                </a:cubicBezTo>
                <a:cubicBezTo>
                  <a:pt x="35" y="0"/>
                  <a:pt x="35" y="1"/>
                  <a:pt x="35" y="1"/>
                </a:cubicBezTo>
                <a:cubicBezTo>
                  <a:pt x="35" y="1"/>
                  <a:pt x="35" y="1"/>
                  <a:pt x="35" y="2"/>
                </a:cubicBezTo>
                <a:cubicBezTo>
                  <a:pt x="34" y="7"/>
                  <a:pt x="34" y="7"/>
                  <a:pt x="34" y="7"/>
                </a:cubicBezTo>
                <a:cubicBezTo>
                  <a:pt x="33" y="8"/>
                  <a:pt x="33" y="8"/>
                  <a:pt x="32" y="8"/>
                </a:cubicBezTo>
                <a:cubicBezTo>
                  <a:pt x="32" y="8"/>
                  <a:pt x="30" y="8"/>
                  <a:pt x="27" y="8"/>
                </a:cubicBezTo>
                <a:cubicBezTo>
                  <a:pt x="21" y="8"/>
                  <a:pt x="16" y="11"/>
                  <a:pt x="14" y="16"/>
                </a:cubicBezTo>
                <a:cubicBezTo>
                  <a:pt x="31" y="16"/>
                  <a:pt x="31" y="16"/>
                  <a:pt x="31" y="16"/>
                </a:cubicBezTo>
                <a:cubicBezTo>
                  <a:pt x="31" y="16"/>
                  <a:pt x="31" y="16"/>
                  <a:pt x="31" y="17"/>
                </a:cubicBezTo>
                <a:cubicBezTo>
                  <a:pt x="32" y="17"/>
                  <a:pt x="32" y="17"/>
                  <a:pt x="32" y="18"/>
                </a:cubicBezTo>
                <a:cubicBezTo>
                  <a:pt x="31" y="22"/>
                  <a:pt x="31" y="22"/>
                  <a:pt x="31" y="22"/>
                </a:cubicBezTo>
                <a:cubicBezTo>
                  <a:pt x="31" y="22"/>
                  <a:pt x="30" y="23"/>
                  <a:pt x="30" y="23"/>
                </a:cubicBezTo>
                <a:cubicBezTo>
                  <a:pt x="12" y="23"/>
                  <a:pt x="12" y="23"/>
                  <a:pt x="12" y="23"/>
                </a:cubicBezTo>
                <a:cubicBezTo>
                  <a:pt x="12" y="24"/>
                  <a:pt x="12" y="25"/>
                  <a:pt x="12" y="26"/>
                </a:cubicBezTo>
                <a:cubicBezTo>
                  <a:pt x="29" y="26"/>
                  <a:pt x="29" y="26"/>
                  <a:pt x="29" y="26"/>
                </a:cubicBezTo>
                <a:cubicBezTo>
                  <a:pt x="29" y="26"/>
                  <a:pt x="29" y="26"/>
                  <a:pt x="30" y="27"/>
                </a:cubicBezTo>
                <a:cubicBezTo>
                  <a:pt x="30" y="27"/>
                  <a:pt x="30" y="27"/>
                  <a:pt x="30" y="28"/>
                </a:cubicBezTo>
                <a:cubicBezTo>
                  <a:pt x="29" y="32"/>
                  <a:pt x="29" y="32"/>
                  <a:pt x="29" y="32"/>
                </a:cubicBezTo>
                <a:cubicBezTo>
                  <a:pt x="29" y="32"/>
                  <a:pt x="28" y="33"/>
                  <a:pt x="28" y="33"/>
                </a:cubicBezTo>
                <a:cubicBezTo>
                  <a:pt x="14" y="33"/>
                  <a:pt x="14" y="33"/>
                  <a:pt x="14" y="33"/>
                </a:cubicBezTo>
                <a:cubicBezTo>
                  <a:pt x="16" y="38"/>
                  <a:pt x="21" y="42"/>
                  <a:pt x="27" y="42"/>
                </a:cubicBezTo>
                <a:cubicBezTo>
                  <a:pt x="31" y="42"/>
                  <a:pt x="33" y="41"/>
                  <a:pt x="33" y="41"/>
                </a:cubicBezTo>
                <a:cubicBezTo>
                  <a:pt x="33" y="41"/>
                  <a:pt x="34" y="41"/>
                  <a:pt x="34" y="41"/>
                </a:cubicBezTo>
                <a:cubicBezTo>
                  <a:pt x="34" y="41"/>
                  <a:pt x="35" y="41"/>
                  <a:pt x="35" y="42"/>
                </a:cubicBezTo>
                <a:lnTo>
                  <a:pt x="36" y="47"/>
                </a:lnTo>
                <a:close/>
              </a:path>
            </a:pathLst>
          </a:custGeom>
          <a:solidFill>
            <a:schemeClr val="accent3"/>
          </a:solidFill>
          <a:ln>
            <a:noFill/>
          </a:ln>
        </p:spPr>
        <p:txBody>
          <a:bodyPr/>
          <a:lstStyle/>
          <a:p>
            <a:endParaRPr lang="th-TH"/>
          </a:p>
        </p:txBody>
      </p:sp>
      <p:sp>
        <p:nvSpPr>
          <p:cNvPr id="631" name="Freeform 73"/>
          <p:cNvSpPr>
            <a:spLocks/>
          </p:cNvSpPr>
          <p:nvPr/>
        </p:nvSpPr>
        <p:spPr bwMode="auto">
          <a:xfrm>
            <a:off x="13512708" y="3440897"/>
            <a:ext cx="1741200" cy="2383779"/>
          </a:xfrm>
          <a:custGeom>
            <a:avLst/>
            <a:gdLst>
              <a:gd name="T0" fmla="*/ 2147483646 w 39"/>
              <a:gd name="T1" fmla="*/ 2147483646 h 53"/>
              <a:gd name="T2" fmla="*/ 2147483646 w 39"/>
              <a:gd name="T3" fmla="*/ 2147483646 h 53"/>
              <a:gd name="T4" fmla="*/ 2147483646 w 39"/>
              <a:gd name="T5" fmla="*/ 2147483646 h 53"/>
              <a:gd name="T6" fmla="*/ 2147483646 w 39"/>
              <a:gd name="T7" fmla="*/ 2147483646 h 53"/>
              <a:gd name="T8" fmla="*/ 2147483646 w 39"/>
              <a:gd name="T9" fmla="*/ 2147483646 h 53"/>
              <a:gd name="T10" fmla="*/ 2147483646 w 39"/>
              <a:gd name="T11" fmla="*/ 2147483646 h 53"/>
              <a:gd name="T12" fmla="*/ 2147483646 w 39"/>
              <a:gd name="T13" fmla="*/ 2147483646 h 53"/>
              <a:gd name="T14" fmla="*/ 2147483646 w 39"/>
              <a:gd name="T15" fmla="*/ 2147483646 h 53"/>
              <a:gd name="T16" fmla="*/ 2147483646 w 39"/>
              <a:gd name="T17" fmla="*/ 2147483646 h 53"/>
              <a:gd name="T18" fmla="*/ 2147483646 w 39"/>
              <a:gd name="T19" fmla="*/ 2147483646 h 53"/>
              <a:gd name="T20" fmla="*/ 2147483646 w 39"/>
              <a:gd name="T21" fmla="*/ 2147483646 h 53"/>
              <a:gd name="T22" fmla="*/ 2147483646 w 39"/>
              <a:gd name="T23" fmla="*/ 2147483646 h 53"/>
              <a:gd name="T24" fmla="*/ 2147483646 w 39"/>
              <a:gd name="T25" fmla="*/ 2147483646 h 53"/>
              <a:gd name="T26" fmla="*/ 2147483646 w 39"/>
              <a:gd name="T27" fmla="*/ 2147483646 h 53"/>
              <a:gd name="T28" fmla="*/ 0 w 39"/>
              <a:gd name="T29" fmla="*/ 2147483646 h 53"/>
              <a:gd name="T30" fmla="*/ 0 w 39"/>
              <a:gd name="T31" fmla="*/ 0 h 53"/>
              <a:gd name="T32" fmla="*/ 2147483646 w 39"/>
              <a:gd name="T33" fmla="*/ 0 h 53"/>
              <a:gd name="T34" fmla="*/ 2147483646 w 39"/>
              <a:gd name="T35" fmla="*/ 0 h 53"/>
              <a:gd name="T36" fmla="*/ 2147483646 w 39"/>
              <a:gd name="T37" fmla="*/ 0 h 53"/>
              <a:gd name="T38" fmla="*/ 2147483646 w 39"/>
              <a:gd name="T39" fmla="*/ 2147483646 h 53"/>
              <a:gd name="T40" fmla="*/ 2147483646 w 39"/>
              <a:gd name="T41" fmla="*/ 2147483646 h 53"/>
              <a:gd name="T42" fmla="*/ 2147483646 w 39"/>
              <a:gd name="T43" fmla="*/ 2147483646 h 53"/>
              <a:gd name="T44" fmla="*/ 2147483646 w 39"/>
              <a:gd name="T45" fmla="*/ 0 h 53"/>
              <a:gd name="T46" fmla="*/ 2147483646 w 39"/>
              <a:gd name="T47" fmla="*/ 0 h 53"/>
              <a:gd name="T48" fmla="*/ 2147483646 w 39"/>
              <a:gd name="T49" fmla="*/ 0 h 53"/>
              <a:gd name="T50" fmla="*/ 2147483646 w 39"/>
              <a:gd name="T51" fmla="*/ 0 h 53"/>
              <a:gd name="T52" fmla="*/ 2147483646 w 39"/>
              <a:gd name="T53" fmla="*/ 2147483646 h 53"/>
              <a:gd name="T54" fmla="*/ 2147483646 w 39"/>
              <a:gd name="T55" fmla="*/ 2147483646 h 53"/>
              <a:gd name="T56" fmla="*/ 2147483646 w 39"/>
              <a:gd name="T57" fmla="*/ 2147483646 h 53"/>
              <a:gd name="T58" fmla="*/ 2147483646 w 39"/>
              <a:gd name="T59" fmla="*/ 2147483646 h 53"/>
              <a:gd name="T60" fmla="*/ 2147483646 w 39"/>
              <a:gd name="T61" fmla="*/ 2147483646 h 53"/>
              <a:gd name="T62" fmla="*/ 2147483646 w 39"/>
              <a:gd name="T63" fmla="*/ 2147483646 h 53"/>
              <a:gd name="T64" fmla="*/ 2147483646 w 39"/>
              <a:gd name="T65" fmla="*/ 2147483646 h 53"/>
              <a:gd name="T66" fmla="*/ 2147483646 w 39"/>
              <a:gd name="T67" fmla="*/ 2147483646 h 53"/>
              <a:gd name="T68" fmla="*/ 2147483646 w 39"/>
              <a:gd name="T69" fmla="*/ 2147483646 h 53"/>
              <a:gd name="T70" fmla="*/ 2147483646 w 39"/>
              <a:gd name="T71" fmla="*/ 2147483646 h 53"/>
              <a:gd name="T72" fmla="*/ 2147483646 w 39"/>
              <a:gd name="T73" fmla="*/ 2147483646 h 53"/>
              <a:gd name="T74" fmla="*/ 2147483646 w 39"/>
              <a:gd name="T75" fmla="*/ 2147483646 h 53"/>
              <a:gd name="T76" fmla="*/ 2147483646 w 39"/>
              <a:gd name="T77" fmla="*/ 2147483646 h 53"/>
              <a:gd name="T78" fmla="*/ 2147483646 w 39"/>
              <a:gd name="T79" fmla="*/ 2147483646 h 53"/>
              <a:gd name="T80" fmla="*/ 2147483646 w 39"/>
              <a:gd name="T81" fmla="*/ 2147483646 h 53"/>
              <a:gd name="T82" fmla="*/ 2147483646 w 39"/>
              <a:gd name="T83" fmla="*/ 2147483646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9" h="53">
                <a:moveTo>
                  <a:pt x="16" y="53"/>
                </a:moveTo>
                <a:cubicBezTo>
                  <a:pt x="15" y="53"/>
                  <a:pt x="15" y="52"/>
                  <a:pt x="15" y="52"/>
                </a:cubicBezTo>
                <a:cubicBezTo>
                  <a:pt x="15" y="39"/>
                  <a:pt x="15" y="39"/>
                  <a:pt x="15" y="39"/>
                </a:cubicBezTo>
                <a:cubicBezTo>
                  <a:pt x="4" y="39"/>
                  <a:pt x="4" y="39"/>
                  <a:pt x="4" y="39"/>
                </a:cubicBezTo>
                <a:cubicBezTo>
                  <a:pt x="3" y="39"/>
                  <a:pt x="3" y="39"/>
                  <a:pt x="3" y="38"/>
                </a:cubicBezTo>
                <a:cubicBezTo>
                  <a:pt x="3" y="34"/>
                  <a:pt x="3" y="34"/>
                  <a:pt x="3" y="34"/>
                </a:cubicBezTo>
                <a:cubicBezTo>
                  <a:pt x="3" y="33"/>
                  <a:pt x="3" y="33"/>
                  <a:pt x="4" y="33"/>
                </a:cubicBezTo>
                <a:cubicBezTo>
                  <a:pt x="15" y="33"/>
                  <a:pt x="15" y="33"/>
                  <a:pt x="15" y="33"/>
                </a:cubicBezTo>
                <a:cubicBezTo>
                  <a:pt x="15" y="30"/>
                  <a:pt x="15" y="30"/>
                  <a:pt x="15" y="30"/>
                </a:cubicBezTo>
                <a:cubicBezTo>
                  <a:pt x="4" y="30"/>
                  <a:pt x="4" y="30"/>
                  <a:pt x="4" y="30"/>
                </a:cubicBezTo>
                <a:cubicBezTo>
                  <a:pt x="3" y="30"/>
                  <a:pt x="3" y="29"/>
                  <a:pt x="3" y="28"/>
                </a:cubicBezTo>
                <a:cubicBezTo>
                  <a:pt x="3" y="25"/>
                  <a:pt x="3" y="25"/>
                  <a:pt x="3" y="25"/>
                </a:cubicBezTo>
                <a:cubicBezTo>
                  <a:pt x="3" y="24"/>
                  <a:pt x="3" y="23"/>
                  <a:pt x="4" y="23"/>
                </a:cubicBezTo>
                <a:cubicBezTo>
                  <a:pt x="12" y="23"/>
                  <a:pt x="12" y="23"/>
                  <a:pt x="12" y="23"/>
                </a:cubicBezTo>
                <a:cubicBezTo>
                  <a:pt x="0" y="1"/>
                  <a:pt x="0" y="1"/>
                  <a:pt x="0" y="1"/>
                </a:cubicBezTo>
                <a:cubicBezTo>
                  <a:pt x="0" y="1"/>
                  <a:pt x="0" y="1"/>
                  <a:pt x="0" y="0"/>
                </a:cubicBezTo>
                <a:cubicBezTo>
                  <a:pt x="0" y="0"/>
                  <a:pt x="1" y="0"/>
                  <a:pt x="1" y="0"/>
                </a:cubicBezTo>
                <a:cubicBezTo>
                  <a:pt x="8" y="0"/>
                  <a:pt x="8" y="0"/>
                  <a:pt x="8" y="0"/>
                </a:cubicBezTo>
                <a:cubicBezTo>
                  <a:pt x="9" y="0"/>
                  <a:pt x="9" y="0"/>
                  <a:pt x="9" y="0"/>
                </a:cubicBezTo>
                <a:cubicBezTo>
                  <a:pt x="18" y="16"/>
                  <a:pt x="18" y="16"/>
                  <a:pt x="18" y="16"/>
                </a:cubicBezTo>
                <a:cubicBezTo>
                  <a:pt x="19" y="18"/>
                  <a:pt x="19" y="20"/>
                  <a:pt x="20" y="21"/>
                </a:cubicBezTo>
                <a:cubicBezTo>
                  <a:pt x="20" y="19"/>
                  <a:pt x="21" y="18"/>
                  <a:pt x="22" y="16"/>
                </a:cubicBezTo>
                <a:cubicBezTo>
                  <a:pt x="29" y="0"/>
                  <a:pt x="29" y="0"/>
                  <a:pt x="29" y="0"/>
                </a:cubicBezTo>
                <a:cubicBezTo>
                  <a:pt x="29" y="0"/>
                  <a:pt x="30" y="0"/>
                  <a:pt x="30" y="0"/>
                </a:cubicBezTo>
                <a:cubicBezTo>
                  <a:pt x="38" y="0"/>
                  <a:pt x="38" y="0"/>
                  <a:pt x="38" y="0"/>
                </a:cubicBezTo>
                <a:cubicBezTo>
                  <a:pt x="38" y="0"/>
                  <a:pt x="38" y="0"/>
                  <a:pt x="39" y="0"/>
                </a:cubicBezTo>
                <a:cubicBezTo>
                  <a:pt x="39" y="0"/>
                  <a:pt x="39" y="1"/>
                  <a:pt x="39" y="1"/>
                </a:cubicBezTo>
                <a:cubicBezTo>
                  <a:pt x="27" y="23"/>
                  <a:pt x="27" y="23"/>
                  <a:pt x="27" y="23"/>
                </a:cubicBezTo>
                <a:cubicBezTo>
                  <a:pt x="35" y="23"/>
                  <a:pt x="35" y="23"/>
                  <a:pt x="35" y="23"/>
                </a:cubicBezTo>
                <a:cubicBezTo>
                  <a:pt x="36" y="23"/>
                  <a:pt x="36" y="24"/>
                  <a:pt x="36" y="25"/>
                </a:cubicBezTo>
                <a:cubicBezTo>
                  <a:pt x="36" y="28"/>
                  <a:pt x="36" y="28"/>
                  <a:pt x="36" y="28"/>
                </a:cubicBezTo>
                <a:cubicBezTo>
                  <a:pt x="36" y="29"/>
                  <a:pt x="36" y="30"/>
                  <a:pt x="35" y="30"/>
                </a:cubicBezTo>
                <a:cubicBezTo>
                  <a:pt x="24" y="30"/>
                  <a:pt x="24" y="30"/>
                  <a:pt x="24" y="30"/>
                </a:cubicBezTo>
                <a:cubicBezTo>
                  <a:pt x="24" y="33"/>
                  <a:pt x="24" y="33"/>
                  <a:pt x="24" y="33"/>
                </a:cubicBezTo>
                <a:cubicBezTo>
                  <a:pt x="35" y="33"/>
                  <a:pt x="35" y="33"/>
                  <a:pt x="35" y="33"/>
                </a:cubicBezTo>
                <a:cubicBezTo>
                  <a:pt x="36" y="33"/>
                  <a:pt x="36" y="33"/>
                  <a:pt x="36" y="34"/>
                </a:cubicBezTo>
                <a:cubicBezTo>
                  <a:pt x="36" y="38"/>
                  <a:pt x="36" y="38"/>
                  <a:pt x="36" y="38"/>
                </a:cubicBezTo>
                <a:cubicBezTo>
                  <a:pt x="36" y="39"/>
                  <a:pt x="36" y="39"/>
                  <a:pt x="35" y="39"/>
                </a:cubicBezTo>
                <a:cubicBezTo>
                  <a:pt x="24" y="39"/>
                  <a:pt x="24" y="39"/>
                  <a:pt x="24" y="39"/>
                </a:cubicBezTo>
                <a:cubicBezTo>
                  <a:pt x="24" y="52"/>
                  <a:pt x="24" y="52"/>
                  <a:pt x="24" y="52"/>
                </a:cubicBezTo>
                <a:cubicBezTo>
                  <a:pt x="24" y="52"/>
                  <a:pt x="23" y="53"/>
                  <a:pt x="23" y="53"/>
                </a:cubicBezTo>
                <a:lnTo>
                  <a:pt x="16" y="53"/>
                </a:lnTo>
                <a:close/>
              </a:path>
            </a:pathLst>
          </a:custGeom>
          <a:solidFill>
            <a:schemeClr val="accent5"/>
          </a:solidFill>
          <a:ln>
            <a:noFill/>
          </a:ln>
        </p:spPr>
        <p:txBody>
          <a:bodyPr/>
          <a:lstStyle/>
          <a:p>
            <a:endParaRPr lang="th-TH"/>
          </a:p>
        </p:txBody>
      </p:sp>
    </p:spTree>
    <p:extLst>
      <p:ext uri="{BB962C8B-B14F-4D97-AF65-F5344CB8AC3E}">
        <p14:creationId xmlns:p14="http://schemas.microsoft.com/office/powerpoint/2010/main" val="9659079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99"/>
                                        </p:tgtEl>
                                        <p:attrNameLst>
                                          <p:attrName>style.visibility</p:attrName>
                                        </p:attrNameLst>
                                      </p:cBhvr>
                                      <p:to>
                                        <p:strVal val="visible"/>
                                      </p:to>
                                    </p:set>
                                    <p:anim calcmode="lin" valueType="num">
                                      <p:cBhvr additive="base">
                                        <p:cTn id="7" dur="500" fill="hold"/>
                                        <p:tgtEl>
                                          <p:spTgt spid="399"/>
                                        </p:tgtEl>
                                        <p:attrNameLst>
                                          <p:attrName>ppt_x</p:attrName>
                                        </p:attrNameLst>
                                      </p:cBhvr>
                                      <p:tavLst>
                                        <p:tav tm="0">
                                          <p:val>
                                            <p:strVal val="#ppt_x"/>
                                          </p:val>
                                        </p:tav>
                                        <p:tav tm="100000">
                                          <p:val>
                                            <p:strVal val="#ppt_x"/>
                                          </p:val>
                                        </p:tav>
                                      </p:tavLst>
                                    </p:anim>
                                    <p:anim calcmode="lin" valueType="num">
                                      <p:cBhvr additive="base">
                                        <p:cTn id="8" dur="500" fill="hold"/>
                                        <p:tgtEl>
                                          <p:spTgt spid="3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28"/>
                                        </p:tgtEl>
                                        <p:attrNameLst>
                                          <p:attrName>style.visibility</p:attrName>
                                        </p:attrNameLst>
                                      </p:cBhvr>
                                      <p:to>
                                        <p:strVal val="visible"/>
                                      </p:to>
                                    </p:set>
                                    <p:anim calcmode="lin" valueType="num">
                                      <p:cBhvr>
                                        <p:cTn id="12" dur="500" fill="hold"/>
                                        <p:tgtEl>
                                          <p:spTgt spid="628"/>
                                        </p:tgtEl>
                                        <p:attrNameLst>
                                          <p:attrName>ppt_w</p:attrName>
                                        </p:attrNameLst>
                                      </p:cBhvr>
                                      <p:tavLst>
                                        <p:tav tm="0">
                                          <p:val>
                                            <p:fltVal val="0"/>
                                          </p:val>
                                        </p:tav>
                                        <p:tav tm="100000">
                                          <p:val>
                                            <p:strVal val="#ppt_w"/>
                                          </p:val>
                                        </p:tav>
                                      </p:tavLst>
                                    </p:anim>
                                    <p:anim calcmode="lin" valueType="num">
                                      <p:cBhvr>
                                        <p:cTn id="13" dur="500" fill="hold"/>
                                        <p:tgtEl>
                                          <p:spTgt spid="628"/>
                                        </p:tgtEl>
                                        <p:attrNameLst>
                                          <p:attrName>ppt_h</p:attrName>
                                        </p:attrNameLst>
                                      </p:cBhvr>
                                      <p:tavLst>
                                        <p:tav tm="0">
                                          <p:val>
                                            <p:fltVal val="0"/>
                                          </p:val>
                                        </p:tav>
                                        <p:tav tm="100000">
                                          <p:val>
                                            <p:strVal val="#ppt_h"/>
                                          </p:val>
                                        </p:tav>
                                      </p:tavLst>
                                    </p:anim>
                                    <p:animEffect transition="in" filter="fade">
                                      <p:cBhvr>
                                        <p:cTn id="14" dur="500"/>
                                        <p:tgtEl>
                                          <p:spTgt spid="62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30"/>
                                        </p:tgtEl>
                                        <p:attrNameLst>
                                          <p:attrName>style.visibility</p:attrName>
                                        </p:attrNameLst>
                                      </p:cBhvr>
                                      <p:to>
                                        <p:strVal val="visible"/>
                                      </p:to>
                                    </p:set>
                                    <p:anim calcmode="lin" valueType="num">
                                      <p:cBhvr>
                                        <p:cTn id="18" dur="500" fill="hold"/>
                                        <p:tgtEl>
                                          <p:spTgt spid="630"/>
                                        </p:tgtEl>
                                        <p:attrNameLst>
                                          <p:attrName>ppt_w</p:attrName>
                                        </p:attrNameLst>
                                      </p:cBhvr>
                                      <p:tavLst>
                                        <p:tav tm="0">
                                          <p:val>
                                            <p:fltVal val="0"/>
                                          </p:val>
                                        </p:tav>
                                        <p:tav tm="100000">
                                          <p:val>
                                            <p:strVal val="#ppt_w"/>
                                          </p:val>
                                        </p:tav>
                                      </p:tavLst>
                                    </p:anim>
                                    <p:anim calcmode="lin" valueType="num">
                                      <p:cBhvr>
                                        <p:cTn id="19" dur="500" fill="hold"/>
                                        <p:tgtEl>
                                          <p:spTgt spid="630"/>
                                        </p:tgtEl>
                                        <p:attrNameLst>
                                          <p:attrName>ppt_h</p:attrName>
                                        </p:attrNameLst>
                                      </p:cBhvr>
                                      <p:tavLst>
                                        <p:tav tm="0">
                                          <p:val>
                                            <p:fltVal val="0"/>
                                          </p:val>
                                        </p:tav>
                                        <p:tav tm="100000">
                                          <p:val>
                                            <p:strVal val="#ppt_h"/>
                                          </p:val>
                                        </p:tav>
                                      </p:tavLst>
                                    </p:anim>
                                    <p:animEffect transition="in" filter="fade">
                                      <p:cBhvr>
                                        <p:cTn id="20" dur="500"/>
                                        <p:tgtEl>
                                          <p:spTgt spid="63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31"/>
                                        </p:tgtEl>
                                        <p:attrNameLst>
                                          <p:attrName>style.visibility</p:attrName>
                                        </p:attrNameLst>
                                      </p:cBhvr>
                                      <p:to>
                                        <p:strVal val="visible"/>
                                      </p:to>
                                    </p:set>
                                    <p:anim calcmode="lin" valueType="num">
                                      <p:cBhvr>
                                        <p:cTn id="24" dur="500" fill="hold"/>
                                        <p:tgtEl>
                                          <p:spTgt spid="631"/>
                                        </p:tgtEl>
                                        <p:attrNameLst>
                                          <p:attrName>ppt_w</p:attrName>
                                        </p:attrNameLst>
                                      </p:cBhvr>
                                      <p:tavLst>
                                        <p:tav tm="0">
                                          <p:val>
                                            <p:fltVal val="0"/>
                                          </p:val>
                                        </p:tav>
                                        <p:tav tm="100000">
                                          <p:val>
                                            <p:strVal val="#ppt_w"/>
                                          </p:val>
                                        </p:tav>
                                      </p:tavLst>
                                    </p:anim>
                                    <p:anim calcmode="lin" valueType="num">
                                      <p:cBhvr>
                                        <p:cTn id="25" dur="500" fill="hold"/>
                                        <p:tgtEl>
                                          <p:spTgt spid="631"/>
                                        </p:tgtEl>
                                        <p:attrNameLst>
                                          <p:attrName>ppt_h</p:attrName>
                                        </p:attrNameLst>
                                      </p:cBhvr>
                                      <p:tavLst>
                                        <p:tav tm="0">
                                          <p:val>
                                            <p:fltVal val="0"/>
                                          </p:val>
                                        </p:tav>
                                        <p:tav tm="100000">
                                          <p:val>
                                            <p:strVal val="#ppt_h"/>
                                          </p:val>
                                        </p:tav>
                                      </p:tavLst>
                                    </p:anim>
                                    <p:animEffect transition="in" filter="fade">
                                      <p:cBhvr>
                                        <p:cTn id="26" dur="500"/>
                                        <p:tgtEl>
                                          <p:spTgt spid="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 grpId="0" animBg="1"/>
      <p:bldP spid="630" grpId="0" animBg="1"/>
      <p:bldP spid="6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rot="16200000">
            <a:off x="17281658" y="5830503"/>
            <a:ext cx="9457621" cy="2138664"/>
            <a:chOff x="8871348" y="3276600"/>
            <a:chExt cx="20762203" cy="4694984"/>
          </a:xfrm>
        </p:grpSpPr>
        <p:sp>
          <p:nvSpPr>
            <p:cNvPr id="12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Rectangle 12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9" name="Picture 1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30" name="Group 129"/>
          <p:cNvGrpSpPr/>
          <p:nvPr/>
        </p:nvGrpSpPr>
        <p:grpSpPr>
          <a:xfrm rot="16200000">
            <a:off x="13655766" y="5838232"/>
            <a:ext cx="9457621" cy="2123206"/>
            <a:chOff x="8871348" y="3276600"/>
            <a:chExt cx="20762203" cy="4661049"/>
          </a:xfrm>
        </p:grpSpPr>
        <p:sp>
          <p:nvSpPr>
            <p:cNvPr id="13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Rectangle 13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 name="Picture 1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4" name="Group 133"/>
          <p:cNvGrpSpPr/>
          <p:nvPr/>
        </p:nvGrpSpPr>
        <p:grpSpPr>
          <a:xfrm rot="16200000">
            <a:off x="1545961" y="5831905"/>
            <a:ext cx="9457621" cy="2123206"/>
            <a:chOff x="8871348" y="3276600"/>
            <a:chExt cx="20762203" cy="4661049"/>
          </a:xfrm>
        </p:grpSpPr>
        <p:sp>
          <p:nvSpPr>
            <p:cNvPr id="135" name="Freeform 13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Rectangle 13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7" name="Picture 1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8" name="Group 137"/>
          <p:cNvGrpSpPr/>
          <p:nvPr/>
        </p:nvGrpSpPr>
        <p:grpSpPr>
          <a:xfrm rot="16200000">
            <a:off x="-2115305" y="5900376"/>
            <a:ext cx="9457621" cy="2138664"/>
            <a:chOff x="8871348" y="3276600"/>
            <a:chExt cx="20762203" cy="4694984"/>
          </a:xfrm>
        </p:grpSpPr>
        <p:sp>
          <p:nvSpPr>
            <p:cNvPr id="13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Rectangle 13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42" name="กลุ่ม 54"/>
          <p:cNvGrpSpPr/>
          <p:nvPr/>
        </p:nvGrpSpPr>
        <p:grpSpPr>
          <a:xfrm rot="16200000">
            <a:off x="-654949" y="5331795"/>
            <a:ext cx="6324600" cy="1569826"/>
            <a:chOff x="13914967" y="3005236"/>
            <a:chExt cx="6414461" cy="1569826"/>
          </a:xfrm>
        </p:grpSpPr>
        <p:sp>
          <p:nvSpPr>
            <p:cNvPr id="143" name="TextBox 142"/>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4" name="TextBox 143"/>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5" name="กลุ่ม 54"/>
          <p:cNvGrpSpPr/>
          <p:nvPr/>
        </p:nvGrpSpPr>
        <p:grpSpPr>
          <a:xfrm rot="16200000">
            <a:off x="3086526" y="5255595"/>
            <a:ext cx="6324600" cy="1569826"/>
            <a:chOff x="13914967" y="3005236"/>
            <a:chExt cx="6414461" cy="1569826"/>
          </a:xfrm>
        </p:grpSpPr>
        <p:sp>
          <p:nvSpPr>
            <p:cNvPr id="146" name="TextBox 145"/>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7" name="TextBox 146"/>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8" name="กลุ่ม 54"/>
          <p:cNvGrpSpPr/>
          <p:nvPr/>
        </p:nvGrpSpPr>
        <p:grpSpPr>
          <a:xfrm rot="16200000">
            <a:off x="15207631" y="5331794"/>
            <a:ext cx="6324600" cy="1569826"/>
            <a:chOff x="13914967" y="3005236"/>
            <a:chExt cx="6414461" cy="1569826"/>
          </a:xfrm>
        </p:grpSpPr>
        <p:sp>
          <p:nvSpPr>
            <p:cNvPr id="149" name="TextBox 148"/>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0" name="TextBox 149"/>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1" name="กลุ่ม 54"/>
          <p:cNvGrpSpPr/>
          <p:nvPr/>
        </p:nvGrpSpPr>
        <p:grpSpPr>
          <a:xfrm rot="16200000">
            <a:off x="18834857" y="5255594"/>
            <a:ext cx="6324600" cy="1569826"/>
            <a:chOff x="13914967" y="3005236"/>
            <a:chExt cx="6414461" cy="1569826"/>
          </a:xfrm>
        </p:grpSpPr>
        <p:sp>
          <p:nvSpPr>
            <p:cNvPr id="152" name="TextBox 151"/>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19840644" y="9355206"/>
            <a:ext cx="3979793" cy="3979793"/>
            <a:chOff x="17008473" y="8263156"/>
            <a:chExt cx="5452844" cy="5452844"/>
          </a:xfrm>
        </p:grpSpPr>
        <p:pic>
          <p:nvPicPr>
            <p:cNvPr id="155" name="Picture 1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56"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57" name="กลุ่ม 63"/>
            <p:cNvGrpSpPr/>
            <p:nvPr/>
          </p:nvGrpSpPr>
          <p:grpSpPr>
            <a:xfrm>
              <a:off x="19136773" y="9762392"/>
              <a:ext cx="1483264" cy="1486955"/>
              <a:chOff x="17129509" y="11525195"/>
              <a:chExt cx="638175" cy="639763"/>
            </a:xfrm>
            <a:solidFill>
              <a:schemeClr val="bg1"/>
            </a:solidFill>
          </p:grpSpPr>
          <p:sp>
            <p:nvSpPr>
              <p:cNvPr id="15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65" name="Group 164"/>
          <p:cNvGrpSpPr/>
          <p:nvPr/>
        </p:nvGrpSpPr>
        <p:grpSpPr>
          <a:xfrm>
            <a:off x="427037" y="9355207"/>
            <a:ext cx="3979793" cy="3979793"/>
            <a:chOff x="5684837" y="8229600"/>
            <a:chExt cx="5452844" cy="5452844"/>
          </a:xfrm>
        </p:grpSpPr>
        <p:pic>
          <p:nvPicPr>
            <p:cNvPr id="166" name="Picture 1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67"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68"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9" name="Group 168"/>
          <p:cNvGrpSpPr/>
          <p:nvPr/>
        </p:nvGrpSpPr>
        <p:grpSpPr>
          <a:xfrm>
            <a:off x="4295844" y="9355207"/>
            <a:ext cx="3979793" cy="3979793"/>
            <a:chOff x="24266" y="8229600"/>
            <a:chExt cx="5452844" cy="5452844"/>
          </a:xfrm>
        </p:grpSpPr>
        <p:pic>
          <p:nvPicPr>
            <p:cNvPr id="170" name="Picture 1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71"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7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73" name="Group 172"/>
          <p:cNvGrpSpPr/>
          <p:nvPr/>
        </p:nvGrpSpPr>
        <p:grpSpPr>
          <a:xfrm>
            <a:off x="16321980" y="9355207"/>
            <a:ext cx="3979793" cy="3979793"/>
            <a:chOff x="11347902" y="8263156"/>
            <a:chExt cx="5452844" cy="5452844"/>
          </a:xfrm>
        </p:grpSpPr>
        <p:pic>
          <p:nvPicPr>
            <p:cNvPr id="174" name="Picture 1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75"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76" name="กลุ่ม 79"/>
            <p:cNvGrpSpPr/>
            <p:nvPr/>
          </p:nvGrpSpPr>
          <p:grpSpPr>
            <a:xfrm>
              <a:off x="13627245" y="9762741"/>
              <a:ext cx="1040499" cy="1553370"/>
              <a:chOff x="9260948" y="10553700"/>
              <a:chExt cx="447675" cy="668338"/>
            </a:xfrm>
            <a:solidFill>
              <a:schemeClr val="bg1"/>
            </a:solidFill>
          </p:grpSpPr>
          <p:sp>
            <p:nvSpPr>
              <p:cNvPr id="177"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1" name="กลุ่ม 54"/>
          <p:cNvGrpSpPr/>
          <p:nvPr/>
        </p:nvGrpSpPr>
        <p:grpSpPr>
          <a:xfrm>
            <a:off x="8428037" y="307847"/>
            <a:ext cx="7466409" cy="1212182"/>
            <a:chOff x="13443218" y="3285880"/>
            <a:chExt cx="7572494" cy="1212182"/>
          </a:xfrm>
        </p:grpSpPr>
        <p:sp>
          <p:nvSpPr>
            <p:cNvPr id="182" name="TextBox 18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83" name="TextBox 18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453" name="กลุ่ม 253"/>
          <p:cNvGrpSpPr/>
          <p:nvPr/>
        </p:nvGrpSpPr>
        <p:grpSpPr>
          <a:xfrm>
            <a:off x="7666037" y="5562601"/>
            <a:ext cx="9422201" cy="8217160"/>
            <a:chOff x="-928380" y="3606991"/>
            <a:chExt cx="7492053" cy="6533866"/>
          </a:xfrm>
        </p:grpSpPr>
        <p:sp>
          <p:nvSpPr>
            <p:cNvPr id="454" name="Freeform 368"/>
            <p:cNvSpPr>
              <a:spLocks/>
            </p:cNvSpPr>
            <p:nvPr/>
          </p:nvSpPr>
          <p:spPr bwMode="auto">
            <a:xfrm>
              <a:off x="112261" y="6154573"/>
              <a:ext cx="2985448" cy="3986284"/>
            </a:xfrm>
            <a:custGeom>
              <a:avLst/>
              <a:gdLst>
                <a:gd name="T0" fmla="*/ 7 w 175"/>
                <a:gd name="T1" fmla="*/ 196 h 233"/>
                <a:gd name="T2" fmla="*/ 13 w 175"/>
                <a:gd name="T3" fmla="*/ 215 h 233"/>
                <a:gd name="T4" fmla="*/ 62 w 175"/>
                <a:gd name="T5" fmla="*/ 214 h 233"/>
                <a:gd name="T6" fmla="*/ 60 w 175"/>
                <a:gd name="T7" fmla="*/ 206 h 233"/>
                <a:gd name="T8" fmla="*/ 56 w 175"/>
                <a:gd name="T9" fmla="*/ 202 h 233"/>
                <a:gd name="T10" fmla="*/ 55 w 175"/>
                <a:gd name="T11" fmla="*/ 194 h 233"/>
                <a:gd name="T12" fmla="*/ 58 w 175"/>
                <a:gd name="T13" fmla="*/ 187 h 233"/>
                <a:gd name="T14" fmla="*/ 79 w 175"/>
                <a:gd name="T15" fmla="*/ 130 h 233"/>
                <a:gd name="T16" fmla="*/ 83 w 175"/>
                <a:gd name="T17" fmla="*/ 173 h 233"/>
                <a:gd name="T18" fmla="*/ 83 w 175"/>
                <a:gd name="T19" fmla="*/ 184 h 233"/>
                <a:gd name="T20" fmla="*/ 82 w 175"/>
                <a:gd name="T21" fmla="*/ 188 h 233"/>
                <a:gd name="T22" fmla="*/ 77 w 175"/>
                <a:gd name="T23" fmla="*/ 199 h 233"/>
                <a:gd name="T24" fmla="*/ 76 w 175"/>
                <a:gd name="T25" fmla="*/ 204 h 233"/>
                <a:gd name="T26" fmla="*/ 71 w 175"/>
                <a:gd name="T27" fmla="*/ 215 h 233"/>
                <a:gd name="T28" fmla="*/ 74 w 175"/>
                <a:gd name="T29" fmla="*/ 225 h 233"/>
                <a:gd name="T30" fmla="*/ 73 w 175"/>
                <a:gd name="T31" fmla="*/ 233 h 233"/>
                <a:gd name="T32" fmla="*/ 175 w 175"/>
                <a:gd name="T33" fmla="*/ 233 h 233"/>
                <a:gd name="T34" fmla="*/ 150 w 175"/>
                <a:gd name="T35" fmla="*/ 28 h 233"/>
                <a:gd name="T36" fmla="*/ 148 w 175"/>
                <a:gd name="T37" fmla="*/ 29 h 233"/>
                <a:gd name="T38" fmla="*/ 137 w 175"/>
                <a:gd name="T39" fmla="*/ 23 h 233"/>
                <a:gd name="T40" fmla="*/ 124 w 175"/>
                <a:gd name="T41" fmla="*/ 0 h 233"/>
                <a:gd name="T42" fmla="*/ 45 w 175"/>
                <a:gd name="T43" fmla="*/ 28 h 233"/>
                <a:gd name="T44" fmla="*/ 27 w 175"/>
                <a:gd name="T45" fmla="*/ 97 h 233"/>
                <a:gd name="T46" fmla="*/ 16 w 175"/>
                <a:gd name="T47" fmla="*/ 140 h 233"/>
                <a:gd name="T48" fmla="*/ 11 w 175"/>
                <a:gd name="T49" fmla="*/ 148 h 233"/>
                <a:gd name="T50" fmla="*/ 11 w 175"/>
                <a:gd name="T51" fmla="*/ 158 h 233"/>
                <a:gd name="T52" fmla="*/ 13 w 175"/>
                <a:gd name="T53" fmla="*/ 169 h 233"/>
                <a:gd name="T54" fmla="*/ 4 w 175"/>
                <a:gd name="T55" fmla="*/ 181 h 233"/>
                <a:gd name="T56" fmla="*/ 15 w 175"/>
                <a:gd name="T57" fmla="*/ 193 h 233"/>
                <a:gd name="T58" fmla="*/ 7 w 175"/>
                <a:gd name="T59" fmla="*/ 19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5" h="233">
                  <a:moveTo>
                    <a:pt x="7" y="196"/>
                  </a:moveTo>
                  <a:cubicBezTo>
                    <a:pt x="7" y="198"/>
                    <a:pt x="10" y="205"/>
                    <a:pt x="13" y="215"/>
                  </a:cubicBezTo>
                  <a:cubicBezTo>
                    <a:pt x="62" y="214"/>
                    <a:pt x="62" y="214"/>
                    <a:pt x="62" y="214"/>
                  </a:cubicBezTo>
                  <a:cubicBezTo>
                    <a:pt x="61" y="212"/>
                    <a:pt x="60" y="209"/>
                    <a:pt x="60" y="206"/>
                  </a:cubicBezTo>
                  <a:cubicBezTo>
                    <a:pt x="58" y="193"/>
                    <a:pt x="56" y="205"/>
                    <a:pt x="56" y="202"/>
                  </a:cubicBezTo>
                  <a:cubicBezTo>
                    <a:pt x="55" y="199"/>
                    <a:pt x="58" y="195"/>
                    <a:pt x="55" y="194"/>
                  </a:cubicBezTo>
                  <a:cubicBezTo>
                    <a:pt x="53" y="192"/>
                    <a:pt x="60" y="191"/>
                    <a:pt x="58" y="187"/>
                  </a:cubicBezTo>
                  <a:cubicBezTo>
                    <a:pt x="56" y="183"/>
                    <a:pt x="72" y="143"/>
                    <a:pt x="79" y="130"/>
                  </a:cubicBezTo>
                  <a:cubicBezTo>
                    <a:pt x="79" y="130"/>
                    <a:pt x="83" y="166"/>
                    <a:pt x="83" y="173"/>
                  </a:cubicBezTo>
                  <a:cubicBezTo>
                    <a:pt x="83" y="181"/>
                    <a:pt x="83" y="182"/>
                    <a:pt x="83" y="184"/>
                  </a:cubicBezTo>
                  <a:cubicBezTo>
                    <a:pt x="82" y="185"/>
                    <a:pt x="82" y="188"/>
                    <a:pt x="82" y="188"/>
                  </a:cubicBezTo>
                  <a:cubicBezTo>
                    <a:pt x="82" y="188"/>
                    <a:pt x="78" y="196"/>
                    <a:pt x="77" y="199"/>
                  </a:cubicBezTo>
                  <a:cubicBezTo>
                    <a:pt x="76" y="202"/>
                    <a:pt x="77" y="202"/>
                    <a:pt x="76" y="204"/>
                  </a:cubicBezTo>
                  <a:cubicBezTo>
                    <a:pt x="75" y="206"/>
                    <a:pt x="70" y="210"/>
                    <a:pt x="71" y="215"/>
                  </a:cubicBezTo>
                  <a:cubicBezTo>
                    <a:pt x="72" y="219"/>
                    <a:pt x="74" y="220"/>
                    <a:pt x="74" y="225"/>
                  </a:cubicBezTo>
                  <a:cubicBezTo>
                    <a:pt x="74" y="227"/>
                    <a:pt x="74" y="230"/>
                    <a:pt x="73" y="233"/>
                  </a:cubicBezTo>
                  <a:cubicBezTo>
                    <a:pt x="175" y="233"/>
                    <a:pt x="175" y="233"/>
                    <a:pt x="175" y="233"/>
                  </a:cubicBezTo>
                  <a:cubicBezTo>
                    <a:pt x="150" y="28"/>
                    <a:pt x="150" y="28"/>
                    <a:pt x="150" y="28"/>
                  </a:cubicBezTo>
                  <a:cubicBezTo>
                    <a:pt x="149" y="29"/>
                    <a:pt x="148" y="29"/>
                    <a:pt x="148" y="29"/>
                  </a:cubicBezTo>
                  <a:cubicBezTo>
                    <a:pt x="148" y="29"/>
                    <a:pt x="139" y="25"/>
                    <a:pt x="137" y="23"/>
                  </a:cubicBezTo>
                  <a:cubicBezTo>
                    <a:pt x="136" y="21"/>
                    <a:pt x="123" y="2"/>
                    <a:pt x="124" y="0"/>
                  </a:cubicBezTo>
                  <a:cubicBezTo>
                    <a:pt x="124" y="0"/>
                    <a:pt x="47" y="24"/>
                    <a:pt x="45" y="28"/>
                  </a:cubicBezTo>
                  <a:cubicBezTo>
                    <a:pt x="43" y="31"/>
                    <a:pt x="32" y="74"/>
                    <a:pt x="27" y="97"/>
                  </a:cubicBezTo>
                  <a:cubicBezTo>
                    <a:pt x="22" y="120"/>
                    <a:pt x="19" y="133"/>
                    <a:pt x="16" y="140"/>
                  </a:cubicBezTo>
                  <a:cubicBezTo>
                    <a:pt x="13" y="146"/>
                    <a:pt x="7" y="143"/>
                    <a:pt x="11" y="148"/>
                  </a:cubicBezTo>
                  <a:cubicBezTo>
                    <a:pt x="15" y="154"/>
                    <a:pt x="12" y="156"/>
                    <a:pt x="11" y="158"/>
                  </a:cubicBezTo>
                  <a:cubicBezTo>
                    <a:pt x="10" y="160"/>
                    <a:pt x="14" y="168"/>
                    <a:pt x="13" y="169"/>
                  </a:cubicBezTo>
                  <a:cubicBezTo>
                    <a:pt x="11" y="170"/>
                    <a:pt x="9" y="174"/>
                    <a:pt x="4" y="181"/>
                  </a:cubicBezTo>
                  <a:cubicBezTo>
                    <a:pt x="0" y="188"/>
                    <a:pt x="16" y="191"/>
                    <a:pt x="15" y="193"/>
                  </a:cubicBezTo>
                  <a:cubicBezTo>
                    <a:pt x="14" y="194"/>
                    <a:pt x="6" y="190"/>
                    <a:pt x="7" y="196"/>
                  </a:cubicBezTo>
                  <a:close/>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Freeform 369"/>
            <p:cNvSpPr>
              <a:spLocks/>
            </p:cNvSpPr>
            <p:nvPr/>
          </p:nvSpPr>
          <p:spPr bwMode="auto">
            <a:xfrm>
              <a:off x="1050545" y="7266298"/>
              <a:ext cx="17060" cy="71083"/>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Freeform 370"/>
            <p:cNvSpPr>
              <a:spLocks/>
            </p:cNvSpPr>
            <p:nvPr/>
          </p:nvSpPr>
          <p:spPr bwMode="auto">
            <a:xfrm>
              <a:off x="555814" y="7112760"/>
              <a:ext cx="1160060" cy="2703964"/>
            </a:xfrm>
            <a:custGeom>
              <a:avLst/>
              <a:gdLst>
                <a:gd name="T0" fmla="*/ 22 w 68"/>
                <a:gd name="T1" fmla="*/ 140 h 158"/>
                <a:gd name="T2" fmla="*/ 28 w 68"/>
                <a:gd name="T3" fmla="*/ 158 h 158"/>
                <a:gd name="T4" fmla="*/ 36 w 68"/>
                <a:gd name="T5" fmla="*/ 158 h 158"/>
                <a:gd name="T6" fmla="*/ 35 w 68"/>
                <a:gd name="T7" fmla="*/ 156 h 158"/>
                <a:gd name="T8" fmla="*/ 30 w 68"/>
                <a:gd name="T9" fmla="*/ 147 h 158"/>
                <a:gd name="T10" fmla="*/ 30 w 68"/>
                <a:gd name="T11" fmla="*/ 143 h 158"/>
                <a:gd name="T12" fmla="*/ 30 w 68"/>
                <a:gd name="T13" fmla="*/ 139 h 158"/>
                <a:gd name="T14" fmla="*/ 32 w 68"/>
                <a:gd name="T15" fmla="*/ 134 h 158"/>
                <a:gd name="T16" fmla="*/ 32 w 68"/>
                <a:gd name="T17" fmla="*/ 127 h 158"/>
                <a:gd name="T18" fmla="*/ 53 w 68"/>
                <a:gd name="T19" fmla="*/ 74 h 158"/>
                <a:gd name="T20" fmla="*/ 57 w 68"/>
                <a:gd name="T21" fmla="*/ 122 h 158"/>
                <a:gd name="T22" fmla="*/ 58 w 68"/>
                <a:gd name="T23" fmla="*/ 121 h 158"/>
                <a:gd name="T24" fmla="*/ 59 w 68"/>
                <a:gd name="T25" fmla="*/ 69 h 158"/>
                <a:gd name="T26" fmla="*/ 68 w 68"/>
                <a:gd name="T27" fmla="*/ 71 h 158"/>
                <a:gd name="T28" fmla="*/ 56 w 68"/>
                <a:gd name="T29" fmla="*/ 55 h 158"/>
                <a:gd name="T30" fmla="*/ 44 w 68"/>
                <a:gd name="T31" fmla="*/ 0 h 158"/>
                <a:gd name="T32" fmla="*/ 40 w 68"/>
                <a:gd name="T33" fmla="*/ 25 h 158"/>
                <a:gd name="T34" fmla="*/ 54 w 68"/>
                <a:gd name="T35" fmla="*/ 58 h 158"/>
                <a:gd name="T36" fmla="*/ 30 w 68"/>
                <a:gd name="T37" fmla="*/ 13 h 158"/>
                <a:gd name="T38" fmla="*/ 50 w 68"/>
                <a:gd name="T39" fmla="*/ 61 h 158"/>
                <a:gd name="T40" fmla="*/ 41 w 68"/>
                <a:gd name="T41" fmla="*/ 75 h 158"/>
                <a:gd name="T42" fmla="*/ 44 w 68"/>
                <a:gd name="T43" fmla="*/ 77 h 158"/>
                <a:gd name="T44" fmla="*/ 33 w 68"/>
                <a:gd name="T45" fmla="*/ 110 h 158"/>
                <a:gd name="T46" fmla="*/ 24 w 68"/>
                <a:gd name="T47" fmla="*/ 69 h 158"/>
                <a:gd name="T48" fmla="*/ 28 w 68"/>
                <a:gd name="T49" fmla="*/ 118 h 158"/>
                <a:gd name="T50" fmla="*/ 18 w 68"/>
                <a:gd name="T51" fmla="*/ 106 h 158"/>
                <a:gd name="T52" fmla="*/ 23 w 68"/>
                <a:gd name="T53" fmla="*/ 119 h 158"/>
                <a:gd name="T54" fmla="*/ 24 w 68"/>
                <a:gd name="T55" fmla="*/ 132 h 158"/>
                <a:gd name="T56" fmla="*/ 5 w 68"/>
                <a:gd name="T57" fmla="*/ 132 h 158"/>
                <a:gd name="T58" fmla="*/ 22 w 68"/>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158">
                  <a:moveTo>
                    <a:pt x="22" y="140"/>
                  </a:moveTo>
                  <a:cubicBezTo>
                    <a:pt x="24" y="144"/>
                    <a:pt x="26" y="147"/>
                    <a:pt x="28" y="158"/>
                  </a:cubicBezTo>
                  <a:cubicBezTo>
                    <a:pt x="36" y="158"/>
                    <a:pt x="36" y="158"/>
                    <a:pt x="36" y="158"/>
                  </a:cubicBezTo>
                  <a:cubicBezTo>
                    <a:pt x="35" y="157"/>
                    <a:pt x="35" y="157"/>
                    <a:pt x="35" y="156"/>
                  </a:cubicBezTo>
                  <a:cubicBezTo>
                    <a:pt x="35" y="147"/>
                    <a:pt x="32" y="150"/>
                    <a:pt x="30" y="147"/>
                  </a:cubicBezTo>
                  <a:cubicBezTo>
                    <a:pt x="29" y="145"/>
                    <a:pt x="30" y="145"/>
                    <a:pt x="30" y="143"/>
                  </a:cubicBezTo>
                  <a:cubicBezTo>
                    <a:pt x="31" y="141"/>
                    <a:pt x="32" y="140"/>
                    <a:pt x="30" y="139"/>
                  </a:cubicBezTo>
                  <a:cubicBezTo>
                    <a:pt x="29" y="138"/>
                    <a:pt x="31" y="136"/>
                    <a:pt x="32" y="134"/>
                  </a:cubicBezTo>
                  <a:cubicBezTo>
                    <a:pt x="33" y="132"/>
                    <a:pt x="32" y="131"/>
                    <a:pt x="32" y="127"/>
                  </a:cubicBezTo>
                  <a:cubicBezTo>
                    <a:pt x="32" y="123"/>
                    <a:pt x="53" y="74"/>
                    <a:pt x="53" y="74"/>
                  </a:cubicBezTo>
                  <a:cubicBezTo>
                    <a:pt x="53" y="74"/>
                    <a:pt x="59" y="112"/>
                    <a:pt x="57" y="122"/>
                  </a:cubicBezTo>
                  <a:cubicBezTo>
                    <a:pt x="56" y="131"/>
                    <a:pt x="58" y="121"/>
                    <a:pt x="58" y="121"/>
                  </a:cubicBezTo>
                  <a:cubicBezTo>
                    <a:pt x="58" y="121"/>
                    <a:pt x="59" y="74"/>
                    <a:pt x="59" y="69"/>
                  </a:cubicBezTo>
                  <a:cubicBezTo>
                    <a:pt x="58" y="63"/>
                    <a:pt x="68" y="71"/>
                    <a:pt x="68" y="71"/>
                  </a:cubicBezTo>
                  <a:cubicBezTo>
                    <a:pt x="68" y="71"/>
                    <a:pt x="56" y="56"/>
                    <a:pt x="56" y="55"/>
                  </a:cubicBezTo>
                  <a:cubicBezTo>
                    <a:pt x="56" y="54"/>
                    <a:pt x="44" y="0"/>
                    <a:pt x="44" y="0"/>
                  </a:cubicBezTo>
                  <a:cubicBezTo>
                    <a:pt x="40" y="25"/>
                    <a:pt x="40" y="25"/>
                    <a:pt x="40" y="25"/>
                  </a:cubicBezTo>
                  <a:cubicBezTo>
                    <a:pt x="54" y="58"/>
                    <a:pt x="54" y="58"/>
                    <a:pt x="54" y="58"/>
                  </a:cubicBezTo>
                  <a:cubicBezTo>
                    <a:pt x="54" y="58"/>
                    <a:pt x="35" y="27"/>
                    <a:pt x="30" y="13"/>
                  </a:cubicBezTo>
                  <a:cubicBezTo>
                    <a:pt x="33" y="24"/>
                    <a:pt x="42" y="51"/>
                    <a:pt x="50" y="61"/>
                  </a:cubicBezTo>
                  <a:cubicBezTo>
                    <a:pt x="50" y="61"/>
                    <a:pt x="43" y="72"/>
                    <a:pt x="41" y="75"/>
                  </a:cubicBezTo>
                  <a:cubicBezTo>
                    <a:pt x="39" y="78"/>
                    <a:pt x="46" y="72"/>
                    <a:pt x="44" y="77"/>
                  </a:cubicBezTo>
                  <a:cubicBezTo>
                    <a:pt x="43" y="82"/>
                    <a:pt x="37" y="109"/>
                    <a:pt x="33" y="110"/>
                  </a:cubicBezTo>
                  <a:cubicBezTo>
                    <a:pt x="30" y="111"/>
                    <a:pt x="24" y="69"/>
                    <a:pt x="24" y="69"/>
                  </a:cubicBezTo>
                  <a:cubicBezTo>
                    <a:pt x="28" y="118"/>
                    <a:pt x="28" y="118"/>
                    <a:pt x="28" y="118"/>
                  </a:cubicBezTo>
                  <a:cubicBezTo>
                    <a:pt x="18" y="106"/>
                    <a:pt x="18" y="106"/>
                    <a:pt x="18" y="106"/>
                  </a:cubicBezTo>
                  <a:cubicBezTo>
                    <a:pt x="18" y="106"/>
                    <a:pt x="22" y="116"/>
                    <a:pt x="23" y="119"/>
                  </a:cubicBezTo>
                  <a:cubicBezTo>
                    <a:pt x="23" y="121"/>
                    <a:pt x="22" y="128"/>
                    <a:pt x="24" y="132"/>
                  </a:cubicBezTo>
                  <a:cubicBezTo>
                    <a:pt x="26" y="136"/>
                    <a:pt x="11" y="133"/>
                    <a:pt x="5" y="132"/>
                  </a:cubicBezTo>
                  <a:cubicBezTo>
                    <a:pt x="0" y="131"/>
                    <a:pt x="18" y="135"/>
                    <a:pt x="22"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Freeform 371"/>
            <p:cNvSpPr>
              <a:spLocks/>
            </p:cNvSpPr>
            <p:nvPr/>
          </p:nvSpPr>
          <p:spPr bwMode="auto">
            <a:xfrm>
              <a:off x="4684261" y="7300417"/>
              <a:ext cx="17060" cy="71083"/>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372"/>
            <p:cNvSpPr>
              <a:spLocks/>
            </p:cNvSpPr>
            <p:nvPr/>
          </p:nvSpPr>
          <p:spPr bwMode="auto">
            <a:xfrm>
              <a:off x="2671217" y="6154573"/>
              <a:ext cx="2851814" cy="3986284"/>
            </a:xfrm>
            <a:custGeom>
              <a:avLst/>
              <a:gdLst>
                <a:gd name="T0" fmla="*/ 154 w 167"/>
                <a:gd name="T1" fmla="*/ 214 h 233"/>
                <a:gd name="T2" fmla="*/ 109 w 167"/>
                <a:gd name="T3" fmla="*/ 214 h 233"/>
                <a:gd name="T4" fmla="*/ 111 w 167"/>
                <a:gd name="T5" fmla="*/ 206 h 233"/>
                <a:gd name="T6" fmla="*/ 116 w 167"/>
                <a:gd name="T7" fmla="*/ 201 h 233"/>
                <a:gd name="T8" fmla="*/ 119 w 167"/>
                <a:gd name="T9" fmla="*/ 202 h 233"/>
                <a:gd name="T10" fmla="*/ 119 w 167"/>
                <a:gd name="T11" fmla="*/ 194 h 233"/>
                <a:gd name="T12" fmla="*/ 116 w 167"/>
                <a:gd name="T13" fmla="*/ 187 h 233"/>
                <a:gd name="T14" fmla="*/ 95 w 167"/>
                <a:gd name="T15" fmla="*/ 130 h 233"/>
                <a:gd name="T16" fmla="*/ 91 w 167"/>
                <a:gd name="T17" fmla="*/ 173 h 233"/>
                <a:gd name="T18" fmla="*/ 92 w 167"/>
                <a:gd name="T19" fmla="*/ 184 h 233"/>
                <a:gd name="T20" fmla="*/ 92 w 167"/>
                <a:gd name="T21" fmla="*/ 188 h 233"/>
                <a:gd name="T22" fmla="*/ 97 w 167"/>
                <a:gd name="T23" fmla="*/ 199 h 233"/>
                <a:gd name="T24" fmla="*/ 98 w 167"/>
                <a:gd name="T25" fmla="*/ 204 h 233"/>
                <a:gd name="T26" fmla="*/ 103 w 167"/>
                <a:gd name="T27" fmla="*/ 215 h 233"/>
                <a:gd name="T28" fmla="*/ 100 w 167"/>
                <a:gd name="T29" fmla="*/ 225 h 233"/>
                <a:gd name="T30" fmla="*/ 101 w 167"/>
                <a:gd name="T31" fmla="*/ 233 h 233"/>
                <a:gd name="T32" fmla="*/ 0 w 167"/>
                <a:gd name="T33" fmla="*/ 233 h 233"/>
                <a:gd name="T34" fmla="*/ 25 w 167"/>
                <a:gd name="T35" fmla="*/ 28 h 233"/>
                <a:gd name="T36" fmla="*/ 26 w 167"/>
                <a:gd name="T37" fmla="*/ 29 h 233"/>
                <a:gd name="T38" fmla="*/ 37 w 167"/>
                <a:gd name="T39" fmla="*/ 23 h 233"/>
                <a:gd name="T40" fmla="*/ 51 w 167"/>
                <a:gd name="T41" fmla="*/ 0 h 233"/>
                <a:gd name="T42" fmla="*/ 130 w 167"/>
                <a:gd name="T43" fmla="*/ 28 h 233"/>
                <a:gd name="T44" fmla="*/ 147 w 167"/>
                <a:gd name="T45" fmla="*/ 97 h 233"/>
                <a:gd name="T46" fmla="*/ 158 w 167"/>
                <a:gd name="T47" fmla="*/ 140 h 233"/>
                <a:gd name="T48" fmla="*/ 163 w 167"/>
                <a:gd name="T49" fmla="*/ 148 h 233"/>
                <a:gd name="T50" fmla="*/ 163 w 167"/>
                <a:gd name="T51" fmla="*/ 158 h 233"/>
                <a:gd name="T52" fmla="*/ 162 w 167"/>
                <a:gd name="T53" fmla="*/ 169 h 233"/>
                <a:gd name="T54" fmla="*/ 157 w 167"/>
                <a:gd name="T55" fmla="*/ 181 h 233"/>
                <a:gd name="T56" fmla="*/ 154 w 167"/>
                <a:gd name="T57" fmla="*/ 21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233">
                  <a:moveTo>
                    <a:pt x="154" y="214"/>
                  </a:moveTo>
                  <a:cubicBezTo>
                    <a:pt x="109" y="214"/>
                    <a:pt x="109" y="214"/>
                    <a:pt x="109" y="214"/>
                  </a:cubicBezTo>
                  <a:cubicBezTo>
                    <a:pt x="110" y="212"/>
                    <a:pt x="111" y="209"/>
                    <a:pt x="111" y="206"/>
                  </a:cubicBezTo>
                  <a:cubicBezTo>
                    <a:pt x="112" y="198"/>
                    <a:pt x="115" y="200"/>
                    <a:pt x="116" y="201"/>
                  </a:cubicBezTo>
                  <a:cubicBezTo>
                    <a:pt x="118" y="202"/>
                    <a:pt x="118" y="203"/>
                    <a:pt x="119" y="202"/>
                  </a:cubicBezTo>
                  <a:cubicBezTo>
                    <a:pt x="119" y="199"/>
                    <a:pt x="117" y="195"/>
                    <a:pt x="119" y="194"/>
                  </a:cubicBezTo>
                  <a:cubicBezTo>
                    <a:pt x="121" y="192"/>
                    <a:pt x="115" y="191"/>
                    <a:pt x="116" y="187"/>
                  </a:cubicBezTo>
                  <a:cubicBezTo>
                    <a:pt x="118" y="183"/>
                    <a:pt x="102" y="143"/>
                    <a:pt x="95" y="130"/>
                  </a:cubicBezTo>
                  <a:cubicBezTo>
                    <a:pt x="95" y="130"/>
                    <a:pt x="91" y="166"/>
                    <a:pt x="91" y="173"/>
                  </a:cubicBezTo>
                  <a:cubicBezTo>
                    <a:pt x="91" y="181"/>
                    <a:pt x="91" y="182"/>
                    <a:pt x="92" y="184"/>
                  </a:cubicBezTo>
                  <a:cubicBezTo>
                    <a:pt x="93" y="185"/>
                    <a:pt x="92" y="188"/>
                    <a:pt x="92" y="188"/>
                  </a:cubicBezTo>
                  <a:cubicBezTo>
                    <a:pt x="92" y="188"/>
                    <a:pt x="96" y="196"/>
                    <a:pt x="97" y="199"/>
                  </a:cubicBezTo>
                  <a:cubicBezTo>
                    <a:pt x="98" y="202"/>
                    <a:pt x="97" y="202"/>
                    <a:pt x="98" y="204"/>
                  </a:cubicBezTo>
                  <a:cubicBezTo>
                    <a:pt x="99" y="206"/>
                    <a:pt x="104" y="210"/>
                    <a:pt x="103" y="215"/>
                  </a:cubicBezTo>
                  <a:cubicBezTo>
                    <a:pt x="102" y="219"/>
                    <a:pt x="101" y="220"/>
                    <a:pt x="100" y="225"/>
                  </a:cubicBezTo>
                  <a:cubicBezTo>
                    <a:pt x="100" y="227"/>
                    <a:pt x="101" y="230"/>
                    <a:pt x="101" y="233"/>
                  </a:cubicBezTo>
                  <a:cubicBezTo>
                    <a:pt x="0" y="233"/>
                    <a:pt x="0" y="233"/>
                    <a:pt x="0" y="233"/>
                  </a:cubicBezTo>
                  <a:cubicBezTo>
                    <a:pt x="25" y="28"/>
                    <a:pt x="25" y="28"/>
                    <a:pt x="25" y="28"/>
                  </a:cubicBezTo>
                  <a:cubicBezTo>
                    <a:pt x="26" y="29"/>
                    <a:pt x="26" y="29"/>
                    <a:pt x="26" y="29"/>
                  </a:cubicBezTo>
                  <a:cubicBezTo>
                    <a:pt x="26" y="29"/>
                    <a:pt x="35" y="25"/>
                    <a:pt x="37" y="23"/>
                  </a:cubicBezTo>
                  <a:cubicBezTo>
                    <a:pt x="39" y="21"/>
                    <a:pt x="51" y="2"/>
                    <a:pt x="51" y="0"/>
                  </a:cubicBezTo>
                  <a:cubicBezTo>
                    <a:pt x="51" y="0"/>
                    <a:pt x="128" y="24"/>
                    <a:pt x="130" y="28"/>
                  </a:cubicBezTo>
                  <a:cubicBezTo>
                    <a:pt x="131" y="31"/>
                    <a:pt x="142" y="74"/>
                    <a:pt x="147" y="97"/>
                  </a:cubicBezTo>
                  <a:cubicBezTo>
                    <a:pt x="152" y="120"/>
                    <a:pt x="155" y="133"/>
                    <a:pt x="158" y="140"/>
                  </a:cubicBezTo>
                  <a:cubicBezTo>
                    <a:pt x="161" y="146"/>
                    <a:pt x="167" y="143"/>
                    <a:pt x="163" y="148"/>
                  </a:cubicBezTo>
                  <a:cubicBezTo>
                    <a:pt x="159" y="154"/>
                    <a:pt x="162" y="156"/>
                    <a:pt x="163" y="158"/>
                  </a:cubicBezTo>
                  <a:cubicBezTo>
                    <a:pt x="164" y="160"/>
                    <a:pt x="161" y="168"/>
                    <a:pt x="162" y="169"/>
                  </a:cubicBezTo>
                  <a:cubicBezTo>
                    <a:pt x="163" y="170"/>
                    <a:pt x="153" y="174"/>
                    <a:pt x="157" y="181"/>
                  </a:cubicBezTo>
                  <a:cubicBezTo>
                    <a:pt x="161" y="188"/>
                    <a:pt x="157" y="205"/>
                    <a:pt x="154" y="214"/>
                  </a:cubicBezTo>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373"/>
            <p:cNvSpPr>
              <a:spLocks/>
            </p:cNvSpPr>
            <p:nvPr/>
          </p:nvSpPr>
          <p:spPr bwMode="auto">
            <a:xfrm>
              <a:off x="4684261" y="7266298"/>
              <a:ext cx="34119" cy="71083"/>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2" y="0"/>
                    <a:pt x="2" y="0"/>
                  </a:cubicBezTo>
                  <a:cubicBezTo>
                    <a:pt x="2"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Freeform 374"/>
            <p:cNvSpPr>
              <a:spLocks/>
            </p:cNvSpPr>
            <p:nvPr/>
          </p:nvSpPr>
          <p:spPr bwMode="auto">
            <a:xfrm>
              <a:off x="4035993" y="7112760"/>
              <a:ext cx="1177119" cy="2703964"/>
            </a:xfrm>
            <a:custGeom>
              <a:avLst/>
              <a:gdLst>
                <a:gd name="T0" fmla="*/ 47 w 69"/>
                <a:gd name="T1" fmla="*/ 140 h 158"/>
                <a:gd name="T2" fmla="*/ 36 w 69"/>
                <a:gd name="T3" fmla="*/ 158 h 158"/>
                <a:gd name="T4" fmla="*/ 29 w 69"/>
                <a:gd name="T5" fmla="*/ 158 h 158"/>
                <a:gd name="T6" fmla="*/ 29 w 69"/>
                <a:gd name="T7" fmla="*/ 156 h 158"/>
                <a:gd name="T8" fmla="*/ 38 w 69"/>
                <a:gd name="T9" fmla="*/ 147 h 158"/>
                <a:gd name="T10" fmla="*/ 38 w 69"/>
                <a:gd name="T11" fmla="*/ 143 h 158"/>
                <a:gd name="T12" fmla="*/ 38 w 69"/>
                <a:gd name="T13" fmla="*/ 139 h 158"/>
                <a:gd name="T14" fmla="*/ 37 w 69"/>
                <a:gd name="T15" fmla="*/ 134 h 158"/>
                <a:gd name="T16" fmla="*/ 36 w 69"/>
                <a:gd name="T17" fmla="*/ 127 h 158"/>
                <a:gd name="T18" fmla="*/ 15 w 69"/>
                <a:gd name="T19" fmla="*/ 74 h 158"/>
                <a:gd name="T20" fmla="*/ 11 w 69"/>
                <a:gd name="T21" fmla="*/ 122 h 158"/>
                <a:gd name="T22" fmla="*/ 10 w 69"/>
                <a:gd name="T23" fmla="*/ 121 h 158"/>
                <a:gd name="T24" fmla="*/ 10 w 69"/>
                <a:gd name="T25" fmla="*/ 69 h 158"/>
                <a:gd name="T26" fmla="*/ 0 w 69"/>
                <a:gd name="T27" fmla="*/ 71 h 158"/>
                <a:gd name="T28" fmla="*/ 12 w 69"/>
                <a:gd name="T29" fmla="*/ 55 h 158"/>
                <a:gd name="T30" fmla="*/ 24 w 69"/>
                <a:gd name="T31" fmla="*/ 0 h 158"/>
                <a:gd name="T32" fmla="*/ 29 w 69"/>
                <a:gd name="T33" fmla="*/ 25 h 158"/>
                <a:gd name="T34" fmla="*/ 15 w 69"/>
                <a:gd name="T35" fmla="*/ 58 h 158"/>
                <a:gd name="T36" fmla="*/ 38 w 69"/>
                <a:gd name="T37" fmla="*/ 13 h 158"/>
                <a:gd name="T38" fmla="*/ 18 w 69"/>
                <a:gd name="T39" fmla="*/ 61 h 158"/>
                <a:gd name="T40" fmla="*/ 27 w 69"/>
                <a:gd name="T41" fmla="*/ 75 h 158"/>
                <a:gd name="T42" fmla="*/ 24 w 69"/>
                <a:gd name="T43" fmla="*/ 77 h 158"/>
                <a:gd name="T44" fmla="*/ 35 w 69"/>
                <a:gd name="T45" fmla="*/ 110 h 158"/>
                <a:gd name="T46" fmla="*/ 44 w 69"/>
                <a:gd name="T47" fmla="*/ 69 h 158"/>
                <a:gd name="T48" fmla="*/ 40 w 69"/>
                <a:gd name="T49" fmla="*/ 118 h 158"/>
                <a:gd name="T50" fmla="*/ 50 w 69"/>
                <a:gd name="T51" fmla="*/ 106 h 158"/>
                <a:gd name="T52" fmla="*/ 46 w 69"/>
                <a:gd name="T53" fmla="*/ 119 h 158"/>
                <a:gd name="T54" fmla="*/ 44 w 69"/>
                <a:gd name="T55" fmla="*/ 132 h 158"/>
                <a:gd name="T56" fmla="*/ 63 w 69"/>
                <a:gd name="T57" fmla="*/ 132 h 158"/>
                <a:gd name="T58" fmla="*/ 47 w 69"/>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 h="158">
                  <a:moveTo>
                    <a:pt x="47" y="140"/>
                  </a:moveTo>
                  <a:cubicBezTo>
                    <a:pt x="44" y="144"/>
                    <a:pt x="39" y="147"/>
                    <a:pt x="36" y="158"/>
                  </a:cubicBezTo>
                  <a:cubicBezTo>
                    <a:pt x="29" y="158"/>
                    <a:pt x="29" y="158"/>
                    <a:pt x="29" y="158"/>
                  </a:cubicBezTo>
                  <a:cubicBezTo>
                    <a:pt x="29" y="157"/>
                    <a:pt x="29" y="157"/>
                    <a:pt x="29" y="156"/>
                  </a:cubicBezTo>
                  <a:cubicBezTo>
                    <a:pt x="30" y="147"/>
                    <a:pt x="37" y="150"/>
                    <a:pt x="38" y="147"/>
                  </a:cubicBezTo>
                  <a:cubicBezTo>
                    <a:pt x="39" y="145"/>
                    <a:pt x="39" y="145"/>
                    <a:pt x="38" y="143"/>
                  </a:cubicBezTo>
                  <a:cubicBezTo>
                    <a:pt x="37" y="141"/>
                    <a:pt x="37" y="140"/>
                    <a:pt x="38" y="139"/>
                  </a:cubicBezTo>
                  <a:cubicBezTo>
                    <a:pt x="39" y="138"/>
                    <a:pt x="37" y="136"/>
                    <a:pt x="37" y="134"/>
                  </a:cubicBezTo>
                  <a:cubicBezTo>
                    <a:pt x="36" y="132"/>
                    <a:pt x="36" y="131"/>
                    <a:pt x="36" y="127"/>
                  </a:cubicBezTo>
                  <a:cubicBezTo>
                    <a:pt x="36" y="123"/>
                    <a:pt x="15" y="74"/>
                    <a:pt x="15" y="74"/>
                  </a:cubicBezTo>
                  <a:cubicBezTo>
                    <a:pt x="15" y="74"/>
                    <a:pt x="10" y="112"/>
                    <a:pt x="11" y="122"/>
                  </a:cubicBezTo>
                  <a:cubicBezTo>
                    <a:pt x="12" y="131"/>
                    <a:pt x="10" y="121"/>
                    <a:pt x="10" y="121"/>
                  </a:cubicBezTo>
                  <a:cubicBezTo>
                    <a:pt x="10" y="121"/>
                    <a:pt x="9" y="74"/>
                    <a:pt x="10" y="69"/>
                  </a:cubicBezTo>
                  <a:cubicBezTo>
                    <a:pt x="10" y="63"/>
                    <a:pt x="0" y="71"/>
                    <a:pt x="0" y="71"/>
                  </a:cubicBezTo>
                  <a:cubicBezTo>
                    <a:pt x="0" y="71"/>
                    <a:pt x="12" y="56"/>
                    <a:pt x="12" y="55"/>
                  </a:cubicBezTo>
                  <a:cubicBezTo>
                    <a:pt x="12" y="54"/>
                    <a:pt x="24" y="0"/>
                    <a:pt x="24" y="0"/>
                  </a:cubicBezTo>
                  <a:cubicBezTo>
                    <a:pt x="29" y="25"/>
                    <a:pt x="29" y="25"/>
                    <a:pt x="29" y="25"/>
                  </a:cubicBezTo>
                  <a:cubicBezTo>
                    <a:pt x="15" y="58"/>
                    <a:pt x="15" y="58"/>
                    <a:pt x="15" y="58"/>
                  </a:cubicBezTo>
                  <a:cubicBezTo>
                    <a:pt x="15" y="58"/>
                    <a:pt x="33" y="27"/>
                    <a:pt x="38" y="13"/>
                  </a:cubicBezTo>
                  <a:cubicBezTo>
                    <a:pt x="35" y="24"/>
                    <a:pt x="26" y="51"/>
                    <a:pt x="18" y="61"/>
                  </a:cubicBezTo>
                  <a:cubicBezTo>
                    <a:pt x="18" y="61"/>
                    <a:pt x="25" y="72"/>
                    <a:pt x="27" y="75"/>
                  </a:cubicBezTo>
                  <a:cubicBezTo>
                    <a:pt x="30" y="78"/>
                    <a:pt x="22" y="72"/>
                    <a:pt x="24" y="77"/>
                  </a:cubicBezTo>
                  <a:cubicBezTo>
                    <a:pt x="26" y="82"/>
                    <a:pt x="32" y="109"/>
                    <a:pt x="35" y="110"/>
                  </a:cubicBezTo>
                  <a:cubicBezTo>
                    <a:pt x="38" y="111"/>
                    <a:pt x="44" y="69"/>
                    <a:pt x="44" y="69"/>
                  </a:cubicBezTo>
                  <a:cubicBezTo>
                    <a:pt x="40" y="118"/>
                    <a:pt x="40" y="118"/>
                    <a:pt x="40" y="118"/>
                  </a:cubicBezTo>
                  <a:cubicBezTo>
                    <a:pt x="50" y="106"/>
                    <a:pt x="50" y="106"/>
                    <a:pt x="50" y="106"/>
                  </a:cubicBezTo>
                  <a:cubicBezTo>
                    <a:pt x="50" y="106"/>
                    <a:pt x="46" y="116"/>
                    <a:pt x="46" y="119"/>
                  </a:cubicBezTo>
                  <a:cubicBezTo>
                    <a:pt x="45" y="121"/>
                    <a:pt x="46" y="128"/>
                    <a:pt x="44" y="132"/>
                  </a:cubicBezTo>
                  <a:cubicBezTo>
                    <a:pt x="43" y="136"/>
                    <a:pt x="57" y="133"/>
                    <a:pt x="63" y="132"/>
                  </a:cubicBezTo>
                  <a:cubicBezTo>
                    <a:pt x="69" y="131"/>
                    <a:pt x="50" y="135"/>
                    <a:pt x="47"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Freeform 375"/>
            <p:cNvSpPr>
              <a:spLocks/>
            </p:cNvSpPr>
            <p:nvPr/>
          </p:nvSpPr>
          <p:spPr bwMode="auto">
            <a:xfrm>
              <a:off x="2108247" y="5233349"/>
              <a:ext cx="1705970" cy="1316441"/>
            </a:xfrm>
            <a:custGeom>
              <a:avLst/>
              <a:gdLst>
                <a:gd name="T0" fmla="*/ 76 w 100"/>
                <a:gd name="T1" fmla="*/ 8 h 77"/>
                <a:gd name="T2" fmla="*/ 80 w 100"/>
                <a:gd name="T3" fmla="*/ 46 h 77"/>
                <a:gd name="T4" fmla="*/ 95 w 100"/>
                <a:gd name="T5" fmla="*/ 69 h 77"/>
                <a:gd name="T6" fmla="*/ 45 w 100"/>
                <a:gd name="T7" fmla="*/ 76 h 77"/>
                <a:gd name="T8" fmla="*/ 4 w 100"/>
                <a:gd name="T9" fmla="*/ 68 h 77"/>
                <a:gd name="T10" fmla="*/ 15 w 100"/>
                <a:gd name="T11" fmla="*/ 46 h 77"/>
                <a:gd name="T12" fmla="*/ 18 w 100"/>
                <a:gd name="T13" fmla="*/ 11 h 77"/>
                <a:gd name="T14" fmla="*/ 45 w 100"/>
                <a:gd name="T15" fmla="*/ 16 h 77"/>
                <a:gd name="T16" fmla="*/ 76 w 100"/>
                <a:gd name="T17"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77">
                  <a:moveTo>
                    <a:pt x="76" y="8"/>
                  </a:moveTo>
                  <a:cubicBezTo>
                    <a:pt x="74" y="20"/>
                    <a:pt x="78" y="36"/>
                    <a:pt x="80" y="46"/>
                  </a:cubicBezTo>
                  <a:cubicBezTo>
                    <a:pt x="82" y="52"/>
                    <a:pt x="100" y="64"/>
                    <a:pt x="95" y="69"/>
                  </a:cubicBezTo>
                  <a:cubicBezTo>
                    <a:pt x="87" y="77"/>
                    <a:pt x="53" y="76"/>
                    <a:pt x="45" y="76"/>
                  </a:cubicBezTo>
                  <a:cubicBezTo>
                    <a:pt x="38" y="76"/>
                    <a:pt x="10" y="76"/>
                    <a:pt x="4" y="68"/>
                  </a:cubicBezTo>
                  <a:cubicBezTo>
                    <a:pt x="0" y="64"/>
                    <a:pt x="15" y="52"/>
                    <a:pt x="15" y="46"/>
                  </a:cubicBezTo>
                  <a:cubicBezTo>
                    <a:pt x="15" y="38"/>
                    <a:pt x="21" y="23"/>
                    <a:pt x="18" y="11"/>
                  </a:cubicBezTo>
                  <a:cubicBezTo>
                    <a:pt x="17" y="3"/>
                    <a:pt x="39" y="16"/>
                    <a:pt x="45" y="16"/>
                  </a:cubicBezTo>
                  <a:cubicBezTo>
                    <a:pt x="51" y="16"/>
                    <a:pt x="77" y="0"/>
                    <a:pt x="76" y="8"/>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Freeform 376"/>
            <p:cNvSpPr>
              <a:spLocks/>
            </p:cNvSpPr>
            <p:nvPr/>
          </p:nvSpPr>
          <p:spPr bwMode="auto">
            <a:xfrm>
              <a:off x="3063590" y="6532731"/>
              <a:ext cx="255896" cy="85299"/>
            </a:xfrm>
            <a:custGeom>
              <a:avLst/>
              <a:gdLst>
                <a:gd name="T0" fmla="*/ 15 w 15"/>
                <a:gd name="T1" fmla="*/ 0 h 5"/>
                <a:gd name="T2" fmla="*/ 0 w 15"/>
                <a:gd name="T3" fmla="*/ 0 h 5"/>
                <a:gd name="T4" fmla="*/ 6 w 15"/>
                <a:gd name="T5" fmla="*/ 5 h 5"/>
                <a:gd name="T6" fmla="*/ 7 w 15"/>
                <a:gd name="T7" fmla="*/ 5 h 5"/>
                <a:gd name="T8" fmla="*/ 14 w 15"/>
                <a:gd name="T9" fmla="*/ 1 h 5"/>
                <a:gd name="T10" fmla="*/ 15 w 15"/>
                <a:gd name="T11" fmla="*/ 0 h 5"/>
              </a:gdLst>
              <a:ahLst/>
              <a:cxnLst>
                <a:cxn ang="0">
                  <a:pos x="T0" y="T1"/>
                </a:cxn>
                <a:cxn ang="0">
                  <a:pos x="T2" y="T3"/>
                </a:cxn>
                <a:cxn ang="0">
                  <a:pos x="T4" y="T5"/>
                </a:cxn>
                <a:cxn ang="0">
                  <a:pos x="T6" y="T7"/>
                </a:cxn>
                <a:cxn ang="0">
                  <a:pos x="T8" y="T9"/>
                </a:cxn>
                <a:cxn ang="0">
                  <a:pos x="T10" y="T11"/>
                </a:cxn>
              </a:cxnLst>
              <a:rect l="0" t="0" r="r" b="b"/>
              <a:pathLst>
                <a:path w="15" h="5">
                  <a:moveTo>
                    <a:pt x="15" y="0"/>
                  </a:moveTo>
                  <a:cubicBezTo>
                    <a:pt x="10" y="0"/>
                    <a:pt x="5" y="0"/>
                    <a:pt x="0" y="0"/>
                  </a:cubicBezTo>
                  <a:cubicBezTo>
                    <a:pt x="6" y="5"/>
                    <a:pt x="6" y="5"/>
                    <a:pt x="6" y="5"/>
                  </a:cubicBezTo>
                  <a:cubicBezTo>
                    <a:pt x="6" y="5"/>
                    <a:pt x="6" y="5"/>
                    <a:pt x="7" y="5"/>
                  </a:cubicBezTo>
                  <a:cubicBezTo>
                    <a:pt x="10" y="4"/>
                    <a:pt x="13" y="2"/>
                    <a:pt x="14" y="1"/>
                  </a:cubicBezTo>
                  <a:cubicBezTo>
                    <a:pt x="14" y="1"/>
                    <a:pt x="15" y="0"/>
                    <a:pt x="15" y="0"/>
                  </a:cubicBezTo>
                </a:path>
              </a:pathLst>
            </a:custGeom>
            <a:solidFill>
              <a:srgbClr val="E87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377"/>
            <p:cNvSpPr>
              <a:spLocks/>
            </p:cNvSpPr>
            <p:nvPr/>
          </p:nvSpPr>
          <p:spPr bwMode="auto">
            <a:xfrm>
              <a:off x="3183008" y="6464492"/>
              <a:ext cx="460612" cy="153537"/>
            </a:xfrm>
            <a:custGeom>
              <a:avLst/>
              <a:gdLst>
                <a:gd name="T0" fmla="*/ 27 w 27"/>
                <a:gd name="T1" fmla="*/ 0 h 9"/>
                <a:gd name="T2" fmla="*/ 8 w 27"/>
                <a:gd name="T3" fmla="*/ 4 h 9"/>
                <a:gd name="T4" fmla="*/ 7 w 27"/>
                <a:gd name="T5" fmla="*/ 5 h 9"/>
                <a:gd name="T6" fmla="*/ 0 w 27"/>
                <a:gd name="T7" fmla="*/ 9 h 9"/>
                <a:gd name="T8" fmla="*/ 27 w 27"/>
                <a:gd name="T9" fmla="*/ 0 h 9"/>
              </a:gdLst>
              <a:ahLst/>
              <a:cxnLst>
                <a:cxn ang="0">
                  <a:pos x="T0" y="T1"/>
                </a:cxn>
                <a:cxn ang="0">
                  <a:pos x="T2" y="T3"/>
                </a:cxn>
                <a:cxn ang="0">
                  <a:pos x="T4" y="T5"/>
                </a:cxn>
                <a:cxn ang="0">
                  <a:pos x="T6" y="T7"/>
                </a:cxn>
                <a:cxn ang="0">
                  <a:pos x="T8" y="T9"/>
                </a:cxn>
              </a:cxnLst>
              <a:rect l="0" t="0" r="r" b="b"/>
              <a:pathLst>
                <a:path w="27" h="9">
                  <a:moveTo>
                    <a:pt x="27" y="0"/>
                  </a:moveTo>
                  <a:cubicBezTo>
                    <a:pt x="22" y="2"/>
                    <a:pt x="15" y="3"/>
                    <a:pt x="8" y="4"/>
                  </a:cubicBezTo>
                  <a:cubicBezTo>
                    <a:pt x="8" y="4"/>
                    <a:pt x="7" y="5"/>
                    <a:pt x="7" y="5"/>
                  </a:cubicBezTo>
                  <a:cubicBezTo>
                    <a:pt x="6" y="6"/>
                    <a:pt x="3" y="8"/>
                    <a:pt x="0" y="9"/>
                  </a:cubicBezTo>
                  <a:cubicBezTo>
                    <a:pt x="7" y="8"/>
                    <a:pt x="20" y="3"/>
                    <a:pt x="27" y="0"/>
                  </a:cubicBezTo>
                </a:path>
              </a:pathLst>
            </a:custGeom>
            <a:solidFill>
              <a:srgbClr val="7A5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378"/>
            <p:cNvSpPr>
              <a:spLocks/>
            </p:cNvSpPr>
            <p:nvPr/>
          </p:nvSpPr>
          <p:spPr bwMode="auto">
            <a:xfrm>
              <a:off x="2364142" y="5711021"/>
              <a:ext cx="1364776" cy="821710"/>
            </a:xfrm>
            <a:custGeom>
              <a:avLst/>
              <a:gdLst>
                <a:gd name="T0" fmla="*/ 62 w 80"/>
                <a:gd name="T1" fmla="*/ 0 h 48"/>
                <a:gd name="T2" fmla="*/ 47 w 80"/>
                <a:gd name="T3" fmla="*/ 17 h 48"/>
                <a:gd name="T4" fmla="*/ 17 w 80"/>
                <a:gd name="T5" fmla="*/ 17 h 48"/>
                <a:gd name="T6" fmla="*/ 4 w 80"/>
                <a:gd name="T7" fmla="*/ 0 h 48"/>
                <a:gd name="T8" fmla="*/ 0 w 80"/>
                <a:gd name="T9" fmla="*/ 12 h 48"/>
                <a:gd name="T10" fmla="*/ 41 w 80"/>
                <a:gd name="T11" fmla="*/ 48 h 48"/>
                <a:gd name="T12" fmla="*/ 56 w 80"/>
                <a:gd name="T13" fmla="*/ 48 h 48"/>
                <a:gd name="T14" fmla="*/ 75 w 80"/>
                <a:gd name="T15" fmla="*/ 44 h 48"/>
                <a:gd name="T16" fmla="*/ 80 w 80"/>
                <a:gd name="T17" fmla="*/ 41 h 48"/>
                <a:gd name="T18" fmla="*/ 80 w 80"/>
                <a:gd name="T19" fmla="*/ 39 h 48"/>
                <a:gd name="T20" fmla="*/ 65 w 80"/>
                <a:gd name="T21" fmla="*/ 18 h 48"/>
                <a:gd name="T22" fmla="*/ 62 w 8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48">
                  <a:moveTo>
                    <a:pt x="62" y="0"/>
                  </a:moveTo>
                  <a:cubicBezTo>
                    <a:pt x="47" y="17"/>
                    <a:pt x="47" y="17"/>
                    <a:pt x="47" y="17"/>
                  </a:cubicBezTo>
                  <a:cubicBezTo>
                    <a:pt x="17" y="17"/>
                    <a:pt x="17" y="17"/>
                    <a:pt x="17" y="17"/>
                  </a:cubicBezTo>
                  <a:cubicBezTo>
                    <a:pt x="4" y="0"/>
                    <a:pt x="4" y="0"/>
                    <a:pt x="4" y="0"/>
                  </a:cubicBezTo>
                  <a:cubicBezTo>
                    <a:pt x="0" y="12"/>
                    <a:pt x="0" y="12"/>
                    <a:pt x="0" y="12"/>
                  </a:cubicBezTo>
                  <a:cubicBezTo>
                    <a:pt x="41" y="48"/>
                    <a:pt x="41" y="48"/>
                    <a:pt x="41" y="48"/>
                  </a:cubicBezTo>
                  <a:cubicBezTo>
                    <a:pt x="46" y="48"/>
                    <a:pt x="51" y="48"/>
                    <a:pt x="56" y="48"/>
                  </a:cubicBezTo>
                  <a:cubicBezTo>
                    <a:pt x="63" y="47"/>
                    <a:pt x="70" y="46"/>
                    <a:pt x="75" y="44"/>
                  </a:cubicBezTo>
                  <a:cubicBezTo>
                    <a:pt x="77" y="43"/>
                    <a:pt x="79" y="42"/>
                    <a:pt x="80" y="41"/>
                  </a:cubicBezTo>
                  <a:cubicBezTo>
                    <a:pt x="80" y="41"/>
                    <a:pt x="80" y="40"/>
                    <a:pt x="80" y="39"/>
                  </a:cubicBezTo>
                  <a:cubicBezTo>
                    <a:pt x="80" y="34"/>
                    <a:pt x="67" y="24"/>
                    <a:pt x="65" y="18"/>
                  </a:cubicBezTo>
                  <a:cubicBezTo>
                    <a:pt x="64" y="13"/>
                    <a:pt x="63" y="6"/>
                    <a:pt x="6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Freeform 379"/>
            <p:cNvSpPr>
              <a:spLocks/>
            </p:cNvSpPr>
            <p:nvPr/>
          </p:nvSpPr>
          <p:spPr bwMode="auto">
            <a:xfrm>
              <a:off x="2858873" y="6052215"/>
              <a:ext cx="648269" cy="2891620"/>
            </a:xfrm>
            <a:custGeom>
              <a:avLst/>
              <a:gdLst>
                <a:gd name="T0" fmla="*/ 8 w 38"/>
                <a:gd name="T1" fmla="*/ 169 h 169"/>
                <a:gd name="T2" fmla="*/ 18 w 38"/>
                <a:gd name="T3" fmla="*/ 169 h 169"/>
                <a:gd name="T4" fmla="*/ 30 w 38"/>
                <a:gd name="T5" fmla="*/ 56 h 169"/>
                <a:gd name="T6" fmla="*/ 38 w 38"/>
                <a:gd name="T7" fmla="*/ 21 h 169"/>
                <a:gd name="T8" fmla="*/ 38 w 38"/>
                <a:gd name="T9" fmla="*/ 0 h 169"/>
                <a:gd name="T10" fmla="*/ 0 w 38"/>
                <a:gd name="T11" fmla="*/ 27 h 169"/>
                <a:gd name="T12" fmla="*/ 4 w 38"/>
                <a:gd name="T13" fmla="*/ 162 h 169"/>
                <a:gd name="T14" fmla="*/ 8 w 38"/>
                <a:gd name="T15" fmla="*/ 169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9">
                  <a:moveTo>
                    <a:pt x="8" y="169"/>
                  </a:moveTo>
                  <a:cubicBezTo>
                    <a:pt x="18" y="169"/>
                    <a:pt x="18" y="169"/>
                    <a:pt x="18" y="169"/>
                  </a:cubicBezTo>
                  <a:cubicBezTo>
                    <a:pt x="30" y="56"/>
                    <a:pt x="30" y="56"/>
                    <a:pt x="30" y="56"/>
                  </a:cubicBezTo>
                  <a:cubicBezTo>
                    <a:pt x="38" y="21"/>
                    <a:pt x="38" y="21"/>
                    <a:pt x="38" y="21"/>
                  </a:cubicBezTo>
                  <a:cubicBezTo>
                    <a:pt x="37" y="25"/>
                    <a:pt x="38" y="0"/>
                    <a:pt x="38" y="0"/>
                  </a:cubicBezTo>
                  <a:cubicBezTo>
                    <a:pt x="37" y="1"/>
                    <a:pt x="1" y="27"/>
                    <a:pt x="0" y="27"/>
                  </a:cubicBezTo>
                  <a:cubicBezTo>
                    <a:pt x="2" y="28"/>
                    <a:pt x="3" y="149"/>
                    <a:pt x="4" y="162"/>
                  </a:cubicBezTo>
                  <a:lnTo>
                    <a:pt x="8"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Freeform 380"/>
            <p:cNvSpPr>
              <a:spLocks/>
            </p:cNvSpPr>
            <p:nvPr/>
          </p:nvSpPr>
          <p:spPr bwMode="auto">
            <a:xfrm>
              <a:off x="2312963" y="6069275"/>
              <a:ext cx="631209" cy="2874561"/>
            </a:xfrm>
            <a:custGeom>
              <a:avLst/>
              <a:gdLst>
                <a:gd name="T0" fmla="*/ 27 w 37"/>
                <a:gd name="T1" fmla="*/ 168 h 168"/>
                <a:gd name="T2" fmla="*/ 37 w 37"/>
                <a:gd name="T3" fmla="*/ 168 h 168"/>
                <a:gd name="T4" fmla="*/ 36 w 37"/>
                <a:gd name="T5" fmla="*/ 25 h 168"/>
                <a:gd name="T6" fmla="*/ 0 w 37"/>
                <a:gd name="T7" fmla="*/ 0 h 168"/>
                <a:gd name="T8" fmla="*/ 0 w 37"/>
                <a:gd name="T9" fmla="*/ 20 h 168"/>
                <a:gd name="T10" fmla="*/ 8 w 37"/>
                <a:gd name="T11" fmla="*/ 55 h 168"/>
                <a:gd name="T12" fmla="*/ 27 w 37"/>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37" h="168">
                  <a:moveTo>
                    <a:pt x="27" y="168"/>
                  </a:moveTo>
                  <a:cubicBezTo>
                    <a:pt x="37" y="168"/>
                    <a:pt x="37" y="168"/>
                    <a:pt x="37" y="168"/>
                  </a:cubicBezTo>
                  <a:cubicBezTo>
                    <a:pt x="37" y="132"/>
                    <a:pt x="35" y="25"/>
                    <a:pt x="36" y="25"/>
                  </a:cubicBezTo>
                  <a:cubicBezTo>
                    <a:pt x="35" y="24"/>
                    <a:pt x="1" y="0"/>
                    <a:pt x="0" y="0"/>
                  </a:cubicBezTo>
                  <a:cubicBezTo>
                    <a:pt x="0" y="0"/>
                    <a:pt x="1" y="24"/>
                    <a:pt x="0" y="20"/>
                  </a:cubicBezTo>
                  <a:cubicBezTo>
                    <a:pt x="8" y="55"/>
                    <a:pt x="8" y="55"/>
                    <a:pt x="8" y="55"/>
                  </a:cubicBezTo>
                  <a:lnTo>
                    <a:pt x="27"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Freeform 381"/>
            <p:cNvSpPr>
              <a:spLocks/>
            </p:cNvSpPr>
            <p:nvPr/>
          </p:nvSpPr>
          <p:spPr bwMode="auto">
            <a:xfrm>
              <a:off x="2705336" y="6481552"/>
              <a:ext cx="426493" cy="784746"/>
            </a:xfrm>
            <a:custGeom>
              <a:avLst/>
              <a:gdLst>
                <a:gd name="T0" fmla="*/ 72 w 150"/>
                <a:gd name="T1" fmla="*/ 0 h 276"/>
                <a:gd name="T2" fmla="*/ 0 w 150"/>
                <a:gd name="T3" fmla="*/ 132 h 276"/>
                <a:gd name="T4" fmla="*/ 84 w 150"/>
                <a:gd name="T5" fmla="*/ 276 h 276"/>
                <a:gd name="T6" fmla="*/ 150 w 150"/>
                <a:gd name="T7" fmla="*/ 132 h 276"/>
                <a:gd name="T8" fmla="*/ 84 w 150"/>
                <a:gd name="T9" fmla="*/ 0 h 276"/>
                <a:gd name="T10" fmla="*/ 72 w 150"/>
                <a:gd name="T11" fmla="*/ 0 h 276"/>
              </a:gdLst>
              <a:ahLst/>
              <a:cxnLst>
                <a:cxn ang="0">
                  <a:pos x="T0" y="T1"/>
                </a:cxn>
                <a:cxn ang="0">
                  <a:pos x="T2" y="T3"/>
                </a:cxn>
                <a:cxn ang="0">
                  <a:pos x="T4" y="T5"/>
                </a:cxn>
                <a:cxn ang="0">
                  <a:pos x="T6" y="T7"/>
                </a:cxn>
                <a:cxn ang="0">
                  <a:pos x="T8" y="T9"/>
                </a:cxn>
                <a:cxn ang="0">
                  <a:pos x="T10" y="T11"/>
                </a:cxn>
              </a:cxnLst>
              <a:rect l="0" t="0" r="r" b="b"/>
              <a:pathLst>
                <a:path w="150" h="276">
                  <a:moveTo>
                    <a:pt x="72" y="0"/>
                  </a:moveTo>
                  <a:lnTo>
                    <a:pt x="0" y="132"/>
                  </a:lnTo>
                  <a:lnTo>
                    <a:pt x="84" y="276"/>
                  </a:lnTo>
                  <a:lnTo>
                    <a:pt x="150" y="132"/>
                  </a:lnTo>
                  <a:lnTo>
                    <a:pt x="84" y="0"/>
                  </a:lnTo>
                  <a:lnTo>
                    <a:pt x="72"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382"/>
            <p:cNvSpPr>
              <a:spLocks/>
            </p:cNvSpPr>
            <p:nvPr/>
          </p:nvSpPr>
          <p:spPr bwMode="auto">
            <a:xfrm>
              <a:off x="2312963" y="6069275"/>
              <a:ext cx="597090" cy="907008"/>
            </a:xfrm>
            <a:custGeom>
              <a:avLst/>
              <a:gdLst>
                <a:gd name="T0" fmla="*/ 0 w 210"/>
                <a:gd name="T1" fmla="*/ 0 h 319"/>
                <a:gd name="T2" fmla="*/ 114 w 210"/>
                <a:gd name="T3" fmla="*/ 319 h 319"/>
                <a:gd name="T4" fmla="*/ 210 w 210"/>
                <a:gd name="T5" fmla="*/ 145 h 319"/>
                <a:gd name="T6" fmla="*/ 0 w 210"/>
                <a:gd name="T7" fmla="*/ 0 h 319"/>
              </a:gdLst>
              <a:ahLst/>
              <a:cxnLst>
                <a:cxn ang="0">
                  <a:pos x="T0" y="T1"/>
                </a:cxn>
                <a:cxn ang="0">
                  <a:pos x="T2" y="T3"/>
                </a:cxn>
                <a:cxn ang="0">
                  <a:pos x="T4" y="T5"/>
                </a:cxn>
                <a:cxn ang="0">
                  <a:pos x="T6" y="T7"/>
                </a:cxn>
              </a:cxnLst>
              <a:rect l="0" t="0" r="r" b="b"/>
              <a:pathLst>
                <a:path w="210" h="319">
                  <a:moveTo>
                    <a:pt x="0" y="0"/>
                  </a:moveTo>
                  <a:lnTo>
                    <a:pt x="114" y="319"/>
                  </a:lnTo>
                  <a:lnTo>
                    <a:pt x="210" y="145"/>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383"/>
            <p:cNvSpPr>
              <a:spLocks/>
            </p:cNvSpPr>
            <p:nvPr/>
          </p:nvSpPr>
          <p:spPr bwMode="auto">
            <a:xfrm>
              <a:off x="2927112" y="6052215"/>
              <a:ext cx="580030" cy="924068"/>
            </a:xfrm>
            <a:custGeom>
              <a:avLst/>
              <a:gdLst>
                <a:gd name="T0" fmla="*/ 204 w 204"/>
                <a:gd name="T1" fmla="*/ 0 h 325"/>
                <a:gd name="T2" fmla="*/ 96 w 204"/>
                <a:gd name="T3" fmla="*/ 325 h 325"/>
                <a:gd name="T4" fmla="*/ 0 w 204"/>
                <a:gd name="T5" fmla="*/ 151 h 325"/>
                <a:gd name="T6" fmla="*/ 204 w 204"/>
                <a:gd name="T7" fmla="*/ 0 h 325"/>
              </a:gdLst>
              <a:ahLst/>
              <a:cxnLst>
                <a:cxn ang="0">
                  <a:pos x="T0" y="T1"/>
                </a:cxn>
                <a:cxn ang="0">
                  <a:pos x="T2" y="T3"/>
                </a:cxn>
                <a:cxn ang="0">
                  <a:pos x="T4" y="T5"/>
                </a:cxn>
                <a:cxn ang="0">
                  <a:pos x="T6" y="T7"/>
                </a:cxn>
              </a:cxnLst>
              <a:rect l="0" t="0" r="r" b="b"/>
              <a:pathLst>
                <a:path w="204" h="325">
                  <a:moveTo>
                    <a:pt x="204" y="0"/>
                  </a:moveTo>
                  <a:lnTo>
                    <a:pt x="96" y="325"/>
                  </a:lnTo>
                  <a:lnTo>
                    <a:pt x="0" y="151"/>
                  </a:lnTo>
                  <a:lnTo>
                    <a:pt x="20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384"/>
            <p:cNvSpPr>
              <a:spLocks/>
            </p:cNvSpPr>
            <p:nvPr/>
          </p:nvSpPr>
          <p:spPr bwMode="auto">
            <a:xfrm>
              <a:off x="1920590" y="6035155"/>
              <a:ext cx="1006522" cy="3610970"/>
            </a:xfrm>
            <a:custGeom>
              <a:avLst/>
              <a:gdLst>
                <a:gd name="T0" fmla="*/ 24 w 354"/>
                <a:gd name="T1" fmla="*/ 421 h 1270"/>
                <a:gd name="T2" fmla="*/ 354 w 354"/>
                <a:gd name="T3" fmla="*/ 1270 h 1270"/>
                <a:gd name="T4" fmla="*/ 306 w 354"/>
                <a:gd name="T5" fmla="*/ 1023 h 1270"/>
                <a:gd name="T6" fmla="*/ 138 w 354"/>
                <a:gd name="T7" fmla="*/ 0 h 1270"/>
                <a:gd name="T8" fmla="*/ 114 w 354"/>
                <a:gd name="T9" fmla="*/ 24 h 1270"/>
                <a:gd name="T10" fmla="*/ 72 w 354"/>
                <a:gd name="T11" fmla="*/ 49 h 1270"/>
                <a:gd name="T12" fmla="*/ 0 w 354"/>
                <a:gd name="T13" fmla="*/ 277 h 1270"/>
                <a:gd name="T14" fmla="*/ 120 w 354"/>
                <a:gd name="T15" fmla="*/ 373 h 1270"/>
                <a:gd name="T16" fmla="*/ 24 w 354"/>
                <a:gd name="T17" fmla="*/ 421 h 1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1270">
                  <a:moveTo>
                    <a:pt x="24" y="421"/>
                  </a:moveTo>
                  <a:lnTo>
                    <a:pt x="354" y="1270"/>
                  </a:lnTo>
                  <a:lnTo>
                    <a:pt x="306" y="1023"/>
                  </a:lnTo>
                  <a:lnTo>
                    <a:pt x="138" y="0"/>
                  </a:lnTo>
                  <a:lnTo>
                    <a:pt x="114" y="24"/>
                  </a:lnTo>
                  <a:lnTo>
                    <a:pt x="72" y="49"/>
                  </a:lnTo>
                  <a:lnTo>
                    <a:pt x="0" y="277"/>
                  </a:lnTo>
                  <a:lnTo>
                    <a:pt x="120" y="373"/>
                  </a:lnTo>
                  <a:lnTo>
                    <a:pt x="24" y="421"/>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385"/>
            <p:cNvSpPr>
              <a:spLocks/>
            </p:cNvSpPr>
            <p:nvPr/>
          </p:nvSpPr>
          <p:spPr bwMode="auto">
            <a:xfrm>
              <a:off x="2910052" y="6052215"/>
              <a:ext cx="1006522" cy="3574008"/>
            </a:xfrm>
            <a:custGeom>
              <a:avLst/>
              <a:gdLst>
                <a:gd name="T0" fmla="*/ 330 w 354"/>
                <a:gd name="T1" fmla="*/ 415 h 1257"/>
                <a:gd name="T2" fmla="*/ 234 w 354"/>
                <a:gd name="T3" fmla="*/ 367 h 1257"/>
                <a:gd name="T4" fmla="*/ 354 w 354"/>
                <a:gd name="T5" fmla="*/ 271 h 1257"/>
                <a:gd name="T6" fmla="*/ 276 w 354"/>
                <a:gd name="T7" fmla="*/ 43 h 1257"/>
                <a:gd name="T8" fmla="*/ 228 w 354"/>
                <a:gd name="T9" fmla="*/ 12 h 1257"/>
                <a:gd name="T10" fmla="*/ 210 w 354"/>
                <a:gd name="T11" fmla="*/ 0 h 1257"/>
                <a:gd name="T12" fmla="*/ 0 w 354"/>
                <a:gd name="T13" fmla="*/ 1257 h 1257"/>
                <a:gd name="T14" fmla="*/ 330 w 354"/>
                <a:gd name="T15" fmla="*/ 415 h 1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257">
                  <a:moveTo>
                    <a:pt x="330" y="415"/>
                  </a:moveTo>
                  <a:lnTo>
                    <a:pt x="234" y="367"/>
                  </a:lnTo>
                  <a:lnTo>
                    <a:pt x="354" y="271"/>
                  </a:lnTo>
                  <a:lnTo>
                    <a:pt x="276" y="43"/>
                  </a:lnTo>
                  <a:lnTo>
                    <a:pt x="228" y="12"/>
                  </a:lnTo>
                  <a:lnTo>
                    <a:pt x="210" y="0"/>
                  </a:lnTo>
                  <a:lnTo>
                    <a:pt x="0" y="1257"/>
                  </a:lnTo>
                  <a:lnTo>
                    <a:pt x="330" y="415"/>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386"/>
            <p:cNvSpPr>
              <a:spLocks/>
            </p:cNvSpPr>
            <p:nvPr/>
          </p:nvSpPr>
          <p:spPr bwMode="auto">
            <a:xfrm>
              <a:off x="2654157" y="7010402"/>
              <a:ext cx="528851" cy="2959859"/>
            </a:xfrm>
            <a:custGeom>
              <a:avLst/>
              <a:gdLst>
                <a:gd name="T0" fmla="*/ 96 w 186"/>
                <a:gd name="T1" fmla="*/ 1041 h 1041"/>
                <a:gd name="T2" fmla="*/ 186 w 186"/>
                <a:gd name="T3" fmla="*/ 939 h 1041"/>
                <a:gd name="T4" fmla="*/ 114 w 186"/>
                <a:gd name="T5" fmla="*/ 157 h 1041"/>
                <a:gd name="T6" fmla="*/ 96 w 186"/>
                <a:gd name="T7" fmla="*/ 0 h 1041"/>
                <a:gd name="T8" fmla="*/ 78 w 186"/>
                <a:gd name="T9" fmla="*/ 157 h 1041"/>
                <a:gd name="T10" fmla="*/ 0 w 186"/>
                <a:gd name="T11" fmla="*/ 939 h 1041"/>
                <a:gd name="T12" fmla="*/ 96 w 18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186" h="1041">
                  <a:moveTo>
                    <a:pt x="96" y="1041"/>
                  </a:moveTo>
                  <a:lnTo>
                    <a:pt x="186" y="939"/>
                  </a:lnTo>
                  <a:lnTo>
                    <a:pt x="114" y="157"/>
                  </a:lnTo>
                  <a:lnTo>
                    <a:pt x="96" y="0"/>
                  </a:lnTo>
                  <a:lnTo>
                    <a:pt x="78" y="157"/>
                  </a:lnTo>
                  <a:lnTo>
                    <a:pt x="0" y="939"/>
                  </a:lnTo>
                  <a:lnTo>
                    <a:pt x="96" y="1041"/>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387"/>
            <p:cNvSpPr>
              <a:spLocks/>
            </p:cNvSpPr>
            <p:nvPr/>
          </p:nvSpPr>
          <p:spPr bwMode="auto">
            <a:xfrm>
              <a:off x="2142366" y="4769895"/>
              <a:ext cx="187657" cy="429337"/>
            </a:xfrm>
            <a:custGeom>
              <a:avLst/>
              <a:gdLst>
                <a:gd name="T0" fmla="*/ 66 w 66"/>
                <a:gd name="T1" fmla="*/ 24 h 151"/>
                <a:gd name="T2" fmla="*/ 24 w 66"/>
                <a:gd name="T3" fmla="*/ 0 h 151"/>
                <a:gd name="T4" fmla="*/ 0 w 66"/>
                <a:gd name="T5" fmla="*/ 18 h 151"/>
                <a:gd name="T6" fmla="*/ 36 w 66"/>
                <a:gd name="T7" fmla="*/ 151 h 151"/>
                <a:gd name="T8" fmla="*/ 66 w 66"/>
                <a:gd name="T9" fmla="*/ 151 h 151"/>
                <a:gd name="T10" fmla="*/ 66 w 66"/>
                <a:gd name="T11" fmla="*/ 24 h 151"/>
              </a:gdLst>
              <a:ahLst/>
              <a:cxnLst>
                <a:cxn ang="0">
                  <a:pos x="T0" y="T1"/>
                </a:cxn>
                <a:cxn ang="0">
                  <a:pos x="T2" y="T3"/>
                </a:cxn>
                <a:cxn ang="0">
                  <a:pos x="T4" y="T5"/>
                </a:cxn>
                <a:cxn ang="0">
                  <a:pos x="T6" y="T7"/>
                </a:cxn>
                <a:cxn ang="0">
                  <a:pos x="T8" y="T9"/>
                </a:cxn>
                <a:cxn ang="0">
                  <a:pos x="T10" y="T11"/>
                </a:cxn>
              </a:cxnLst>
              <a:rect l="0" t="0" r="r" b="b"/>
              <a:pathLst>
                <a:path w="66" h="151">
                  <a:moveTo>
                    <a:pt x="66" y="24"/>
                  </a:moveTo>
                  <a:lnTo>
                    <a:pt x="24" y="0"/>
                  </a:lnTo>
                  <a:lnTo>
                    <a:pt x="0" y="18"/>
                  </a:lnTo>
                  <a:lnTo>
                    <a:pt x="36" y="151"/>
                  </a:lnTo>
                  <a:lnTo>
                    <a:pt x="66" y="151"/>
                  </a:lnTo>
                  <a:lnTo>
                    <a:pt x="66"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388"/>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389"/>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390"/>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391"/>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392"/>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393"/>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394"/>
            <p:cNvSpPr>
              <a:spLocks/>
            </p:cNvSpPr>
            <p:nvPr/>
          </p:nvSpPr>
          <p:spPr bwMode="auto">
            <a:xfrm>
              <a:off x="2142366" y="3606991"/>
              <a:ext cx="1569492" cy="1438701"/>
            </a:xfrm>
            <a:custGeom>
              <a:avLst/>
              <a:gdLst>
                <a:gd name="T0" fmla="*/ 86 w 92"/>
                <a:gd name="T1" fmla="*/ 32 h 84"/>
                <a:gd name="T2" fmla="*/ 70 w 92"/>
                <a:gd name="T3" fmla="*/ 13 h 84"/>
                <a:gd name="T4" fmla="*/ 49 w 92"/>
                <a:gd name="T5" fmla="*/ 7 h 84"/>
                <a:gd name="T6" fmla="*/ 43 w 92"/>
                <a:gd name="T7" fmla="*/ 9 h 84"/>
                <a:gd name="T8" fmla="*/ 42 w 92"/>
                <a:gd name="T9" fmla="*/ 8 h 84"/>
                <a:gd name="T10" fmla="*/ 25 w 92"/>
                <a:gd name="T11" fmla="*/ 0 h 84"/>
                <a:gd name="T12" fmla="*/ 30 w 92"/>
                <a:gd name="T13" fmla="*/ 10 h 84"/>
                <a:gd name="T14" fmla="*/ 20 w 92"/>
                <a:gd name="T15" fmla="*/ 4 h 84"/>
                <a:gd name="T16" fmla="*/ 23 w 92"/>
                <a:gd name="T17" fmla="*/ 11 h 84"/>
                <a:gd name="T18" fmla="*/ 15 w 92"/>
                <a:gd name="T19" fmla="*/ 9 h 84"/>
                <a:gd name="T20" fmla="*/ 21 w 92"/>
                <a:gd name="T21" fmla="*/ 15 h 84"/>
                <a:gd name="T22" fmla="*/ 12 w 92"/>
                <a:gd name="T23" fmla="*/ 14 h 84"/>
                <a:gd name="T24" fmla="*/ 16 w 92"/>
                <a:gd name="T25" fmla="*/ 18 h 84"/>
                <a:gd name="T26" fmla="*/ 6 w 92"/>
                <a:gd name="T27" fmla="*/ 25 h 84"/>
                <a:gd name="T28" fmla="*/ 1 w 92"/>
                <a:gd name="T29" fmla="*/ 51 h 84"/>
                <a:gd name="T30" fmla="*/ 2 w 92"/>
                <a:gd name="T31" fmla="*/ 52 h 84"/>
                <a:gd name="T32" fmla="*/ 2 w 92"/>
                <a:gd name="T33" fmla="*/ 56 h 84"/>
                <a:gd name="T34" fmla="*/ 5 w 92"/>
                <a:gd name="T35" fmla="*/ 62 h 84"/>
                <a:gd name="T36" fmla="*/ 8 w 92"/>
                <a:gd name="T37" fmla="*/ 80 h 84"/>
                <a:gd name="T38" fmla="*/ 8 w 92"/>
                <a:gd name="T39" fmla="*/ 80 h 84"/>
                <a:gd name="T40" fmla="*/ 8 w 92"/>
                <a:gd name="T41" fmla="*/ 80 h 84"/>
                <a:gd name="T42" fmla="*/ 10 w 92"/>
                <a:gd name="T43" fmla="*/ 83 h 84"/>
                <a:gd name="T44" fmla="*/ 10 w 92"/>
                <a:gd name="T45" fmla="*/ 80 h 84"/>
                <a:gd name="T46" fmla="*/ 10 w 92"/>
                <a:gd name="T47" fmla="*/ 69 h 84"/>
                <a:gd name="T48" fmla="*/ 15 w 92"/>
                <a:gd name="T49" fmla="*/ 51 h 84"/>
                <a:gd name="T50" fmla="*/ 27 w 92"/>
                <a:gd name="T51" fmla="*/ 43 h 84"/>
                <a:gd name="T52" fmla="*/ 51 w 92"/>
                <a:gd name="T53" fmla="*/ 41 h 84"/>
                <a:gd name="T54" fmla="*/ 74 w 92"/>
                <a:gd name="T55" fmla="*/ 52 h 84"/>
                <a:gd name="T56" fmla="*/ 76 w 92"/>
                <a:gd name="T57" fmla="*/ 63 h 84"/>
                <a:gd name="T58" fmla="*/ 76 w 92"/>
                <a:gd name="T59" fmla="*/ 63 h 84"/>
                <a:gd name="T60" fmla="*/ 81 w 92"/>
                <a:gd name="T61" fmla="*/ 73 h 84"/>
                <a:gd name="T62" fmla="*/ 81 w 92"/>
                <a:gd name="T63" fmla="*/ 75 h 84"/>
                <a:gd name="T64" fmla="*/ 80 w 92"/>
                <a:gd name="T65" fmla="*/ 84 h 84"/>
                <a:gd name="T66" fmla="*/ 82 w 92"/>
                <a:gd name="T67" fmla="*/ 81 h 84"/>
                <a:gd name="T68" fmla="*/ 83 w 92"/>
                <a:gd name="T69" fmla="*/ 72 h 84"/>
                <a:gd name="T70" fmla="*/ 84 w 92"/>
                <a:gd name="T71" fmla="*/ 70 h 84"/>
                <a:gd name="T72" fmla="*/ 87 w 92"/>
                <a:gd name="T73" fmla="*/ 68 h 84"/>
                <a:gd name="T74" fmla="*/ 87 w 92"/>
                <a:gd name="T75" fmla="*/ 68 h 84"/>
                <a:gd name="T76" fmla="*/ 87 w 92"/>
                <a:gd name="T77" fmla="*/ 68 h 84"/>
                <a:gd name="T78" fmla="*/ 90 w 92"/>
                <a:gd name="T79" fmla="*/ 57 h 84"/>
                <a:gd name="T80" fmla="*/ 91 w 92"/>
                <a:gd name="T81" fmla="*/ 51 h 84"/>
                <a:gd name="T82" fmla="*/ 86 w 92"/>
                <a:gd name="T83"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4">
                  <a:moveTo>
                    <a:pt x="86" y="32"/>
                  </a:moveTo>
                  <a:cubicBezTo>
                    <a:pt x="83" y="24"/>
                    <a:pt x="80" y="18"/>
                    <a:pt x="70" y="13"/>
                  </a:cubicBezTo>
                  <a:cubicBezTo>
                    <a:pt x="60" y="7"/>
                    <a:pt x="54" y="7"/>
                    <a:pt x="49" y="7"/>
                  </a:cubicBezTo>
                  <a:cubicBezTo>
                    <a:pt x="47" y="7"/>
                    <a:pt x="45" y="8"/>
                    <a:pt x="43" y="9"/>
                  </a:cubicBezTo>
                  <a:cubicBezTo>
                    <a:pt x="43" y="8"/>
                    <a:pt x="43" y="8"/>
                    <a:pt x="42" y="8"/>
                  </a:cubicBezTo>
                  <a:cubicBezTo>
                    <a:pt x="37" y="9"/>
                    <a:pt x="25" y="0"/>
                    <a:pt x="25" y="0"/>
                  </a:cubicBezTo>
                  <a:cubicBezTo>
                    <a:pt x="26" y="4"/>
                    <a:pt x="28" y="7"/>
                    <a:pt x="30" y="10"/>
                  </a:cubicBezTo>
                  <a:cubicBezTo>
                    <a:pt x="25" y="8"/>
                    <a:pt x="20" y="4"/>
                    <a:pt x="20" y="4"/>
                  </a:cubicBezTo>
                  <a:cubicBezTo>
                    <a:pt x="21" y="7"/>
                    <a:pt x="22" y="9"/>
                    <a:pt x="23" y="11"/>
                  </a:cubicBezTo>
                  <a:cubicBezTo>
                    <a:pt x="19" y="11"/>
                    <a:pt x="15" y="9"/>
                    <a:pt x="15" y="9"/>
                  </a:cubicBezTo>
                  <a:cubicBezTo>
                    <a:pt x="17" y="12"/>
                    <a:pt x="19" y="14"/>
                    <a:pt x="21" y="15"/>
                  </a:cubicBezTo>
                  <a:cubicBezTo>
                    <a:pt x="17" y="15"/>
                    <a:pt x="12" y="14"/>
                    <a:pt x="12" y="14"/>
                  </a:cubicBezTo>
                  <a:cubicBezTo>
                    <a:pt x="13" y="15"/>
                    <a:pt x="14" y="17"/>
                    <a:pt x="16" y="18"/>
                  </a:cubicBezTo>
                  <a:cubicBezTo>
                    <a:pt x="14" y="17"/>
                    <a:pt x="7" y="24"/>
                    <a:pt x="6" y="25"/>
                  </a:cubicBezTo>
                  <a:cubicBezTo>
                    <a:pt x="0" y="31"/>
                    <a:pt x="1" y="42"/>
                    <a:pt x="1" y="51"/>
                  </a:cubicBezTo>
                  <a:cubicBezTo>
                    <a:pt x="2" y="51"/>
                    <a:pt x="2" y="51"/>
                    <a:pt x="2" y="52"/>
                  </a:cubicBezTo>
                  <a:cubicBezTo>
                    <a:pt x="2" y="53"/>
                    <a:pt x="2" y="55"/>
                    <a:pt x="2" y="56"/>
                  </a:cubicBezTo>
                  <a:cubicBezTo>
                    <a:pt x="3" y="59"/>
                    <a:pt x="4" y="61"/>
                    <a:pt x="5" y="62"/>
                  </a:cubicBezTo>
                  <a:cubicBezTo>
                    <a:pt x="8" y="80"/>
                    <a:pt x="8" y="80"/>
                    <a:pt x="8" y="80"/>
                  </a:cubicBezTo>
                  <a:cubicBezTo>
                    <a:pt x="8" y="80"/>
                    <a:pt x="8" y="80"/>
                    <a:pt x="8" y="80"/>
                  </a:cubicBezTo>
                  <a:cubicBezTo>
                    <a:pt x="8" y="80"/>
                    <a:pt x="8" y="80"/>
                    <a:pt x="8" y="80"/>
                  </a:cubicBezTo>
                  <a:cubicBezTo>
                    <a:pt x="10" y="83"/>
                    <a:pt x="10" y="83"/>
                    <a:pt x="10" y="83"/>
                  </a:cubicBezTo>
                  <a:cubicBezTo>
                    <a:pt x="10" y="80"/>
                    <a:pt x="10" y="80"/>
                    <a:pt x="10" y="80"/>
                  </a:cubicBezTo>
                  <a:cubicBezTo>
                    <a:pt x="10" y="76"/>
                    <a:pt x="10" y="73"/>
                    <a:pt x="10" y="69"/>
                  </a:cubicBezTo>
                  <a:cubicBezTo>
                    <a:pt x="10" y="64"/>
                    <a:pt x="12" y="56"/>
                    <a:pt x="15" y="51"/>
                  </a:cubicBezTo>
                  <a:cubicBezTo>
                    <a:pt x="27" y="43"/>
                    <a:pt x="27" y="43"/>
                    <a:pt x="27" y="43"/>
                  </a:cubicBezTo>
                  <a:cubicBezTo>
                    <a:pt x="36" y="44"/>
                    <a:pt x="51" y="41"/>
                    <a:pt x="51" y="41"/>
                  </a:cubicBezTo>
                  <a:cubicBezTo>
                    <a:pt x="56" y="46"/>
                    <a:pt x="68" y="50"/>
                    <a:pt x="74" y="52"/>
                  </a:cubicBezTo>
                  <a:cubicBezTo>
                    <a:pt x="76" y="63"/>
                    <a:pt x="76" y="63"/>
                    <a:pt x="76" y="63"/>
                  </a:cubicBezTo>
                  <a:cubicBezTo>
                    <a:pt x="76" y="63"/>
                    <a:pt x="76" y="63"/>
                    <a:pt x="76" y="63"/>
                  </a:cubicBezTo>
                  <a:cubicBezTo>
                    <a:pt x="81" y="73"/>
                    <a:pt x="81" y="73"/>
                    <a:pt x="81" y="73"/>
                  </a:cubicBezTo>
                  <a:cubicBezTo>
                    <a:pt x="81" y="75"/>
                    <a:pt x="81" y="75"/>
                    <a:pt x="81" y="75"/>
                  </a:cubicBezTo>
                  <a:cubicBezTo>
                    <a:pt x="80" y="84"/>
                    <a:pt x="80" y="84"/>
                    <a:pt x="80" y="84"/>
                  </a:cubicBezTo>
                  <a:cubicBezTo>
                    <a:pt x="82" y="81"/>
                    <a:pt x="82" y="81"/>
                    <a:pt x="82" y="81"/>
                  </a:cubicBezTo>
                  <a:cubicBezTo>
                    <a:pt x="82" y="81"/>
                    <a:pt x="82" y="76"/>
                    <a:pt x="83" y="72"/>
                  </a:cubicBezTo>
                  <a:cubicBezTo>
                    <a:pt x="84" y="70"/>
                    <a:pt x="84" y="70"/>
                    <a:pt x="84" y="70"/>
                  </a:cubicBezTo>
                  <a:cubicBezTo>
                    <a:pt x="87" y="68"/>
                    <a:pt x="87" y="68"/>
                    <a:pt x="87" y="68"/>
                  </a:cubicBezTo>
                  <a:cubicBezTo>
                    <a:pt x="87" y="68"/>
                    <a:pt x="87" y="68"/>
                    <a:pt x="87" y="68"/>
                  </a:cubicBezTo>
                  <a:cubicBezTo>
                    <a:pt x="87" y="68"/>
                    <a:pt x="87" y="68"/>
                    <a:pt x="87" y="68"/>
                  </a:cubicBezTo>
                  <a:cubicBezTo>
                    <a:pt x="87" y="68"/>
                    <a:pt x="89" y="64"/>
                    <a:pt x="90" y="57"/>
                  </a:cubicBezTo>
                  <a:cubicBezTo>
                    <a:pt x="90" y="55"/>
                    <a:pt x="91" y="53"/>
                    <a:pt x="91" y="51"/>
                  </a:cubicBezTo>
                  <a:cubicBezTo>
                    <a:pt x="92" y="45"/>
                    <a:pt x="89" y="41"/>
                    <a:pt x="86" y="32"/>
                  </a:cubicBezTo>
                  <a:close/>
                </a:path>
              </a:pathLst>
            </a:custGeom>
            <a:solidFill>
              <a:srgbClr val="112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395"/>
            <p:cNvSpPr>
              <a:spLocks noEditPoints="1"/>
            </p:cNvSpPr>
            <p:nvPr/>
          </p:nvSpPr>
          <p:spPr bwMode="auto">
            <a:xfrm>
              <a:off x="2261784" y="4769895"/>
              <a:ext cx="1313597" cy="429337"/>
            </a:xfrm>
            <a:custGeom>
              <a:avLst/>
              <a:gdLst>
                <a:gd name="T0" fmla="*/ 68 w 77"/>
                <a:gd name="T1" fmla="*/ 1 h 25"/>
                <a:gd name="T2" fmla="*/ 61 w 77"/>
                <a:gd name="T3" fmla="*/ 0 h 25"/>
                <a:gd name="T4" fmla="*/ 54 w 77"/>
                <a:gd name="T5" fmla="*/ 1 h 25"/>
                <a:gd name="T6" fmla="*/ 38 w 77"/>
                <a:gd name="T7" fmla="*/ 1 h 25"/>
                <a:gd name="T8" fmla="*/ 23 w 77"/>
                <a:gd name="T9" fmla="*/ 1 h 25"/>
                <a:gd name="T10" fmla="*/ 12 w 77"/>
                <a:gd name="T11" fmla="*/ 0 h 25"/>
                <a:gd name="T12" fmla="*/ 0 w 77"/>
                <a:gd name="T13" fmla="*/ 1 h 25"/>
                <a:gd name="T14" fmla="*/ 0 w 77"/>
                <a:gd name="T15" fmla="*/ 4 h 25"/>
                <a:gd name="T16" fmla="*/ 2 w 77"/>
                <a:gd name="T17" fmla="*/ 7 h 25"/>
                <a:gd name="T18" fmla="*/ 2 w 77"/>
                <a:gd name="T19" fmla="*/ 12 h 25"/>
                <a:gd name="T20" fmla="*/ 3 w 77"/>
                <a:gd name="T21" fmla="*/ 20 h 25"/>
                <a:gd name="T22" fmla="*/ 6 w 77"/>
                <a:gd name="T23" fmla="*/ 24 h 25"/>
                <a:gd name="T24" fmla="*/ 14 w 77"/>
                <a:gd name="T25" fmla="*/ 25 h 25"/>
                <a:gd name="T26" fmla="*/ 22 w 77"/>
                <a:gd name="T27" fmla="*/ 24 h 25"/>
                <a:gd name="T28" fmla="*/ 32 w 77"/>
                <a:gd name="T29" fmla="*/ 17 h 25"/>
                <a:gd name="T30" fmla="*/ 35 w 77"/>
                <a:gd name="T31" fmla="*/ 10 h 25"/>
                <a:gd name="T32" fmla="*/ 35 w 77"/>
                <a:gd name="T33" fmla="*/ 9 h 25"/>
                <a:gd name="T34" fmla="*/ 35 w 77"/>
                <a:gd name="T35" fmla="*/ 9 h 25"/>
                <a:gd name="T36" fmla="*/ 40 w 77"/>
                <a:gd name="T37" fmla="*/ 8 h 25"/>
                <a:gd name="T38" fmla="*/ 42 w 77"/>
                <a:gd name="T39" fmla="*/ 9 h 25"/>
                <a:gd name="T40" fmla="*/ 43 w 77"/>
                <a:gd name="T41" fmla="*/ 13 h 25"/>
                <a:gd name="T42" fmla="*/ 49 w 77"/>
                <a:gd name="T43" fmla="*/ 21 h 25"/>
                <a:gd name="T44" fmla="*/ 59 w 77"/>
                <a:gd name="T45" fmla="*/ 25 h 25"/>
                <a:gd name="T46" fmla="*/ 66 w 77"/>
                <a:gd name="T47" fmla="*/ 25 h 25"/>
                <a:gd name="T48" fmla="*/ 73 w 77"/>
                <a:gd name="T49" fmla="*/ 22 h 25"/>
                <a:gd name="T50" fmla="*/ 75 w 77"/>
                <a:gd name="T51" fmla="*/ 16 h 25"/>
                <a:gd name="T52" fmla="*/ 75 w 77"/>
                <a:gd name="T53" fmla="*/ 8 h 25"/>
                <a:gd name="T54" fmla="*/ 77 w 77"/>
                <a:gd name="T55" fmla="*/ 4 h 25"/>
                <a:gd name="T56" fmla="*/ 77 w 77"/>
                <a:gd name="T57" fmla="*/ 4 h 25"/>
                <a:gd name="T58" fmla="*/ 32 w 77"/>
                <a:gd name="T59" fmla="*/ 10 h 25"/>
                <a:gd name="T60" fmla="*/ 30 w 77"/>
                <a:gd name="T61" fmla="*/ 16 h 25"/>
                <a:gd name="T62" fmla="*/ 21 w 77"/>
                <a:gd name="T63" fmla="*/ 23 h 25"/>
                <a:gd name="T64" fmla="*/ 14 w 77"/>
                <a:gd name="T65" fmla="*/ 23 h 25"/>
                <a:gd name="T66" fmla="*/ 7 w 77"/>
                <a:gd name="T67" fmla="*/ 22 h 25"/>
                <a:gd name="T68" fmla="*/ 4 w 77"/>
                <a:gd name="T69" fmla="*/ 12 h 25"/>
                <a:gd name="T70" fmla="*/ 9 w 77"/>
                <a:gd name="T71" fmla="*/ 4 h 25"/>
                <a:gd name="T72" fmla="*/ 16 w 77"/>
                <a:gd name="T73" fmla="*/ 4 h 25"/>
                <a:gd name="T74" fmla="*/ 27 w 77"/>
                <a:gd name="T75" fmla="*/ 5 h 25"/>
                <a:gd name="T76" fmla="*/ 32 w 77"/>
                <a:gd name="T77" fmla="*/ 8 h 25"/>
                <a:gd name="T78" fmla="*/ 32 w 77"/>
                <a:gd name="T79" fmla="*/ 9 h 25"/>
                <a:gd name="T80" fmla="*/ 32 w 77"/>
                <a:gd name="T81" fmla="*/ 9 h 25"/>
                <a:gd name="T82" fmla="*/ 72 w 77"/>
                <a:gd name="T83" fmla="*/ 16 h 25"/>
                <a:gd name="T84" fmla="*/ 66 w 77"/>
                <a:gd name="T85" fmla="*/ 23 h 25"/>
                <a:gd name="T86" fmla="*/ 59 w 77"/>
                <a:gd name="T87" fmla="*/ 23 h 25"/>
                <a:gd name="T88" fmla="*/ 50 w 77"/>
                <a:gd name="T89" fmla="*/ 20 h 25"/>
                <a:gd name="T90" fmla="*/ 45 w 77"/>
                <a:gd name="T91" fmla="*/ 12 h 25"/>
                <a:gd name="T92" fmla="*/ 45 w 77"/>
                <a:gd name="T93" fmla="*/ 9 h 25"/>
                <a:gd name="T94" fmla="*/ 45 w 77"/>
                <a:gd name="T95" fmla="*/ 9 h 25"/>
                <a:gd name="T96" fmla="*/ 45 w 77"/>
                <a:gd name="T97" fmla="*/ 8 h 25"/>
                <a:gd name="T98" fmla="*/ 49 w 77"/>
                <a:gd name="T99" fmla="*/ 5 h 25"/>
                <a:gd name="T100" fmla="*/ 61 w 77"/>
                <a:gd name="T101" fmla="*/ 4 h 25"/>
                <a:gd name="T102" fmla="*/ 68 w 77"/>
                <a:gd name="T103" fmla="*/ 4 h 25"/>
                <a:gd name="T104" fmla="*/ 72 w 77"/>
                <a:gd name="T105"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25">
                  <a:moveTo>
                    <a:pt x="77" y="1"/>
                  </a:moveTo>
                  <a:cubicBezTo>
                    <a:pt x="68" y="1"/>
                    <a:pt x="68" y="1"/>
                    <a:pt x="68" y="1"/>
                  </a:cubicBezTo>
                  <a:cubicBezTo>
                    <a:pt x="66" y="0"/>
                    <a:pt x="65" y="0"/>
                    <a:pt x="64" y="0"/>
                  </a:cubicBezTo>
                  <a:cubicBezTo>
                    <a:pt x="63" y="0"/>
                    <a:pt x="62" y="0"/>
                    <a:pt x="61" y="0"/>
                  </a:cubicBezTo>
                  <a:cubicBezTo>
                    <a:pt x="58" y="0"/>
                    <a:pt x="56" y="0"/>
                    <a:pt x="54" y="1"/>
                  </a:cubicBezTo>
                  <a:cubicBezTo>
                    <a:pt x="54" y="1"/>
                    <a:pt x="54" y="1"/>
                    <a:pt x="54" y="1"/>
                  </a:cubicBezTo>
                  <a:cubicBezTo>
                    <a:pt x="39" y="1"/>
                    <a:pt x="39" y="1"/>
                    <a:pt x="39" y="1"/>
                  </a:cubicBezTo>
                  <a:cubicBezTo>
                    <a:pt x="38" y="1"/>
                    <a:pt x="38" y="1"/>
                    <a:pt x="38" y="1"/>
                  </a:cubicBezTo>
                  <a:cubicBezTo>
                    <a:pt x="23" y="1"/>
                    <a:pt x="23" y="1"/>
                    <a:pt x="23" y="1"/>
                  </a:cubicBezTo>
                  <a:cubicBezTo>
                    <a:pt x="23" y="1"/>
                    <a:pt x="23" y="1"/>
                    <a:pt x="23" y="1"/>
                  </a:cubicBezTo>
                  <a:cubicBezTo>
                    <a:pt x="21" y="0"/>
                    <a:pt x="18" y="0"/>
                    <a:pt x="16" y="0"/>
                  </a:cubicBezTo>
                  <a:cubicBezTo>
                    <a:pt x="15" y="0"/>
                    <a:pt x="13" y="0"/>
                    <a:pt x="12" y="0"/>
                  </a:cubicBezTo>
                  <a:cubicBezTo>
                    <a:pt x="11" y="0"/>
                    <a:pt x="10" y="0"/>
                    <a:pt x="9" y="1"/>
                  </a:cubicBezTo>
                  <a:cubicBezTo>
                    <a:pt x="0" y="1"/>
                    <a:pt x="0" y="1"/>
                    <a:pt x="0" y="1"/>
                  </a:cubicBezTo>
                  <a:cubicBezTo>
                    <a:pt x="0" y="4"/>
                    <a:pt x="0" y="4"/>
                    <a:pt x="0" y="4"/>
                  </a:cubicBezTo>
                  <a:cubicBezTo>
                    <a:pt x="0" y="4"/>
                    <a:pt x="0" y="4"/>
                    <a:pt x="0" y="4"/>
                  </a:cubicBezTo>
                  <a:cubicBezTo>
                    <a:pt x="0" y="4"/>
                    <a:pt x="0" y="4"/>
                    <a:pt x="0" y="4"/>
                  </a:cubicBezTo>
                  <a:cubicBezTo>
                    <a:pt x="2" y="7"/>
                    <a:pt x="2" y="7"/>
                    <a:pt x="2" y="7"/>
                  </a:cubicBezTo>
                  <a:cubicBezTo>
                    <a:pt x="2" y="7"/>
                    <a:pt x="2" y="7"/>
                    <a:pt x="2" y="8"/>
                  </a:cubicBezTo>
                  <a:cubicBezTo>
                    <a:pt x="2" y="9"/>
                    <a:pt x="2" y="10"/>
                    <a:pt x="2" y="12"/>
                  </a:cubicBezTo>
                  <a:cubicBezTo>
                    <a:pt x="2" y="13"/>
                    <a:pt x="2" y="15"/>
                    <a:pt x="2" y="16"/>
                  </a:cubicBezTo>
                  <a:cubicBezTo>
                    <a:pt x="2" y="17"/>
                    <a:pt x="2" y="19"/>
                    <a:pt x="3" y="20"/>
                  </a:cubicBezTo>
                  <a:cubicBezTo>
                    <a:pt x="3" y="21"/>
                    <a:pt x="3" y="22"/>
                    <a:pt x="4" y="22"/>
                  </a:cubicBezTo>
                  <a:cubicBezTo>
                    <a:pt x="4" y="23"/>
                    <a:pt x="5" y="24"/>
                    <a:pt x="6" y="24"/>
                  </a:cubicBezTo>
                  <a:cubicBezTo>
                    <a:pt x="7" y="25"/>
                    <a:pt x="9" y="25"/>
                    <a:pt x="10" y="25"/>
                  </a:cubicBezTo>
                  <a:cubicBezTo>
                    <a:pt x="11" y="25"/>
                    <a:pt x="13" y="25"/>
                    <a:pt x="14" y="25"/>
                  </a:cubicBezTo>
                  <a:cubicBezTo>
                    <a:pt x="15" y="25"/>
                    <a:pt x="17" y="25"/>
                    <a:pt x="18" y="25"/>
                  </a:cubicBezTo>
                  <a:cubicBezTo>
                    <a:pt x="19" y="25"/>
                    <a:pt x="20" y="25"/>
                    <a:pt x="22" y="24"/>
                  </a:cubicBezTo>
                  <a:cubicBezTo>
                    <a:pt x="24" y="24"/>
                    <a:pt x="26" y="23"/>
                    <a:pt x="28" y="21"/>
                  </a:cubicBezTo>
                  <a:cubicBezTo>
                    <a:pt x="30" y="20"/>
                    <a:pt x="31" y="19"/>
                    <a:pt x="32" y="17"/>
                  </a:cubicBezTo>
                  <a:cubicBezTo>
                    <a:pt x="33" y="16"/>
                    <a:pt x="34" y="14"/>
                    <a:pt x="34" y="13"/>
                  </a:cubicBezTo>
                  <a:cubicBezTo>
                    <a:pt x="34" y="12"/>
                    <a:pt x="34" y="11"/>
                    <a:pt x="35" y="10"/>
                  </a:cubicBezTo>
                  <a:cubicBezTo>
                    <a:pt x="35" y="9"/>
                    <a:pt x="35" y="9"/>
                    <a:pt x="35" y="9"/>
                  </a:cubicBezTo>
                  <a:cubicBezTo>
                    <a:pt x="35" y="9"/>
                    <a:pt x="35" y="9"/>
                    <a:pt x="35" y="9"/>
                  </a:cubicBezTo>
                  <a:cubicBezTo>
                    <a:pt x="35" y="9"/>
                    <a:pt x="35" y="9"/>
                    <a:pt x="35" y="9"/>
                  </a:cubicBezTo>
                  <a:cubicBezTo>
                    <a:pt x="35" y="9"/>
                    <a:pt x="35" y="9"/>
                    <a:pt x="35" y="9"/>
                  </a:cubicBezTo>
                  <a:cubicBezTo>
                    <a:pt x="35" y="8"/>
                    <a:pt x="36" y="8"/>
                    <a:pt x="36" y="8"/>
                  </a:cubicBezTo>
                  <a:cubicBezTo>
                    <a:pt x="40" y="8"/>
                    <a:pt x="40" y="8"/>
                    <a:pt x="40" y="8"/>
                  </a:cubicBezTo>
                  <a:cubicBezTo>
                    <a:pt x="41" y="8"/>
                    <a:pt x="41" y="9"/>
                    <a:pt x="42" y="9"/>
                  </a:cubicBezTo>
                  <a:cubicBezTo>
                    <a:pt x="42" y="9"/>
                    <a:pt x="42" y="9"/>
                    <a:pt x="42" y="9"/>
                  </a:cubicBezTo>
                  <a:cubicBezTo>
                    <a:pt x="42" y="9"/>
                    <a:pt x="42" y="9"/>
                    <a:pt x="42" y="10"/>
                  </a:cubicBezTo>
                  <a:cubicBezTo>
                    <a:pt x="42" y="11"/>
                    <a:pt x="42" y="12"/>
                    <a:pt x="43" y="13"/>
                  </a:cubicBezTo>
                  <a:cubicBezTo>
                    <a:pt x="43" y="14"/>
                    <a:pt x="44" y="16"/>
                    <a:pt x="44" y="17"/>
                  </a:cubicBezTo>
                  <a:cubicBezTo>
                    <a:pt x="45" y="19"/>
                    <a:pt x="47" y="20"/>
                    <a:pt x="49" y="21"/>
                  </a:cubicBezTo>
                  <a:cubicBezTo>
                    <a:pt x="50" y="23"/>
                    <a:pt x="52" y="24"/>
                    <a:pt x="55" y="24"/>
                  </a:cubicBezTo>
                  <a:cubicBezTo>
                    <a:pt x="56" y="25"/>
                    <a:pt x="57" y="25"/>
                    <a:pt x="59" y="25"/>
                  </a:cubicBezTo>
                  <a:cubicBezTo>
                    <a:pt x="60" y="25"/>
                    <a:pt x="61" y="25"/>
                    <a:pt x="62" y="25"/>
                  </a:cubicBezTo>
                  <a:cubicBezTo>
                    <a:pt x="64" y="25"/>
                    <a:pt x="65" y="25"/>
                    <a:pt x="66" y="25"/>
                  </a:cubicBezTo>
                  <a:cubicBezTo>
                    <a:pt x="68" y="25"/>
                    <a:pt x="69" y="25"/>
                    <a:pt x="71" y="24"/>
                  </a:cubicBezTo>
                  <a:cubicBezTo>
                    <a:pt x="71" y="24"/>
                    <a:pt x="72" y="23"/>
                    <a:pt x="73" y="22"/>
                  </a:cubicBezTo>
                  <a:cubicBezTo>
                    <a:pt x="73" y="22"/>
                    <a:pt x="74" y="21"/>
                    <a:pt x="74" y="20"/>
                  </a:cubicBezTo>
                  <a:cubicBezTo>
                    <a:pt x="74" y="19"/>
                    <a:pt x="75" y="17"/>
                    <a:pt x="75" y="16"/>
                  </a:cubicBezTo>
                  <a:cubicBezTo>
                    <a:pt x="75" y="15"/>
                    <a:pt x="75" y="13"/>
                    <a:pt x="75" y="12"/>
                  </a:cubicBezTo>
                  <a:cubicBezTo>
                    <a:pt x="75" y="10"/>
                    <a:pt x="75" y="9"/>
                    <a:pt x="75" y="8"/>
                  </a:cubicBezTo>
                  <a:cubicBezTo>
                    <a:pt x="75" y="7"/>
                    <a:pt x="75" y="7"/>
                    <a:pt x="74" y="7"/>
                  </a:cubicBezTo>
                  <a:cubicBezTo>
                    <a:pt x="77" y="4"/>
                    <a:pt x="77" y="4"/>
                    <a:pt x="77" y="4"/>
                  </a:cubicBezTo>
                  <a:cubicBezTo>
                    <a:pt x="77" y="4"/>
                    <a:pt x="77" y="4"/>
                    <a:pt x="77" y="4"/>
                  </a:cubicBezTo>
                  <a:cubicBezTo>
                    <a:pt x="77" y="4"/>
                    <a:pt x="77" y="4"/>
                    <a:pt x="77" y="4"/>
                  </a:cubicBezTo>
                  <a:lnTo>
                    <a:pt x="77" y="1"/>
                  </a:lnTo>
                  <a:close/>
                  <a:moveTo>
                    <a:pt x="32" y="10"/>
                  </a:moveTo>
                  <a:cubicBezTo>
                    <a:pt x="32" y="10"/>
                    <a:pt x="31" y="11"/>
                    <a:pt x="31" y="12"/>
                  </a:cubicBezTo>
                  <a:cubicBezTo>
                    <a:pt x="31" y="13"/>
                    <a:pt x="31" y="14"/>
                    <a:pt x="30" y="16"/>
                  </a:cubicBezTo>
                  <a:cubicBezTo>
                    <a:pt x="29" y="17"/>
                    <a:pt x="28" y="19"/>
                    <a:pt x="27" y="20"/>
                  </a:cubicBezTo>
                  <a:cubicBezTo>
                    <a:pt x="25" y="21"/>
                    <a:pt x="23" y="22"/>
                    <a:pt x="21" y="23"/>
                  </a:cubicBezTo>
                  <a:cubicBezTo>
                    <a:pt x="20" y="23"/>
                    <a:pt x="19" y="23"/>
                    <a:pt x="18" y="23"/>
                  </a:cubicBezTo>
                  <a:cubicBezTo>
                    <a:pt x="17" y="23"/>
                    <a:pt x="15" y="23"/>
                    <a:pt x="14" y="23"/>
                  </a:cubicBezTo>
                  <a:cubicBezTo>
                    <a:pt x="13" y="23"/>
                    <a:pt x="12" y="23"/>
                    <a:pt x="10" y="23"/>
                  </a:cubicBezTo>
                  <a:cubicBezTo>
                    <a:pt x="9" y="23"/>
                    <a:pt x="8" y="22"/>
                    <a:pt x="7" y="22"/>
                  </a:cubicBezTo>
                  <a:cubicBezTo>
                    <a:pt x="5" y="21"/>
                    <a:pt x="4" y="19"/>
                    <a:pt x="4" y="16"/>
                  </a:cubicBezTo>
                  <a:cubicBezTo>
                    <a:pt x="4" y="15"/>
                    <a:pt x="4" y="13"/>
                    <a:pt x="4" y="12"/>
                  </a:cubicBezTo>
                  <a:cubicBezTo>
                    <a:pt x="4" y="11"/>
                    <a:pt x="5" y="9"/>
                    <a:pt x="5" y="8"/>
                  </a:cubicBezTo>
                  <a:cubicBezTo>
                    <a:pt x="5" y="6"/>
                    <a:pt x="7" y="5"/>
                    <a:pt x="9" y="4"/>
                  </a:cubicBezTo>
                  <a:cubicBezTo>
                    <a:pt x="10" y="4"/>
                    <a:pt x="11" y="4"/>
                    <a:pt x="12" y="4"/>
                  </a:cubicBezTo>
                  <a:cubicBezTo>
                    <a:pt x="13" y="4"/>
                    <a:pt x="15" y="4"/>
                    <a:pt x="16" y="4"/>
                  </a:cubicBezTo>
                  <a:cubicBezTo>
                    <a:pt x="18" y="4"/>
                    <a:pt x="20" y="4"/>
                    <a:pt x="22" y="4"/>
                  </a:cubicBezTo>
                  <a:cubicBezTo>
                    <a:pt x="24" y="5"/>
                    <a:pt x="26" y="5"/>
                    <a:pt x="27" y="5"/>
                  </a:cubicBezTo>
                  <a:cubicBezTo>
                    <a:pt x="29" y="6"/>
                    <a:pt x="30" y="6"/>
                    <a:pt x="31" y="7"/>
                  </a:cubicBezTo>
                  <a:cubicBezTo>
                    <a:pt x="31" y="7"/>
                    <a:pt x="31" y="8"/>
                    <a:pt x="32" y="8"/>
                  </a:cubicBezTo>
                  <a:cubicBezTo>
                    <a:pt x="32" y="8"/>
                    <a:pt x="32" y="8"/>
                    <a:pt x="32" y="9"/>
                  </a:cubicBezTo>
                  <a:cubicBezTo>
                    <a:pt x="32" y="9"/>
                    <a:pt x="32" y="9"/>
                    <a:pt x="32" y="9"/>
                  </a:cubicBezTo>
                  <a:cubicBezTo>
                    <a:pt x="32" y="9"/>
                    <a:pt x="32" y="9"/>
                    <a:pt x="32" y="9"/>
                  </a:cubicBezTo>
                  <a:cubicBezTo>
                    <a:pt x="32" y="9"/>
                    <a:pt x="32" y="9"/>
                    <a:pt x="32" y="9"/>
                  </a:cubicBezTo>
                  <a:cubicBezTo>
                    <a:pt x="32" y="9"/>
                    <a:pt x="32" y="9"/>
                    <a:pt x="32" y="10"/>
                  </a:cubicBezTo>
                  <a:close/>
                  <a:moveTo>
                    <a:pt x="72" y="16"/>
                  </a:moveTo>
                  <a:cubicBezTo>
                    <a:pt x="72" y="19"/>
                    <a:pt x="72" y="21"/>
                    <a:pt x="70" y="22"/>
                  </a:cubicBezTo>
                  <a:cubicBezTo>
                    <a:pt x="69" y="22"/>
                    <a:pt x="67" y="23"/>
                    <a:pt x="66" y="23"/>
                  </a:cubicBezTo>
                  <a:cubicBezTo>
                    <a:pt x="65" y="23"/>
                    <a:pt x="64" y="23"/>
                    <a:pt x="62" y="23"/>
                  </a:cubicBezTo>
                  <a:cubicBezTo>
                    <a:pt x="61" y="23"/>
                    <a:pt x="60" y="23"/>
                    <a:pt x="59" y="23"/>
                  </a:cubicBezTo>
                  <a:cubicBezTo>
                    <a:pt x="57" y="23"/>
                    <a:pt x="56" y="23"/>
                    <a:pt x="55" y="23"/>
                  </a:cubicBezTo>
                  <a:cubicBezTo>
                    <a:pt x="53" y="22"/>
                    <a:pt x="51" y="21"/>
                    <a:pt x="50" y="20"/>
                  </a:cubicBezTo>
                  <a:cubicBezTo>
                    <a:pt x="48" y="19"/>
                    <a:pt x="47" y="17"/>
                    <a:pt x="47" y="16"/>
                  </a:cubicBezTo>
                  <a:cubicBezTo>
                    <a:pt x="46" y="14"/>
                    <a:pt x="46" y="13"/>
                    <a:pt x="45" y="12"/>
                  </a:cubicBezTo>
                  <a:cubicBezTo>
                    <a:pt x="45" y="11"/>
                    <a:pt x="45" y="10"/>
                    <a:pt x="45" y="10"/>
                  </a:cubicBezTo>
                  <a:cubicBezTo>
                    <a:pt x="45" y="9"/>
                    <a:pt x="45" y="9"/>
                    <a:pt x="45" y="9"/>
                  </a:cubicBezTo>
                  <a:cubicBezTo>
                    <a:pt x="45" y="9"/>
                    <a:pt x="45" y="9"/>
                    <a:pt x="45" y="9"/>
                  </a:cubicBezTo>
                  <a:cubicBezTo>
                    <a:pt x="45" y="9"/>
                    <a:pt x="45" y="9"/>
                    <a:pt x="45" y="9"/>
                  </a:cubicBezTo>
                  <a:cubicBezTo>
                    <a:pt x="45" y="9"/>
                    <a:pt x="45" y="9"/>
                    <a:pt x="45" y="9"/>
                  </a:cubicBezTo>
                  <a:cubicBezTo>
                    <a:pt x="45" y="8"/>
                    <a:pt x="45" y="8"/>
                    <a:pt x="45" y="8"/>
                  </a:cubicBezTo>
                  <a:cubicBezTo>
                    <a:pt x="45" y="8"/>
                    <a:pt x="45" y="7"/>
                    <a:pt x="46" y="7"/>
                  </a:cubicBezTo>
                  <a:cubicBezTo>
                    <a:pt x="47" y="6"/>
                    <a:pt x="48" y="6"/>
                    <a:pt x="49" y="5"/>
                  </a:cubicBezTo>
                  <a:cubicBezTo>
                    <a:pt x="51" y="5"/>
                    <a:pt x="52" y="5"/>
                    <a:pt x="54" y="4"/>
                  </a:cubicBezTo>
                  <a:cubicBezTo>
                    <a:pt x="56" y="4"/>
                    <a:pt x="58" y="4"/>
                    <a:pt x="61" y="4"/>
                  </a:cubicBezTo>
                  <a:cubicBezTo>
                    <a:pt x="62" y="4"/>
                    <a:pt x="63" y="4"/>
                    <a:pt x="64" y="4"/>
                  </a:cubicBezTo>
                  <a:cubicBezTo>
                    <a:pt x="65" y="4"/>
                    <a:pt x="67" y="4"/>
                    <a:pt x="68" y="4"/>
                  </a:cubicBezTo>
                  <a:cubicBezTo>
                    <a:pt x="70" y="5"/>
                    <a:pt x="71" y="6"/>
                    <a:pt x="72" y="8"/>
                  </a:cubicBezTo>
                  <a:cubicBezTo>
                    <a:pt x="72" y="9"/>
                    <a:pt x="72" y="11"/>
                    <a:pt x="72" y="12"/>
                  </a:cubicBezTo>
                  <a:cubicBezTo>
                    <a:pt x="72" y="13"/>
                    <a:pt x="72" y="15"/>
                    <a:pt x="72" y="16"/>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396"/>
            <p:cNvSpPr>
              <a:spLocks/>
            </p:cNvSpPr>
            <p:nvPr/>
          </p:nvSpPr>
          <p:spPr bwMode="auto">
            <a:xfrm>
              <a:off x="-928380" y="6549790"/>
              <a:ext cx="3753134" cy="3522829"/>
            </a:xfrm>
            <a:custGeom>
              <a:avLst/>
              <a:gdLst>
                <a:gd name="T0" fmla="*/ 220 w 220"/>
                <a:gd name="T1" fmla="*/ 206 h 206"/>
                <a:gd name="T2" fmla="*/ 74 w 220"/>
                <a:gd name="T3" fmla="*/ 206 h 206"/>
                <a:gd name="T4" fmla="*/ 0 w 220"/>
                <a:gd name="T5" fmla="*/ 13 h 206"/>
                <a:gd name="T6" fmla="*/ 220 w 220"/>
                <a:gd name="T7" fmla="*/ 13 h 206"/>
                <a:gd name="T8" fmla="*/ 220 w 220"/>
                <a:gd name="T9" fmla="*/ 206 h 206"/>
              </a:gdLst>
              <a:ahLst/>
              <a:cxnLst>
                <a:cxn ang="0">
                  <a:pos x="T0" y="T1"/>
                </a:cxn>
                <a:cxn ang="0">
                  <a:pos x="T2" y="T3"/>
                </a:cxn>
                <a:cxn ang="0">
                  <a:pos x="T4" y="T5"/>
                </a:cxn>
                <a:cxn ang="0">
                  <a:pos x="T6" y="T7"/>
                </a:cxn>
                <a:cxn ang="0">
                  <a:pos x="T8" y="T9"/>
                </a:cxn>
              </a:cxnLst>
              <a:rect l="0" t="0" r="r" b="b"/>
              <a:pathLst>
                <a:path w="220" h="206">
                  <a:moveTo>
                    <a:pt x="220" y="206"/>
                  </a:moveTo>
                  <a:cubicBezTo>
                    <a:pt x="172" y="194"/>
                    <a:pt x="122" y="193"/>
                    <a:pt x="74" y="206"/>
                  </a:cubicBezTo>
                  <a:cubicBezTo>
                    <a:pt x="49" y="142"/>
                    <a:pt x="25" y="77"/>
                    <a:pt x="0" y="13"/>
                  </a:cubicBezTo>
                  <a:cubicBezTo>
                    <a:pt x="73" y="0"/>
                    <a:pt x="147" y="1"/>
                    <a:pt x="220" y="13"/>
                  </a:cubicBezTo>
                  <a:cubicBezTo>
                    <a:pt x="220" y="77"/>
                    <a:pt x="220" y="142"/>
                    <a:pt x="220" y="206"/>
                  </a:cubicBezTo>
                  <a:close/>
                </a:path>
              </a:pathLst>
            </a:custGeom>
            <a:solidFill>
              <a:srgbClr val="E5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397"/>
            <p:cNvSpPr>
              <a:spLocks/>
            </p:cNvSpPr>
            <p:nvPr/>
          </p:nvSpPr>
          <p:spPr bwMode="auto">
            <a:xfrm>
              <a:off x="-689544" y="6703328"/>
              <a:ext cx="1671851" cy="1469979"/>
            </a:xfrm>
            <a:custGeom>
              <a:avLst/>
              <a:gdLst>
                <a:gd name="T0" fmla="*/ 98 w 98"/>
                <a:gd name="T1" fmla="*/ 78 h 86"/>
                <a:gd name="T2" fmla="*/ 28 w 98"/>
                <a:gd name="T3" fmla="*/ 86 h 86"/>
                <a:gd name="T4" fmla="*/ 0 w 98"/>
                <a:gd name="T5" fmla="*/ 8 h 86"/>
                <a:gd name="T6" fmla="*/ 81 w 98"/>
                <a:gd name="T7" fmla="*/ 0 h 86"/>
                <a:gd name="T8" fmla="*/ 98 w 98"/>
                <a:gd name="T9" fmla="*/ 78 h 86"/>
              </a:gdLst>
              <a:ahLst/>
              <a:cxnLst>
                <a:cxn ang="0">
                  <a:pos x="T0" y="T1"/>
                </a:cxn>
                <a:cxn ang="0">
                  <a:pos x="T2" y="T3"/>
                </a:cxn>
                <a:cxn ang="0">
                  <a:pos x="T4" y="T5"/>
                </a:cxn>
                <a:cxn ang="0">
                  <a:pos x="T6" y="T7"/>
                </a:cxn>
                <a:cxn ang="0">
                  <a:pos x="T8" y="T9"/>
                </a:cxn>
              </a:cxnLst>
              <a:rect l="0" t="0" r="r" b="b"/>
              <a:pathLst>
                <a:path w="98" h="86">
                  <a:moveTo>
                    <a:pt x="98" y="78"/>
                  </a:moveTo>
                  <a:cubicBezTo>
                    <a:pt x="74" y="79"/>
                    <a:pt x="51" y="82"/>
                    <a:pt x="28" y="86"/>
                  </a:cubicBezTo>
                  <a:cubicBezTo>
                    <a:pt x="18" y="60"/>
                    <a:pt x="9" y="34"/>
                    <a:pt x="0" y="8"/>
                  </a:cubicBezTo>
                  <a:cubicBezTo>
                    <a:pt x="27" y="4"/>
                    <a:pt x="54" y="1"/>
                    <a:pt x="81" y="0"/>
                  </a:cubicBezTo>
                  <a:cubicBezTo>
                    <a:pt x="86" y="26"/>
                    <a:pt x="92" y="52"/>
                    <a:pt x="98" y="78"/>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398"/>
            <p:cNvSpPr>
              <a:spLocks/>
            </p:cNvSpPr>
            <p:nvPr/>
          </p:nvSpPr>
          <p:spPr bwMode="auto">
            <a:xfrm>
              <a:off x="-314231" y="7780931"/>
              <a:ext cx="1296537" cy="392373"/>
            </a:xfrm>
            <a:custGeom>
              <a:avLst/>
              <a:gdLst>
                <a:gd name="T0" fmla="*/ 76 w 76"/>
                <a:gd name="T1" fmla="*/ 15 h 23"/>
                <a:gd name="T2" fmla="*/ 6 w 76"/>
                <a:gd name="T3" fmla="*/ 23 h 23"/>
                <a:gd name="T4" fmla="*/ 0 w 76"/>
                <a:gd name="T5" fmla="*/ 8 h 23"/>
                <a:gd name="T6" fmla="*/ 72 w 76"/>
                <a:gd name="T7" fmla="*/ 0 h 23"/>
                <a:gd name="T8" fmla="*/ 76 w 76"/>
                <a:gd name="T9" fmla="*/ 15 h 23"/>
              </a:gdLst>
              <a:ahLst/>
              <a:cxnLst>
                <a:cxn ang="0">
                  <a:pos x="T0" y="T1"/>
                </a:cxn>
                <a:cxn ang="0">
                  <a:pos x="T2" y="T3"/>
                </a:cxn>
                <a:cxn ang="0">
                  <a:pos x="T4" y="T5"/>
                </a:cxn>
                <a:cxn ang="0">
                  <a:pos x="T6" y="T7"/>
                </a:cxn>
                <a:cxn ang="0">
                  <a:pos x="T8" y="T9"/>
                </a:cxn>
              </a:cxnLst>
              <a:rect l="0" t="0" r="r" b="b"/>
              <a:pathLst>
                <a:path w="76" h="23">
                  <a:moveTo>
                    <a:pt x="76" y="15"/>
                  </a:moveTo>
                  <a:cubicBezTo>
                    <a:pt x="52" y="16"/>
                    <a:pt x="29" y="19"/>
                    <a:pt x="6" y="23"/>
                  </a:cubicBezTo>
                  <a:cubicBezTo>
                    <a:pt x="3" y="17"/>
                    <a:pt x="2" y="14"/>
                    <a:pt x="0" y="8"/>
                  </a:cubicBezTo>
                  <a:cubicBezTo>
                    <a:pt x="24" y="4"/>
                    <a:pt x="48" y="1"/>
                    <a:pt x="72" y="0"/>
                  </a:cubicBezTo>
                  <a:cubicBezTo>
                    <a:pt x="74" y="6"/>
                    <a:pt x="74" y="9"/>
                    <a:pt x="76" y="15"/>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Freeform 399"/>
            <p:cNvSpPr>
              <a:spLocks/>
            </p:cNvSpPr>
            <p:nvPr/>
          </p:nvSpPr>
          <p:spPr bwMode="auto">
            <a:xfrm>
              <a:off x="811709" y="6703328"/>
              <a:ext cx="1808328" cy="651113"/>
            </a:xfrm>
            <a:custGeom>
              <a:avLst/>
              <a:gdLst>
                <a:gd name="T0" fmla="*/ 106 w 106"/>
                <a:gd name="T1" fmla="*/ 38 h 38"/>
                <a:gd name="T2" fmla="*/ 6 w 106"/>
                <a:gd name="T3" fmla="*/ 30 h 38"/>
                <a:gd name="T4" fmla="*/ 0 w 106"/>
                <a:gd name="T5" fmla="*/ 0 h 38"/>
                <a:gd name="T6" fmla="*/ 106 w 106"/>
                <a:gd name="T7" fmla="*/ 8 h 38"/>
                <a:gd name="T8" fmla="*/ 106 w 106"/>
                <a:gd name="T9" fmla="*/ 38 h 38"/>
              </a:gdLst>
              <a:ahLst/>
              <a:cxnLst>
                <a:cxn ang="0">
                  <a:pos x="T0" y="T1"/>
                </a:cxn>
                <a:cxn ang="0">
                  <a:pos x="T2" y="T3"/>
                </a:cxn>
                <a:cxn ang="0">
                  <a:pos x="T4" y="T5"/>
                </a:cxn>
                <a:cxn ang="0">
                  <a:pos x="T6" y="T7"/>
                </a:cxn>
                <a:cxn ang="0">
                  <a:pos x="T8" y="T9"/>
                </a:cxn>
              </a:cxnLst>
              <a:rect l="0" t="0" r="r" b="b"/>
              <a:pathLst>
                <a:path w="106" h="38">
                  <a:moveTo>
                    <a:pt x="106" y="38"/>
                  </a:moveTo>
                  <a:cubicBezTo>
                    <a:pt x="73" y="33"/>
                    <a:pt x="40" y="30"/>
                    <a:pt x="6" y="30"/>
                  </a:cubicBezTo>
                  <a:cubicBezTo>
                    <a:pt x="4" y="20"/>
                    <a:pt x="2" y="10"/>
                    <a:pt x="0" y="0"/>
                  </a:cubicBezTo>
                  <a:cubicBezTo>
                    <a:pt x="35" y="0"/>
                    <a:pt x="71" y="3"/>
                    <a:pt x="106" y="8"/>
                  </a:cubicBezTo>
                  <a:cubicBezTo>
                    <a:pt x="106" y="18"/>
                    <a:pt x="106" y="28"/>
                    <a:pt x="106"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Freeform 400"/>
            <p:cNvSpPr>
              <a:spLocks/>
            </p:cNvSpPr>
            <p:nvPr/>
          </p:nvSpPr>
          <p:spPr bwMode="auto">
            <a:xfrm>
              <a:off x="1084664" y="7266298"/>
              <a:ext cx="648269" cy="71083"/>
            </a:xfrm>
            <a:custGeom>
              <a:avLst/>
              <a:gdLst>
                <a:gd name="T0" fmla="*/ 38 w 38"/>
                <a:gd name="T1" fmla="*/ 1 h 4"/>
                <a:gd name="T2" fmla="*/ 0 w 38"/>
                <a:gd name="T3" fmla="*/ 0 h 4"/>
                <a:gd name="T4" fmla="*/ 0 w 38"/>
                <a:gd name="T5" fmla="*/ 2 h 4"/>
                <a:gd name="T6" fmla="*/ 38 w 38"/>
                <a:gd name="T7" fmla="*/ 4 h 4"/>
                <a:gd name="T8" fmla="*/ 38 w 38"/>
                <a:gd name="T9" fmla="*/ 1 h 4"/>
              </a:gdLst>
              <a:ahLst/>
              <a:cxnLst>
                <a:cxn ang="0">
                  <a:pos x="T0" y="T1"/>
                </a:cxn>
                <a:cxn ang="0">
                  <a:pos x="T2" y="T3"/>
                </a:cxn>
                <a:cxn ang="0">
                  <a:pos x="T4" y="T5"/>
                </a:cxn>
                <a:cxn ang="0">
                  <a:pos x="T6" y="T7"/>
                </a:cxn>
                <a:cxn ang="0">
                  <a:pos x="T8" y="T9"/>
                </a:cxn>
              </a:cxnLst>
              <a:rect l="0" t="0" r="r" b="b"/>
              <a:pathLst>
                <a:path w="38" h="4">
                  <a:moveTo>
                    <a:pt x="38" y="1"/>
                  </a:moveTo>
                  <a:cubicBezTo>
                    <a:pt x="25" y="0"/>
                    <a:pt x="12" y="0"/>
                    <a:pt x="0" y="0"/>
                  </a:cubicBezTo>
                  <a:cubicBezTo>
                    <a:pt x="0" y="1"/>
                    <a:pt x="0" y="1"/>
                    <a:pt x="0" y="2"/>
                  </a:cubicBezTo>
                  <a:cubicBezTo>
                    <a:pt x="13" y="2"/>
                    <a:pt x="26" y="3"/>
                    <a:pt x="38" y="4"/>
                  </a:cubicBezTo>
                  <a:cubicBezTo>
                    <a:pt x="38" y="3"/>
                    <a:pt x="38" y="2"/>
                    <a:pt x="3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401"/>
            <p:cNvSpPr>
              <a:spLocks/>
            </p:cNvSpPr>
            <p:nvPr/>
          </p:nvSpPr>
          <p:spPr bwMode="auto">
            <a:xfrm>
              <a:off x="931127" y="7317477"/>
              <a:ext cx="818866" cy="71083"/>
            </a:xfrm>
            <a:custGeom>
              <a:avLst/>
              <a:gdLst>
                <a:gd name="T0" fmla="*/ 47 w 48"/>
                <a:gd name="T1" fmla="*/ 2 h 4"/>
                <a:gd name="T2" fmla="*/ 0 w 48"/>
                <a:gd name="T3" fmla="*/ 0 h 4"/>
                <a:gd name="T4" fmla="*/ 1 w 48"/>
                <a:gd name="T5" fmla="*/ 3 h 4"/>
                <a:gd name="T6" fmla="*/ 48 w 48"/>
                <a:gd name="T7" fmla="*/ 4 h 4"/>
                <a:gd name="T8" fmla="*/ 47 w 48"/>
                <a:gd name="T9" fmla="*/ 2 h 4"/>
              </a:gdLst>
              <a:ahLst/>
              <a:cxnLst>
                <a:cxn ang="0">
                  <a:pos x="T0" y="T1"/>
                </a:cxn>
                <a:cxn ang="0">
                  <a:pos x="T2" y="T3"/>
                </a:cxn>
                <a:cxn ang="0">
                  <a:pos x="T4" y="T5"/>
                </a:cxn>
                <a:cxn ang="0">
                  <a:pos x="T6" y="T7"/>
                </a:cxn>
                <a:cxn ang="0">
                  <a:pos x="T8" y="T9"/>
                </a:cxn>
              </a:cxnLst>
              <a:rect l="0" t="0" r="r" b="b"/>
              <a:pathLst>
                <a:path w="48" h="4">
                  <a:moveTo>
                    <a:pt x="47" y="2"/>
                  </a:moveTo>
                  <a:cubicBezTo>
                    <a:pt x="32" y="1"/>
                    <a:pt x="16" y="0"/>
                    <a:pt x="0" y="0"/>
                  </a:cubicBezTo>
                  <a:cubicBezTo>
                    <a:pt x="1" y="1"/>
                    <a:pt x="1" y="2"/>
                    <a:pt x="1" y="3"/>
                  </a:cubicBezTo>
                  <a:cubicBezTo>
                    <a:pt x="16" y="3"/>
                    <a:pt x="32" y="3"/>
                    <a:pt x="48" y="4"/>
                  </a:cubicBezTo>
                  <a:cubicBezTo>
                    <a:pt x="48" y="3"/>
                    <a:pt x="48" y="3"/>
                    <a:pt x="47"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02"/>
            <p:cNvSpPr>
              <a:spLocks/>
            </p:cNvSpPr>
            <p:nvPr/>
          </p:nvSpPr>
          <p:spPr bwMode="auto">
            <a:xfrm>
              <a:off x="948187" y="7388558"/>
              <a:ext cx="733567" cy="51179"/>
            </a:xfrm>
            <a:custGeom>
              <a:avLst/>
              <a:gdLst>
                <a:gd name="T0" fmla="*/ 43 w 43"/>
                <a:gd name="T1" fmla="*/ 1 h 3"/>
                <a:gd name="T2" fmla="*/ 0 w 43"/>
                <a:gd name="T3" fmla="*/ 0 h 3"/>
                <a:gd name="T4" fmla="*/ 1 w 43"/>
                <a:gd name="T5" fmla="*/ 2 h 3"/>
                <a:gd name="T6" fmla="*/ 43 w 43"/>
                <a:gd name="T7" fmla="*/ 3 h 3"/>
                <a:gd name="T8" fmla="*/ 43 w 43"/>
                <a:gd name="T9" fmla="*/ 1 h 3"/>
              </a:gdLst>
              <a:ahLst/>
              <a:cxnLst>
                <a:cxn ang="0">
                  <a:pos x="T0" y="T1"/>
                </a:cxn>
                <a:cxn ang="0">
                  <a:pos x="T2" y="T3"/>
                </a:cxn>
                <a:cxn ang="0">
                  <a:pos x="T4" y="T5"/>
                </a:cxn>
                <a:cxn ang="0">
                  <a:pos x="T6" y="T7"/>
                </a:cxn>
                <a:cxn ang="0">
                  <a:pos x="T8" y="T9"/>
                </a:cxn>
              </a:cxnLst>
              <a:rect l="0" t="0" r="r" b="b"/>
              <a:pathLst>
                <a:path w="43" h="3">
                  <a:moveTo>
                    <a:pt x="43" y="1"/>
                  </a:moveTo>
                  <a:cubicBezTo>
                    <a:pt x="29" y="0"/>
                    <a:pt x="14" y="0"/>
                    <a:pt x="0" y="0"/>
                  </a:cubicBezTo>
                  <a:cubicBezTo>
                    <a:pt x="0" y="1"/>
                    <a:pt x="0" y="1"/>
                    <a:pt x="1" y="2"/>
                  </a:cubicBezTo>
                  <a:cubicBezTo>
                    <a:pt x="15" y="2"/>
                    <a:pt x="29" y="3"/>
                    <a:pt x="43" y="3"/>
                  </a:cubicBezTo>
                  <a:cubicBezTo>
                    <a:pt x="43" y="3"/>
                    <a:pt x="43" y="2"/>
                    <a:pt x="4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03"/>
            <p:cNvSpPr>
              <a:spLocks/>
            </p:cNvSpPr>
            <p:nvPr/>
          </p:nvSpPr>
          <p:spPr bwMode="auto">
            <a:xfrm>
              <a:off x="965247" y="7439737"/>
              <a:ext cx="801806" cy="68239"/>
            </a:xfrm>
            <a:custGeom>
              <a:avLst/>
              <a:gdLst>
                <a:gd name="T0" fmla="*/ 46 w 47"/>
                <a:gd name="T1" fmla="*/ 2 h 4"/>
                <a:gd name="T2" fmla="*/ 0 w 47"/>
                <a:gd name="T3" fmla="*/ 0 h 4"/>
                <a:gd name="T4" fmla="*/ 0 w 47"/>
                <a:gd name="T5" fmla="*/ 3 h 4"/>
                <a:gd name="T6" fmla="*/ 47 w 47"/>
                <a:gd name="T7" fmla="*/ 4 h 4"/>
                <a:gd name="T8" fmla="*/ 46 w 47"/>
                <a:gd name="T9" fmla="*/ 2 h 4"/>
              </a:gdLst>
              <a:ahLst/>
              <a:cxnLst>
                <a:cxn ang="0">
                  <a:pos x="T0" y="T1"/>
                </a:cxn>
                <a:cxn ang="0">
                  <a:pos x="T2" y="T3"/>
                </a:cxn>
                <a:cxn ang="0">
                  <a:pos x="T4" y="T5"/>
                </a:cxn>
                <a:cxn ang="0">
                  <a:pos x="T6" y="T7"/>
                </a:cxn>
                <a:cxn ang="0">
                  <a:pos x="T8" y="T9"/>
                </a:cxn>
              </a:cxnLst>
              <a:rect l="0" t="0" r="r" b="b"/>
              <a:pathLst>
                <a:path w="47" h="4">
                  <a:moveTo>
                    <a:pt x="46" y="2"/>
                  </a:moveTo>
                  <a:cubicBezTo>
                    <a:pt x="31" y="1"/>
                    <a:pt x="15" y="1"/>
                    <a:pt x="0" y="0"/>
                  </a:cubicBezTo>
                  <a:cubicBezTo>
                    <a:pt x="0" y="1"/>
                    <a:pt x="0" y="2"/>
                    <a:pt x="0" y="3"/>
                  </a:cubicBezTo>
                  <a:cubicBezTo>
                    <a:pt x="16" y="3"/>
                    <a:pt x="31" y="3"/>
                    <a:pt x="47" y="4"/>
                  </a:cubicBezTo>
                  <a:cubicBezTo>
                    <a:pt x="46" y="3"/>
                    <a:pt x="46" y="3"/>
                    <a:pt x="46"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404"/>
            <p:cNvSpPr>
              <a:spLocks/>
            </p:cNvSpPr>
            <p:nvPr/>
          </p:nvSpPr>
          <p:spPr bwMode="auto">
            <a:xfrm>
              <a:off x="965247" y="7507976"/>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1"/>
                    <a:pt x="16" y="0"/>
                    <a:pt x="0" y="0"/>
                  </a:cubicBezTo>
                  <a:cubicBezTo>
                    <a:pt x="1" y="1"/>
                    <a:pt x="1" y="2"/>
                    <a:pt x="1" y="2"/>
                  </a:cubicBezTo>
                  <a:cubicBezTo>
                    <a:pt x="16" y="3"/>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Freeform 405"/>
            <p:cNvSpPr>
              <a:spLocks/>
            </p:cNvSpPr>
            <p:nvPr/>
          </p:nvSpPr>
          <p:spPr bwMode="auto">
            <a:xfrm>
              <a:off x="982306" y="7576215"/>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0"/>
                    <a:pt x="16" y="0"/>
                    <a:pt x="0" y="0"/>
                  </a:cubicBezTo>
                  <a:cubicBezTo>
                    <a:pt x="0" y="1"/>
                    <a:pt x="1" y="1"/>
                    <a:pt x="1" y="2"/>
                  </a:cubicBezTo>
                  <a:cubicBezTo>
                    <a:pt x="16" y="2"/>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Freeform 406"/>
            <p:cNvSpPr>
              <a:spLocks/>
            </p:cNvSpPr>
            <p:nvPr/>
          </p:nvSpPr>
          <p:spPr bwMode="auto">
            <a:xfrm>
              <a:off x="999366" y="7627394"/>
              <a:ext cx="665328" cy="68239"/>
            </a:xfrm>
            <a:custGeom>
              <a:avLst/>
              <a:gdLst>
                <a:gd name="T0" fmla="*/ 39 w 39"/>
                <a:gd name="T1" fmla="*/ 1 h 4"/>
                <a:gd name="T2" fmla="*/ 0 w 39"/>
                <a:gd name="T3" fmla="*/ 0 h 4"/>
                <a:gd name="T4" fmla="*/ 0 w 39"/>
                <a:gd name="T5" fmla="*/ 3 h 4"/>
                <a:gd name="T6" fmla="*/ 39 w 39"/>
                <a:gd name="T7" fmla="*/ 4 h 4"/>
                <a:gd name="T8" fmla="*/ 39 w 39"/>
                <a:gd name="T9" fmla="*/ 1 h 4"/>
              </a:gdLst>
              <a:ahLst/>
              <a:cxnLst>
                <a:cxn ang="0">
                  <a:pos x="T0" y="T1"/>
                </a:cxn>
                <a:cxn ang="0">
                  <a:pos x="T2" y="T3"/>
                </a:cxn>
                <a:cxn ang="0">
                  <a:pos x="T4" y="T5"/>
                </a:cxn>
                <a:cxn ang="0">
                  <a:pos x="T6" y="T7"/>
                </a:cxn>
                <a:cxn ang="0">
                  <a:pos x="T8" y="T9"/>
                </a:cxn>
              </a:cxnLst>
              <a:rect l="0" t="0" r="r" b="b"/>
              <a:pathLst>
                <a:path w="39" h="4">
                  <a:moveTo>
                    <a:pt x="39" y="1"/>
                  </a:moveTo>
                  <a:cubicBezTo>
                    <a:pt x="26" y="1"/>
                    <a:pt x="13" y="0"/>
                    <a:pt x="0" y="0"/>
                  </a:cubicBezTo>
                  <a:cubicBezTo>
                    <a:pt x="0" y="1"/>
                    <a:pt x="0" y="2"/>
                    <a:pt x="0" y="3"/>
                  </a:cubicBezTo>
                  <a:cubicBezTo>
                    <a:pt x="13" y="3"/>
                    <a:pt x="26" y="3"/>
                    <a:pt x="39" y="4"/>
                  </a:cubicBezTo>
                  <a:cubicBezTo>
                    <a:pt x="39" y="3"/>
                    <a:pt x="39"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08"/>
            <p:cNvSpPr>
              <a:spLocks/>
            </p:cNvSpPr>
            <p:nvPr/>
          </p:nvSpPr>
          <p:spPr bwMode="auto">
            <a:xfrm>
              <a:off x="1016426" y="7695635"/>
              <a:ext cx="767687" cy="68239"/>
            </a:xfrm>
            <a:custGeom>
              <a:avLst/>
              <a:gdLst>
                <a:gd name="T0" fmla="*/ 45 w 45"/>
                <a:gd name="T1" fmla="*/ 1 h 4"/>
                <a:gd name="T2" fmla="*/ 0 w 45"/>
                <a:gd name="T3" fmla="*/ 0 h 4"/>
                <a:gd name="T4" fmla="*/ 0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0"/>
                  </a:cubicBezTo>
                  <a:cubicBezTo>
                    <a:pt x="0" y="1"/>
                    <a:pt x="0" y="1"/>
                    <a:pt x="0"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09"/>
            <p:cNvSpPr>
              <a:spLocks/>
            </p:cNvSpPr>
            <p:nvPr/>
          </p:nvSpPr>
          <p:spPr bwMode="auto">
            <a:xfrm>
              <a:off x="1016426" y="7746814"/>
              <a:ext cx="733567" cy="68239"/>
            </a:xfrm>
            <a:custGeom>
              <a:avLst/>
              <a:gdLst>
                <a:gd name="T0" fmla="*/ 43 w 43"/>
                <a:gd name="T1" fmla="*/ 2 h 4"/>
                <a:gd name="T2" fmla="*/ 0 w 43"/>
                <a:gd name="T3" fmla="*/ 0 h 4"/>
                <a:gd name="T4" fmla="*/ 1 w 43"/>
                <a:gd name="T5" fmla="*/ 3 h 4"/>
                <a:gd name="T6" fmla="*/ 43 w 43"/>
                <a:gd name="T7" fmla="*/ 4 h 4"/>
                <a:gd name="T8" fmla="*/ 43 w 43"/>
                <a:gd name="T9" fmla="*/ 2 h 4"/>
              </a:gdLst>
              <a:ahLst/>
              <a:cxnLst>
                <a:cxn ang="0">
                  <a:pos x="T0" y="T1"/>
                </a:cxn>
                <a:cxn ang="0">
                  <a:pos x="T2" y="T3"/>
                </a:cxn>
                <a:cxn ang="0">
                  <a:pos x="T4" y="T5"/>
                </a:cxn>
                <a:cxn ang="0">
                  <a:pos x="T6" y="T7"/>
                </a:cxn>
                <a:cxn ang="0">
                  <a:pos x="T8" y="T9"/>
                </a:cxn>
              </a:cxnLst>
              <a:rect l="0" t="0" r="r" b="b"/>
              <a:pathLst>
                <a:path w="43" h="4">
                  <a:moveTo>
                    <a:pt x="43" y="2"/>
                  </a:moveTo>
                  <a:cubicBezTo>
                    <a:pt x="29" y="1"/>
                    <a:pt x="15" y="0"/>
                    <a:pt x="0" y="0"/>
                  </a:cubicBezTo>
                  <a:cubicBezTo>
                    <a:pt x="1" y="1"/>
                    <a:pt x="1" y="2"/>
                    <a:pt x="1" y="3"/>
                  </a:cubicBezTo>
                  <a:cubicBezTo>
                    <a:pt x="15" y="3"/>
                    <a:pt x="29" y="3"/>
                    <a:pt x="43" y="4"/>
                  </a:cubicBezTo>
                  <a:cubicBezTo>
                    <a:pt x="43" y="3"/>
                    <a:pt x="43" y="3"/>
                    <a:pt x="4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410"/>
            <p:cNvSpPr>
              <a:spLocks/>
            </p:cNvSpPr>
            <p:nvPr/>
          </p:nvSpPr>
          <p:spPr bwMode="auto">
            <a:xfrm>
              <a:off x="1033485" y="7815052"/>
              <a:ext cx="767687" cy="68239"/>
            </a:xfrm>
            <a:custGeom>
              <a:avLst/>
              <a:gdLst>
                <a:gd name="T0" fmla="*/ 45 w 45"/>
                <a:gd name="T1" fmla="*/ 1 h 4"/>
                <a:gd name="T2" fmla="*/ 0 w 45"/>
                <a:gd name="T3" fmla="*/ 0 h 4"/>
                <a:gd name="T4" fmla="*/ 1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1"/>
                    <a:pt x="15" y="0"/>
                    <a:pt x="0" y="0"/>
                  </a:cubicBezTo>
                  <a:cubicBezTo>
                    <a:pt x="0" y="1"/>
                    <a:pt x="0" y="1"/>
                    <a:pt x="1"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411"/>
            <p:cNvSpPr>
              <a:spLocks/>
            </p:cNvSpPr>
            <p:nvPr/>
          </p:nvSpPr>
          <p:spPr bwMode="auto">
            <a:xfrm>
              <a:off x="1050545" y="7883291"/>
              <a:ext cx="682388" cy="51179"/>
            </a:xfrm>
            <a:custGeom>
              <a:avLst/>
              <a:gdLst>
                <a:gd name="T0" fmla="*/ 39 w 40"/>
                <a:gd name="T1" fmla="*/ 1 h 3"/>
                <a:gd name="T2" fmla="*/ 0 w 40"/>
                <a:gd name="T3" fmla="*/ 0 h 3"/>
                <a:gd name="T4" fmla="*/ 0 w 40"/>
                <a:gd name="T5" fmla="*/ 2 h 3"/>
                <a:gd name="T6" fmla="*/ 40 w 40"/>
                <a:gd name="T7" fmla="*/ 3 h 3"/>
                <a:gd name="T8" fmla="*/ 39 w 40"/>
                <a:gd name="T9" fmla="*/ 1 h 3"/>
              </a:gdLst>
              <a:ahLst/>
              <a:cxnLst>
                <a:cxn ang="0">
                  <a:pos x="T0" y="T1"/>
                </a:cxn>
                <a:cxn ang="0">
                  <a:pos x="T2" y="T3"/>
                </a:cxn>
                <a:cxn ang="0">
                  <a:pos x="T4" y="T5"/>
                </a:cxn>
                <a:cxn ang="0">
                  <a:pos x="T6" y="T7"/>
                </a:cxn>
                <a:cxn ang="0">
                  <a:pos x="T8" y="T9"/>
                </a:cxn>
              </a:cxnLst>
              <a:rect l="0" t="0" r="r" b="b"/>
              <a:pathLst>
                <a:path w="40" h="3">
                  <a:moveTo>
                    <a:pt x="39" y="1"/>
                  </a:moveTo>
                  <a:cubicBezTo>
                    <a:pt x="26" y="0"/>
                    <a:pt x="13" y="0"/>
                    <a:pt x="0" y="0"/>
                  </a:cubicBezTo>
                  <a:cubicBezTo>
                    <a:pt x="0" y="1"/>
                    <a:pt x="0" y="1"/>
                    <a:pt x="0" y="2"/>
                  </a:cubicBezTo>
                  <a:cubicBezTo>
                    <a:pt x="13" y="2"/>
                    <a:pt x="27" y="2"/>
                    <a:pt x="40" y="3"/>
                  </a:cubicBezTo>
                  <a:cubicBezTo>
                    <a:pt x="40" y="2"/>
                    <a:pt x="40"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Freeform 412"/>
            <p:cNvSpPr>
              <a:spLocks/>
            </p:cNvSpPr>
            <p:nvPr/>
          </p:nvSpPr>
          <p:spPr bwMode="auto">
            <a:xfrm>
              <a:off x="1067605" y="7934470"/>
              <a:ext cx="750627" cy="68239"/>
            </a:xfrm>
            <a:custGeom>
              <a:avLst/>
              <a:gdLst>
                <a:gd name="T0" fmla="*/ 44 w 44"/>
                <a:gd name="T1" fmla="*/ 2 h 4"/>
                <a:gd name="T2" fmla="*/ 0 w 44"/>
                <a:gd name="T3" fmla="*/ 0 h 4"/>
                <a:gd name="T4" fmla="*/ 0 w 44"/>
                <a:gd name="T5" fmla="*/ 3 h 4"/>
                <a:gd name="T6" fmla="*/ 44 w 44"/>
                <a:gd name="T7" fmla="*/ 4 h 4"/>
                <a:gd name="T8" fmla="*/ 44 w 44"/>
                <a:gd name="T9" fmla="*/ 2 h 4"/>
              </a:gdLst>
              <a:ahLst/>
              <a:cxnLst>
                <a:cxn ang="0">
                  <a:pos x="T0" y="T1"/>
                </a:cxn>
                <a:cxn ang="0">
                  <a:pos x="T2" y="T3"/>
                </a:cxn>
                <a:cxn ang="0">
                  <a:pos x="T4" y="T5"/>
                </a:cxn>
                <a:cxn ang="0">
                  <a:pos x="T6" y="T7"/>
                </a:cxn>
                <a:cxn ang="0">
                  <a:pos x="T8" y="T9"/>
                </a:cxn>
              </a:cxnLst>
              <a:rect l="0" t="0" r="r" b="b"/>
              <a:pathLst>
                <a:path w="44" h="4">
                  <a:moveTo>
                    <a:pt x="44" y="2"/>
                  </a:moveTo>
                  <a:cubicBezTo>
                    <a:pt x="29" y="1"/>
                    <a:pt x="14" y="0"/>
                    <a:pt x="0" y="0"/>
                  </a:cubicBezTo>
                  <a:cubicBezTo>
                    <a:pt x="0" y="1"/>
                    <a:pt x="0" y="2"/>
                    <a:pt x="0" y="3"/>
                  </a:cubicBezTo>
                  <a:cubicBezTo>
                    <a:pt x="15" y="3"/>
                    <a:pt x="29" y="3"/>
                    <a:pt x="44" y="4"/>
                  </a:cubicBezTo>
                  <a:cubicBezTo>
                    <a:pt x="44" y="3"/>
                    <a:pt x="44" y="3"/>
                    <a:pt x="4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13"/>
            <p:cNvSpPr>
              <a:spLocks/>
            </p:cNvSpPr>
            <p:nvPr/>
          </p:nvSpPr>
          <p:spPr bwMode="auto">
            <a:xfrm>
              <a:off x="1067605" y="8002709"/>
              <a:ext cx="597090" cy="51179"/>
            </a:xfrm>
            <a:custGeom>
              <a:avLst/>
              <a:gdLst>
                <a:gd name="T0" fmla="*/ 34 w 35"/>
                <a:gd name="T1" fmla="*/ 0 h 3"/>
                <a:gd name="T2" fmla="*/ 0 w 35"/>
                <a:gd name="T3" fmla="*/ 0 h 3"/>
                <a:gd name="T4" fmla="*/ 1 w 35"/>
                <a:gd name="T5" fmla="*/ 2 h 3"/>
                <a:gd name="T6" fmla="*/ 35 w 35"/>
                <a:gd name="T7" fmla="*/ 3 h 3"/>
                <a:gd name="T8" fmla="*/ 34 w 35"/>
                <a:gd name="T9" fmla="*/ 0 h 3"/>
              </a:gdLst>
              <a:ahLst/>
              <a:cxnLst>
                <a:cxn ang="0">
                  <a:pos x="T0" y="T1"/>
                </a:cxn>
                <a:cxn ang="0">
                  <a:pos x="T2" y="T3"/>
                </a:cxn>
                <a:cxn ang="0">
                  <a:pos x="T4" y="T5"/>
                </a:cxn>
                <a:cxn ang="0">
                  <a:pos x="T6" y="T7"/>
                </a:cxn>
                <a:cxn ang="0">
                  <a:pos x="T8" y="T9"/>
                </a:cxn>
              </a:cxnLst>
              <a:rect l="0" t="0" r="r" b="b"/>
              <a:pathLst>
                <a:path w="35" h="3">
                  <a:moveTo>
                    <a:pt x="34" y="0"/>
                  </a:moveTo>
                  <a:cubicBezTo>
                    <a:pt x="23" y="0"/>
                    <a:pt x="12" y="0"/>
                    <a:pt x="0" y="0"/>
                  </a:cubicBezTo>
                  <a:cubicBezTo>
                    <a:pt x="1" y="1"/>
                    <a:pt x="1" y="1"/>
                    <a:pt x="1" y="2"/>
                  </a:cubicBezTo>
                  <a:cubicBezTo>
                    <a:pt x="12" y="2"/>
                    <a:pt x="23" y="2"/>
                    <a:pt x="35" y="3"/>
                  </a:cubicBezTo>
                  <a:cubicBezTo>
                    <a:pt x="35" y="2"/>
                    <a:pt x="34" y="1"/>
                    <a:pt x="3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14"/>
            <p:cNvSpPr>
              <a:spLocks/>
            </p:cNvSpPr>
            <p:nvPr/>
          </p:nvSpPr>
          <p:spPr bwMode="auto">
            <a:xfrm>
              <a:off x="1971769" y="7300417"/>
              <a:ext cx="648269" cy="139322"/>
            </a:xfrm>
            <a:custGeom>
              <a:avLst/>
              <a:gdLst>
                <a:gd name="T0" fmla="*/ 38 w 38"/>
                <a:gd name="T1" fmla="*/ 6 h 8"/>
                <a:gd name="T2" fmla="*/ 0 w 38"/>
                <a:gd name="T3" fmla="*/ 0 h 8"/>
                <a:gd name="T4" fmla="*/ 0 w 38"/>
                <a:gd name="T5" fmla="*/ 3 h 8"/>
                <a:gd name="T6" fmla="*/ 38 w 38"/>
                <a:gd name="T7" fmla="*/ 8 h 8"/>
                <a:gd name="T8" fmla="*/ 38 w 38"/>
                <a:gd name="T9" fmla="*/ 6 h 8"/>
              </a:gdLst>
              <a:ahLst/>
              <a:cxnLst>
                <a:cxn ang="0">
                  <a:pos x="T0" y="T1"/>
                </a:cxn>
                <a:cxn ang="0">
                  <a:pos x="T2" y="T3"/>
                </a:cxn>
                <a:cxn ang="0">
                  <a:pos x="T4" y="T5"/>
                </a:cxn>
                <a:cxn ang="0">
                  <a:pos x="T6" y="T7"/>
                </a:cxn>
                <a:cxn ang="0">
                  <a:pos x="T8" y="T9"/>
                </a:cxn>
              </a:cxnLst>
              <a:rect l="0" t="0" r="r" b="b"/>
              <a:pathLst>
                <a:path w="38" h="8">
                  <a:moveTo>
                    <a:pt x="38" y="6"/>
                  </a:moveTo>
                  <a:cubicBezTo>
                    <a:pt x="25" y="3"/>
                    <a:pt x="13" y="2"/>
                    <a:pt x="0" y="0"/>
                  </a:cubicBezTo>
                  <a:cubicBezTo>
                    <a:pt x="0" y="1"/>
                    <a:pt x="0" y="2"/>
                    <a:pt x="0" y="3"/>
                  </a:cubicBezTo>
                  <a:cubicBezTo>
                    <a:pt x="13" y="4"/>
                    <a:pt x="25" y="6"/>
                    <a:pt x="38" y="8"/>
                  </a:cubicBezTo>
                  <a:cubicBezTo>
                    <a:pt x="38" y="7"/>
                    <a:pt x="38" y="7"/>
                    <a:pt x="38"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Freeform 415"/>
            <p:cNvSpPr>
              <a:spLocks/>
            </p:cNvSpPr>
            <p:nvPr/>
          </p:nvSpPr>
          <p:spPr bwMode="auto">
            <a:xfrm>
              <a:off x="1818232" y="7354440"/>
              <a:ext cx="801806" cy="153537"/>
            </a:xfrm>
            <a:custGeom>
              <a:avLst/>
              <a:gdLst>
                <a:gd name="T0" fmla="*/ 47 w 47"/>
                <a:gd name="T1" fmla="*/ 6 h 9"/>
                <a:gd name="T2" fmla="*/ 0 w 47"/>
                <a:gd name="T3" fmla="*/ 0 h 9"/>
                <a:gd name="T4" fmla="*/ 1 w 47"/>
                <a:gd name="T5" fmla="*/ 3 h 9"/>
                <a:gd name="T6" fmla="*/ 47 w 47"/>
                <a:gd name="T7" fmla="*/ 9 h 9"/>
                <a:gd name="T8" fmla="*/ 47 w 47"/>
                <a:gd name="T9" fmla="*/ 6 h 9"/>
              </a:gdLst>
              <a:ahLst/>
              <a:cxnLst>
                <a:cxn ang="0">
                  <a:pos x="T0" y="T1"/>
                </a:cxn>
                <a:cxn ang="0">
                  <a:pos x="T2" y="T3"/>
                </a:cxn>
                <a:cxn ang="0">
                  <a:pos x="T4" y="T5"/>
                </a:cxn>
                <a:cxn ang="0">
                  <a:pos x="T6" y="T7"/>
                </a:cxn>
                <a:cxn ang="0">
                  <a:pos x="T8" y="T9"/>
                </a:cxn>
              </a:cxnLst>
              <a:rect l="0" t="0" r="r" b="b"/>
              <a:pathLst>
                <a:path w="47" h="9">
                  <a:moveTo>
                    <a:pt x="47" y="6"/>
                  </a:moveTo>
                  <a:cubicBezTo>
                    <a:pt x="31" y="4"/>
                    <a:pt x="16" y="2"/>
                    <a:pt x="0" y="0"/>
                  </a:cubicBezTo>
                  <a:cubicBezTo>
                    <a:pt x="0" y="1"/>
                    <a:pt x="0" y="2"/>
                    <a:pt x="1" y="3"/>
                  </a:cubicBezTo>
                  <a:cubicBezTo>
                    <a:pt x="16" y="4"/>
                    <a:pt x="32" y="6"/>
                    <a:pt x="47" y="9"/>
                  </a:cubicBezTo>
                  <a:cubicBezTo>
                    <a:pt x="47" y="8"/>
                    <a:pt x="47" y="7"/>
                    <a:pt x="47"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Freeform 416"/>
            <p:cNvSpPr>
              <a:spLocks/>
            </p:cNvSpPr>
            <p:nvPr/>
          </p:nvSpPr>
          <p:spPr bwMode="auto">
            <a:xfrm>
              <a:off x="1835291" y="7422679"/>
              <a:ext cx="716507" cy="119418"/>
            </a:xfrm>
            <a:custGeom>
              <a:avLst/>
              <a:gdLst>
                <a:gd name="T0" fmla="*/ 42 w 42"/>
                <a:gd name="T1" fmla="*/ 5 h 7"/>
                <a:gd name="T2" fmla="*/ 0 w 42"/>
                <a:gd name="T3" fmla="*/ 0 h 7"/>
                <a:gd name="T4" fmla="*/ 0 w 42"/>
                <a:gd name="T5" fmla="*/ 2 h 7"/>
                <a:gd name="T6" fmla="*/ 42 w 42"/>
                <a:gd name="T7" fmla="*/ 7 h 7"/>
                <a:gd name="T8" fmla="*/ 42 w 42"/>
                <a:gd name="T9" fmla="*/ 5 h 7"/>
              </a:gdLst>
              <a:ahLst/>
              <a:cxnLst>
                <a:cxn ang="0">
                  <a:pos x="T0" y="T1"/>
                </a:cxn>
                <a:cxn ang="0">
                  <a:pos x="T2" y="T3"/>
                </a:cxn>
                <a:cxn ang="0">
                  <a:pos x="T4" y="T5"/>
                </a:cxn>
                <a:cxn ang="0">
                  <a:pos x="T6" y="T7"/>
                </a:cxn>
                <a:cxn ang="0">
                  <a:pos x="T8" y="T9"/>
                </a:cxn>
              </a:cxnLst>
              <a:rect l="0" t="0" r="r" b="b"/>
              <a:pathLst>
                <a:path w="42" h="7">
                  <a:moveTo>
                    <a:pt x="42" y="5"/>
                  </a:moveTo>
                  <a:cubicBezTo>
                    <a:pt x="28" y="3"/>
                    <a:pt x="14" y="1"/>
                    <a:pt x="0" y="0"/>
                  </a:cubicBezTo>
                  <a:cubicBezTo>
                    <a:pt x="0" y="1"/>
                    <a:pt x="0" y="1"/>
                    <a:pt x="0" y="2"/>
                  </a:cubicBezTo>
                  <a:cubicBezTo>
                    <a:pt x="14" y="4"/>
                    <a:pt x="28" y="5"/>
                    <a:pt x="42" y="7"/>
                  </a:cubicBezTo>
                  <a:cubicBezTo>
                    <a:pt x="42" y="7"/>
                    <a:pt x="42" y="6"/>
                    <a:pt x="42"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Freeform 417"/>
            <p:cNvSpPr>
              <a:spLocks/>
            </p:cNvSpPr>
            <p:nvPr/>
          </p:nvSpPr>
          <p:spPr bwMode="auto">
            <a:xfrm>
              <a:off x="1835291" y="7473858"/>
              <a:ext cx="784746" cy="153537"/>
            </a:xfrm>
            <a:custGeom>
              <a:avLst/>
              <a:gdLst>
                <a:gd name="T0" fmla="*/ 46 w 46"/>
                <a:gd name="T1" fmla="*/ 6 h 9"/>
                <a:gd name="T2" fmla="*/ 0 w 46"/>
                <a:gd name="T3" fmla="*/ 0 h 9"/>
                <a:gd name="T4" fmla="*/ 0 w 46"/>
                <a:gd name="T5" fmla="*/ 3 h 9"/>
                <a:gd name="T6" fmla="*/ 46 w 46"/>
                <a:gd name="T7" fmla="*/ 9 h 9"/>
                <a:gd name="T8" fmla="*/ 46 w 46"/>
                <a:gd name="T9" fmla="*/ 6 h 9"/>
              </a:gdLst>
              <a:ahLst/>
              <a:cxnLst>
                <a:cxn ang="0">
                  <a:pos x="T0" y="T1"/>
                </a:cxn>
                <a:cxn ang="0">
                  <a:pos x="T2" y="T3"/>
                </a:cxn>
                <a:cxn ang="0">
                  <a:pos x="T4" y="T5"/>
                </a:cxn>
                <a:cxn ang="0">
                  <a:pos x="T6" y="T7"/>
                </a:cxn>
                <a:cxn ang="0">
                  <a:pos x="T8" y="T9"/>
                </a:cxn>
              </a:cxnLst>
              <a:rect l="0" t="0" r="r" b="b"/>
              <a:pathLst>
                <a:path w="46" h="9">
                  <a:moveTo>
                    <a:pt x="46" y="6"/>
                  </a:moveTo>
                  <a:cubicBezTo>
                    <a:pt x="31" y="4"/>
                    <a:pt x="15" y="2"/>
                    <a:pt x="0" y="0"/>
                  </a:cubicBezTo>
                  <a:cubicBezTo>
                    <a:pt x="0" y="1"/>
                    <a:pt x="0" y="2"/>
                    <a:pt x="0" y="3"/>
                  </a:cubicBezTo>
                  <a:cubicBezTo>
                    <a:pt x="16" y="4"/>
                    <a:pt x="31" y="6"/>
                    <a:pt x="46" y="9"/>
                  </a:cubicBezTo>
                  <a:cubicBezTo>
                    <a:pt x="46" y="8"/>
                    <a:pt x="46" y="7"/>
                    <a:pt x="46"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18"/>
            <p:cNvSpPr>
              <a:spLocks/>
            </p:cNvSpPr>
            <p:nvPr/>
          </p:nvSpPr>
          <p:spPr bwMode="auto">
            <a:xfrm>
              <a:off x="1835291" y="7542097"/>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6" y="1"/>
                    <a:pt x="0" y="0"/>
                  </a:cubicBezTo>
                  <a:cubicBezTo>
                    <a:pt x="1" y="1"/>
                    <a:pt x="1" y="1"/>
                    <a:pt x="1" y="2"/>
                  </a:cubicBezTo>
                  <a:cubicBezTo>
                    <a:pt x="16" y="4"/>
                    <a:pt x="31"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19"/>
            <p:cNvSpPr>
              <a:spLocks/>
            </p:cNvSpPr>
            <p:nvPr/>
          </p:nvSpPr>
          <p:spPr bwMode="auto">
            <a:xfrm>
              <a:off x="1852351" y="7610336"/>
              <a:ext cx="767687" cy="136478"/>
            </a:xfrm>
            <a:custGeom>
              <a:avLst/>
              <a:gdLst>
                <a:gd name="T0" fmla="*/ 45 w 45"/>
                <a:gd name="T1" fmla="*/ 5 h 8"/>
                <a:gd name="T2" fmla="*/ 0 w 45"/>
                <a:gd name="T3" fmla="*/ 0 h 8"/>
                <a:gd name="T4" fmla="*/ 0 w 45"/>
                <a:gd name="T5" fmla="*/ 2 h 8"/>
                <a:gd name="T6" fmla="*/ 45 w 45"/>
                <a:gd name="T7" fmla="*/ 8 h 8"/>
                <a:gd name="T8" fmla="*/ 45 w 45"/>
                <a:gd name="T9" fmla="*/ 5 h 8"/>
              </a:gdLst>
              <a:ahLst/>
              <a:cxnLst>
                <a:cxn ang="0">
                  <a:pos x="T0" y="T1"/>
                </a:cxn>
                <a:cxn ang="0">
                  <a:pos x="T2" y="T3"/>
                </a:cxn>
                <a:cxn ang="0">
                  <a:pos x="T4" y="T5"/>
                </a:cxn>
                <a:cxn ang="0">
                  <a:pos x="T6" y="T7"/>
                </a:cxn>
                <a:cxn ang="0">
                  <a:pos x="T8" y="T9"/>
                </a:cxn>
              </a:cxnLst>
              <a:rect l="0" t="0" r="r" b="b"/>
              <a:pathLst>
                <a:path w="45" h="8">
                  <a:moveTo>
                    <a:pt x="45" y="5"/>
                  </a:moveTo>
                  <a:cubicBezTo>
                    <a:pt x="30" y="3"/>
                    <a:pt x="15" y="1"/>
                    <a:pt x="0" y="0"/>
                  </a:cubicBezTo>
                  <a:cubicBezTo>
                    <a:pt x="0" y="0"/>
                    <a:pt x="0" y="1"/>
                    <a:pt x="0" y="2"/>
                  </a:cubicBezTo>
                  <a:cubicBezTo>
                    <a:pt x="15" y="3"/>
                    <a:pt x="30" y="5"/>
                    <a:pt x="45" y="8"/>
                  </a:cubicBezTo>
                  <a:cubicBezTo>
                    <a:pt x="45" y="7"/>
                    <a:pt x="45" y="6"/>
                    <a:pt x="45"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Freeform 420"/>
            <p:cNvSpPr>
              <a:spLocks/>
            </p:cNvSpPr>
            <p:nvPr/>
          </p:nvSpPr>
          <p:spPr bwMode="auto">
            <a:xfrm>
              <a:off x="1852351" y="7661515"/>
              <a:ext cx="648269" cy="119418"/>
            </a:xfrm>
            <a:custGeom>
              <a:avLst/>
              <a:gdLst>
                <a:gd name="T0" fmla="*/ 38 w 38"/>
                <a:gd name="T1" fmla="*/ 5 h 7"/>
                <a:gd name="T2" fmla="*/ 0 w 38"/>
                <a:gd name="T3" fmla="*/ 0 h 7"/>
                <a:gd name="T4" fmla="*/ 1 w 38"/>
                <a:gd name="T5" fmla="*/ 2 h 7"/>
                <a:gd name="T6" fmla="*/ 38 w 38"/>
                <a:gd name="T7" fmla="*/ 7 h 7"/>
                <a:gd name="T8" fmla="*/ 38 w 38"/>
                <a:gd name="T9" fmla="*/ 5 h 7"/>
              </a:gdLst>
              <a:ahLst/>
              <a:cxnLst>
                <a:cxn ang="0">
                  <a:pos x="T0" y="T1"/>
                </a:cxn>
                <a:cxn ang="0">
                  <a:pos x="T2" y="T3"/>
                </a:cxn>
                <a:cxn ang="0">
                  <a:pos x="T4" y="T5"/>
                </a:cxn>
                <a:cxn ang="0">
                  <a:pos x="T6" y="T7"/>
                </a:cxn>
                <a:cxn ang="0">
                  <a:pos x="T8" y="T9"/>
                </a:cxn>
              </a:cxnLst>
              <a:rect l="0" t="0" r="r" b="b"/>
              <a:pathLst>
                <a:path w="38" h="7">
                  <a:moveTo>
                    <a:pt x="38" y="5"/>
                  </a:moveTo>
                  <a:cubicBezTo>
                    <a:pt x="26" y="3"/>
                    <a:pt x="13" y="1"/>
                    <a:pt x="0" y="0"/>
                  </a:cubicBezTo>
                  <a:cubicBezTo>
                    <a:pt x="0" y="1"/>
                    <a:pt x="0" y="2"/>
                    <a:pt x="1" y="2"/>
                  </a:cubicBezTo>
                  <a:cubicBezTo>
                    <a:pt x="13" y="4"/>
                    <a:pt x="26" y="5"/>
                    <a:pt x="38" y="7"/>
                  </a:cubicBezTo>
                  <a:cubicBezTo>
                    <a:pt x="38" y="6"/>
                    <a:pt x="38" y="6"/>
                    <a:pt x="3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Freeform 421"/>
            <p:cNvSpPr>
              <a:spLocks/>
            </p:cNvSpPr>
            <p:nvPr/>
          </p:nvSpPr>
          <p:spPr bwMode="auto">
            <a:xfrm>
              <a:off x="1869411" y="7729754"/>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3"/>
                    <a:pt x="15" y="1"/>
                    <a:pt x="0" y="0"/>
                  </a:cubicBezTo>
                  <a:cubicBezTo>
                    <a:pt x="0" y="1"/>
                    <a:pt x="0" y="1"/>
                    <a:pt x="0" y="2"/>
                  </a:cubicBezTo>
                  <a:cubicBezTo>
                    <a:pt x="15" y="4"/>
                    <a:pt x="30"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Freeform 422"/>
            <p:cNvSpPr>
              <a:spLocks/>
            </p:cNvSpPr>
            <p:nvPr/>
          </p:nvSpPr>
          <p:spPr bwMode="auto">
            <a:xfrm>
              <a:off x="1869411" y="7780933"/>
              <a:ext cx="716507" cy="136478"/>
            </a:xfrm>
            <a:custGeom>
              <a:avLst/>
              <a:gdLst>
                <a:gd name="T0" fmla="*/ 42 w 42"/>
                <a:gd name="T1" fmla="*/ 6 h 8"/>
                <a:gd name="T2" fmla="*/ 0 w 42"/>
                <a:gd name="T3" fmla="*/ 0 h 8"/>
                <a:gd name="T4" fmla="*/ 0 w 42"/>
                <a:gd name="T5" fmla="*/ 3 h 8"/>
                <a:gd name="T6" fmla="*/ 42 w 42"/>
                <a:gd name="T7" fmla="*/ 8 h 8"/>
                <a:gd name="T8" fmla="*/ 42 w 42"/>
                <a:gd name="T9" fmla="*/ 6 h 8"/>
              </a:gdLst>
              <a:ahLst/>
              <a:cxnLst>
                <a:cxn ang="0">
                  <a:pos x="T0" y="T1"/>
                </a:cxn>
                <a:cxn ang="0">
                  <a:pos x="T2" y="T3"/>
                </a:cxn>
                <a:cxn ang="0">
                  <a:pos x="T4" y="T5"/>
                </a:cxn>
                <a:cxn ang="0">
                  <a:pos x="T6" y="T7"/>
                </a:cxn>
                <a:cxn ang="0">
                  <a:pos x="T8" y="T9"/>
                </a:cxn>
              </a:cxnLst>
              <a:rect l="0" t="0" r="r" b="b"/>
              <a:pathLst>
                <a:path w="42" h="8">
                  <a:moveTo>
                    <a:pt x="42" y="6"/>
                  </a:moveTo>
                  <a:cubicBezTo>
                    <a:pt x="28" y="3"/>
                    <a:pt x="14" y="2"/>
                    <a:pt x="0" y="0"/>
                  </a:cubicBezTo>
                  <a:cubicBezTo>
                    <a:pt x="0" y="1"/>
                    <a:pt x="0" y="2"/>
                    <a:pt x="0" y="3"/>
                  </a:cubicBezTo>
                  <a:cubicBezTo>
                    <a:pt x="14" y="4"/>
                    <a:pt x="28" y="6"/>
                    <a:pt x="42" y="8"/>
                  </a:cubicBezTo>
                  <a:cubicBezTo>
                    <a:pt x="42" y="7"/>
                    <a:pt x="42" y="7"/>
                    <a:pt x="4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23"/>
            <p:cNvSpPr>
              <a:spLocks/>
            </p:cNvSpPr>
            <p:nvPr/>
          </p:nvSpPr>
          <p:spPr bwMode="auto">
            <a:xfrm>
              <a:off x="1869411" y="7849172"/>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5" y="1"/>
                    <a:pt x="0" y="0"/>
                  </a:cubicBezTo>
                  <a:cubicBezTo>
                    <a:pt x="1" y="1"/>
                    <a:pt x="1" y="1"/>
                    <a:pt x="1" y="2"/>
                  </a:cubicBezTo>
                  <a:cubicBezTo>
                    <a:pt x="15" y="4"/>
                    <a:pt x="30"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24"/>
            <p:cNvSpPr>
              <a:spLocks/>
            </p:cNvSpPr>
            <p:nvPr/>
          </p:nvSpPr>
          <p:spPr bwMode="auto">
            <a:xfrm>
              <a:off x="1886470" y="7900351"/>
              <a:ext cx="665328" cy="136478"/>
            </a:xfrm>
            <a:custGeom>
              <a:avLst/>
              <a:gdLst>
                <a:gd name="T0" fmla="*/ 39 w 39"/>
                <a:gd name="T1" fmla="*/ 6 h 8"/>
                <a:gd name="T2" fmla="*/ 0 w 39"/>
                <a:gd name="T3" fmla="*/ 0 h 8"/>
                <a:gd name="T4" fmla="*/ 0 w 39"/>
                <a:gd name="T5" fmla="*/ 3 h 8"/>
                <a:gd name="T6" fmla="*/ 39 w 39"/>
                <a:gd name="T7" fmla="*/ 8 h 8"/>
                <a:gd name="T8" fmla="*/ 39 w 39"/>
                <a:gd name="T9" fmla="*/ 6 h 8"/>
              </a:gdLst>
              <a:ahLst/>
              <a:cxnLst>
                <a:cxn ang="0">
                  <a:pos x="T0" y="T1"/>
                </a:cxn>
                <a:cxn ang="0">
                  <a:pos x="T2" y="T3"/>
                </a:cxn>
                <a:cxn ang="0">
                  <a:pos x="T4" y="T5"/>
                </a:cxn>
                <a:cxn ang="0">
                  <a:pos x="T6" y="T7"/>
                </a:cxn>
                <a:cxn ang="0">
                  <a:pos x="T8" y="T9"/>
                </a:cxn>
              </a:cxnLst>
              <a:rect l="0" t="0" r="r" b="b"/>
              <a:pathLst>
                <a:path w="39" h="8">
                  <a:moveTo>
                    <a:pt x="39" y="6"/>
                  </a:moveTo>
                  <a:cubicBezTo>
                    <a:pt x="26" y="4"/>
                    <a:pt x="13" y="2"/>
                    <a:pt x="0" y="0"/>
                  </a:cubicBezTo>
                  <a:cubicBezTo>
                    <a:pt x="0" y="1"/>
                    <a:pt x="0" y="2"/>
                    <a:pt x="0" y="3"/>
                  </a:cubicBezTo>
                  <a:cubicBezTo>
                    <a:pt x="13" y="4"/>
                    <a:pt x="26" y="6"/>
                    <a:pt x="39" y="8"/>
                  </a:cubicBezTo>
                  <a:cubicBezTo>
                    <a:pt x="39" y="7"/>
                    <a:pt x="39" y="7"/>
                    <a:pt x="39"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Freeform 425"/>
            <p:cNvSpPr>
              <a:spLocks/>
            </p:cNvSpPr>
            <p:nvPr/>
          </p:nvSpPr>
          <p:spPr bwMode="auto">
            <a:xfrm>
              <a:off x="1886470" y="7968590"/>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4"/>
                    <a:pt x="15" y="2"/>
                    <a:pt x="0" y="0"/>
                  </a:cubicBezTo>
                  <a:cubicBezTo>
                    <a:pt x="0" y="1"/>
                    <a:pt x="0" y="1"/>
                    <a:pt x="0" y="2"/>
                  </a:cubicBezTo>
                  <a:cubicBezTo>
                    <a:pt x="15" y="4"/>
                    <a:pt x="29"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Freeform 426"/>
            <p:cNvSpPr>
              <a:spLocks/>
            </p:cNvSpPr>
            <p:nvPr/>
          </p:nvSpPr>
          <p:spPr bwMode="auto">
            <a:xfrm>
              <a:off x="1903530" y="8036829"/>
              <a:ext cx="562970" cy="102358"/>
            </a:xfrm>
            <a:custGeom>
              <a:avLst/>
              <a:gdLst>
                <a:gd name="T0" fmla="*/ 33 w 33"/>
                <a:gd name="T1" fmla="*/ 4 h 6"/>
                <a:gd name="T2" fmla="*/ 0 w 33"/>
                <a:gd name="T3" fmla="*/ 0 h 6"/>
                <a:gd name="T4" fmla="*/ 0 w 33"/>
                <a:gd name="T5" fmla="*/ 2 h 6"/>
                <a:gd name="T6" fmla="*/ 33 w 33"/>
                <a:gd name="T7" fmla="*/ 6 h 6"/>
                <a:gd name="T8" fmla="*/ 33 w 33"/>
                <a:gd name="T9" fmla="*/ 4 h 6"/>
              </a:gdLst>
              <a:ahLst/>
              <a:cxnLst>
                <a:cxn ang="0">
                  <a:pos x="T0" y="T1"/>
                </a:cxn>
                <a:cxn ang="0">
                  <a:pos x="T2" y="T3"/>
                </a:cxn>
                <a:cxn ang="0">
                  <a:pos x="T4" y="T5"/>
                </a:cxn>
                <a:cxn ang="0">
                  <a:pos x="T6" y="T7"/>
                </a:cxn>
                <a:cxn ang="0">
                  <a:pos x="T8" y="T9"/>
                </a:cxn>
              </a:cxnLst>
              <a:rect l="0" t="0" r="r" b="b"/>
              <a:pathLst>
                <a:path w="33" h="6">
                  <a:moveTo>
                    <a:pt x="33" y="4"/>
                  </a:moveTo>
                  <a:cubicBezTo>
                    <a:pt x="22" y="2"/>
                    <a:pt x="11" y="1"/>
                    <a:pt x="0" y="0"/>
                  </a:cubicBezTo>
                  <a:cubicBezTo>
                    <a:pt x="0" y="1"/>
                    <a:pt x="0" y="1"/>
                    <a:pt x="0" y="2"/>
                  </a:cubicBezTo>
                  <a:cubicBezTo>
                    <a:pt x="11" y="3"/>
                    <a:pt x="22" y="4"/>
                    <a:pt x="33" y="6"/>
                  </a:cubicBezTo>
                  <a:cubicBezTo>
                    <a:pt x="33" y="5"/>
                    <a:pt x="33" y="5"/>
                    <a:pt x="33"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427"/>
            <p:cNvSpPr>
              <a:spLocks/>
            </p:cNvSpPr>
            <p:nvPr/>
          </p:nvSpPr>
          <p:spPr bwMode="auto">
            <a:xfrm>
              <a:off x="-109515" y="8326843"/>
              <a:ext cx="2746612" cy="207561"/>
            </a:xfrm>
            <a:custGeom>
              <a:avLst/>
              <a:gdLst>
                <a:gd name="T0" fmla="*/ 161 w 161"/>
                <a:gd name="T1" fmla="*/ 12 h 12"/>
                <a:gd name="T2" fmla="*/ 1 w 161"/>
                <a:gd name="T3" fmla="*/ 12 h 12"/>
                <a:gd name="T4" fmla="*/ 0 w 161"/>
                <a:gd name="T5" fmla="*/ 10 h 12"/>
                <a:gd name="T6" fmla="*/ 161 w 161"/>
                <a:gd name="T7" fmla="*/ 10 h 12"/>
                <a:gd name="T8" fmla="*/ 161 w 161"/>
                <a:gd name="T9" fmla="*/ 12 h 12"/>
              </a:gdLst>
              <a:ahLst/>
              <a:cxnLst>
                <a:cxn ang="0">
                  <a:pos x="T0" y="T1"/>
                </a:cxn>
                <a:cxn ang="0">
                  <a:pos x="T2" y="T3"/>
                </a:cxn>
                <a:cxn ang="0">
                  <a:pos x="T4" y="T5"/>
                </a:cxn>
                <a:cxn ang="0">
                  <a:pos x="T6" y="T7"/>
                </a:cxn>
                <a:cxn ang="0">
                  <a:pos x="T8" y="T9"/>
                </a:cxn>
              </a:cxnLst>
              <a:rect l="0" t="0" r="r" b="b"/>
              <a:pathLst>
                <a:path w="161" h="12">
                  <a:moveTo>
                    <a:pt x="161" y="12"/>
                  </a:moveTo>
                  <a:cubicBezTo>
                    <a:pt x="108" y="2"/>
                    <a:pt x="54" y="2"/>
                    <a:pt x="1" y="12"/>
                  </a:cubicBezTo>
                  <a:cubicBezTo>
                    <a:pt x="1" y="11"/>
                    <a:pt x="1" y="11"/>
                    <a:pt x="0" y="10"/>
                  </a:cubicBezTo>
                  <a:cubicBezTo>
                    <a:pt x="54" y="0"/>
                    <a:pt x="108" y="0"/>
                    <a:pt x="161" y="10"/>
                  </a:cubicBezTo>
                  <a:cubicBezTo>
                    <a:pt x="161" y="11"/>
                    <a:pt x="161" y="11"/>
                    <a:pt x="161" y="12"/>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28"/>
            <p:cNvSpPr>
              <a:spLocks/>
            </p:cNvSpPr>
            <p:nvPr/>
          </p:nvSpPr>
          <p:spPr bwMode="auto">
            <a:xfrm>
              <a:off x="1698814" y="8105067"/>
              <a:ext cx="938284" cy="324134"/>
            </a:xfrm>
            <a:custGeom>
              <a:avLst/>
              <a:gdLst>
                <a:gd name="T0" fmla="*/ 55 w 55"/>
                <a:gd name="T1" fmla="*/ 7 h 19"/>
                <a:gd name="T2" fmla="*/ 0 w 55"/>
                <a:gd name="T3" fmla="*/ 0 h 19"/>
                <a:gd name="T4" fmla="*/ 2 w 55"/>
                <a:gd name="T5" fmla="*/ 12 h 19"/>
                <a:gd name="T6" fmla="*/ 55 w 55"/>
                <a:gd name="T7" fmla="*/ 19 h 19"/>
                <a:gd name="T8" fmla="*/ 55 w 55"/>
                <a:gd name="T9" fmla="*/ 7 h 19"/>
              </a:gdLst>
              <a:ahLst/>
              <a:cxnLst>
                <a:cxn ang="0">
                  <a:pos x="T0" y="T1"/>
                </a:cxn>
                <a:cxn ang="0">
                  <a:pos x="T2" y="T3"/>
                </a:cxn>
                <a:cxn ang="0">
                  <a:pos x="T4" y="T5"/>
                </a:cxn>
                <a:cxn ang="0">
                  <a:pos x="T6" y="T7"/>
                </a:cxn>
                <a:cxn ang="0">
                  <a:pos x="T8" y="T9"/>
                </a:cxn>
              </a:cxnLst>
              <a:rect l="0" t="0" r="r" b="b"/>
              <a:pathLst>
                <a:path w="55" h="19">
                  <a:moveTo>
                    <a:pt x="55" y="7"/>
                  </a:moveTo>
                  <a:cubicBezTo>
                    <a:pt x="37" y="4"/>
                    <a:pt x="19" y="1"/>
                    <a:pt x="0" y="0"/>
                  </a:cubicBezTo>
                  <a:cubicBezTo>
                    <a:pt x="1" y="5"/>
                    <a:pt x="1" y="7"/>
                    <a:pt x="2" y="12"/>
                  </a:cubicBezTo>
                  <a:cubicBezTo>
                    <a:pt x="20" y="14"/>
                    <a:pt x="38" y="16"/>
                    <a:pt x="55" y="19"/>
                  </a:cubicBezTo>
                  <a:cubicBezTo>
                    <a:pt x="55" y="14"/>
                    <a:pt x="55" y="12"/>
                    <a:pt x="55"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29"/>
            <p:cNvSpPr>
              <a:spLocks/>
            </p:cNvSpPr>
            <p:nvPr/>
          </p:nvSpPr>
          <p:spPr bwMode="auto">
            <a:xfrm>
              <a:off x="1749993" y="8463321"/>
              <a:ext cx="904164" cy="753471"/>
            </a:xfrm>
            <a:custGeom>
              <a:avLst/>
              <a:gdLst>
                <a:gd name="T0" fmla="*/ 52 w 53"/>
                <a:gd name="T1" fmla="*/ 6 h 44"/>
                <a:gd name="T2" fmla="*/ 0 w 53"/>
                <a:gd name="T3" fmla="*/ 0 h 44"/>
                <a:gd name="T4" fmla="*/ 5 w 53"/>
                <a:gd name="T5" fmla="*/ 37 h 44"/>
                <a:gd name="T6" fmla="*/ 53 w 53"/>
                <a:gd name="T7" fmla="*/ 44 h 44"/>
                <a:gd name="T8" fmla="*/ 52 w 53"/>
                <a:gd name="T9" fmla="*/ 6 h 44"/>
              </a:gdLst>
              <a:ahLst/>
              <a:cxnLst>
                <a:cxn ang="0">
                  <a:pos x="T0" y="T1"/>
                </a:cxn>
                <a:cxn ang="0">
                  <a:pos x="T2" y="T3"/>
                </a:cxn>
                <a:cxn ang="0">
                  <a:pos x="T4" y="T5"/>
                </a:cxn>
                <a:cxn ang="0">
                  <a:pos x="T6" y="T7"/>
                </a:cxn>
                <a:cxn ang="0">
                  <a:pos x="T8" y="T9"/>
                </a:cxn>
              </a:cxnLst>
              <a:rect l="0" t="0" r="r" b="b"/>
              <a:pathLst>
                <a:path w="53" h="44">
                  <a:moveTo>
                    <a:pt x="52" y="6"/>
                  </a:moveTo>
                  <a:cubicBezTo>
                    <a:pt x="35" y="3"/>
                    <a:pt x="18" y="1"/>
                    <a:pt x="0" y="0"/>
                  </a:cubicBezTo>
                  <a:cubicBezTo>
                    <a:pt x="2" y="12"/>
                    <a:pt x="4" y="25"/>
                    <a:pt x="5" y="37"/>
                  </a:cubicBezTo>
                  <a:cubicBezTo>
                    <a:pt x="21" y="39"/>
                    <a:pt x="37" y="41"/>
                    <a:pt x="53" y="44"/>
                  </a:cubicBezTo>
                  <a:cubicBezTo>
                    <a:pt x="53" y="32"/>
                    <a:pt x="53" y="19"/>
                    <a:pt x="52" y="6"/>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430"/>
            <p:cNvSpPr>
              <a:spLocks/>
            </p:cNvSpPr>
            <p:nvPr/>
          </p:nvSpPr>
          <p:spPr bwMode="auto">
            <a:xfrm>
              <a:off x="-194813" y="8070948"/>
              <a:ext cx="1876567" cy="358254"/>
            </a:xfrm>
            <a:custGeom>
              <a:avLst/>
              <a:gdLst>
                <a:gd name="T0" fmla="*/ 108 w 110"/>
                <a:gd name="T1" fmla="*/ 2 h 21"/>
                <a:gd name="T2" fmla="*/ 0 w 110"/>
                <a:gd name="T3" fmla="*/ 9 h 21"/>
                <a:gd name="T4" fmla="*/ 4 w 110"/>
                <a:gd name="T5" fmla="*/ 21 h 21"/>
                <a:gd name="T6" fmla="*/ 110 w 110"/>
                <a:gd name="T7" fmla="*/ 14 h 21"/>
                <a:gd name="T8" fmla="*/ 108 w 110"/>
                <a:gd name="T9" fmla="*/ 2 h 21"/>
              </a:gdLst>
              <a:ahLst/>
              <a:cxnLst>
                <a:cxn ang="0">
                  <a:pos x="T0" y="T1"/>
                </a:cxn>
                <a:cxn ang="0">
                  <a:pos x="T2" y="T3"/>
                </a:cxn>
                <a:cxn ang="0">
                  <a:pos x="T4" y="T5"/>
                </a:cxn>
                <a:cxn ang="0">
                  <a:pos x="T6" y="T7"/>
                </a:cxn>
                <a:cxn ang="0">
                  <a:pos x="T8" y="T9"/>
                </a:cxn>
              </a:cxnLst>
              <a:rect l="0" t="0" r="r" b="b"/>
              <a:pathLst>
                <a:path w="110" h="21">
                  <a:moveTo>
                    <a:pt x="108" y="2"/>
                  </a:moveTo>
                  <a:cubicBezTo>
                    <a:pt x="72" y="0"/>
                    <a:pt x="36" y="2"/>
                    <a:pt x="0" y="9"/>
                  </a:cubicBezTo>
                  <a:cubicBezTo>
                    <a:pt x="1" y="14"/>
                    <a:pt x="2" y="16"/>
                    <a:pt x="4" y="21"/>
                  </a:cubicBezTo>
                  <a:cubicBezTo>
                    <a:pt x="39" y="15"/>
                    <a:pt x="74" y="13"/>
                    <a:pt x="110" y="14"/>
                  </a:cubicBezTo>
                  <a:cubicBezTo>
                    <a:pt x="110" y="9"/>
                    <a:pt x="109" y="7"/>
                    <a:pt x="108"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431"/>
            <p:cNvSpPr>
              <a:spLocks/>
            </p:cNvSpPr>
            <p:nvPr/>
          </p:nvSpPr>
          <p:spPr bwMode="auto">
            <a:xfrm>
              <a:off x="26963" y="8463321"/>
              <a:ext cx="767687" cy="139322"/>
            </a:xfrm>
            <a:custGeom>
              <a:avLst/>
              <a:gdLst>
                <a:gd name="T0" fmla="*/ 44 w 45"/>
                <a:gd name="T1" fmla="*/ 0 h 8"/>
                <a:gd name="T2" fmla="*/ 0 w 45"/>
                <a:gd name="T3" fmla="*/ 5 h 8"/>
                <a:gd name="T4" fmla="*/ 1 w 45"/>
                <a:gd name="T5" fmla="*/ 8 h 8"/>
                <a:gd name="T6" fmla="*/ 45 w 45"/>
                <a:gd name="T7" fmla="*/ 2 h 8"/>
                <a:gd name="T8" fmla="*/ 44 w 45"/>
                <a:gd name="T9" fmla="*/ 0 h 8"/>
              </a:gdLst>
              <a:ahLst/>
              <a:cxnLst>
                <a:cxn ang="0">
                  <a:pos x="T0" y="T1"/>
                </a:cxn>
                <a:cxn ang="0">
                  <a:pos x="T2" y="T3"/>
                </a:cxn>
                <a:cxn ang="0">
                  <a:pos x="T4" y="T5"/>
                </a:cxn>
                <a:cxn ang="0">
                  <a:pos x="T6" y="T7"/>
                </a:cxn>
                <a:cxn ang="0">
                  <a:pos x="T8" y="T9"/>
                </a:cxn>
              </a:cxnLst>
              <a:rect l="0" t="0" r="r" b="b"/>
              <a:pathLst>
                <a:path w="45" h="8">
                  <a:moveTo>
                    <a:pt x="44" y="0"/>
                  </a:moveTo>
                  <a:cubicBezTo>
                    <a:pt x="29" y="1"/>
                    <a:pt x="15" y="3"/>
                    <a:pt x="0" y="5"/>
                  </a:cubicBezTo>
                  <a:cubicBezTo>
                    <a:pt x="0" y="6"/>
                    <a:pt x="1" y="7"/>
                    <a:pt x="1" y="8"/>
                  </a:cubicBezTo>
                  <a:cubicBezTo>
                    <a:pt x="16" y="6"/>
                    <a:pt x="30" y="4"/>
                    <a:pt x="45" y="2"/>
                  </a:cubicBezTo>
                  <a:cubicBezTo>
                    <a:pt x="44" y="1"/>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432"/>
            <p:cNvSpPr>
              <a:spLocks/>
            </p:cNvSpPr>
            <p:nvPr/>
          </p:nvSpPr>
          <p:spPr bwMode="auto">
            <a:xfrm>
              <a:off x="-41276" y="8534402"/>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2" y="1"/>
                    <a:pt x="16" y="4"/>
                    <a:pt x="0" y="7"/>
                  </a:cubicBezTo>
                  <a:cubicBezTo>
                    <a:pt x="0" y="8"/>
                    <a:pt x="0" y="9"/>
                    <a:pt x="1" y="10"/>
                  </a:cubicBezTo>
                  <a:cubicBezTo>
                    <a:pt x="17" y="7"/>
                    <a:pt x="33" y="4"/>
                    <a:pt x="50" y="3"/>
                  </a:cubicBezTo>
                  <a:cubicBezTo>
                    <a:pt x="49"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33"/>
            <p:cNvSpPr>
              <a:spLocks/>
            </p:cNvSpPr>
            <p:nvPr/>
          </p:nvSpPr>
          <p:spPr bwMode="auto">
            <a:xfrm>
              <a:off x="-24216" y="8602641"/>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3" y="2"/>
                    <a:pt x="16" y="4"/>
                    <a:pt x="0" y="7"/>
                  </a:cubicBezTo>
                  <a:cubicBezTo>
                    <a:pt x="1" y="8"/>
                    <a:pt x="1" y="9"/>
                    <a:pt x="1" y="10"/>
                  </a:cubicBezTo>
                  <a:cubicBezTo>
                    <a:pt x="17" y="7"/>
                    <a:pt x="33" y="5"/>
                    <a:pt x="50" y="3"/>
                  </a:cubicBezTo>
                  <a:cubicBezTo>
                    <a:pt x="50"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34"/>
            <p:cNvSpPr>
              <a:spLocks/>
            </p:cNvSpPr>
            <p:nvPr/>
          </p:nvSpPr>
          <p:spPr bwMode="auto">
            <a:xfrm>
              <a:off x="9903" y="8687940"/>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1"/>
                    <a:pt x="16" y="3"/>
                    <a:pt x="0" y="7"/>
                  </a:cubicBezTo>
                  <a:cubicBezTo>
                    <a:pt x="0" y="8"/>
                    <a:pt x="0" y="8"/>
                    <a:pt x="1" y="10"/>
                  </a:cubicBezTo>
                  <a:cubicBezTo>
                    <a:pt x="17" y="6"/>
                    <a:pt x="33" y="4"/>
                    <a:pt x="49" y="3"/>
                  </a:cubicBezTo>
                  <a:cubicBezTo>
                    <a:pt x="49" y="1"/>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Freeform 435"/>
            <p:cNvSpPr>
              <a:spLocks/>
            </p:cNvSpPr>
            <p:nvPr/>
          </p:nvSpPr>
          <p:spPr bwMode="auto">
            <a:xfrm>
              <a:off x="26963" y="8756178"/>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2"/>
                    <a:pt x="16" y="4"/>
                    <a:pt x="0" y="7"/>
                  </a:cubicBezTo>
                  <a:cubicBezTo>
                    <a:pt x="1" y="8"/>
                    <a:pt x="1" y="9"/>
                    <a:pt x="1" y="10"/>
                  </a:cubicBezTo>
                  <a:cubicBezTo>
                    <a:pt x="17" y="7"/>
                    <a:pt x="33" y="4"/>
                    <a:pt x="49" y="3"/>
                  </a:cubicBezTo>
                  <a:cubicBezTo>
                    <a:pt x="49" y="2"/>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Freeform 436"/>
            <p:cNvSpPr>
              <a:spLocks/>
            </p:cNvSpPr>
            <p:nvPr/>
          </p:nvSpPr>
          <p:spPr bwMode="auto">
            <a:xfrm>
              <a:off x="61082" y="8824417"/>
              <a:ext cx="818866" cy="170597"/>
            </a:xfrm>
            <a:custGeom>
              <a:avLst/>
              <a:gdLst>
                <a:gd name="T0" fmla="*/ 47 w 48"/>
                <a:gd name="T1" fmla="*/ 0 h 10"/>
                <a:gd name="T2" fmla="*/ 0 w 48"/>
                <a:gd name="T3" fmla="*/ 7 h 10"/>
                <a:gd name="T4" fmla="*/ 1 w 48"/>
                <a:gd name="T5" fmla="*/ 10 h 10"/>
                <a:gd name="T6" fmla="*/ 48 w 48"/>
                <a:gd name="T7" fmla="*/ 3 h 10"/>
                <a:gd name="T8" fmla="*/ 47 w 48"/>
                <a:gd name="T9" fmla="*/ 0 h 10"/>
              </a:gdLst>
              <a:ahLst/>
              <a:cxnLst>
                <a:cxn ang="0">
                  <a:pos x="T0" y="T1"/>
                </a:cxn>
                <a:cxn ang="0">
                  <a:pos x="T2" y="T3"/>
                </a:cxn>
                <a:cxn ang="0">
                  <a:pos x="T4" y="T5"/>
                </a:cxn>
                <a:cxn ang="0">
                  <a:pos x="T6" y="T7"/>
                </a:cxn>
                <a:cxn ang="0">
                  <a:pos x="T8" y="T9"/>
                </a:cxn>
              </a:cxnLst>
              <a:rect l="0" t="0" r="r" b="b"/>
              <a:pathLst>
                <a:path w="48" h="10">
                  <a:moveTo>
                    <a:pt x="47" y="0"/>
                  </a:moveTo>
                  <a:cubicBezTo>
                    <a:pt x="31" y="2"/>
                    <a:pt x="16" y="4"/>
                    <a:pt x="0" y="7"/>
                  </a:cubicBezTo>
                  <a:cubicBezTo>
                    <a:pt x="0" y="9"/>
                    <a:pt x="1" y="9"/>
                    <a:pt x="1" y="10"/>
                  </a:cubicBezTo>
                  <a:cubicBezTo>
                    <a:pt x="17" y="7"/>
                    <a:pt x="32" y="5"/>
                    <a:pt x="48" y="3"/>
                  </a:cubicBezTo>
                  <a:cubicBezTo>
                    <a:pt x="48" y="2"/>
                    <a:pt x="48"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Freeform 437"/>
            <p:cNvSpPr>
              <a:spLocks/>
            </p:cNvSpPr>
            <p:nvPr/>
          </p:nvSpPr>
          <p:spPr bwMode="auto">
            <a:xfrm>
              <a:off x="95202" y="8909716"/>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1"/>
                    <a:pt x="15" y="4"/>
                    <a:pt x="0" y="7"/>
                  </a:cubicBezTo>
                  <a:cubicBezTo>
                    <a:pt x="0" y="8"/>
                    <a:pt x="0" y="9"/>
                    <a:pt x="1" y="10"/>
                  </a:cubicBezTo>
                  <a:cubicBezTo>
                    <a:pt x="16" y="7"/>
                    <a:pt x="32" y="4"/>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38"/>
            <p:cNvSpPr>
              <a:spLocks/>
            </p:cNvSpPr>
            <p:nvPr/>
          </p:nvSpPr>
          <p:spPr bwMode="auto">
            <a:xfrm>
              <a:off x="112261" y="8977955"/>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2"/>
                    <a:pt x="16" y="4"/>
                    <a:pt x="0" y="7"/>
                  </a:cubicBezTo>
                  <a:cubicBezTo>
                    <a:pt x="1" y="8"/>
                    <a:pt x="1" y="9"/>
                    <a:pt x="1" y="10"/>
                  </a:cubicBezTo>
                  <a:cubicBezTo>
                    <a:pt x="16" y="7"/>
                    <a:pt x="32" y="5"/>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39"/>
            <p:cNvSpPr>
              <a:spLocks/>
            </p:cNvSpPr>
            <p:nvPr/>
          </p:nvSpPr>
          <p:spPr bwMode="auto">
            <a:xfrm>
              <a:off x="146381" y="9063253"/>
              <a:ext cx="631209" cy="153537"/>
            </a:xfrm>
            <a:custGeom>
              <a:avLst/>
              <a:gdLst>
                <a:gd name="T0" fmla="*/ 36 w 37"/>
                <a:gd name="T1" fmla="*/ 0 h 9"/>
                <a:gd name="T2" fmla="*/ 0 w 37"/>
                <a:gd name="T3" fmla="*/ 7 h 9"/>
                <a:gd name="T4" fmla="*/ 1 w 37"/>
                <a:gd name="T5" fmla="*/ 9 h 9"/>
                <a:gd name="T6" fmla="*/ 37 w 37"/>
                <a:gd name="T7" fmla="*/ 3 h 9"/>
                <a:gd name="T8" fmla="*/ 36 w 37"/>
                <a:gd name="T9" fmla="*/ 0 h 9"/>
              </a:gdLst>
              <a:ahLst/>
              <a:cxnLst>
                <a:cxn ang="0">
                  <a:pos x="T0" y="T1"/>
                </a:cxn>
                <a:cxn ang="0">
                  <a:pos x="T2" y="T3"/>
                </a:cxn>
                <a:cxn ang="0">
                  <a:pos x="T4" y="T5"/>
                </a:cxn>
                <a:cxn ang="0">
                  <a:pos x="T6" y="T7"/>
                </a:cxn>
                <a:cxn ang="0">
                  <a:pos x="T8" y="T9"/>
                </a:cxn>
              </a:cxnLst>
              <a:rect l="0" t="0" r="r" b="b"/>
              <a:pathLst>
                <a:path w="37" h="9">
                  <a:moveTo>
                    <a:pt x="36" y="0"/>
                  </a:moveTo>
                  <a:cubicBezTo>
                    <a:pt x="24" y="2"/>
                    <a:pt x="12" y="4"/>
                    <a:pt x="0" y="7"/>
                  </a:cubicBezTo>
                  <a:cubicBezTo>
                    <a:pt x="0" y="8"/>
                    <a:pt x="0" y="8"/>
                    <a:pt x="1" y="9"/>
                  </a:cubicBezTo>
                  <a:cubicBezTo>
                    <a:pt x="13" y="7"/>
                    <a:pt x="25" y="5"/>
                    <a:pt x="37" y="3"/>
                  </a:cubicBezTo>
                  <a:cubicBezTo>
                    <a:pt x="36" y="2"/>
                    <a:pt x="36" y="2"/>
                    <a:pt x="36"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Freeform 440"/>
            <p:cNvSpPr>
              <a:spLocks/>
            </p:cNvSpPr>
            <p:nvPr/>
          </p:nvSpPr>
          <p:spPr bwMode="auto">
            <a:xfrm>
              <a:off x="914067" y="8446261"/>
              <a:ext cx="801806" cy="54023"/>
            </a:xfrm>
            <a:custGeom>
              <a:avLst/>
              <a:gdLst>
                <a:gd name="T0" fmla="*/ 47 w 47"/>
                <a:gd name="T1" fmla="*/ 0 h 3"/>
                <a:gd name="T2" fmla="*/ 0 w 47"/>
                <a:gd name="T3" fmla="*/ 0 h 3"/>
                <a:gd name="T4" fmla="*/ 1 w 47"/>
                <a:gd name="T5" fmla="*/ 3 h 3"/>
                <a:gd name="T6" fmla="*/ 47 w 47"/>
                <a:gd name="T7" fmla="*/ 3 h 3"/>
                <a:gd name="T8" fmla="*/ 47 w 47"/>
                <a:gd name="T9" fmla="*/ 0 h 3"/>
              </a:gdLst>
              <a:ahLst/>
              <a:cxnLst>
                <a:cxn ang="0">
                  <a:pos x="T0" y="T1"/>
                </a:cxn>
                <a:cxn ang="0">
                  <a:pos x="T2" y="T3"/>
                </a:cxn>
                <a:cxn ang="0">
                  <a:pos x="T4" y="T5"/>
                </a:cxn>
                <a:cxn ang="0">
                  <a:pos x="T6" y="T7"/>
                </a:cxn>
                <a:cxn ang="0">
                  <a:pos x="T8" y="T9"/>
                </a:cxn>
              </a:cxnLst>
              <a:rect l="0" t="0" r="r" b="b"/>
              <a:pathLst>
                <a:path w="47" h="3">
                  <a:moveTo>
                    <a:pt x="47" y="0"/>
                  </a:moveTo>
                  <a:cubicBezTo>
                    <a:pt x="31" y="0"/>
                    <a:pt x="16" y="0"/>
                    <a:pt x="0" y="0"/>
                  </a:cubicBezTo>
                  <a:cubicBezTo>
                    <a:pt x="1" y="1"/>
                    <a:pt x="1" y="2"/>
                    <a:pt x="1" y="3"/>
                  </a:cubicBezTo>
                  <a:cubicBezTo>
                    <a:pt x="16" y="3"/>
                    <a:pt x="32" y="3"/>
                    <a:pt x="47" y="3"/>
                  </a:cubicBezTo>
                  <a:cubicBezTo>
                    <a:pt x="47" y="2"/>
                    <a:pt x="47"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Freeform 441"/>
            <p:cNvSpPr>
              <a:spLocks/>
            </p:cNvSpPr>
            <p:nvPr/>
          </p:nvSpPr>
          <p:spPr bwMode="auto">
            <a:xfrm>
              <a:off x="828769" y="8517343"/>
              <a:ext cx="904164" cy="68239"/>
            </a:xfrm>
            <a:custGeom>
              <a:avLst/>
              <a:gdLst>
                <a:gd name="T0" fmla="*/ 52 w 53"/>
                <a:gd name="T1" fmla="*/ 1 h 4"/>
                <a:gd name="T2" fmla="*/ 0 w 53"/>
                <a:gd name="T3" fmla="*/ 1 h 4"/>
                <a:gd name="T4" fmla="*/ 1 w 53"/>
                <a:gd name="T5" fmla="*/ 4 h 4"/>
                <a:gd name="T6" fmla="*/ 53 w 53"/>
                <a:gd name="T7" fmla="*/ 4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7" y="0"/>
                    <a:pt x="0" y="1"/>
                  </a:cubicBezTo>
                  <a:cubicBezTo>
                    <a:pt x="0" y="2"/>
                    <a:pt x="0" y="3"/>
                    <a:pt x="1" y="4"/>
                  </a:cubicBezTo>
                  <a:cubicBezTo>
                    <a:pt x="18" y="3"/>
                    <a:pt x="35" y="3"/>
                    <a:pt x="53" y="4"/>
                  </a:cubicBezTo>
                  <a:cubicBezTo>
                    <a:pt x="53"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Freeform 442"/>
            <p:cNvSpPr>
              <a:spLocks/>
            </p:cNvSpPr>
            <p:nvPr/>
          </p:nvSpPr>
          <p:spPr bwMode="auto">
            <a:xfrm>
              <a:off x="845829" y="8585581"/>
              <a:ext cx="887104" cy="68239"/>
            </a:xfrm>
            <a:custGeom>
              <a:avLst/>
              <a:gdLst>
                <a:gd name="T0" fmla="*/ 52 w 52"/>
                <a:gd name="T1" fmla="*/ 1 h 4"/>
                <a:gd name="T2" fmla="*/ 0 w 52"/>
                <a:gd name="T3" fmla="*/ 1 h 4"/>
                <a:gd name="T4" fmla="*/ 1 w 52"/>
                <a:gd name="T5" fmla="*/ 4 h 4"/>
                <a:gd name="T6" fmla="*/ 52 w 52"/>
                <a:gd name="T7" fmla="*/ 4 h 4"/>
                <a:gd name="T8" fmla="*/ 52 w 52"/>
                <a:gd name="T9" fmla="*/ 1 h 4"/>
              </a:gdLst>
              <a:ahLst/>
              <a:cxnLst>
                <a:cxn ang="0">
                  <a:pos x="T0" y="T1"/>
                </a:cxn>
                <a:cxn ang="0">
                  <a:pos x="T2" y="T3"/>
                </a:cxn>
                <a:cxn ang="0">
                  <a:pos x="T4" y="T5"/>
                </a:cxn>
                <a:cxn ang="0">
                  <a:pos x="T6" y="T7"/>
                </a:cxn>
                <a:cxn ang="0">
                  <a:pos x="T8" y="T9"/>
                </a:cxn>
              </a:cxnLst>
              <a:rect l="0" t="0" r="r" b="b"/>
              <a:pathLst>
                <a:path w="52" h="4">
                  <a:moveTo>
                    <a:pt x="52" y="1"/>
                  </a:moveTo>
                  <a:cubicBezTo>
                    <a:pt x="35" y="0"/>
                    <a:pt x="17" y="0"/>
                    <a:pt x="0" y="1"/>
                  </a:cubicBezTo>
                  <a:cubicBezTo>
                    <a:pt x="0" y="2"/>
                    <a:pt x="1" y="3"/>
                    <a:pt x="1" y="4"/>
                  </a:cubicBezTo>
                  <a:cubicBezTo>
                    <a:pt x="18" y="3"/>
                    <a:pt x="35" y="3"/>
                    <a:pt x="52" y="4"/>
                  </a:cubicBezTo>
                  <a:cubicBezTo>
                    <a:pt x="52"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43"/>
            <p:cNvSpPr>
              <a:spLocks/>
            </p:cNvSpPr>
            <p:nvPr/>
          </p:nvSpPr>
          <p:spPr bwMode="auto">
            <a:xfrm>
              <a:off x="862888" y="8670880"/>
              <a:ext cx="887104" cy="51179"/>
            </a:xfrm>
            <a:custGeom>
              <a:avLst/>
              <a:gdLst>
                <a:gd name="T0" fmla="*/ 51 w 52"/>
                <a:gd name="T1" fmla="*/ 1 h 3"/>
                <a:gd name="T2" fmla="*/ 0 w 52"/>
                <a:gd name="T3" fmla="*/ 1 h 3"/>
                <a:gd name="T4" fmla="*/ 1 w 52"/>
                <a:gd name="T5" fmla="*/ 3 h 3"/>
                <a:gd name="T6" fmla="*/ 52 w 52"/>
                <a:gd name="T7" fmla="*/ 3 h 3"/>
                <a:gd name="T8" fmla="*/ 51 w 52"/>
                <a:gd name="T9" fmla="*/ 1 h 3"/>
              </a:gdLst>
              <a:ahLst/>
              <a:cxnLst>
                <a:cxn ang="0">
                  <a:pos x="T0" y="T1"/>
                </a:cxn>
                <a:cxn ang="0">
                  <a:pos x="T2" y="T3"/>
                </a:cxn>
                <a:cxn ang="0">
                  <a:pos x="T4" y="T5"/>
                </a:cxn>
                <a:cxn ang="0">
                  <a:pos x="T6" y="T7"/>
                </a:cxn>
                <a:cxn ang="0">
                  <a:pos x="T8" y="T9"/>
                </a:cxn>
              </a:cxnLst>
              <a:rect l="0" t="0" r="r" b="b"/>
              <a:pathLst>
                <a:path w="52" h="3">
                  <a:moveTo>
                    <a:pt x="51" y="1"/>
                  </a:moveTo>
                  <a:cubicBezTo>
                    <a:pt x="34" y="0"/>
                    <a:pt x="17" y="0"/>
                    <a:pt x="0" y="1"/>
                  </a:cubicBezTo>
                  <a:cubicBezTo>
                    <a:pt x="0" y="2"/>
                    <a:pt x="1" y="2"/>
                    <a:pt x="1" y="3"/>
                  </a:cubicBezTo>
                  <a:cubicBezTo>
                    <a:pt x="18" y="3"/>
                    <a:pt x="35" y="3"/>
                    <a:pt x="52" y="3"/>
                  </a:cubicBezTo>
                  <a:cubicBezTo>
                    <a:pt x="52" y="2"/>
                    <a:pt x="52"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44"/>
            <p:cNvSpPr>
              <a:spLocks/>
            </p:cNvSpPr>
            <p:nvPr/>
          </p:nvSpPr>
          <p:spPr bwMode="auto">
            <a:xfrm>
              <a:off x="879948" y="8739119"/>
              <a:ext cx="870045" cy="68239"/>
            </a:xfrm>
            <a:custGeom>
              <a:avLst/>
              <a:gdLst>
                <a:gd name="T0" fmla="*/ 51 w 51"/>
                <a:gd name="T1" fmla="*/ 1 h 4"/>
                <a:gd name="T2" fmla="*/ 0 w 51"/>
                <a:gd name="T3" fmla="*/ 1 h 4"/>
                <a:gd name="T4" fmla="*/ 1 w 51"/>
                <a:gd name="T5" fmla="*/ 4 h 4"/>
                <a:gd name="T6" fmla="*/ 51 w 51"/>
                <a:gd name="T7" fmla="*/ 4 h 4"/>
                <a:gd name="T8" fmla="*/ 51 w 51"/>
                <a:gd name="T9" fmla="*/ 1 h 4"/>
              </a:gdLst>
              <a:ahLst/>
              <a:cxnLst>
                <a:cxn ang="0">
                  <a:pos x="T0" y="T1"/>
                </a:cxn>
                <a:cxn ang="0">
                  <a:pos x="T2" y="T3"/>
                </a:cxn>
                <a:cxn ang="0">
                  <a:pos x="T4" y="T5"/>
                </a:cxn>
                <a:cxn ang="0">
                  <a:pos x="T6" y="T7"/>
                </a:cxn>
                <a:cxn ang="0">
                  <a:pos x="T8" y="T9"/>
                </a:cxn>
              </a:cxnLst>
              <a:rect l="0" t="0" r="r" b="b"/>
              <a:pathLst>
                <a:path w="51" h="4">
                  <a:moveTo>
                    <a:pt x="51" y="1"/>
                  </a:moveTo>
                  <a:cubicBezTo>
                    <a:pt x="34" y="0"/>
                    <a:pt x="17" y="0"/>
                    <a:pt x="0" y="1"/>
                  </a:cubicBezTo>
                  <a:cubicBezTo>
                    <a:pt x="1" y="2"/>
                    <a:pt x="1" y="3"/>
                    <a:pt x="1" y="4"/>
                  </a:cubicBezTo>
                  <a:cubicBezTo>
                    <a:pt x="18" y="3"/>
                    <a:pt x="35" y="3"/>
                    <a:pt x="51" y="4"/>
                  </a:cubicBezTo>
                  <a:cubicBezTo>
                    <a:pt x="51" y="3"/>
                    <a:pt x="51"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Freeform 445"/>
            <p:cNvSpPr>
              <a:spLocks/>
            </p:cNvSpPr>
            <p:nvPr/>
          </p:nvSpPr>
          <p:spPr bwMode="auto">
            <a:xfrm>
              <a:off x="897008" y="8824417"/>
              <a:ext cx="870045" cy="51179"/>
            </a:xfrm>
            <a:custGeom>
              <a:avLst/>
              <a:gdLst>
                <a:gd name="T0" fmla="*/ 51 w 51"/>
                <a:gd name="T1" fmla="*/ 0 h 3"/>
                <a:gd name="T2" fmla="*/ 0 w 51"/>
                <a:gd name="T3" fmla="*/ 0 h 3"/>
                <a:gd name="T4" fmla="*/ 1 w 51"/>
                <a:gd name="T5" fmla="*/ 3 h 3"/>
                <a:gd name="T6" fmla="*/ 51 w 51"/>
                <a:gd name="T7" fmla="*/ 3 h 3"/>
                <a:gd name="T8" fmla="*/ 51 w 51"/>
                <a:gd name="T9" fmla="*/ 0 h 3"/>
              </a:gdLst>
              <a:ahLst/>
              <a:cxnLst>
                <a:cxn ang="0">
                  <a:pos x="T0" y="T1"/>
                </a:cxn>
                <a:cxn ang="0">
                  <a:pos x="T2" y="T3"/>
                </a:cxn>
                <a:cxn ang="0">
                  <a:pos x="T4" y="T5"/>
                </a:cxn>
                <a:cxn ang="0">
                  <a:pos x="T6" y="T7"/>
                </a:cxn>
                <a:cxn ang="0">
                  <a:pos x="T8" y="T9"/>
                </a:cxn>
              </a:cxnLst>
              <a:rect l="0" t="0" r="r" b="b"/>
              <a:pathLst>
                <a:path w="51" h="3">
                  <a:moveTo>
                    <a:pt x="51" y="0"/>
                  </a:moveTo>
                  <a:cubicBezTo>
                    <a:pt x="34" y="0"/>
                    <a:pt x="17" y="0"/>
                    <a:pt x="0" y="0"/>
                  </a:cubicBezTo>
                  <a:cubicBezTo>
                    <a:pt x="1" y="1"/>
                    <a:pt x="1" y="2"/>
                    <a:pt x="1" y="3"/>
                  </a:cubicBezTo>
                  <a:cubicBezTo>
                    <a:pt x="18" y="2"/>
                    <a:pt x="34" y="2"/>
                    <a:pt x="51" y="3"/>
                  </a:cubicBezTo>
                  <a:cubicBezTo>
                    <a:pt x="51" y="2"/>
                    <a:pt x="51" y="1"/>
                    <a:pt x="51"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Freeform 446"/>
            <p:cNvSpPr>
              <a:spLocks/>
            </p:cNvSpPr>
            <p:nvPr/>
          </p:nvSpPr>
          <p:spPr bwMode="auto">
            <a:xfrm>
              <a:off x="914067" y="8892656"/>
              <a:ext cx="870045" cy="68239"/>
            </a:xfrm>
            <a:custGeom>
              <a:avLst/>
              <a:gdLst>
                <a:gd name="T0" fmla="*/ 50 w 51"/>
                <a:gd name="T1" fmla="*/ 1 h 4"/>
                <a:gd name="T2" fmla="*/ 0 w 51"/>
                <a:gd name="T3" fmla="*/ 1 h 4"/>
                <a:gd name="T4" fmla="*/ 1 w 51"/>
                <a:gd name="T5" fmla="*/ 4 h 4"/>
                <a:gd name="T6" fmla="*/ 51 w 51"/>
                <a:gd name="T7" fmla="*/ 4 h 4"/>
                <a:gd name="T8" fmla="*/ 50 w 51"/>
                <a:gd name="T9" fmla="*/ 1 h 4"/>
              </a:gdLst>
              <a:ahLst/>
              <a:cxnLst>
                <a:cxn ang="0">
                  <a:pos x="T0" y="T1"/>
                </a:cxn>
                <a:cxn ang="0">
                  <a:pos x="T2" y="T3"/>
                </a:cxn>
                <a:cxn ang="0">
                  <a:pos x="T4" y="T5"/>
                </a:cxn>
                <a:cxn ang="0">
                  <a:pos x="T6" y="T7"/>
                </a:cxn>
                <a:cxn ang="0">
                  <a:pos x="T8" y="T9"/>
                </a:cxn>
              </a:cxnLst>
              <a:rect l="0" t="0" r="r" b="b"/>
              <a:pathLst>
                <a:path w="51" h="4">
                  <a:moveTo>
                    <a:pt x="50" y="1"/>
                  </a:moveTo>
                  <a:cubicBezTo>
                    <a:pt x="34" y="0"/>
                    <a:pt x="17" y="0"/>
                    <a:pt x="0" y="1"/>
                  </a:cubicBezTo>
                  <a:cubicBezTo>
                    <a:pt x="1" y="2"/>
                    <a:pt x="1" y="2"/>
                    <a:pt x="1" y="4"/>
                  </a:cubicBezTo>
                  <a:cubicBezTo>
                    <a:pt x="18" y="3"/>
                    <a:pt x="34" y="3"/>
                    <a:pt x="51" y="4"/>
                  </a:cubicBezTo>
                  <a:cubicBezTo>
                    <a:pt x="51" y="2"/>
                    <a:pt x="50" y="2"/>
                    <a:pt x="50"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Freeform 447"/>
            <p:cNvSpPr>
              <a:spLocks/>
            </p:cNvSpPr>
            <p:nvPr/>
          </p:nvSpPr>
          <p:spPr bwMode="auto">
            <a:xfrm>
              <a:off x="948187" y="8960895"/>
              <a:ext cx="835925" cy="68239"/>
            </a:xfrm>
            <a:custGeom>
              <a:avLst/>
              <a:gdLst>
                <a:gd name="T0" fmla="*/ 49 w 49"/>
                <a:gd name="T1" fmla="*/ 1 h 4"/>
                <a:gd name="T2" fmla="*/ 0 w 49"/>
                <a:gd name="T3" fmla="*/ 1 h 4"/>
                <a:gd name="T4" fmla="*/ 0 w 49"/>
                <a:gd name="T5" fmla="*/ 4 h 4"/>
                <a:gd name="T6" fmla="*/ 49 w 49"/>
                <a:gd name="T7" fmla="*/ 4 h 4"/>
                <a:gd name="T8" fmla="*/ 49 w 49"/>
                <a:gd name="T9" fmla="*/ 1 h 4"/>
              </a:gdLst>
              <a:ahLst/>
              <a:cxnLst>
                <a:cxn ang="0">
                  <a:pos x="T0" y="T1"/>
                </a:cxn>
                <a:cxn ang="0">
                  <a:pos x="T2" y="T3"/>
                </a:cxn>
                <a:cxn ang="0">
                  <a:pos x="T4" y="T5"/>
                </a:cxn>
                <a:cxn ang="0">
                  <a:pos x="T6" y="T7"/>
                </a:cxn>
                <a:cxn ang="0">
                  <a:pos x="T8" y="T9"/>
                </a:cxn>
              </a:cxnLst>
              <a:rect l="0" t="0" r="r" b="b"/>
              <a:pathLst>
                <a:path w="49" h="4">
                  <a:moveTo>
                    <a:pt x="49" y="1"/>
                  </a:moveTo>
                  <a:cubicBezTo>
                    <a:pt x="32" y="0"/>
                    <a:pt x="16" y="0"/>
                    <a:pt x="0" y="1"/>
                  </a:cubicBezTo>
                  <a:cubicBezTo>
                    <a:pt x="0" y="2"/>
                    <a:pt x="0" y="3"/>
                    <a:pt x="0" y="4"/>
                  </a:cubicBezTo>
                  <a:cubicBezTo>
                    <a:pt x="17" y="3"/>
                    <a:pt x="33" y="3"/>
                    <a:pt x="49" y="4"/>
                  </a:cubicBezTo>
                  <a:cubicBezTo>
                    <a:pt x="49" y="3"/>
                    <a:pt x="49" y="2"/>
                    <a:pt x="4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448"/>
            <p:cNvSpPr>
              <a:spLocks/>
            </p:cNvSpPr>
            <p:nvPr/>
          </p:nvSpPr>
          <p:spPr bwMode="auto">
            <a:xfrm>
              <a:off x="965247" y="9046193"/>
              <a:ext cx="665328" cy="51179"/>
            </a:xfrm>
            <a:custGeom>
              <a:avLst/>
              <a:gdLst>
                <a:gd name="T0" fmla="*/ 38 w 39"/>
                <a:gd name="T1" fmla="*/ 0 h 3"/>
                <a:gd name="T2" fmla="*/ 0 w 39"/>
                <a:gd name="T3" fmla="*/ 0 h 3"/>
                <a:gd name="T4" fmla="*/ 0 w 39"/>
                <a:gd name="T5" fmla="*/ 3 h 3"/>
                <a:gd name="T6" fmla="*/ 39 w 39"/>
                <a:gd name="T7" fmla="*/ 3 h 3"/>
                <a:gd name="T8" fmla="*/ 38 w 39"/>
                <a:gd name="T9" fmla="*/ 0 h 3"/>
              </a:gdLst>
              <a:ahLst/>
              <a:cxnLst>
                <a:cxn ang="0">
                  <a:pos x="T0" y="T1"/>
                </a:cxn>
                <a:cxn ang="0">
                  <a:pos x="T2" y="T3"/>
                </a:cxn>
                <a:cxn ang="0">
                  <a:pos x="T4" y="T5"/>
                </a:cxn>
                <a:cxn ang="0">
                  <a:pos x="T6" y="T7"/>
                </a:cxn>
                <a:cxn ang="0">
                  <a:pos x="T8" y="T9"/>
                </a:cxn>
              </a:cxnLst>
              <a:rect l="0" t="0" r="r" b="b"/>
              <a:pathLst>
                <a:path w="39" h="3">
                  <a:moveTo>
                    <a:pt x="38" y="0"/>
                  </a:moveTo>
                  <a:cubicBezTo>
                    <a:pt x="25" y="0"/>
                    <a:pt x="13" y="0"/>
                    <a:pt x="0" y="0"/>
                  </a:cubicBezTo>
                  <a:cubicBezTo>
                    <a:pt x="0" y="2"/>
                    <a:pt x="0" y="2"/>
                    <a:pt x="0" y="3"/>
                  </a:cubicBezTo>
                  <a:cubicBezTo>
                    <a:pt x="13" y="3"/>
                    <a:pt x="26" y="3"/>
                    <a:pt x="39" y="3"/>
                  </a:cubicBezTo>
                  <a:cubicBezTo>
                    <a:pt x="39" y="2"/>
                    <a:pt x="38" y="1"/>
                    <a:pt x="3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449"/>
            <p:cNvSpPr>
              <a:spLocks/>
            </p:cNvSpPr>
            <p:nvPr/>
          </p:nvSpPr>
          <p:spPr bwMode="auto">
            <a:xfrm>
              <a:off x="1852351" y="9165611"/>
              <a:ext cx="818866" cy="770531"/>
            </a:xfrm>
            <a:custGeom>
              <a:avLst/>
              <a:gdLst>
                <a:gd name="T0" fmla="*/ 47 w 48"/>
                <a:gd name="T1" fmla="*/ 7 h 45"/>
                <a:gd name="T2" fmla="*/ 0 w 48"/>
                <a:gd name="T3" fmla="*/ 0 h 45"/>
                <a:gd name="T4" fmla="*/ 5 w 48"/>
                <a:gd name="T5" fmla="*/ 38 h 45"/>
                <a:gd name="T6" fmla="*/ 48 w 48"/>
                <a:gd name="T7" fmla="*/ 45 h 45"/>
                <a:gd name="T8" fmla="*/ 47 w 48"/>
                <a:gd name="T9" fmla="*/ 7 h 45"/>
              </a:gdLst>
              <a:ahLst/>
              <a:cxnLst>
                <a:cxn ang="0">
                  <a:pos x="T0" y="T1"/>
                </a:cxn>
                <a:cxn ang="0">
                  <a:pos x="T2" y="T3"/>
                </a:cxn>
                <a:cxn ang="0">
                  <a:pos x="T4" y="T5"/>
                </a:cxn>
                <a:cxn ang="0">
                  <a:pos x="T6" y="T7"/>
                </a:cxn>
                <a:cxn ang="0">
                  <a:pos x="T8" y="T9"/>
                </a:cxn>
              </a:cxnLst>
              <a:rect l="0" t="0" r="r" b="b"/>
              <a:pathLst>
                <a:path w="48" h="45">
                  <a:moveTo>
                    <a:pt x="47" y="7"/>
                  </a:moveTo>
                  <a:cubicBezTo>
                    <a:pt x="31" y="4"/>
                    <a:pt x="16" y="1"/>
                    <a:pt x="0" y="0"/>
                  </a:cubicBezTo>
                  <a:cubicBezTo>
                    <a:pt x="1" y="12"/>
                    <a:pt x="3" y="25"/>
                    <a:pt x="5" y="38"/>
                  </a:cubicBezTo>
                  <a:cubicBezTo>
                    <a:pt x="19" y="39"/>
                    <a:pt x="34" y="42"/>
                    <a:pt x="48" y="45"/>
                  </a:cubicBezTo>
                  <a:cubicBezTo>
                    <a:pt x="48" y="32"/>
                    <a:pt x="48" y="19"/>
                    <a:pt x="47"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Freeform 450"/>
            <p:cNvSpPr>
              <a:spLocks/>
            </p:cNvSpPr>
            <p:nvPr/>
          </p:nvSpPr>
          <p:spPr bwMode="auto">
            <a:xfrm>
              <a:off x="265799" y="9165611"/>
              <a:ext cx="699448" cy="153537"/>
            </a:xfrm>
            <a:custGeom>
              <a:avLst/>
              <a:gdLst>
                <a:gd name="T0" fmla="*/ 40 w 41"/>
                <a:gd name="T1" fmla="*/ 0 h 9"/>
                <a:gd name="T2" fmla="*/ 0 w 41"/>
                <a:gd name="T3" fmla="*/ 6 h 9"/>
                <a:gd name="T4" fmla="*/ 1 w 41"/>
                <a:gd name="T5" fmla="*/ 9 h 9"/>
                <a:gd name="T6" fmla="*/ 41 w 41"/>
                <a:gd name="T7" fmla="*/ 3 h 9"/>
                <a:gd name="T8" fmla="*/ 40 w 41"/>
                <a:gd name="T9" fmla="*/ 0 h 9"/>
              </a:gdLst>
              <a:ahLst/>
              <a:cxnLst>
                <a:cxn ang="0">
                  <a:pos x="T0" y="T1"/>
                </a:cxn>
                <a:cxn ang="0">
                  <a:pos x="T2" y="T3"/>
                </a:cxn>
                <a:cxn ang="0">
                  <a:pos x="T4" y="T5"/>
                </a:cxn>
                <a:cxn ang="0">
                  <a:pos x="T6" y="T7"/>
                </a:cxn>
                <a:cxn ang="0">
                  <a:pos x="T8" y="T9"/>
                </a:cxn>
              </a:cxnLst>
              <a:rect l="0" t="0" r="r" b="b"/>
              <a:pathLst>
                <a:path w="41" h="9">
                  <a:moveTo>
                    <a:pt x="40" y="0"/>
                  </a:moveTo>
                  <a:cubicBezTo>
                    <a:pt x="27" y="1"/>
                    <a:pt x="14" y="3"/>
                    <a:pt x="0" y="6"/>
                  </a:cubicBezTo>
                  <a:cubicBezTo>
                    <a:pt x="1" y="7"/>
                    <a:pt x="1" y="7"/>
                    <a:pt x="1" y="9"/>
                  </a:cubicBezTo>
                  <a:cubicBezTo>
                    <a:pt x="15" y="6"/>
                    <a:pt x="28" y="4"/>
                    <a:pt x="41" y="3"/>
                  </a:cubicBezTo>
                  <a:cubicBezTo>
                    <a:pt x="41" y="2"/>
                    <a:pt x="41" y="1"/>
                    <a:pt x="40"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Freeform 451"/>
            <p:cNvSpPr>
              <a:spLocks/>
            </p:cNvSpPr>
            <p:nvPr/>
          </p:nvSpPr>
          <p:spPr bwMode="auto">
            <a:xfrm>
              <a:off x="214620" y="9233850"/>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29" y="2"/>
                    <a:pt x="14" y="4"/>
                    <a:pt x="0" y="7"/>
                  </a:cubicBezTo>
                  <a:cubicBezTo>
                    <a:pt x="0" y="8"/>
                    <a:pt x="0" y="9"/>
                    <a:pt x="1" y="10"/>
                  </a:cubicBezTo>
                  <a:cubicBezTo>
                    <a:pt x="15" y="7"/>
                    <a:pt x="30" y="5"/>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Freeform 452"/>
            <p:cNvSpPr>
              <a:spLocks/>
            </p:cNvSpPr>
            <p:nvPr/>
          </p:nvSpPr>
          <p:spPr bwMode="auto">
            <a:xfrm>
              <a:off x="231679" y="9319149"/>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30" y="1"/>
                    <a:pt x="15" y="3"/>
                    <a:pt x="0" y="7"/>
                  </a:cubicBezTo>
                  <a:cubicBezTo>
                    <a:pt x="1" y="8"/>
                    <a:pt x="1" y="8"/>
                    <a:pt x="1" y="10"/>
                  </a:cubicBezTo>
                  <a:cubicBezTo>
                    <a:pt x="16" y="6"/>
                    <a:pt x="30" y="4"/>
                    <a:pt x="45" y="3"/>
                  </a:cubicBezTo>
                  <a:cubicBezTo>
                    <a:pt x="45" y="1"/>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453"/>
            <p:cNvSpPr>
              <a:spLocks/>
            </p:cNvSpPr>
            <p:nvPr/>
          </p:nvSpPr>
          <p:spPr bwMode="auto">
            <a:xfrm>
              <a:off x="265799" y="9387387"/>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4" y="4"/>
                    <a:pt x="0" y="7"/>
                  </a:cubicBezTo>
                  <a:cubicBezTo>
                    <a:pt x="0" y="8"/>
                    <a:pt x="0" y="9"/>
                    <a:pt x="1" y="10"/>
                  </a:cubicBezTo>
                  <a:cubicBezTo>
                    <a:pt x="15" y="7"/>
                    <a:pt x="30" y="4"/>
                    <a:pt x="44" y="3"/>
                  </a:cubicBezTo>
                  <a:cubicBezTo>
                    <a:pt x="44" y="2"/>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454"/>
            <p:cNvSpPr>
              <a:spLocks/>
            </p:cNvSpPr>
            <p:nvPr/>
          </p:nvSpPr>
          <p:spPr bwMode="auto">
            <a:xfrm>
              <a:off x="282858" y="9455626"/>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5" y="4"/>
                    <a:pt x="0" y="7"/>
                  </a:cubicBezTo>
                  <a:cubicBezTo>
                    <a:pt x="1" y="9"/>
                    <a:pt x="1" y="9"/>
                    <a:pt x="1" y="10"/>
                  </a:cubicBezTo>
                  <a:cubicBezTo>
                    <a:pt x="16" y="7"/>
                    <a:pt x="30" y="5"/>
                    <a:pt x="44" y="3"/>
                  </a:cubicBezTo>
                  <a:cubicBezTo>
                    <a:pt x="44" y="2"/>
                    <a:pt x="44" y="2"/>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Freeform 455"/>
            <p:cNvSpPr>
              <a:spLocks/>
            </p:cNvSpPr>
            <p:nvPr/>
          </p:nvSpPr>
          <p:spPr bwMode="auto">
            <a:xfrm>
              <a:off x="316978" y="9540925"/>
              <a:ext cx="750627" cy="173441"/>
            </a:xfrm>
            <a:custGeom>
              <a:avLst/>
              <a:gdLst>
                <a:gd name="T0" fmla="*/ 43 w 44"/>
                <a:gd name="T1" fmla="*/ 0 h 10"/>
                <a:gd name="T2" fmla="*/ 0 w 44"/>
                <a:gd name="T3" fmla="*/ 7 h 10"/>
                <a:gd name="T4" fmla="*/ 1 w 44"/>
                <a:gd name="T5" fmla="*/ 10 h 10"/>
                <a:gd name="T6" fmla="*/ 44 w 44"/>
                <a:gd name="T7" fmla="*/ 3 h 10"/>
                <a:gd name="T8" fmla="*/ 43 w 44"/>
                <a:gd name="T9" fmla="*/ 0 h 10"/>
              </a:gdLst>
              <a:ahLst/>
              <a:cxnLst>
                <a:cxn ang="0">
                  <a:pos x="T0" y="T1"/>
                </a:cxn>
                <a:cxn ang="0">
                  <a:pos x="T2" y="T3"/>
                </a:cxn>
                <a:cxn ang="0">
                  <a:pos x="T4" y="T5"/>
                </a:cxn>
                <a:cxn ang="0">
                  <a:pos x="T6" y="T7"/>
                </a:cxn>
                <a:cxn ang="0">
                  <a:pos x="T8" y="T9"/>
                </a:cxn>
              </a:cxnLst>
              <a:rect l="0" t="0" r="r" b="b"/>
              <a:pathLst>
                <a:path w="44" h="10">
                  <a:moveTo>
                    <a:pt x="43" y="0"/>
                  </a:moveTo>
                  <a:cubicBezTo>
                    <a:pt x="28" y="1"/>
                    <a:pt x="14" y="4"/>
                    <a:pt x="0" y="7"/>
                  </a:cubicBezTo>
                  <a:cubicBezTo>
                    <a:pt x="0" y="8"/>
                    <a:pt x="1" y="8"/>
                    <a:pt x="1" y="10"/>
                  </a:cubicBezTo>
                  <a:cubicBezTo>
                    <a:pt x="15" y="6"/>
                    <a:pt x="29" y="4"/>
                    <a:pt x="44" y="3"/>
                  </a:cubicBezTo>
                  <a:cubicBezTo>
                    <a:pt x="43" y="1"/>
                    <a:pt x="43" y="1"/>
                    <a:pt x="43"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Freeform 456"/>
            <p:cNvSpPr>
              <a:spLocks/>
            </p:cNvSpPr>
            <p:nvPr/>
          </p:nvSpPr>
          <p:spPr bwMode="auto">
            <a:xfrm>
              <a:off x="351097" y="9609163"/>
              <a:ext cx="733567" cy="173441"/>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0" y="8"/>
                    <a:pt x="0" y="9"/>
                    <a:pt x="1" y="10"/>
                  </a:cubicBezTo>
                  <a:cubicBezTo>
                    <a:pt x="14" y="7"/>
                    <a:pt x="28" y="5"/>
                    <a:pt x="43" y="3"/>
                  </a:cubicBezTo>
                  <a:cubicBezTo>
                    <a:pt x="42" y="2"/>
                    <a:pt x="42" y="1"/>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Freeform 457"/>
            <p:cNvSpPr>
              <a:spLocks/>
            </p:cNvSpPr>
            <p:nvPr/>
          </p:nvSpPr>
          <p:spPr bwMode="auto">
            <a:xfrm>
              <a:off x="368157" y="9680246"/>
              <a:ext cx="733567" cy="170597"/>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1" y="9"/>
                    <a:pt x="1" y="9"/>
                    <a:pt x="1" y="10"/>
                  </a:cubicBezTo>
                  <a:cubicBezTo>
                    <a:pt x="15" y="7"/>
                    <a:pt x="29" y="5"/>
                    <a:pt x="43" y="3"/>
                  </a:cubicBezTo>
                  <a:cubicBezTo>
                    <a:pt x="42" y="2"/>
                    <a:pt x="42" y="2"/>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458"/>
            <p:cNvSpPr>
              <a:spLocks/>
            </p:cNvSpPr>
            <p:nvPr/>
          </p:nvSpPr>
          <p:spPr bwMode="auto">
            <a:xfrm>
              <a:off x="402276" y="9782605"/>
              <a:ext cx="562970" cy="153537"/>
            </a:xfrm>
            <a:custGeom>
              <a:avLst/>
              <a:gdLst>
                <a:gd name="T0" fmla="*/ 32 w 33"/>
                <a:gd name="T1" fmla="*/ 0 h 9"/>
                <a:gd name="T2" fmla="*/ 0 w 33"/>
                <a:gd name="T3" fmla="*/ 6 h 9"/>
                <a:gd name="T4" fmla="*/ 1 w 33"/>
                <a:gd name="T5" fmla="*/ 9 h 9"/>
                <a:gd name="T6" fmla="*/ 33 w 33"/>
                <a:gd name="T7" fmla="*/ 3 h 9"/>
                <a:gd name="T8" fmla="*/ 32 w 33"/>
                <a:gd name="T9" fmla="*/ 0 h 9"/>
              </a:gdLst>
              <a:ahLst/>
              <a:cxnLst>
                <a:cxn ang="0">
                  <a:pos x="T0" y="T1"/>
                </a:cxn>
                <a:cxn ang="0">
                  <a:pos x="T2" y="T3"/>
                </a:cxn>
                <a:cxn ang="0">
                  <a:pos x="T4" y="T5"/>
                </a:cxn>
                <a:cxn ang="0">
                  <a:pos x="T6" y="T7"/>
                </a:cxn>
                <a:cxn ang="0">
                  <a:pos x="T8" y="T9"/>
                </a:cxn>
              </a:cxnLst>
              <a:rect l="0" t="0" r="r" b="b"/>
              <a:pathLst>
                <a:path w="33" h="9">
                  <a:moveTo>
                    <a:pt x="32" y="0"/>
                  </a:moveTo>
                  <a:cubicBezTo>
                    <a:pt x="21" y="1"/>
                    <a:pt x="10" y="3"/>
                    <a:pt x="0" y="6"/>
                  </a:cubicBezTo>
                  <a:cubicBezTo>
                    <a:pt x="0" y="7"/>
                    <a:pt x="0" y="8"/>
                    <a:pt x="1" y="9"/>
                  </a:cubicBezTo>
                  <a:cubicBezTo>
                    <a:pt x="11" y="6"/>
                    <a:pt x="22" y="4"/>
                    <a:pt x="33" y="3"/>
                  </a:cubicBezTo>
                  <a:cubicBezTo>
                    <a:pt x="33" y="2"/>
                    <a:pt x="33" y="1"/>
                    <a:pt x="3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459"/>
            <p:cNvSpPr>
              <a:spLocks/>
            </p:cNvSpPr>
            <p:nvPr/>
          </p:nvSpPr>
          <p:spPr bwMode="auto">
            <a:xfrm>
              <a:off x="1084664" y="9148552"/>
              <a:ext cx="733567" cy="68239"/>
            </a:xfrm>
            <a:custGeom>
              <a:avLst/>
              <a:gdLst>
                <a:gd name="T0" fmla="*/ 42 w 43"/>
                <a:gd name="T1" fmla="*/ 1 h 4"/>
                <a:gd name="T2" fmla="*/ 0 w 43"/>
                <a:gd name="T3" fmla="*/ 0 h 4"/>
                <a:gd name="T4" fmla="*/ 1 w 43"/>
                <a:gd name="T5" fmla="*/ 3 h 4"/>
                <a:gd name="T6" fmla="*/ 43 w 43"/>
                <a:gd name="T7" fmla="*/ 4 h 4"/>
                <a:gd name="T8" fmla="*/ 42 w 43"/>
                <a:gd name="T9" fmla="*/ 1 h 4"/>
              </a:gdLst>
              <a:ahLst/>
              <a:cxnLst>
                <a:cxn ang="0">
                  <a:pos x="T0" y="T1"/>
                </a:cxn>
                <a:cxn ang="0">
                  <a:pos x="T2" y="T3"/>
                </a:cxn>
                <a:cxn ang="0">
                  <a:pos x="T4" y="T5"/>
                </a:cxn>
                <a:cxn ang="0">
                  <a:pos x="T6" y="T7"/>
                </a:cxn>
                <a:cxn ang="0">
                  <a:pos x="T8" y="T9"/>
                </a:cxn>
              </a:cxnLst>
              <a:rect l="0" t="0" r="r" b="b"/>
              <a:pathLst>
                <a:path w="43" h="4">
                  <a:moveTo>
                    <a:pt x="42" y="1"/>
                  </a:moveTo>
                  <a:cubicBezTo>
                    <a:pt x="28" y="0"/>
                    <a:pt x="14" y="0"/>
                    <a:pt x="0" y="0"/>
                  </a:cubicBezTo>
                  <a:cubicBezTo>
                    <a:pt x="0" y="2"/>
                    <a:pt x="0" y="2"/>
                    <a:pt x="1" y="3"/>
                  </a:cubicBezTo>
                  <a:cubicBezTo>
                    <a:pt x="15" y="3"/>
                    <a:pt x="29" y="3"/>
                    <a:pt x="43" y="4"/>
                  </a:cubicBezTo>
                  <a:cubicBezTo>
                    <a:pt x="43" y="2"/>
                    <a:pt x="42" y="2"/>
                    <a:pt x="4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Freeform 460"/>
            <p:cNvSpPr>
              <a:spLocks/>
            </p:cNvSpPr>
            <p:nvPr/>
          </p:nvSpPr>
          <p:spPr bwMode="auto">
            <a:xfrm>
              <a:off x="999366" y="9216790"/>
              <a:ext cx="818866" cy="68239"/>
            </a:xfrm>
            <a:custGeom>
              <a:avLst/>
              <a:gdLst>
                <a:gd name="T0" fmla="*/ 48 w 48"/>
                <a:gd name="T1" fmla="*/ 1 h 4"/>
                <a:gd name="T2" fmla="*/ 0 w 48"/>
                <a:gd name="T3" fmla="*/ 1 h 4"/>
                <a:gd name="T4" fmla="*/ 1 w 48"/>
                <a:gd name="T5" fmla="*/ 4 h 4"/>
                <a:gd name="T6" fmla="*/ 48 w 48"/>
                <a:gd name="T7" fmla="*/ 4 h 4"/>
                <a:gd name="T8" fmla="*/ 48 w 48"/>
                <a:gd name="T9" fmla="*/ 1 h 4"/>
              </a:gdLst>
              <a:ahLst/>
              <a:cxnLst>
                <a:cxn ang="0">
                  <a:pos x="T0" y="T1"/>
                </a:cxn>
                <a:cxn ang="0">
                  <a:pos x="T2" y="T3"/>
                </a:cxn>
                <a:cxn ang="0">
                  <a:pos x="T4" y="T5"/>
                </a:cxn>
                <a:cxn ang="0">
                  <a:pos x="T6" y="T7"/>
                </a:cxn>
                <a:cxn ang="0">
                  <a:pos x="T8" y="T9"/>
                </a:cxn>
              </a:cxnLst>
              <a:rect l="0" t="0" r="r" b="b"/>
              <a:pathLst>
                <a:path w="48" h="4">
                  <a:moveTo>
                    <a:pt x="48" y="1"/>
                  </a:moveTo>
                  <a:cubicBezTo>
                    <a:pt x="32" y="0"/>
                    <a:pt x="16" y="0"/>
                    <a:pt x="0" y="1"/>
                  </a:cubicBezTo>
                  <a:cubicBezTo>
                    <a:pt x="1" y="2"/>
                    <a:pt x="1" y="3"/>
                    <a:pt x="1" y="4"/>
                  </a:cubicBezTo>
                  <a:cubicBezTo>
                    <a:pt x="17" y="3"/>
                    <a:pt x="32" y="3"/>
                    <a:pt x="48" y="4"/>
                  </a:cubicBezTo>
                  <a:cubicBezTo>
                    <a:pt x="48" y="3"/>
                    <a:pt x="48" y="2"/>
                    <a:pt x="4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Freeform 461"/>
            <p:cNvSpPr>
              <a:spLocks/>
            </p:cNvSpPr>
            <p:nvPr/>
          </p:nvSpPr>
          <p:spPr bwMode="auto">
            <a:xfrm>
              <a:off x="1016426" y="9302089"/>
              <a:ext cx="818866" cy="51179"/>
            </a:xfrm>
            <a:custGeom>
              <a:avLst/>
              <a:gdLst>
                <a:gd name="T0" fmla="*/ 48 w 48"/>
                <a:gd name="T1" fmla="*/ 0 h 3"/>
                <a:gd name="T2" fmla="*/ 0 w 48"/>
                <a:gd name="T3" fmla="*/ 0 h 3"/>
                <a:gd name="T4" fmla="*/ 1 w 48"/>
                <a:gd name="T5" fmla="*/ 3 h 3"/>
                <a:gd name="T6" fmla="*/ 48 w 48"/>
                <a:gd name="T7" fmla="*/ 3 h 3"/>
                <a:gd name="T8" fmla="*/ 48 w 48"/>
                <a:gd name="T9" fmla="*/ 0 h 3"/>
              </a:gdLst>
              <a:ahLst/>
              <a:cxnLst>
                <a:cxn ang="0">
                  <a:pos x="T0" y="T1"/>
                </a:cxn>
                <a:cxn ang="0">
                  <a:pos x="T2" y="T3"/>
                </a:cxn>
                <a:cxn ang="0">
                  <a:pos x="T4" y="T5"/>
                </a:cxn>
                <a:cxn ang="0">
                  <a:pos x="T6" y="T7"/>
                </a:cxn>
                <a:cxn ang="0">
                  <a:pos x="T8" y="T9"/>
                </a:cxn>
              </a:cxnLst>
              <a:rect l="0" t="0" r="r" b="b"/>
              <a:pathLst>
                <a:path w="48" h="3">
                  <a:moveTo>
                    <a:pt x="48" y="0"/>
                  </a:moveTo>
                  <a:cubicBezTo>
                    <a:pt x="32" y="0"/>
                    <a:pt x="16" y="0"/>
                    <a:pt x="0" y="0"/>
                  </a:cubicBezTo>
                  <a:cubicBezTo>
                    <a:pt x="1" y="2"/>
                    <a:pt x="1" y="2"/>
                    <a:pt x="1" y="3"/>
                  </a:cubicBezTo>
                  <a:cubicBezTo>
                    <a:pt x="17" y="3"/>
                    <a:pt x="32" y="3"/>
                    <a:pt x="48" y="3"/>
                  </a:cubicBezTo>
                  <a:cubicBezTo>
                    <a:pt x="48" y="2"/>
                    <a:pt x="48" y="2"/>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Freeform 462"/>
            <p:cNvSpPr>
              <a:spLocks/>
            </p:cNvSpPr>
            <p:nvPr/>
          </p:nvSpPr>
          <p:spPr bwMode="auto">
            <a:xfrm>
              <a:off x="1033485" y="9370328"/>
              <a:ext cx="818866" cy="68239"/>
            </a:xfrm>
            <a:custGeom>
              <a:avLst/>
              <a:gdLst>
                <a:gd name="T0" fmla="*/ 47 w 48"/>
                <a:gd name="T1" fmla="*/ 1 h 4"/>
                <a:gd name="T2" fmla="*/ 0 w 48"/>
                <a:gd name="T3" fmla="*/ 1 h 4"/>
                <a:gd name="T4" fmla="*/ 1 w 48"/>
                <a:gd name="T5" fmla="*/ 4 h 4"/>
                <a:gd name="T6" fmla="*/ 48 w 48"/>
                <a:gd name="T7" fmla="*/ 4 h 4"/>
                <a:gd name="T8" fmla="*/ 47 w 48"/>
                <a:gd name="T9" fmla="*/ 1 h 4"/>
              </a:gdLst>
              <a:ahLst/>
              <a:cxnLst>
                <a:cxn ang="0">
                  <a:pos x="T0" y="T1"/>
                </a:cxn>
                <a:cxn ang="0">
                  <a:pos x="T2" y="T3"/>
                </a:cxn>
                <a:cxn ang="0">
                  <a:pos x="T4" y="T5"/>
                </a:cxn>
                <a:cxn ang="0">
                  <a:pos x="T6" y="T7"/>
                </a:cxn>
                <a:cxn ang="0">
                  <a:pos x="T8" y="T9"/>
                </a:cxn>
              </a:cxnLst>
              <a:rect l="0" t="0" r="r" b="b"/>
              <a:pathLst>
                <a:path w="48" h="4">
                  <a:moveTo>
                    <a:pt x="47" y="1"/>
                  </a:moveTo>
                  <a:cubicBezTo>
                    <a:pt x="31" y="0"/>
                    <a:pt x="16" y="0"/>
                    <a:pt x="0" y="1"/>
                  </a:cubicBezTo>
                  <a:cubicBezTo>
                    <a:pt x="1" y="2"/>
                    <a:pt x="1" y="3"/>
                    <a:pt x="1" y="4"/>
                  </a:cubicBezTo>
                  <a:cubicBezTo>
                    <a:pt x="17" y="3"/>
                    <a:pt x="32" y="3"/>
                    <a:pt x="48"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463"/>
            <p:cNvSpPr>
              <a:spLocks/>
            </p:cNvSpPr>
            <p:nvPr/>
          </p:nvSpPr>
          <p:spPr bwMode="auto">
            <a:xfrm>
              <a:off x="1050545" y="9438566"/>
              <a:ext cx="801806" cy="68239"/>
            </a:xfrm>
            <a:custGeom>
              <a:avLst/>
              <a:gdLst>
                <a:gd name="T0" fmla="*/ 47 w 47"/>
                <a:gd name="T1" fmla="*/ 1 h 4"/>
                <a:gd name="T2" fmla="*/ 0 w 47"/>
                <a:gd name="T3" fmla="*/ 1 h 4"/>
                <a:gd name="T4" fmla="*/ 1 w 47"/>
                <a:gd name="T5" fmla="*/ 4 h 4"/>
                <a:gd name="T6" fmla="*/ 47 w 47"/>
                <a:gd name="T7" fmla="*/ 4 h 4"/>
                <a:gd name="T8" fmla="*/ 47 w 47"/>
                <a:gd name="T9" fmla="*/ 1 h 4"/>
              </a:gdLst>
              <a:ahLst/>
              <a:cxnLst>
                <a:cxn ang="0">
                  <a:pos x="T0" y="T1"/>
                </a:cxn>
                <a:cxn ang="0">
                  <a:pos x="T2" y="T3"/>
                </a:cxn>
                <a:cxn ang="0">
                  <a:pos x="T4" y="T5"/>
                </a:cxn>
                <a:cxn ang="0">
                  <a:pos x="T6" y="T7"/>
                </a:cxn>
                <a:cxn ang="0">
                  <a:pos x="T8" y="T9"/>
                </a:cxn>
              </a:cxnLst>
              <a:rect l="0" t="0" r="r" b="b"/>
              <a:pathLst>
                <a:path w="47" h="4">
                  <a:moveTo>
                    <a:pt x="47" y="1"/>
                  </a:moveTo>
                  <a:cubicBezTo>
                    <a:pt x="31" y="0"/>
                    <a:pt x="16" y="0"/>
                    <a:pt x="0" y="1"/>
                  </a:cubicBezTo>
                  <a:cubicBezTo>
                    <a:pt x="1" y="2"/>
                    <a:pt x="1" y="3"/>
                    <a:pt x="1" y="4"/>
                  </a:cubicBezTo>
                  <a:cubicBezTo>
                    <a:pt x="17" y="3"/>
                    <a:pt x="32" y="3"/>
                    <a:pt x="47"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464"/>
            <p:cNvSpPr>
              <a:spLocks/>
            </p:cNvSpPr>
            <p:nvPr/>
          </p:nvSpPr>
          <p:spPr bwMode="auto">
            <a:xfrm>
              <a:off x="1084664" y="9523865"/>
              <a:ext cx="784746" cy="68239"/>
            </a:xfrm>
            <a:custGeom>
              <a:avLst/>
              <a:gdLst>
                <a:gd name="T0" fmla="*/ 45 w 46"/>
                <a:gd name="T1" fmla="*/ 1 h 4"/>
                <a:gd name="T2" fmla="*/ 0 w 46"/>
                <a:gd name="T3" fmla="*/ 1 h 4"/>
                <a:gd name="T4" fmla="*/ 0 w 46"/>
                <a:gd name="T5" fmla="*/ 4 h 4"/>
                <a:gd name="T6" fmla="*/ 46 w 46"/>
                <a:gd name="T7" fmla="*/ 3 h 4"/>
                <a:gd name="T8" fmla="*/ 45 w 46"/>
                <a:gd name="T9" fmla="*/ 1 h 4"/>
              </a:gdLst>
              <a:ahLst/>
              <a:cxnLst>
                <a:cxn ang="0">
                  <a:pos x="T0" y="T1"/>
                </a:cxn>
                <a:cxn ang="0">
                  <a:pos x="T2" y="T3"/>
                </a:cxn>
                <a:cxn ang="0">
                  <a:pos x="T4" y="T5"/>
                </a:cxn>
                <a:cxn ang="0">
                  <a:pos x="T6" y="T7"/>
                </a:cxn>
                <a:cxn ang="0">
                  <a:pos x="T8" y="T9"/>
                </a:cxn>
              </a:cxnLst>
              <a:rect l="0" t="0" r="r" b="b"/>
              <a:pathLst>
                <a:path w="46" h="4">
                  <a:moveTo>
                    <a:pt x="45" y="1"/>
                  </a:moveTo>
                  <a:cubicBezTo>
                    <a:pt x="30" y="0"/>
                    <a:pt x="15" y="0"/>
                    <a:pt x="0" y="1"/>
                  </a:cubicBezTo>
                  <a:cubicBezTo>
                    <a:pt x="0" y="2"/>
                    <a:pt x="0" y="2"/>
                    <a:pt x="0" y="4"/>
                  </a:cubicBezTo>
                  <a:cubicBezTo>
                    <a:pt x="15" y="3"/>
                    <a:pt x="31" y="3"/>
                    <a:pt x="46" y="3"/>
                  </a:cubicBezTo>
                  <a:cubicBezTo>
                    <a:pt x="46" y="2"/>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Freeform 465"/>
            <p:cNvSpPr>
              <a:spLocks/>
            </p:cNvSpPr>
            <p:nvPr/>
          </p:nvSpPr>
          <p:spPr bwMode="auto">
            <a:xfrm>
              <a:off x="1101724" y="9592104"/>
              <a:ext cx="767687" cy="71083"/>
            </a:xfrm>
            <a:custGeom>
              <a:avLst/>
              <a:gdLst>
                <a:gd name="T0" fmla="*/ 45 w 45"/>
                <a:gd name="T1" fmla="*/ 1 h 4"/>
                <a:gd name="T2" fmla="*/ 0 w 45"/>
                <a:gd name="T3" fmla="*/ 1 h 4"/>
                <a:gd name="T4" fmla="*/ 0 w 45"/>
                <a:gd name="T5" fmla="*/ 4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1"/>
                  </a:cubicBezTo>
                  <a:cubicBezTo>
                    <a:pt x="0" y="2"/>
                    <a:pt x="0" y="3"/>
                    <a:pt x="0" y="4"/>
                  </a:cubicBezTo>
                  <a:cubicBezTo>
                    <a:pt x="15" y="3"/>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Freeform 466"/>
            <p:cNvSpPr>
              <a:spLocks/>
            </p:cNvSpPr>
            <p:nvPr/>
          </p:nvSpPr>
          <p:spPr bwMode="auto">
            <a:xfrm>
              <a:off x="1118784" y="9680246"/>
              <a:ext cx="767687" cy="51179"/>
            </a:xfrm>
            <a:custGeom>
              <a:avLst/>
              <a:gdLst>
                <a:gd name="T0" fmla="*/ 44 w 45"/>
                <a:gd name="T1" fmla="*/ 0 h 3"/>
                <a:gd name="T2" fmla="*/ 0 w 45"/>
                <a:gd name="T3" fmla="*/ 0 h 3"/>
                <a:gd name="T4" fmla="*/ 0 w 45"/>
                <a:gd name="T5" fmla="*/ 3 h 3"/>
                <a:gd name="T6" fmla="*/ 45 w 45"/>
                <a:gd name="T7" fmla="*/ 3 h 3"/>
                <a:gd name="T8" fmla="*/ 44 w 45"/>
                <a:gd name="T9" fmla="*/ 0 h 3"/>
              </a:gdLst>
              <a:ahLst/>
              <a:cxnLst>
                <a:cxn ang="0">
                  <a:pos x="T0" y="T1"/>
                </a:cxn>
                <a:cxn ang="0">
                  <a:pos x="T2" y="T3"/>
                </a:cxn>
                <a:cxn ang="0">
                  <a:pos x="T4" y="T5"/>
                </a:cxn>
                <a:cxn ang="0">
                  <a:pos x="T6" y="T7"/>
                </a:cxn>
                <a:cxn ang="0">
                  <a:pos x="T8" y="T9"/>
                </a:cxn>
              </a:cxnLst>
              <a:rect l="0" t="0" r="r" b="b"/>
              <a:pathLst>
                <a:path w="45" h="3">
                  <a:moveTo>
                    <a:pt x="44" y="0"/>
                  </a:moveTo>
                  <a:cubicBezTo>
                    <a:pt x="30" y="0"/>
                    <a:pt x="15" y="0"/>
                    <a:pt x="0" y="0"/>
                  </a:cubicBezTo>
                  <a:cubicBezTo>
                    <a:pt x="0" y="2"/>
                    <a:pt x="0" y="2"/>
                    <a:pt x="0" y="3"/>
                  </a:cubicBezTo>
                  <a:cubicBezTo>
                    <a:pt x="15" y="2"/>
                    <a:pt x="30" y="2"/>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Freeform 467"/>
            <p:cNvSpPr>
              <a:spLocks/>
            </p:cNvSpPr>
            <p:nvPr/>
          </p:nvSpPr>
          <p:spPr bwMode="auto">
            <a:xfrm>
              <a:off x="1135844" y="9748485"/>
              <a:ext cx="597090" cy="68239"/>
            </a:xfrm>
            <a:custGeom>
              <a:avLst/>
              <a:gdLst>
                <a:gd name="T0" fmla="*/ 35 w 35"/>
                <a:gd name="T1" fmla="*/ 0 h 4"/>
                <a:gd name="T2" fmla="*/ 0 w 35"/>
                <a:gd name="T3" fmla="*/ 1 h 4"/>
                <a:gd name="T4" fmla="*/ 1 w 35"/>
                <a:gd name="T5" fmla="*/ 4 h 4"/>
                <a:gd name="T6" fmla="*/ 35 w 35"/>
                <a:gd name="T7" fmla="*/ 3 h 4"/>
                <a:gd name="T8" fmla="*/ 35 w 35"/>
                <a:gd name="T9" fmla="*/ 0 h 4"/>
              </a:gdLst>
              <a:ahLst/>
              <a:cxnLst>
                <a:cxn ang="0">
                  <a:pos x="T0" y="T1"/>
                </a:cxn>
                <a:cxn ang="0">
                  <a:pos x="T2" y="T3"/>
                </a:cxn>
                <a:cxn ang="0">
                  <a:pos x="T4" y="T5"/>
                </a:cxn>
                <a:cxn ang="0">
                  <a:pos x="T6" y="T7"/>
                </a:cxn>
                <a:cxn ang="0">
                  <a:pos x="T8" y="T9"/>
                </a:cxn>
              </a:cxnLst>
              <a:rect l="0" t="0" r="r" b="b"/>
              <a:pathLst>
                <a:path w="35" h="4">
                  <a:moveTo>
                    <a:pt x="35" y="0"/>
                  </a:moveTo>
                  <a:cubicBezTo>
                    <a:pt x="23" y="0"/>
                    <a:pt x="12" y="0"/>
                    <a:pt x="0" y="1"/>
                  </a:cubicBezTo>
                  <a:cubicBezTo>
                    <a:pt x="0" y="2"/>
                    <a:pt x="0" y="2"/>
                    <a:pt x="1" y="4"/>
                  </a:cubicBezTo>
                  <a:cubicBezTo>
                    <a:pt x="12" y="3"/>
                    <a:pt x="24" y="3"/>
                    <a:pt x="35" y="3"/>
                  </a:cubicBezTo>
                  <a:cubicBezTo>
                    <a:pt x="35" y="2"/>
                    <a:pt x="35" y="1"/>
                    <a:pt x="35"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468"/>
            <p:cNvSpPr>
              <a:spLocks/>
            </p:cNvSpPr>
            <p:nvPr/>
          </p:nvSpPr>
          <p:spPr bwMode="auto">
            <a:xfrm>
              <a:off x="2824754" y="6549790"/>
              <a:ext cx="3738919" cy="3522829"/>
            </a:xfrm>
            <a:custGeom>
              <a:avLst/>
              <a:gdLst>
                <a:gd name="T0" fmla="*/ 145 w 219"/>
                <a:gd name="T1" fmla="*/ 206 h 206"/>
                <a:gd name="T2" fmla="*/ 0 w 219"/>
                <a:gd name="T3" fmla="*/ 206 h 206"/>
                <a:gd name="T4" fmla="*/ 0 w 219"/>
                <a:gd name="T5" fmla="*/ 13 h 206"/>
                <a:gd name="T6" fmla="*/ 219 w 219"/>
                <a:gd name="T7" fmla="*/ 13 h 206"/>
                <a:gd name="T8" fmla="*/ 145 w 219"/>
                <a:gd name="T9" fmla="*/ 206 h 206"/>
              </a:gdLst>
              <a:ahLst/>
              <a:cxnLst>
                <a:cxn ang="0">
                  <a:pos x="T0" y="T1"/>
                </a:cxn>
                <a:cxn ang="0">
                  <a:pos x="T2" y="T3"/>
                </a:cxn>
                <a:cxn ang="0">
                  <a:pos x="T4" y="T5"/>
                </a:cxn>
                <a:cxn ang="0">
                  <a:pos x="T6" y="T7"/>
                </a:cxn>
                <a:cxn ang="0">
                  <a:pos x="T8" y="T9"/>
                </a:cxn>
              </a:cxnLst>
              <a:rect l="0" t="0" r="r" b="b"/>
              <a:pathLst>
                <a:path w="219" h="206">
                  <a:moveTo>
                    <a:pt x="145" y="206"/>
                  </a:moveTo>
                  <a:cubicBezTo>
                    <a:pt x="97" y="193"/>
                    <a:pt x="48" y="194"/>
                    <a:pt x="0" y="206"/>
                  </a:cubicBezTo>
                  <a:cubicBezTo>
                    <a:pt x="0" y="142"/>
                    <a:pt x="0" y="77"/>
                    <a:pt x="0" y="13"/>
                  </a:cubicBezTo>
                  <a:cubicBezTo>
                    <a:pt x="72" y="1"/>
                    <a:pt x="147" y="0"/>
                    <a:pt x="219" y="13"/>
                  </a:cubicBezTo>
                  <a:cubicBezTo>
                    <a:pt x="195" y="77"/>
                    <a:pt x="170" y="142"/>
                    <a:pt x="145" y="206"/>
                  </a:cubicBezTo>
                  <a:close/>
                </a:path>
              </a:pathLst>
            </a:custGeom>
            <a:solidFill>
              <a:srgbClr val="F1F1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469"/>
            <p:cNvSpPr>
              <a:spLocks/>
            </p:cNvSpPr>
            <p:nvPr/>
          </p:nvSpPr>
          <p:spPr bwMode="auto">
            <a:xfrm>
              <a:off x="3012411" y="6686268"/>
              <a:ext cx="3312426" cy="685232"/>
            </a:xfrm>
            <a:custGeom>
              <a:avLst/>
              <a:gdLst>
                <a:gd name="T0" fmla="*/ 184 w 194"/>
                <a:gd name="T1" fmla="*/ 40 h 40"/>
                <a:gd name="T2" fmla="*/ 0 w 194"/>
                <a:gd name="T3" fmla="*/ 40 h 40"/>
                <a:gd name="T4" fmla="*/ 1 w 194"/>
                <a:gd name="T5" fmla="*/ 10 h 40"/>
                <a:gd name="T6" fmla="*/ 194 w 194"/>
                <a:gd name="T7" fmla="*/ 10 h 40"/>
                <a:gd name="T8" fmla="*/ 184 w 194"/>
                <a:gd name="T9" fmla="*/ 40 h 40"/>
              </a:gdLst>
              <a:ahLst/>
              <a:cxnLst>
                <a:cxn ang="0">
                  <a:pos x="T0" y="T1"/>
                </a:cxn>
                <a:cxn ang="0">
                  <a:pos x="T2" y="T3"/>
                </a:cxn>
                <a:cxn ang="0">
                  <a:pos x="T4" y="T5"/>
                </a:cxn>
                <a:cxn ang="0">
                  <a:pos x="T6" y="T7"/>
                </a:cxn>
                <a:cxn ang="0">
                  <a:pos x="T8" y="T9"/>
                </a:cxn>
              </a:cxnLst>
              <a:rect l="0" t="0" r="r" b="b"/>
              <a:pathLst>
                <a:path w="194" h="40">
                  <a:moveTo>
                    <a:pt x="184" y="40"/>
                  </a:moveTo>
                  <a:cubicBezTo>
                    <a:pt x="123" y="30"/>
                    <a:pt x="61" y="30"/>
                    <a:pt x="0" y="40"/>
                  </a:cubicBezTo>
                  <a:cubicBezTo>
                    <a:pt x="0" y="30"/>
                    <a:pt x="0" y="20"/>
                    <a:pt x="1" y="10"/>
                  </a:cubicBezTo>
                  <a:cubicBezTo>
                    <a:pt x="65" y="1"/>
                    <a:pt x="130" y="0"/>
                    <a:pt x="194" y="10"/>
                  </a:cubicBezTo>
                  <a:cubicBezTo>
                    <a:pt x="191" y="20"/>
                    <a:pt x="187" y="30"/>
                    <a:pt x="184" y="4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Freeform 470"/>
            <p:cNvSpPr>
              <a:spLocks/>
            </p:cNvSpPr>
            <p:nvPr/>
          </p:nvSpPr>
          <p:spPr bwMode="auto">
            <a:xfrm>
              <a:off x="3012411" y="7388560"/>
              <a:ext cx="3073590" cy="187657"/>
            </a:xfrm>
            <a:custGeom>
              <a:avLst/>
              <a:gdLst>
                <a:gd name="T0" fmla="*/ 179 w 180"/>
                <a:gd name="T1" fmla="*/ 11 h 11"/>
                <a:gd name="T2" fmla="*/ 0 w 180"/>
                <a:gd name="T3" fmla="*/ 11 h 11"/>
                <a:gd name="T4" fmla="*/ 0 w 180"/>
                <a:gd name="T5" fmla="*/ 10 h 11"/>
                <a:gd name="T6" fmla="*/ 180 w 180"/>
                <a:gd name="T7" fmla="*/ 10 h 11"/>
                <a:gd name="T8" fmla="*/ 179 w 180"/>
                <a:gd name="T9" fmla="*/ 11 h 11"/>
              </a:gdLst>
              <a:ahLst/>
              <a:cxnLst>
                <a:cxn ang="0">
                  <a:pos x="T0" y="T1"/>
                </a:cxn>
                <a:cxn ang="0">
                  <a:pos x="T2" y="T3"/>
                </a:cxn>
                <a:cxn ang="0">
                  <a:pos x="T4" y="T5"/>
                </a:cxn>
                <a:cxn ang="0">
                  <a:pos x="T6" y="T7"/>
                </a:cxn>
                <a:cxn ang="0">
                  <a:pos x="T8" y="T9"/>
                </a:cxn>
              </a:cxnLst>
              <a:rect l="0" t="0" r="r" b="b"/>
              <a:pathLst>
                <a:path w="180" h="11">
                  <a:moveTo>
                    <a:pt x="179" y="11"/>
                  </a:moveTo>
                  <a:cubicBezTo>
                    <a:pt x="120" y="1"/>
                    <a:pt x="59" y="1"/>
                    <a:pt x="0" y="11"/>
                  </a:cubicBezTo>
                  <a:cubicBezTo>
                    <a:pt x="0" y="10"/>
                    <a:pt x="0" y="10"/>
                    <a:pt x="0" y="10"/>
                  </a:cubicBezTo>
                  <a:cubicBezTo>
                    <a:pt x="59" y="0"/>
                    <a:pt x="120" y="0"/>
                    <a:pt x="180" y="10"/>
                  </a:cubicBezTo>
                  <a:cubicBezTo>
                    <a:pt x="180" y="10"/>
                    <a:pt x="180" y="10"/>
                    <a:pt x="179" y="11"/>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Freeform 471"/>
            <p:cNvSpPr>
              <a:spLocks/>
            </p:cNvSpPr>
            <p:nvPr/>
          </p:nvSpPr>
          <p:spPr bwMode="auto">
            <a:xfrm>
              <a:off x="5127814" y="7283357"/>
              <a:ext cx="1009367" cy="241680"/>
            </a:xfrm>
            <a:custGeom>
              <a:avLst/>
              <a:gdLst>
                <a:gd name="T0" fmla="*/ 59 w 59"/>
                <a:gd name="T1" fmla="*/ 7 h 14"/>
                <a:gd name="T2" fmla="*/ 2 w 59"/>
                <a:gd name="T3" fmla="*/ 0 h 14"/>
                <a:gd name="T4" fmla="*/ 0 w 59"/>
                <a:gd name="T5" fmla="*/ 7 h 14"/>
                <a:gd name="T6" fmla="*/ 56 w 59"/>
                <a:gd name="T7" fmla="*/ 14 h 14"/>
                <a:gd name="T8" fmla="*/ 59 w 59"/>
                <a:gd name="T9" fmla="*/ 7 h 14"/>
              </a:gdLst>
              <a:ahLst/>
              <a:cxnLst>
                <a:cxn ang="0">
                  <a:pos x="T0" y="T1"/>
                </a:cxn>
                <a:cxn ang="0">
                  <a:pos x="T2" y="T3"/>
                </a:cxn>
                <a:cxn ang="0">
                  <a:pos x="T4" y="T5"/>
                </a:cxn>
                <a:cxn ang="0">
                  <a:pos x="T6" y="T7"/>
                </a:cxn>
                <a:cxn ang="0">
                  <a:pos x="T8" y="T9"/>
                </a:cxn>
              </a:cxnLst>
              <a:rect l="0" t="0" r="r" b="b"/>
              <a:pathLst>
                <a:path w="59" h="14">
                  <a:moveTo>
                    <a:pt x="59" y="7"/>
                  </a:moveTo>
                  <a:cubicBezTo>
                    <a:pt x="40" y="4"/>
                    <a:pt x="21" y="2"/>
                    <a:pt x="2" y="0"/>
                  </a:cubicBezTo>
                  <a:cubicBezTo>
                    <a:pt x="1" y="3"/>
                    <a:pt x="1" y="4"/>
                    <a:pt x="0" y="7"/>
                  </a:cubicBezTo>
                  <a:cubicBezTo>
                    <a:pt x="19" y="8"/>
                    <a:pt x="38" y="11"/>
                    <a:pt x="56" y="14"/>
                  </a:cubicBezTo>
                  <a:cubicBezTo>
                    <a:pt x="57" y="11"/>
                    <a:pt x="58" y="10"/>
                    <a:pt x="59"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Freeform 472"/>
            <p:cNvSpPr>
              <a:spLocks/>
            </p:cNvSpPr>
            <p:nvPr/>
          </p:nvSpPr>
          <p:spPr bwMode="auto">
            <a:xfrm>
              <a:off x="3012411" y="7249238"/>
              <a:ext cx="2081284" cy="275799"/>
            </a:xfrm>
            <a:custGeom>
              <a:avLst/>
              <a:gdLst>
                <a:gd name="T0" fmla="*/ 122 w 122"/>
                <a:gd name="T1" fmla="*/ 2 h 16"/>
                <a:gd name="T2" fmla="*/ 0 w 122"/>
                <a:gd name="T3" fmla="*/ 9 h 16"/>
                <a:gd name="T4" fmla="*/ 0 w 122"/>
                <a:gd name="T5" fmla="*/ 16 h 16"/>
                <a:gd name="T6" fmla="*/ 121 w 122"/>
                <a:gd name="T7" fmla="*/ 9 h 16"/>
                <a:gd name="T8" fmla="*/ 122 w 122"/>
                <a:gd name="T9" fmla="*/ 2 h 16"/>
              </a:gdLst>
              <a:ahLst/>
              <a:cxnLst>
                <a:cxn ang="0">
                  <a:pos x="T0" y="T1"/>
                </a:cxn>
                <a:cxn ang="0">
                  <a:pos x="T2" y="T3"/>
                </a:cxn>
                <a:cxn ang="0">
                  <a:pos x="T4" y="T5"/>
                </a:cxn>
                <a:cxn ang="0">
                  <a:pos x="T6" y="T7"/>
                </a:cxn>
                <a:cxn ang="0">
                  <a:pos x="T8" y="T9"/>
                </a:cxn>
              </a:cxnLst>
              <a:rect l="0" t="0" r="r" b="b"/>
              <a:pathLst>
                <a:path w="122" h="16">
                  <a:moveTo>
                    <a:pt x="122" y="2"/>
                  </a:moveTo>
                  <a:cubicBezTo>
                    <a:pt x="81" y="0"/>
                    <a:pt x="41" y="3"/>
                    <a:pt x="0" y="9"/>
                  </a:cubicBezTo>
                  <a:cubicBezTo>
                    <a:pt x="0" y="12"/>
                    <a:pt x="0" y="13"/>
                    <a:pt x="0" y="16"/>
                  </a:cubicBezTo>
                  <a:cubicBezTo>
                    <a:pt x="40" y="9"/>
                    <a:pt x="80" y="7"/>
                    <a:pt x="121" y="9"/>
                  </a:cubicBezTo>
                  <a:cubicBezTo>
                    <a:pt x="122" y="6"/>
                    <a:pt x="122" y="5"/>
                    <a:pt x="12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473"/>
            <p:cNvSpPr>
              <a:spLocks/>
            </p:cNvSpPr>
            <p:nvPr/>
          </p:nvSpPr>
          <p:spPr bwMode="auto">
            <a:xfrm>
              <a:off x="4001873" y="8326843"/>
              <a:ext cx="1725874" cy="651113"/>
            </a:xfrm>
            <a:custGeom>
              <a:avLst/>
              <a:gdLst>
                <a:gd name="T0" fmla="*/ 91 w 101"/>
                <a:gd name="T1" fmla="*/ 38 h 38"/>
                <a:gd name="T2" fmla="*/ 0 w 101"/>
                <a:gd name="T3" fmla="*/ 30 h 38"/>
                <a:gd name="T4" fmla="*/ 5 w 101"/>
                <a:gd name="T5" fmla="*/ 1 h 38"/>
                <a:gd name="T6" fmla="*/ 101 w 101"/>
                <a:gd name="T7" fmla="*/ 8 h 38"/>
                <a:gd name="T8" fmla="*/ 91 w 101"/>
                <a:gd name="T9" fmla="*/ 38 h 38"/>
              </a:gdLst>
              <a:ahLst/>
              <a:cxnLst>
                <a:cxn ang="0">
                  <a:pos x="T0" y="T1"/>
                </a:cxn>
                <a:cxn ang="0">
                  <a:pos x="T2" y="T3"/>
                </a:cxn>
                <a:cxn ang="0">
                  <a:pos x="T4" y="T5"/>
                </a:cxn>
                <a:cxn ang="0">
                  <a:pos x="T6" y="T7"/>
                </a:cxn>
                <a:cxn ang="0">
                  <a:pos x="T8" y="T9"/>
                </a:cxn>
              </a:cxnLst>
              <a:rect l="0" t="0" r="r" b="b"/>
              <a:pathLst>
                <a:path w="101" h="38">
                  <a:moveTo>
                    <a:pt x="91" y="38"/>
                  </a:moveTo>
                  <a:cubicBezTo>
                    <a:pt x="61" y="32"/>
                    <a:pt x="31" y="30"/>
                    <a:pt x="0" y="30"/>
                  </a:cubicBezTo>
                  <a:cubicBezTo>
                    <a:pt x="2" y="20"/>
                    <a:pt x="3" y="11"/>
                    <a:pt x="5" y="1"/>
                  </a:cubicBezTo>
                  <a:cubicBezTo>
                    <a:pt x="37" y="0"/>
                    <a:pt x="69" y="2"/>
                    <a:pt x="101" y="8"/>
                  </a:cubicBezTo>
                  <a:cubicBezTo>
                    <a:pt x="97" y="18"/>
                    <a:pt x="94" y="28"/>
                    <a:pt x="91"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474"/>
            <p:cNvSpPr>
              <a:spLocks/>
            </p:cNvSpPr>
            <p:nvPr/>
          </p:nvSpPr>
          <p:spPr bwMode="auto">
            <a:xfrm>
              <a:off x="5042515" y="8926775"/>
              <a:ext cx="497576" cy="119418"/>
            </a:xfrm>
            <a:custGeom>
              <a:avLst/>
              <a:gdLst>
                <a:gd name="T0" fmla="*/ 29 w 29"/>
                <a:gd name="T1" fmla="*/ 5 h 7"/>
                <a:gd name="T2" fmla="*/ 1 w 29"/>
                <a:gd name="T3" fmla="*/ 0 h 7"/>
                <a:gd name="T4" fmla="*/ 0 w 29"/>
                <a:gd name="T5" fmla="*/ 2 h 7"/>
                <a:gd name="T6" fmla="*/ 28 w 29"/>
                <a:gd name="T7" fmla="*/ 7 h 7"/>
                <a:gd name="T8" fmla="*/ 29 w 29"/>
                <a:gd name="T9" fmla="*/ 5 h 7"/>
              </a:gdLst>
              <a:ahLst/>
              <a:cxnLst>
                <a:cxn ang="0">
                  <a:pos x="T0" y="T1"/>
                </a:cxn>
                <a:cxn ang="0">
                  <a:pos x="T2" y="T3"/>
                </a:cxn>
                <a:cxn ang="0">
                  <a:pos x="T4" y="T5"/>
                </a:cxn>
                <a:cxn ang="0">
                  <a:pos x="T6" y="T7"/>
                </a:cxn>
                <a:cxn ang="0">
                  <a:pos x="T8" y="T9"/>
                </a:cxn>
              </a:cxnLst>
              <a:rect l="0" t="0" r="r" b="b"/>
              <a:pathLst>
                <a:path w="29" h="7">
                  <a:moveTo>
                    <a:pt x="29" y="5"/>
                  </a:moveTo>
                  <a:cubicBezTo>
                    <a:pt x="19" y="3"/>
                    <a:pt x="10" y="1"/>
                    <a:pt x="1" y="0"/>
                  </a:cubicBezTo>
                  <a:cubicBezTo>
                    <a:pt x="1" y="1"/>
                    <a:pt x="1" y="1"/>
                    <a:pt x="0" y="2"/>
                  </a:cubicBezTo>
                  <a:cubicBezTo>
                    <a:pt x="10" y="3"/>
                    <a:pt x="19" y="5"/>
                    <a:pt x="28" y="7"/>
                  </a:cubicBezTo>
                  <a:cubicBezTo>
                    <a:pt x="28" y="6"/>
                    <a:pt x="28" y="6"/>
                    <a:pt x="29"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Freeform 475"/>
            <p:cNvSpPr>
              <a:spLocks/>
            </p:cNvSpPr>
            <p:nvPr/>
          </p:nvSpPr>
          <p:spPr bwMode="auto">
            <a:xfrm>
              <a:off x="4001873" y="8875596"/>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Freeform 476"/>
            <p:cNvSpPr>
              <a:spLocks/>
            </p:cNvSpPr>
            <p:nvPr/>
          </p:nvSpPr>
          <p:spPr bwMode="auto">
            <a:xfrm>
              <a:off x="5025455" y="8995014"/>
              <a:ext cx="480516" cy="119418"/>
            </a:xfrm>
            <a:custGeom>
              <a:avLst/>
              <a:gdLst>
                <a:gd name="T0" fmla="*/ 28 w 28"/>
                <a:gd name="T1" fmla="*/ 5 h 7"/>
                <a:gd name="T2" fmla="*/ 1 w 28"/>
                <a:gd name="T3" fmla="*/ 0 h 7"/>
                <a:gd name="T4" fmla="*/ 0 w 28"/>
                <a:gd name="T5" fmla="*/ 2 h 7"/>
                <a:gd name="T6" fmla="*/ 28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1" y="1"/>
                    <a:pt x="0" y="1"/>
                    <a:pt x="0" y="2"/>
                  </a:cubicBezTo>
                  <a:cubicBezTo>
                    <a:pt x="9" y="3"/>
                    <a:pt x="18" y="5"/>
                    <a:pt x="28" y="7"/>
                  </a:cubicBezTo>
                  <a:cubicBezTo>
                    <a:pt x="28"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Freeform 477"/>
            <p:cNvSpPr>
              <a:spLocks/>
            </p:cNvSpPr>
            <p:nvPr/>
          </p:nvSpPr>
          <p:spPr bwMode="auto">
            <a:xfrm>
              <a:off x="3984814" y="8943835"/>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478"/>
            <p:cNvSpPr>
              <a:spLocks/>
            </p:cNvSpPr>
            <p:nvPr/>
          </p:nvSpPr>
          <p:spPr bwMode="auto">
            <a:xfrm>
              <a:off x="5008396" y="9063253"/>
              <a:ext cx="480516" cy="119418"/>
            </a:xfrm>
            <a:custGeom>
              <a:avLst/>
              <a:gdLst>
                <a:gd name="T0" fmla="*/ 28 w 28"/>
                <a:gd name="T1" fmla="*/ 5 h 7"/>
                <a:gd name="T2" fmla="*/ 1 w 28"/>
                <a:gd name="T3" fmla="*/ 0 h 7"/>
                <a:gd name="T4" fmla="*/ 0 w 28"/>
                <a:gd name="T5" fmla="*/ 2 h 7"/>
                <a:gd name="T6" fmla="*/ 27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0" y="1"/>
                    <a:pt x="0" y="1"/>
                    <a:pt x="0" y="2"/>
                  </a:cubicBezTo>
                  <a:cubicBezTo>
                    <a:pt x="9" y="3"/>
                    <a:pt x="18" y="5"/>
                    <a:pt x="27" y="7"/>
                  </a:cubicBezTo>
                  <a:cubicBezTo>
                    <a:pt x="27"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479"/>
            <p:cNvSpPr>
              <a:spLocks/>
            </p:cNvSpPr>
            <p:nvPr/>
          </p:nvSpPr>
          <p:spPr bwMode="auto">
            <a:xfrm>
              <a:off x="3967754" y="9012074"/>
              <a:ext cx="1023582" cy="85299"/>
            </a:xfrm>
            <a:custGeom>
              <a:avLst/>
              <a:gdLst>
                <a:gd name="T0" fmla="*/ 60 w 60"/>
                <a:gd name="T1" fmla="*/ 3 h 5"/>
                <a:gd name="T2" fmla="*/ 1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1" y="0"/>
                    <a:pt x="1"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Freeform 480"/>
            <p:cNvSpPr>
              <a:spLocks/>
            </p:cNvSpPr>
            <p:nvPr/>
          </p:nvSpPr>
          <p:spPr bwMode="auto">
            <a:xfrm>
              <a:off x="4991336" y="9131492"/>
              <a:ext cx="463456" cy="119418"/>
            </a:xfrm>
            <a:custGeom>
              <a:avLst/>
              <a:gdLst>
                <a:gd name="T0" fmla="*/ 27 w 27"/>
                <a:gd name="T1" fmla="*/ 5 h 7"/>
                <a:gd name="T2" fmla="*/ 0 w 27"/>
                <a:gd name="T3" fmla="*/ 0 h 7"/>
                <a:gd name="T4" fmla="*/ 0 w 27"/>
                <a:gd name="T5" fmla="*/ 2 h 7"/>
                <a:gd name="T6" fmla="*/ 27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7" y="7"/>
                  </a:cubicBezTo>
                  <a:cubicBezTo>
                    <a:pt x="27" y="6"/>
                    <a:pt x="27" y="6"/>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Freeform 481"/>
            <p:cNvSpPr>
              <a:spLocks/>
            </p:cNvSpPr>
            <p:nvPr/>
          </p:nvSpPr>
          <p:spPr bwMode="auto">
            <a:xfrm>
              <a:off x="3967754" y="9080313"/>
              <a:ext cx="1006522" cy="85299"/>
            </a:xfrm>
            <a:custGeom>
              <a:avLst/>
              <a:gdLst>
                <a:gd name="T0" fmla="*/ 59 w 59"/>
                <a:gd name="T1" fmla="*/ 3 h 5"/>
                <a:gd name="T2" fmla="*/ 0 w 59"/>
                <a:gd name="T3" fmla="*/ 1 h 5"/>
                <a:gd name="T4" fmla="*/ 0 w 59"/>
                <a:gd name="T5" fmla="*/ 2 h 5"/>
                <a:gd name="T6" fmla="*/ 58 w 59"/>
                <a:gd name="T7" fmla="*/ 5 h 5"/>
                <a:gd name="T8" fmla="*/ 59 w 59"/>
                <a:gd name="T9" fmla="*/ 3 h 5"/>
              </a:gdLst>
              <a:ahLst/>
              <a:cxnLst>
                <a:cxn ang="0">
                  <a:pos x="T0" y="T1"/>
                </a:cxn>
                <a:cxn ang="0">
                  <a:pos x="T2" y="T3"/>
                </a:cxn>
                <a:cxn ang="0">
                  <a:pos x="T4" y="T5"/>
                </a:cxn>
                <a:cxn ang="0">
                  <a:pos x="T6" y="T7"/>
                </a:cxn>
                <a:cxn ang="0">
                  <a:pos x="T8" y="T9"/>
                </a:cxn>
              </a:cxnLst>
              <a:rect l="0" t="0" r="r" b="b"/>
              <a:pathLst>
                <a:path w="59" h="5">
                  <a:moveTo>
                    <a:pt x="59" y="3"/>
                  </a:moveTo>
                  <a:cubicBezTo>
                    <a:pt x="39" y="1"/>
                    <a:pt x="20" y="0"/>
                    <a:pt x="0" y="1"/>
                  </a:cubicBezTo>
                  <a:cubicBezTo>
                    <a:pt x="0" y="1"/>
                    <a:pt x="0" y="2"/>
                    <a:pt x="0" y="2"/>
                  </a:cubicBezTo>
                  <a:cubicBezTo>
                    <a:pt x="19" y="2"/>
                    <a:pt x="39" y="2"/>
                    <a:pt x="58" y="5"/>
                  </a:cubicBezTo>
                  <a:cubicBezTo>
                    <a:pt x="59"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Freeform 482"/>
            <p:cNvSpPr>
              <a:spLocks/>
            </p:cNvSpPr>
            <p:nvPr/>
          </p:nvSpPr>
          <p:spPr bwMode="auto">
            <a:xfrm>
              <a:off x="4974276" y="9199731"/>
              <a:ext cx="463456" cy="119418"/>
            </a:xfrm>
            <a:custGeom>
              <a:avLst/>
              <a:gdLst>
                <a:gd name="T0" fmla="*/ 27 w 27"/>
                <a:gd name="T1" fmla="*/ 5 h 7"/>
                <a:gd name="T2" fmla="*/ 0 w 27"/>
                <a:gd name="T3" fmla="*/ 0 h 7"/>
                <a:gd name="T4" fmla="*/ 0 w 27"/>
                <a:gd name="T5" fmla="*/ 2 h 7"/>
                <a:gd name="T6" fmla="*/ 26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6" y="7"/>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483"/>
            <p:cNvSpPr>
              <a:spLocks/>
            </p:cNvSpPr>
            <p:nvPr/>
          </p:nvSpPr>
          <p:spPr bwMode="auto">
            <a:xfrm>
              <a:off x="3950694" y="9148552"/>
              <a:ext cx="1006522" cy="68239"/>
            </a:xfrm>
            <a:custGeom>
              <a:avLst/>
              <a:gdLst>
                <a:gd name="T0" fmla="*/ 59 w 59"/>
                <a:gd name="T1" fmla="*/ 3 h 4"/>
                <a:gd name="T2" fmla="*/ 0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0" y="0"/>
                  </a:cubicBezTo>
                  <a:cubicBezTo>
                    <a:pt x="0" y="1"/>
                    <a:pt x="0" y="2"/>
                    <a:pt x="0" y="2"/>
                  </a:cubicBezTo>
                  <a:cubicBezTo>
                    <a:pt x="20" y="2"/>
                    <a:pt x="39" y="2"/>
                    <a:pt x="58" y="4"/>
                  </a:cubicBezTo>
                  <a:cubicBezTo>
                    <a:pt x="58"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484"/>
            <p:cNvSpPr>
              <a:spLocks/>
            </p:cNvSpPr>
            <p:nvPr/>
          </p:nvSpPr>
          <p:spPr bwMode="auto">
            <a:xfrm>
              <a:off x="4957217" y="9267969"/>
              <a:ext cx="463456" cy="102358"/>
            </a:xfrm>
            <a:custGeom>
              <a:avLst/>
              <a:gdLst>
                <a:gd name="T0" fmla="*/ 27 w 27"/>
                <a:gd name="T1" fmla="*/ 5 h 6"/>
                <a:gd name="T2" fmla="*/ 0 w 27"/>
                <a:gd name="T3" fmla="*/ 0 h 6"/>
                <a:gd name="T4" fmla="*/ 0 w 27"/>
                <a:gd name="T5" fmla="*/ 2 h 6"/>
                <a:gd name="T6" fmla="*/ 26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9" y="1"/>
                    <a:pt x="0" y="0"/>
                  </a:cubicBezTo>
                  <a:cubicBezTo>
                    <a:pt x="0" y="1"/>
                    <a:pt x="0" y="1"/>
                    <a:pt x="0" y="2"/>
                  </a:cubicBezTo>
                  <a:cubicBezTo>
                    <a:pt x="8" y="3"/>
                    <a:pt x="17" y="5"/>
                    <a:pt x="26" y="6"/>
                  </a:cubicBezTo>
                  <a:cubicBezTo>
                    <a:pt x="26" y="6"/>
                    <a:pt x="26"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Freeform 485"/>
            <p:cNvSpPr>
              <a:spLocks/>
            </p:cNvSpPr>
            <p:nvPr/>
          </p:nvSpPr>
          <p:spPr bwMode="auto">
            <a:xfrm>
              <a:off x="3933635" y="9216790"/>
              <a:ext cx="1006522" cy="68239"/>
            </a:xfrm>
            <a:custGeom>
              <a:avLst/>
              <a:gdLst>
                <a:gd name="T0" fmla="*/ 59 w 59"/>
                <a:gd name="T1" fmla="*/ 3 h 4"/>
                <a:gd name="T2" fmla="*/ 1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1" y="0"/>
                  </a:cubicBezTo>
                  <a:cubicBezTo>
                    <a:pt x="1" y="1"/>
                    <a:pt x="1" y="1"/>
                    <a:pt x="0" y="2"/>
                  </a:cubicBezTo>
                  <a:cubicBezTo>
                    <a:pt x="20" y="2"/>
                    <a:pt x="39" y="2"/>
                    <a:pt x="58" y="4"/>
                  </a:cubicBezTo>
                  <a:cubicBezTo>
                    <a:pt x="58" y="4"/>
                    <a:pt x="58"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Freeform 486"/>
            <p:cNvSpPr>
              <a:spLocks/>
            </p:cNvSpPr>
            <p:nvPr/>
          </p:nvSpPr>
          <p:spPr bwMode="auto">
            <a:xfrm>
              <a:off x="4923097" y="9336208"/>
              <a:ext cx="463456" cy="102358"/>
            </a:xfrm>
            <a:custGeom>
              <a:avLst/>
              <a:gdLst>
                <a:gd name="T0" fmla="*/ 27 w 27"/>
                <a:gd name="T1" fmla="*/ 5 h 6"/>
                <a:gd name="T2" fmla="*/ 1 w 27"/>
                <a:gd name="T3" fmla="*/ 0 h 6"/>
                <a:gd name="T4" fmla="*/ 0 w 27"/>
                <a:gd name="T5" fmla="*/ 2 h 6"/>
                <a:gd name="T6" fmla="*/ 27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10" y="1"/>
                    <a:pt x="1" y="0"/>
                  </a:cubicBezTo>
                  <a:cubicBezTo>
                    <a:pt x="1" y="0"/>
                    <a:pt x="1" y="1"/>
                    <a:pt x="0" y="2"/>
                  </a:cubicBezTo>
                  <a:cubicBezTo>
                    <a:pt x="9" y="3"/>
                    <a:pt x="18" y="4"/>
                    <a:pt x="27" y="6"/>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Freeform 487"/>
            <p:cNvSpPr>
              <a:spLocks/>
            </p:cNvSpPr>
            <p:nvPr/>
          </p:nvSpPr>
          <p:spPr bwMode="auto">
            <a:xfrm>
              <a:off x="3933635" y="9285029"/>
              <a:ext cx="972403" cy="68239"/>
            </a:xfrm>
            <a:custGeom>
              <a:avLst/>
              <a:gdLst>
                <a:gd name="T0" fmla="*/ 57 w 57"/>
                <a:gd name="T1" fmla="*/ 3 h 4"/>
                <a:gd name="T2" fmla="*/ 0 w 57"/>
                <a:gd name="T3" fmla="*/ 0 h 4"/>
                <a:gd name="T4" fmla="*/ 0 w 57"/>
                <a:gd name="T5" fmla="*/ 2 h 4"/>
                <a:gd name="T6" fmla="*/ 57 w 57"/>
                <a:gd name="T7" fmla="*/ 4 h 4"/>
                <a:gd name="T8" fmla="*/ 57 w 57"/>
                <a:gd name="T9" fmla="*/ 3 h 4"/>
              </a:gdLst>
              <a:ahLst/>
              <a:cxnLst>
                <a:cxn ang="0">
                  <a:pos x="T0" y="T1"/>
                </a:cxn>
                <a:cxn ang="0">
                  <a:pos x="T2" y="T3"/>
                </a:cxn>
                <a:cxn ang="0">
                  <a:pos x="T4" y="T5"/>
                </a:cxn>
                <a:cxn ang="0">
                  <a:pos x="T6" y="T7"/>
                </a:cxn>
                <a:cxn ang="0">
                  <a:pos x="T8" y="T9"/>
                </a:cxn>
              </a:cxnLst>
              <a:rect l="0" t="0" r="r" b="b"/>
              <a:pathLst>
                <a:path w="57" h="4">
                  <a:moveTo>
                    <a:pt x="57" y="3"/>
                  </a:moveTo>
                  <a:cubicBezTo>
                    <a:pt x="38" y="1"/>
                    <a:pt x="19" y="0"/>
                    <a:pt x="0" y="0"/>
                  </a:cubicBezTo>
                  <a:cubicBezTo>
                    <a:pt x="0" y="1"/>
                    <a:pt x="0" y="1"/>
                    <a:pt x="0" y="2"/>
                  </a:cubicBezTo>
                  <a:cubicBezTo>
                    <a:pt x="19" y="2"/>
                    <a:pt x="38" y="2"/>
                    <a:pt x="57" y="4"/>
                  </a:cubicBezTo>
                  <a:cubicBezTo>
                    <a:pt x="57" y="4"/>
                    <a:pt x="57" y="3"/>
                    <a:pt x="57"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488"/>
            <p:cNvSpPr>
              <a:spLocks/>
            </p:cNvSpPr>
            <p:nvPr/>
          </p:nvSpPr>
          <p:spPr bwMode="auto">
            <a:xfrm>
              <a:off x="2961232" y="7456799"/>
              <a:ext cx="1211239" cy="2445224"/>
            </a:xfrm>
            <a:custGeom>
              <a:avLst/>
              <a:gdLst>
                <a:gd name="T0" fmla="*/ 51 w 71"/>
                <a:gd name="T1" fmla="*/ 136 h 143"/>
                <a:gd name="T2" fmla="*/ 0 w 71"/>
                <a:gd name="T3" fmla="*/ 143 h 143"/>
                <a:gd name="T4" fmla="*/ 3 w 71"/>
                <a:gd name="T5" fmla="*/ 8 h 143"/>
                <a:gd name="T6" fmla="*/ 71 w 71"/>
                <a:gd name="T7" fmla="*/ 0 h 143"/>
                <a:gd name="T8" fmla="*/ 51 w 71"/>
                <a:gd name="T9" fmla="*/ 136 h 143"/>
              </a:gdLst>
              <a:ahLst/>
              <a:cxnLst>
                <a:cxn ang="0">
                  <a:pos x="T0" y="T1"/>
                </a:cxn>
                <a:cxn ang="0">
                  <a:pos x="T2" y="T3"/>
                </a:cxn>
                <a:cxn ang="0">
                  <a:pos x="T4" y="T5"/>
                </a:cxn>
                <a:cxn ang="0">
                  <a:pos x="T6" y="T7"/>
                </a:cxn>
                <a:cxn ang="0">
                  <a:pos x="T8" y="T9"/>
                </a:cxn>
              </a:cxnLst>
              <a:rect l="0" t="0" r="r" b="b"/>
              <a:pathLst>
                <a:path w="71" h="143">
                  <a:moveTo>
                    <a:pt x="51" y="136"/>
                  </a:moveTo>
                  <a:cubicBezTo>
                    <a:pt x="34" y="137"/>
                    <a:pt x="17" y="140"/>
                    <a:pt x="0" y="143"/>
                  </a:cubicBezTo>
                  <a:cubicBezTo>
                    <a:pt x="1" y="98"/>
                    <a:pt x="2" y="53"/>
                    <a:pt x="3" y="8"/>
                  </a:cubicBezTo>
                  <a:cubicBezTo>
                    <a:pt x="26" y="4"/>
                    <a:pt x="48" y="2"/>
                    <a:pt x="71" y="0"/>
                  </a:cubicBezTo>
                  <a:cubicBezTo>
                    <a:pt x="64" y="46"/>
                    <a:pt x="58" y="91"/>
                    <a:pt x="51" y="13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489"/>
            <p:cNvSpPr>
              <a:spLocks/>
            </p:cNvSpPr>
            <p:nvPr/>
          </p:nvSpPr>
          <p:spPr bwMode="auto">
            <a:xfrm>
              <a:off x="4206590" y="7456799"/>
              <a:ext cx="614149" cy="34119"/>
            </a:xfrm>
            <a:custGeom>
              <a:avLst/>
              <a:gdLst>
                <a:gd name="T0" fmla="*/ 35 w 36"/>
                <a:gd name="T1" fmla="*/ 2 h 2"/>
                <a:gd name="T2" fmla="*/ 0 w 36"/>
                <a:gd name="T3" fmla="*/ 2 h 2"/>
                <a:gd name="T4" fmla="*/ 1 w 36"/>
                <a:gd name="T5" fmla="*/ 0 h 2"/>
                <a:gd name="T6" fmla="*/ 36 w 36"/>
                <a:gd name="T7" fmla="*/ 0 h 2"/>
                <a:gd name="T8" fmla="*/ 35 w 36"/>
                <a:gd name="T9" fmla="*/ 2 h 2"/>
              </a:gdLst>
              <a:ahLst/>
              <a:cxnLst>
                <a:cxn ang="0">
                  <a:pos x="T0" y="T1"/>
                </a:cxn>
                <a:cxn ang="0">
                  <a:pos x="T2" y="T3"/>
                </a:cxn>
                <a:cxn ang="0">
                  <a:pos x="T4" y="T5"/>
                </a:cxn>
                <a:cxn ang="0">
                  <a:pos x="T6" y="T7"/>
                </a:cxn>
                <a:cxn ang="0">
                  <a:pos x="T8" y="T9"/>
                </a:cxn>
              </a:cxnLst>
              <a:rect l="0" t="0" r="r" b="b"/>
              <a:pathLst>
                <a:path w="36" h="2">
                  <a:moveTo>
                    <a:pt x="35" y="2"/>
                  </a:moveTo>
                  <a:cubicBezTo>
                    <a:pt x="24" y="2"/>
                    <a:pt x="12" y="2"/>
                    <a:pt x="0" y="2"/>
                  </a:cubicBezTo>
                  <a:cubicBezTo>
                    <a:pt x="0" y="1"/>
                    <a:pt x="0" y="1"/>
                    <a:pt x="1" y="0"/>
                  </a:cubicBezTo>
                  <a:cubicBezTo>
                    <a:pt x="12" y="0"/>
                    <a:pt x="24" y="0"/>
                    <a:pt x="36"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Freeform 490"/>
            <p:cNvSpPr>
              <a:spLocks/>
            </p:cNvSpPr>
            <p:nvPr/>
          </p:nvSpPr>
          <p:spPr bwMode="auto">
            <a:xfrm>
              <a:off x="4206590" y="7507978"/>
              <a:ext cx="597090" cy="34119"/>
            </a:xfrm>
            <a:custGeom>
              <a:avLst/>
              <a:gdLst>
                <a:gd name="T0" fmla="*/ 35 w 35"/>
                <a:gd name="T1" fmla="*/ 2 h 2"/>
                <a:gd name="T2" fmla="*/ 0 w 35"/>
                <a:gd name="T3" fmla="*/ 2 h 2"/>
                <a:gd name="T4" fmla="*/ 0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1" y="2"/>
                    <a:pt x="0" y="2"/>
                  </a:cubicBezTo>
                  <a:cubicBezTo>
                    <a:pt x="0" y="1"/>
                    <a:pt x="0" y="1"/>
                    <a:pt x="0" y="0"/>
                  </a:cubicBezTo>
                  <a:cubicBezTo>
                    <a:pt x="12" y="0"/>
                    <a:pt x="23"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Freeform 491"/>
            <p:cNvSpPr>
              <a:spLocks/>
            </p:cNvSpPr>
            <p:nvPr/>
          </p:nvSpPr>
          <p:spPr bwMode="auto">
            <a:xfrm>
              <a:off x="4189530" y="7559157"/>
              <a:ext cx="597090" cy="34119"/>
            </a:xfrm>
            <a:custGeom>
              <a:avLst/>
              <a:gdLst>
                <a:gd name="T0" fmla="*/ 35 w 35"/>
                <a:gd name="T1" fmla="*/ 2 h 2"/>
                <a:gd name="T2" fmla="*/ 0 w 35"/>
                <a:gd name="T3" fmla="*/ 2 h 2"/>
                <a:gd name="T4" fmla="*/ 1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2" y="2"/>
                    <a:pt x="0" y="2"/>
                  </a:cubicBezTo>
                  <a:cubicBezTo>
                    <a:pt x="1" y="1"/>
                    <a:pt x="1" y="1"/>
                    <a:pt x="1" y="0"/>
                  </a:cubicBezTo>
                  <a:cubicBezTo>
                    <a:pt x="12" y="0"/>
                    <a:pt x="24"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Freeform 492"/>
            <p:cNvSpPr>
              <a:spLocks/>
            </p:cNvSpPr>
            <p:nvPr/>
          </p:nvSpPr>
          <p:spPr bwMode="auto">
            <a:xfrm>
              <a:off x="4189530" y="7610336"/>
              <a:ext cx="597090" cy="34119"/>
            </a:xfrm>
            <a:custGeom>
              <a:avLst/>
              <a:gdLst>
                <a:gd name="T0" fmla="*/ 34 w 35"/>
                <a:gd name="T1" fmla="*/ 2 h 2"/>
                <a:gd name="T2" fmla="*/ 0 w 35"/>
                <a:gd name="T3" fmla="*/ 2 h 2"/>
                <a:gd name="T4" fmla="*/ 0 w 35"/>
                <a:gd name="T5" fmla="*/ 0 h 2"/>
                <a:gd name="T6" fmla="*/ 35 w 35"/>
                <a:gd name="T7" fmla="*/ 0 h 2"/>
                <a:gd name="T8" fmla="*/ 34 w 35"/>
                <a:gd name="T9" fmla="*/ 2 h 2"/>
              </a:gdLst>
              <a:ahLst/>
              <a:cxnLst>
                <a:cxn ang="0">
                  <a:pos x="T0" y="T1"/>
                </a:cxn>
                <a:cxn ang="0">
                  <a:pos x="T2" y="T3"/>
                </a:cxn>
                <a:cxn ang="0">
                  <a:pos x="T4" y="T5"/>
                </a:cxn>
                <a:cxn ang="0">
                  <a:pos x="T6" y="T7"/>
                </a:cxn>
                <a:cxn ang="0">
                  <a:pos x="T8" y="T9"/>
                </a:cxn>
              </a:cxnLst>
              <a:rect l="0" t="0" r="r" b="b"/>
              <a:pathLst>
                <a:path w="35" h="2">
                  <a:moveTo>
                    <a:pt x="34" y="2"/>
                  </a:moveTo>
                  <a:cubicBezTo>
                    <a:pt x="23" y="2"/>
                    <a:pt x="11" y="2"/>
                    <a:pt x="0" y="2"/>
                  </a:cubicBezTo>
                  <a:cubicBezTo>
                    <a:pt x="0" y="1"/>
                    <a:pt x="0" y="1"/>
                    <a:pt x="0" y="0"/>
                  </a:cubicBezTo>
                  <a:cubicBezTo>
                    <a:pt x="12" y="0"/>
                    <a:pt x="23" y="0"/>
                    <a:pt x="35"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493"/>
            <p:cNvSpPr>
              <a:spLocks/>
            </p:cNvSpPr>
            <p:nvPr/>
          </p:nvSpPr>
          <p:spPr bwMode="auto">
            <a:xfrm>
              <a:off x="4189530" y="7661515"/>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2" y="1"/>
                    <a:pt x="11" y="2"/>
                    <a:pt x="0" y="2"/>
                  </a:cubicBezTo>
                  <a:cubicBezTo>
                    <a:pt x="0" y="1"/>
                    <a:pt x="0" y="1"/>
                    <a:pt x="0" y="0"/>
                  </a:cubicBezTo>
                  <a:cubicBezTo>
                    <a:pt x="11"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494"/>
            <p:cNvSpPr>
              <a:spLocks/>
            </p:cNvSpPr>
            <p:nvPr/>
          </p:nvSpPr>
          <p:spPr bwMode="auto">
            <a:xfrm>
              <a:off x="4172470" y="7712694"/>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3" y="1"/>
                    <a:pt x="11" y="1"/>
                    <a:pt x="0" y="2"/>
                  </a:cubicBezTo>
                  <a:cubicBezTo>
                    <a:pt x="0" y="1"/>
                    <a:pt x="0" y="1"/>
                    <a:pt x="0" y="0"/>
                  </a:cubicBezTo>
                  <a:cubicBezTo>
                    <a:pt x="12"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Freeform 495"/>
            <p:cNvSpPr>
              <a:spLocks/>
            </p:cNvSpPr>
            <p:nvPr/>
          </p:nvSpPr>
          <p:spPr bwMode="auto">
            <a:xfrm>
              <a:off x="4172470" y="7763873"/>
              <a:ext cx="580030" cy="34119"/>
            </a:xfrm>
            <a:custGeom>
              <a:avLst/>
              <a:gdLst>
                <a:gd name="T0" fmla="*/ 33 w 34"/>
                <a:gd name="T1" fmla="*/ 2 h 2"/>
                <a:gd name="T2" fmla="*/ 0 w 34"/>
                <a:gd name="T3" fmla="*/ 2 h 2"/>
                <a:gd name="T4" fmla="*/ 0 w 34"/>
                <a:gd name="T5" fmla="*/ 0 h 2"/>
                <a:gd name="T6" fmla="*/ 34 w 34"/>
                <a:gd name="T7" fmla="*/ 0 h 2"/>
                <a:gd name="T8" fmla="*/ 33 w 34"/>
                <a:gd name="T9" fmla="*/ 2 h 2"/>
              </a:gdLst>
              <a:ahLst/>
              <a:cxnLst>
                <a:cxn ang="0">
                  <a:pos x="T0" y="T1"/>
                </a:cxn>
                <a:cxn ang="0">
                  <a:pos x="T2" y="T3"/>
                </a:cxn>
                <a:cxn ang="0">
                  <a:pos x="T4" y="T5"/>
                </a:cxn>
                <a:cxn ang="0">
                  <a:pos x="T6" y="T7"/>
                </a:cxn>
                <a:cxn ang="0">
                  <a:pos x="T8" y="T9"/>
                </a:cxn>
              </a:cxnLst>
              <a:rect l="0" t="0" r="r" b="b"/>
              <a:pathLst>
                <a:path w="34" h="2">
                  <a:moveTo>
                    <a:pt x="33" y="2"/>
                  </a:moveTo>
                  <a:cubicBezTo>
                    <a:pt x="22" y="1"/>
                    <a:pt x="11" y="1"/>
                    <a:pt x="0" y="2"/>
                  </a:cubicBezTo>
                  <a:cubicBezTo>
                    <a:pt x="0" y="1"/>
                    <a:pt x="0" y="1"/>
                    <a:pt x="0" y="0"/>
                  </a:cubicBezTo>
                  <a:cubicBezTo>
                    <a:pt x="11" y="0"/>
                    <a:pt x="22" y="0"/>
                    <a:pt x="34" y="0"/>
                  </a:cubicBezTo>
                  <a:cubicBezTo>
                    <a:pt x="34" y="1"/>
                    <a:pt x="33" y="1"/>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Freeform 496"/>
            <p:cNvSpPr>
              <a:spLocks/>
            </p:cNvSpPr>
            <p:nvPr/>
          </p:nvSpPr>
          <p:spPr bwMode="auto">
            <a:xfrm>
              <a:off x="4155411" y="7815052"/>
              <a:ext cx="580030" cy="34119"/>
            </a:xfrm>
            <a:custGeom>
              <a:avLst/>
              <a:gdLst>
                <a:gd name="T0" fmla="*/ 34 w 34"/>
                <a:gd name="T1" fmla="*/ 1 h 2"/>
                <a:gd name="T2" fmla="*/ 0 w 34"/>
                <a:gd name="T3" fmla="*/ 2 h 2"/>
                <a:gd name="T4" fmla="*/ 0 w 34"/>
                <a:gd name="T5" fmla="*/ 0 h 2"/>
                <a:gd name="T6" fmla="*/ 34 w 34"/>
                <a:gd name="T7" fmla="*/ 0 h 2"/>
                <a:gd name="T8" fmla="*/ 34 w 34"/>
                <a:gd name="T9" fmla="*/ 1 h 2"/>
              </a:gdLst>
              <a:ahLst/>
              <a:cxnLst>
                <a:cxn ang="0">
                  <a:pos x="T0" y="T1"/>
                </a:cxn>
                <a:cxn ang="0">
                  <a:pos x="T2" y="T3"/>
                </a:cxn>
                <a:cxn ang="0">
                  <a:pos x="T4" y="T5"/>
                </a:cxn>
                <a:cxn ang="0">
                  <a:pos x="T6" y="T7"/>
                </a:cxn>
                <a:cxn ang="0">
                  <a:pos x="T8" y="T9"/>
                </a:cxn>
              </a:cxnLst>
              <a:rect l="0" t="0" r="r" b="b"/>
              <a:pathLst>
                <a:path w="34" h="2">
                  <a:moveTo>
                    <a:pt x="34" y="1"/>
                  </a:moveTo>
                  <a:cubicBezTo>
                    <a:pt x="23" y="1"/>
                    <a:pt x="11" y="1"/>
                    <a:pt x="0" y="2"/>
                  </a:cubicBezTo>
                  <a:cubicBezTo>
                    <a:pt x="0" y="1"/>
                    <a:pt x="0" y="1"/>
                    <a:pt x="0" y="0"/>
                  </a:cubicBezTo>
                  <a:cubicBezTo>
                    <a:pt x="12" y="0"/>
                    <a:pt x="23" y="0"/>
                    <a:pt x="34" y="0"/>
                  </a:cubicBezTo>
                  <a:cubicBezTo>
                    <a:pt x="34" y="0"/>
                    <a:pt x="34" y="1"/>
                    <a:pt x="34"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Freeform 497"/>
            <p:cNvSpPr>
              <a:spLocks/>
            </p:cNvSpPr>
            <p:nvPr/>
          </p:nvSpPr>
          <p:spPr bwMode="auto">
            <a:xfrm>
              <a:off x="4155411" y="7866232"/>
              <a:ext cx="562970" cy="34119"/>
            </a:xfrm>
            <a:custGeom>
              <a:avLst/>
              <a:gdLst>
                <a:gd name="T0" fmla="*/ 33 w 33"/>
                <a:gd name="T1" fmla="*/ 1 h 2"/>
                <a:gd name="T2" fmla="*/ 0 w 33"/>
                <a:gd name="T3" fmla="*/ 2 h 2"/>
                <a:gd name="T4" fmla="*/ 0 w 33"/>
                <a:gd name="T5" fmla="*/ 0 h 2"/>
                <a:gd name="T6" fmla="*/ 33 w 33"/>
                <a:gd name="T7" fmla="*/ 0 h 2"/>
                <a:gd name="T8" fmla="*/ 33 w 33"/>
                <a:gd name="T9" fmla="*/ 1 h 2"/>
              </a:gdLst>
              <a:ahLst/>
              <a:cxnLst>
                <a:cxn ang="0">
                  <a:pos x="T0" y="T1"/>
                </a:cxn>
                <a:cxn ang="0">
                  <a:pos x="T2" y="T3"/>
                </a:cxn>
                <a:cxn ang="0">
                  <a:pos x="T4" y="T5"/>
                </a:cxn>
                <a:cxn ang="0">
                  <a:pos x="T6" y="T7"/>
                </a:cxn>
                <a:cxn ang="0">
                  <a:pos x="T8" y="T9"/>
                </a:cxn>
              </a:cxnLst>
              <a:rect l="0" t="0" r="r" b="b"/>
              <a:pathLst>
                <a:path w="33" h="2">
                  <a:moveTo>
                    <a:pt x="33" y="1"/>
                  </a:moveTo>
                  <a:cubicBezTo>
                    <a:pt x="22" y="1"/>
                    <a:pt x="11" y="1"/>
                    <a:pt x="0" y="2"/>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498"/>
            <p:cNvSpPr>
              <a:spLocks/>
            </p:cNvSpPr>
            <p:nvPr/>
          </p:nvSpPr>
          <p:spPr bwMode="auto">
            <a:xfrm>
              <a:off x="4138351" y="7917411"/>
              <a:ext cx="580030" cy="34119"/>
            </a:xfrm>
            <a:custGeom>
              <a:avLst/>
              <a:gdLst>
                <a:gd name="T0" fmla="*/ 33 w 34"/>
                <a:gd name="T1" fmla="*/ 1 h 2"/>
                <a:gd name="T2" fmla="*/ 0 w 34"/>
                <a:gd name="T3" fmla="*/ 2 h 2"/>
                <a:gd name="T4" fmla="*/ 0 w 34"/>
                <a:gd name="T5" fmla="*/ 0 h 2"/>
                <a:gd name="T6" fmla="*/ 34 w 34"/>
                <a:gd name="T7" fmla="*/ 0 h 2"/>
                <a:gd name="T8" fmla="*/ 33 w 34"/>
                <a:gd name="T9" fmla="*/ 1 h 2"/>
              </a:gdLst>
              <a:ahLst/>
              <a:cxnLst>
                <a:cxn ang="0">
                  <a:pos x="T0" y="T1"/>
                </a:cxn>
                <a:cxn ang="0">
                  <a:pos x="T2" y="T3"/>
                </a:cxn>
                <a:cxn ang="0">
                  <a:pos x="T4" y="T5"/>
                </a:cxn>
                <a:cxn ang="0">
                  <a:pos x="T6" y="T7"/>
                </a:cxn>
                <a:cxn ang="0">
                  <a:pos x="T8" y="T9"/>
                </a:cxn>
              </a:cxnLst>
              <a:rect l="0" t="0" r="r" b="b"/>
              <a:pathLst>
                <a:path w="34" h="2">
                  <a:moveTo>
                    <a:pt x="33" y="1"/>
                  </a:moveTo>
                  <a:cubicBezTo>
                    <a:pt x="22" y="1"/>
                    <a:pt x="11" y="1"/>
                    <a:pt x="0" y="2"/>
                  </a:cubicBezTo>
                  <a:cubicBezTo>
                    <a:pt x="0" y="1"/>
                    <a:pt x="0" y="1"/>
                    <a:pt x="0" y="0"/>
                  </a:cubicBezTo>
                  <a:cubicBezTo>
                    <a:pt x="12" y="0"/>
                    <a:pt x="23" y="0"/>
                    <a:pt x="34" y="0"/>
                  </a:cubicBezTo>
                  <a:cubicBezTo>
                    <a:pt x="34" y="0"/>
                    <a:pt x="34"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499"/>
            <p:cNvSpPr>
              <a:spLocks/>
            </p:cNvSpPr>
            <p:nvPr/>
          </p:nvSpPr>
          <p:spPr bwMode="auto">
            <a:xfrm>
              <a:off x="4138351" y="7968590"/>
              <a:ext cx="562970" cy="17060"/>
            </a:xfrm>
            <a:custGeom>
              <a:avLst/>
              <a:gdLst>
                <a:gd name="T0" fmla="*/ 33 w 33"/>
                <a:gd name="T1" fmla="*/ 1 h 1"/>
                <a:gd name="T2" fmla="*/ 0 w 33"/>
                <a:gd name="T3" fmla="*/ 1 h 1"/>
                <a:gd name="T4" fmla="*/ 0 w 33"/>
                <a:gd name="T5" fmla="*/ 0 h 1"/>
                <a:gd name="T6" fmla="*/ 33 w 33"/>
                <a:gd name="T7" fmla="*/ 0 h 1"/>
                <a:gd name="T8" fmla="*/ 33 w 33"/>
                <a:gd name="T9" fmla="*/ 1 h 1"/>
              </a:gdLst>
              <a:ahLst/>
              <a:cxnLst>
                <a:cxn ang="0">
                  <a:pos x="T0" y="T1"/>
                </a:cxn>
                <a:cxn ang="0">
                  <a:pos x="T2" y="T3"/>
                </a:cxn>
                <a:cxn ang="0">
                  <a:pos x="T4" y="T5"/>
                </a:cxn>
                <a:cxn ang="0">
                  <a:pos x="T6" y="T7"/>
                </a:cxn>
                <a:cxn ang="0">
                  <a:pos x="T8" y="T9"/>
                </a:cxn>
              </a:cxnLst>
              <a:rect l="0" t="0" r="r" b="b"/>
              <a:pathLst>
                <a:path w="33" h="1">
                  <a:moveTo>
                    <a:pt x="33" y="1"/>
                  </a:moveTo>
                  <a:cubicBezTo>
                    <a:pt x="22" y="1"/>
                    <a:pt x="11" y="1"/>
                    <a:pt x="0" y="1"/>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Freeform 500"/>
            <p:cNvSpPr>
              <a:spLocks/>
            </p:cNvSpPr>
            <p:nvPr/>
          </p:nvSpPr>
          <p:spPr bwMode="auto">
            <a:xfrm>
              <a:off x="4121291" y="8002709"/>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0" y="2"/>
                    <a:pt x="0" y="1"/>
                    <a:pt x="1" y="1"/>
                  </a:cubicBezTo>
                  <a:cubicBezTo>
                    <a:pt x="12" y="1"/>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Freeform 501"/>
            <p:cNvSpPr>
              <a:spLocks/>
            </p:cNvSpPr>
            <p:nvPr/>
          </p:nvSpPr>
          <p:spPr bwMode="auto">
            <a:xfrm>
              <a:off x="4121291" y="8053888"/>
              <a:ext cx="562970" cy="34119"/>
            </a:xfrm>
            <a:custGeom>
              <a:avLst/>
              <a:gdLst>
                <a:gd name="T0" fmla="*/ 32 w 33"/>
                <a:gd name="T1" fmla="*/ 2 h 2"/>
                <a:gd name="T2" fmla="*/ 0 w 33"/>
                <a:gd name="T3" fmla="*/ 2 h 2"/>
                <a:gd name="T4" fmla="*/ 0 w 33"/>
                <a:gd name="T5" fmla="*/ 1 h 2"/>
                <a:gd name="T6" fmla="*/ 33 w 33"/>
                <a:gd name="T7" fmla="*/ 1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2" y="2"/>
                    <a:pt x="11" y="2"/>
                    <a:pt x="0" y="2"/>
                  </a:cubicBezTo>
                  <a:cubicBezTo>
                    <a:pt x="0" y="2"/>
                    <a:pt x="0" y="1"/>
                    <a:pt x="0" y="1"/>
                  </a:cubicBezTo>
                  <a:cubicBezTo>
                    <a:pt x="11" y="1"/>
                    <a:pt x="22" y="0"/>
                    <a:pt x="33" y="1"/>
                  </a:cubicBezTo>
                  <a:cubicBezTo>
                    <a:pt x="33" y="1"/>
                    <a:pt x="33" y="2"/>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Freeform 502"/>
            <p:cNvSpPr>
              <a:spLocks/>
            </p:cNvSpPr>
            <p:nvPr/>
          </p:nvSpPr>
          <p:spPr bwMode="auto">
            <a:xfrm>
              <a:off x="4104232" y="8105067"/>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1" y="2"/>
                    <a:pt x="1" y="1"/>
                    <a:pt x="1" y="1"/>
                  </a:cubicBezTo>
                  <a:cubicBezTo>
                    <a:pt x="12" y="0"/>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03"/>
            <p:cNvSpPr>
              <a:spLocks/>
            </p:cNvSpPr>
            <p:nvPr/>
          </p:nvSpPr>
          <p:spPr bwMode="auto">
            <a:xfrm>
              <a:off x="4104232" y="8156246"/>
              <a:ext cx="562970" cy="34119"/>
            </a:xfrm>
            <a:custGeom>
              <a:avLst/>
              <a:gdLst>
                <a:gd name="T0" fmla="*/ 32 w 33"/>
                <a:gd name="T1" fmla="*/ 2 h 2"/>
                <a:gd name="T2" fmla="*/ 0 w 33"/>
                <a:gd name="T3" fmla="*/ 2 h 2"/>
                <a:gd name="T4" fmla="*/ 0 w 33"/>
                <a:gd name="T5" fmla="*/ 1 h 2"/>
                <a:gd name="T6" fmla="*/ 33 w 33"/>
                <a:gd name="T7" fmla="*/ 0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1" y="2"/>
                    <a:pt x="11" y="2"/>
                    <a:pt x="0" y="2"/>
                  </a:cubicBezTo>
                  <a:cubicBezTo>
                    <a:pt x="0" y="2"/>
                    <a:pt x="0" y="1"/>
                    <a:pt x="0" y="1"/>
                  </a:cubicBezTo>
                  <a:cubicBezTo>
                    <a:pt x="11" y="0"/>
                    <a:pt x="22" y="0"/>
                    <a:pt x="33"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04"/>
            <p:cNvSpPr>
              <a:spLocks/>
            </p:cNvSpPr>
            <p:nvPr/>
          </p:nvSpPr>
          <p:spPr bwMode="auto">
            <a:xfrm>
              <a:off x="4104232" y="8207426"/>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0" y="2"/>
                    <a:pt x="0" y="2"/>
                  </a:cubicBezTo>
                  <a:cubicBezTo>
                    <a:pt x="0" y="2"/>
                    <a:pt x="0" y="1"/>
                    <a:pt x="0" y="1"/>
                  </a:cubicBezTo>
                  <a:cubicBezTo>
                    <a:pt x="10" y="0"/>
                    <a:pt x="21"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Freeform 505"/>
            <p:cNvSpPr>
              <a:spLocks/>
            </p:cNvSpPr>
            <p:nvPr/>
          </p:nvSpPr>
          <p:spPr bwMode="auto">
            <a:xfrm>
              <a:off x="4087172" y="8258605"/>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1" y="2"/>
                    <a:pt x="0" y="2"/>
                  </a:cubicBezTo>
                  <a:cubicBezTo>
                    <a:pt x="0" y="2"/>
                    <a:pt x="0" y="1"/>
                    <a:pt x="0" y="1"/>
                  </a:cubicBezTo>
                  <a:cubicBezTo>
                    <a:pt x="11" y="0"/>
                    <a:pt x="22"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Freeform 506"/>
            <p:cNvSpPr>
              <a:spLocks/>
            </p:cNvSpPr>
            <p:nvPr/>
          </p:nvSpPr>
          <p:spPr bwMode="auto">
            <a:xfrm>
              <a:off x="4752500" y="7917411"/>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1" y="3"/>
                    <a:pt x="11" y="2"/>
                    <a:pt x="0" y="1"/>
                  </a:cubicBezTo>
                  <a:cubicBezTo>
                    <a:pt x="0" y="1"/>
                    <a:pt x="0" y="0"/>
                    <a:pt x="0" y="0"/>
                  </a:cubicBezTo>
                  <a:cubicBezTo>
                    <a:pt x="11" y="0"/>
                    <a:pt x="22" y="1"/>
                    <a:pt x="33"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Freeform 507"/>
            <p:cNvSpPr>
              <a:spLocks/>
            </p:cNvSpPr>
            <p:nvPr/>
          </p:nvSpPr>
          <p:spPr bwMode="auto">
            <a:xfrm>
              <a:off x="4735440" y="7968590"/>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0" y="1"/>
                    <a:pt x="0" y="0"/>
                    <a:pt x="0" y="0"/>
                  </a:cubicBezTo>
                  <a:cubicBezTo>
                    <a:pt x="11"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08"/>
            <p:cNvSpPr>
              <a:spLocks/>
            </p:cNvSpPr>
            <p:nvPr/>
          </p:nvSpPr>
          <p:spPr bwMode="auto">
            <a:xfrm>
              <a:off x="4718381" y="8019769"/>
              <a:ext cx="562970" cy="68239"/>
            </a:xfrm>
            <a:custGeom>
              <a:avLst/>
              <a:gdLst>
                <a:gd name="T0" fmla="*/ 32 w 33"/>
                <a:gd name="T1" fmla="*/ 4 h 4"/>
                <a:gd name="T2" fmla="*/ 0 w 33"/>
                <a:gd name="T3" fmla="*/ 1 h 4"/>
                <a:gd name="T4" fmla="*/ 1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1" y="1"/>
                    <a:pt x="1" y="0"/>
                    <a:pt x="1" y="0"/>
                  </a:cubicBezTo>
                  <a:cubicBezTo>
                    <a:pt x="12"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09"/>
            <p:cNvSpPr>
              <a:spLocks/>
            </p:cNvSpPr>
            <p:nvPr/>
          </p:nvSpPr>
          <p:spPr bwMode="auto">
            <a:xfrm>
              <a:off x="4718381" y="8070948"/>
              <a:ext cx="545910" cy="68239"/>
            </a:xfrm>
            <a:custGeom>
              <a:avLst/>
              <a:gdLst>
                <a:gd name="T0" fmla="*/ 32 w 32"/>
                <a:gd name="T1" fmla="*/ 4 h 4"/>
                <a:gd name="T2" fmla="*/ 0 w 32"/>
                <a:gd name="T3" fmla="*/ 1 h 4"/>
                <a:gd name="T4" fmla="*/ 0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0" y="2"/>
                    <a:pt x="0" y="1"/>
                  </a:cubicBezTo>
                  <a:cubicBezTo>
                    <a:pt x="0" y="1"/>
                    <a:pt x="0" y="0"/>
                    <a:pt x="0" y="0"/>
                  </a:cubicBezTo>
                  <a:cubicBezTo>
                    <a:pt x="11" y="0"/>
                    <a:pt x="21"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Freeform 510"/>
            <p:cNvSpPr>
              <a:spLocks/>
            </p:cNvSpPr>
            <p:nvPr/>
          </p:nvSpPr>
          <p:spPr bwMode="auto">
            <a:xfrm>
              <a:off x="4701321" y="8122127"/>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0" y="1"/>
                    <a:pt x="0"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Freeform 511"/>
            <p:cNvSpPr>
              <a:spLocks/>
            </p:cNvSpPr>
            <p:nvPr/>
          </p:nvSpPr>
          <p:spPr bwMode="auto">
            <a:xfrm>
              <a:off x="4684261" y="8173306"/>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1" y="1"/>
                    <a:pt x="1"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512"/>
            <p:cNvSpPr>
              <a:spLocks/>
            </p:cNvSpPr>
            <p:nvPr/>
          </p:nvSpPr>
          <p:spPr bwMode="auto">
            <a:xfrm>
              <a:off x="4684261" y="8224485"/>
              <a:ext cx="545910" cy="51179"/>
            </a:xfrm>
            <a:custGeom>
              <a:avLst/>
              <a:gdLst>
                <a:gd name="T0" fmla="*/ 31 w 32"/>
                <a:gd name="T1" fmla="*/ 3 h 3"/>
                <a:gd name="T2" fmla="*/ 0 w 32"/>
                <a:gd name="T3" fmla="*/ 1 h 3"/>
                <a:gd name="T4" fmla="*/ 0 w 32"/>
                <a:gd name="T5" fmla="*/ 0 h 3"/>
                <a:gd name="T6" fmla="*/ 32 w 32"/>
                <a:gd name="T7" fmla="*/ 2 h 3"/>
                <a:gd name="T8" fmla="*/ 31 w 32"/>
                <a:gd name="T9" fmla="*/ 3 h 3"/>
              </a:gdLst>
              <a:ahLst/>
              <a:cxnLst>
                <a:cxn ang="0">
                  <a:pos x="T0" y="T1"/>
                </a:cxn>
                <a:cxn ang="0">
                  <a:pos x="T2" y="T3"/>
                </a:cxn>
                <a:cxn ang="0">
                  <a:pos x="T4" y="T5"/>
                </a:cxn>
                <a:cxn ang="0">
                  <a:pos x="T6" y="T7"/>
                </a:cxn>
                <a:cxn ang="0">
                  <a:pos x="T8" y="T9"/>
                </a:cxn>
              </a:cxnLst>
              <a:rect l="0" t="0" r="r" b="b"/>
              <a:pathLst>
                <a:path w="32" h="3">
                  <a:moveTo>
                    <a:pt x="31" y="3"/>
                  </a:moveTo>
                  <a:cubicBezTo>
                    <a:pt x="21" y="2"/>
                    <a:pt x="10" y="2"/>
                    <a:pt x="0" y="1"/>
                  </a:cubicBezTo>
                  <a:cubicBezTo>
                    <a:pt x="0" y="0"/>
                    <a:pt x="0" y="0"/>
                    <a:pt x="0" y="0"/>
                  </a:cubicBezTo>
                  <a:cubicBezTo>
                    <a:pt x="11" y="0"/>
                    <a:pt x="21" y="1"/>
                    <a:pt x="32" y="2"/>
                  </a:cubicBezTo>
                  <a:cubicBezTo>
                    <a:pt x="31" y="2"/>
                    <a:pt x="31" y="3"/>
                    <a:pt x="31"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13"/>
            <p:cNvSpPr>
              <a:spLocks/>
            </p:cNvSpPr>
            <p:nvPr/>
          </p:nvSpPr>
          <p:spPr bwMode="auto">
            <a:xfrm>
              <a:off x="4667202" y="8258605"/>
              <a:ext cx="545910" cy="68239"/>
            </a:xfrm>
            <a:custGeom>
              <a:avLst/>
              <a:gdLst>
                <a:gd name="T0" fmla="*/ 31 w 32"/>
                <a:gd name="T1" fmla="*/ 4 h 4"/>
                <a:gd name="T2" fmla="*/ 0 w 32"/>
                <a:gd name="T3" fmla="*/ 2 h 4"/>
                <a:gd name="T4" fmla="*/ 1 w 32"/>
                <a:gd name="T5" fmla="*/ 0 h 4"/>
                <a:gd name="T6" fmla="*/ 32 w 32"/>
                <a:gd name="T7" fmla="*/ 3 h 4"/>
                <a:gd name="T8" fmla="*/ 31 w 32"/>
                <a:gd name="T9" fmla="*/ 4 h 4"/>
              </a:gdLst>
              <a:ahLst/>
              <a:cxnLst>
                <a:cxn ang="0">
                  <a:pos x="T0" y="T1"/>
                </a:cxn>
                <a:cxn ang="0">
                  <a:pos x="T2" y="T3"/>
                </a:cxn>
                <a:cxn ang="0">
                  <a:pos x="T4" y="T5"/>
                </a:cxn>
                <a:cxn ang="0">
                  <a:pos x="T6" y="T7"/>
                </a:cxn>
                <a:cxn ang="0">
                  <a:pos x="T8" y="T9"/>
                </a:cxn>
              </a:cxnLst>
              <a:rect l="0" t="0" r="r" b="b"/>
              <a:pathLst>
                <a:path w="32" h="4">
                  <a:moveTo>
                    <a:pt x="31" y="4"/>
                  </a:moveTo>
                  <a:cubicBezTo>
                    <a:pt x="21" y="3"/>
                    <a:pt x="11" y="3"/>
                    <a:pt x="0" y="2"/>
                  </a:cubicBezTo>
                  <a:cubicBezTo>
                    <a:pt x="0" y="1"/>
                    <a:pt x="0" y="1"/>
                    <a:pt x="1" y="0"/>
                  </a:cubicBezTo>
                  <a:cubicBezTo>
                    <a:pt x="11" y="1"/>
                    <a:pt x="21" y="2"/>
                    <a:pt x="32" y="3"/>
                  </a:cubicBezTo>
                  <a:cubicBezTo>
                    <a:pt x="31" y="3"/>
                    <a:pt x="31" y="4"/>
                    <a:pt x="31"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14"/>
            <p:cNvSpPr>
              <a:spLocks/>
            </p:cNvSpPr>
            <p:nvPr/>
          </p:nvSpPr>
          <p:spPr bwMode="auto">
            <a:xfrm>
              <a:off x="5471852" y="7507978"/>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0"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Freeform 515"/>
            <p:cNvSpPr>
              <a:spLocks/>
            </p:cNvSpPr>
            <p:nvPr/>
          </p:nvSpPr>
          <p:spPr bwMode="auto">
            <a:xfrm>
              <a:off x="5454792" y="7559157"/>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1"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Freeform 516"/>
            <p:cNvSpPr>
              <a:spLocks/>
            </p:cNvSpPr>
            <p:nvPr/>
          </p:nvSpPr>
          <p:spPr bwMode="auto">
            <a:xfrm>
              <a:off x="5454792" y="7610336"/>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6"/>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Freeform 517"/>
            <p:cNvSpPr>
              <a:spLocks/>
            </p:cNvSpPr>
            <p:nvPr/>
          </p:nvSpPr>
          <p:spPr bwMode="auto">
            <a:xfrm>
              <a:off x="5437732" y="7661515"/>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18"/>
            <p:cNvSpPr>
              <a:spLocks/>
            </p:cNvSpPr>
            <p:nvPr/>
          </p:nvSpPr>
          <p:spPr bwMode="auto">
            <a:xfrm>
              <a:off x="5420673" y="7712694"/>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19"/>
            <p:cNvSpPr>
              <a:spLocks/>
            </p:cNvSpPr>
            <p:nvPr/>
          </p:nvSpPr>
          <p:spPr bwMode="auto">
            <a:xfrm>
              <a:off x="5403613" y="7763873"/>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3"/>
                    <a:pt x="0" y="1"/>
                  </a:cubicBezTo>
                  <a:cubicBezTo>
                    <a:pt x="0" y="1"/>
                    <a:pt x="0" y="0"/>
                    <a:pt x="0"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520"/>
            <p:cNvSpPr>
              <a:spLocks/>
            </p:cNvSpPr>
            <p:nvPr/>
          </p:nvSpPr>
          <p:spPr bwMode="auto">
            <a:xfrm>
              <a:off x="5386553" y="7815052"/>
              <a:ext cx="545910" cy="102358"/>
            </a:xfrm>
            <a:custGeom>
              <a:avLst/>
              <a:gdLst>
                <a:gd name="T0" fmla="*/ 32 w 32"/>
                <a:gd name="T1" fmla="*/ 6 h 6"/>
                <a:gd name="T2" fmla="*/ 0 w 32"/>
                <a:gd name="T3" fmla="*/ 1 h 6"/>
                <a:gd name="T4" fmla="*/ 1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2"/>
                    <a:pt x="0" y="1"/>
                  </a:cubicBezTo>
                  <a:cubicBezTo>
                    <a:pt x="0" y="1"/>
                    <a:pt x="0" y="0"/>
                    <a:pt x="1"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6" name="Freeform 521"/>
            <p:cNvSpPr>
              <a:spLocks/>
            </p:cNvSpPr>
            <p:nvPr/>
          </p:nvSpPr>
          <p:spPr bwMode="auto">
            <a:xfrm>
              <a:off x="5369494" y="7866232"/>
              <a:ext cx="545910" cy="102358"/>
            </a:xfrm>
            <a:custGeom>
              <a:avLst/>
              <a:gdLst>
                <a:gd name="T0" fmla="*/ 31 w 32"/>
                <a:gd name="T1" fmla="*/ 6 h 6"/>
                <a:gd name="T2" fmla="*/ 0 w 32"/>
                <a:gd name="T3" fmla="*/ 1 h 6"/>
                <a:gd name="T4" fmla="*/ 1 w 32"/>
                <a:gd name="T5" fmla="*/ 0 h 6"/>
                <a:gd name="T6" fmla="*/ 32 w 32"/>
                <a:gd name="T7" fmla="*/ 4 h 6"/>
                <a:gd name="T8" fmla="*/ 31 w 32"/>
                <a:gd name="T9" fmla="*/ 6 h 6"/>
              </a:gdLst>
              <a:ahLst/>
              <a:cxnLst>
                <a:cxn ang="0">
                  <a:pos x="T0" y="T1"/>
                </a:cxn>
                <a:cxn ang="0">
                  <a:pos x="T2" y="T3"/>
                </a:cxn>
                <a:cxn ang="0">
                  <a:pos x="T4" y="T5"/>
                </a:cxn>
                <a:cxn ang="0">
                  <a:pos x="T6" y="T7"/>
                </a:cxn>
                <a:cxn ang="0">
                  <a:pos x="T8" y="T9"/>
                </a:cxn>
              </a:cxnLst>
              <a:rect l="0" t="0" r="r" b="b"/>
              <a:pathLst>
                <a:path w="32" h="6">
                  <a:moveTo>
                    <a:pt x="31" y="6"/>
                  </a:moveTo>
                  <a:cubicBezTo>
                    <a:pt x="21" y="4"/>
                    <a:pt x="11" y="2"/>
                    <a:pt x="0" y="1"/>
                  </a:cubicBezTo>
                  <a:cubicBezTo>
                    <a:pt x="0" y="0"/>
                    <a:pt x="0" y="0"/>
                    <a:pt x="1" y="0"/>
                  </a:cubicBezTo>
                  <a:cubicBezTo>
                    <a:pt x="11" y="1"/>
                    <a:pt x="22" y="2"/>
                    <a:pt x="32" y="4"/>
                  </a:cubicBezTo>
                  <a:cubicBezTo>
                    <a:pt x="32" y="5"/>
                    <a:pt x="32" y="5"/>
                    <a:pt x="31"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7" name="Freeform 522"/>
            <p:cNvSpPr>
              <a:spLocks/>
            </p:cNvSpPr>
            <p:nvPr/>
          </p:nvSpPr>
          <p:spPr bwMode="auto">
            <a:xfrm>
              <a:off x="5352434" y="7900351"/>
              <a:ext cx="545910"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8" name="Freeform 523"/>
            <p:cNvSpPr>
              <a:spLocks/>
            </p:cNvSpPr>
            <p:nvPr/>
          </p:nvSpPr>
          <p:spPr bwMode="auto">
            <a:xfrm>
              <a:off x="5332530" y="7951530"/>
              <a:ext cx="548755"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9" name="Freeform 524"/>
            <p:cNvSpPr>
              <a:spLocks/>
            </p:cNvSpPr>
            <p:nvPr/>
          </p:nvSpPr>
          <p:spPr bwMode="auto">
            <a:xfrm>
              <a:off x="5332530" y="8002709"/>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0" y="2"/>
                    <a:pt x="21" y="3"/>
                    <a:pt x="31" y="5"/>
                  </a:cubicBezTo>
                  <a:cubicBezTo>
                    <a:pt x="31" y="6"/>
                    <a:pt x="31"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0" name="Freeform 525"/>
            <p:cNvSpPr>
              <a:spLocks/>
            </p:cNvSpPr>
            <p:nvPr/>
          </p:nvSpPr>
          <p:spPr bwMode="auto">
            <a:xfrm>
              <a:off x="5315470" y="8053888"/>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1" name="Freeform 526"/>
            <p:cNvSpPr>
              <a:spLocks/>
            </p:cNvSpPr>
            <p:nvPr/>
          </p:nvSpPr>
          <p:spPr bwMode="auto">
            <a:xfrm>
              <a:off x="5298411" y="8105067"/>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2" name="Freeform 527"/>
            <p:cNvSpPr>
              <a:spLocks/>
            </p:cNvSpPr>
            <p:nvPr/>
          </p:nvSpPr>
          <p:spPr bwMode="auto">
            <a:xfrm>
              <a:off x="5281351" y="8156246"/>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3" name="Freeform 528"/>
            <p:cNvSpPr>
              <a:spLocks/>
            </p:cNvSpPr>
            <p:nvPr/>
          </p:nvSpPr>
          <p:spPr bwMode="auto">
            <a:xfrm>
              <a:off x="5264291" y="8207426"/>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4" name="Freeform 529"/>
            <p:cNvSpPr>
              <a:spLocks/>
            </p:cNvSpPr>
            <p:nvPr/>
          </p:nvSpPr>
          <p:spPr bwMode="auto">
            <a:xfrm>
              <a:off x="5247231" y="8258605"/>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1"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5" name="Freeform 530"/>
            <p:cNvSpPr>
              <a:spLocks/>
            </p:cNvSpPr>
            <p:nvPr/>
          </p:nvSpPr>
          <p:spPr bwMode="auto">
            <a:xfrm>
              <a:off x="5230172" y="8309784"/>
              <a:ext cx="531695" cy="102358"/>
            </a:xfrm>
            <a:custGeom>
              <a:avLst/>
              <a:gdLst>
                <a:gd name="T0" fmla="*/ 30 w 31"/>
                <a:gd name="T1" fmla="*/ 6 h 6"/>
                <a:gd name="T2" fmla="*/ 0 w 31"/>
                <a:gd name="T3" fmla="*/ 2 h 6"/>
                <a:gd name="T4" fmla="*/ 1 w 31"/>
                <a:gd name="T5" fmla="*/ 0 h 6"/>
                <a:gd name="T6" fmla="*/ 31 w 31"/>
                <a:gd name="T7" fmla="*/ 5 h 6"/>
                <a:gd name="T8" fmla="*/ 30 w 31"/>
                <a:gd name="T9" fmla="*/ 6 h 6"/>
              </a:gdLst>
              <a:ahLst/>
              <a:cxnLst>
                <a:cxn ang="0">
                  <a:pos x="T0" y="T1"/>
                </a:cxn>
                <a:cxn ang="0">
                  <a:pos x="T2" y="T3"/>
                </a:cxn>
                <a:cxn ang="0">
                  <a:pos x="T4" y="T5"/>
                </a:cxn>
                <a:cxn ang="0">
                  <a:pos x="T6" y="T7"/>
                </a:cxn>
                <a:cxn ang="0">
                  <a:pos x="T8" y="T9"/>
                </a:cxn>
              </a:cxnLst>
              <a:rect l="0" t="0" r="r" b="b"/>
              <a:pathLst>
                <a:path w="31" h="6">
                  <a:moveTo>
                    <a:pt x="30" y="6"/>
                  </a:moveTo>
                  <a:cubicBezTo>
                    <a:pt x="20" y="4"/>
                    <a:pt x="10" y="3"/>
                    <a:pt x="0" y="2"/>
                  </a:cubicBezTo>
                  <a:cubicBezTo>
                    <a:pt x="1" y="1"/>
                    <a:pt x="1" y="1"/>
                    <a:pt x="1" y="0"/>
                  </a:cubicBezTo>
                  <a:cubicBezTo>
                    <a:pt x="11" y="1"/>
                    <a:pt x="21" y="3"/>
                    <a:pt x="31" y="5"/>
                  </a:cubicBezTo>
                  <a:cubicBezTo>
                    <a:pt x="30" y="6"/>
                    <a:pt x="30" y="6"/>
                    <a:pt x="30"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6" name="Freeform 531"/>
            <p:cNvSpPr>
              <a:spLocks/>
            </p:cNvSpPr>
            <p:nvPr/>
          </p:nvSpPr>
          <p:spPr bwMode="auto">
            <a:xfrm>
              <a:off x="4923097" y="9387387"/>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8"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7" name="Freeform 532"/>
            <p:cNvSpPr>
              <a:spLocks/>
            </p:cNvSpPr>
            <p:nvPr/>
          </p:nvSpPr>
          <p:spPr bwMode="auto">
            <a:xfrm>
              <a:off x="4906037" y="9438566"/>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8" name="Freeform 533"/>
            <p:cNvSpPr>
              <a:spLocks/>
            </p:cNvSpPr>
            <p:nvPr/>
          </p:nvSpPr>
          <p:spPr bwMode="auto">
            <a:xfrm>
              <a:off x="4888978" y="9489746"/>
              <a:ext cx="443552" cy="119418"/>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9" name="Freeform 534"/>
            <p:cNvSpPr>
              <a:spLocks/>
            </p:cNvSpPr>
            <p:nvPr/>
          </p:nvSpPr>
          <p:spPr bwMode="auto">
            <a:xfrm>
              <a:off x="4871918" y="9540925"/>
              <a:ext cx="443552" cy="122262"/>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1"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0" name="Freeform 535"/>
            <p:cNvSpPr>
              <a:spLocks/>
            </p:cNvSpPr>
            <p:nvPr/>
          </p:nvSpPr>
          <p:spPr bwMode="auto">
            <a:xfrm>
              <a:off x="4854858" y="9592104"/>
              <a:ext cx="443552" cy="105202"/>
            </a:xfrm>
            <a:custGeom>
              <a:avLst/>
              <a:gdLst>
                <a:gd name="T0" fmla="*/ 25 w 26"/>
                <a:gd name="T1" fmla="*/ 6 h 6"/>
                <a:gd name="T2" fmla="*/ 0 w 26"/>
                <a:gd name="T3" fmla="*/ 2 h 6"/>
                <a:gd name="T4" fmla="*/ 1 w 26"/>
                <a:gd name="T5" fmla="*/ 0 h 6"/>
                <a:gd name="T6" fmla="*/ 26 w 26"/>
                <a:gd name="T7" fmla="*/ 5 h 6"/>
                <a:gd name="T8" fmla="*/ 25 w 26"/>
                <a:gd name="T9" fmla="*/ 6 h 6"/>
              </a:gdLst>
              <a:ahLst/>
              <a:cxnLst>
                <a:cxn ang="0">
                  <a:pos x="T0" y="T1"/>
                </a:cxn>
                <a:cxn ang="0">
                  <a:pos x="T2" y="T3"/>
                </a:cxn>
                <a:cxn ang="0">
                  <a:pos x="T4" y="T5"/>
                </a:cxn>
                <a:cxn ang="0">
                  <a:pos x="T6" y="T7"/>
                </a:cxn>
                <a:cxn ang="0">
                  <a:pos x="T8" y="T9"/>
                </a:cxn>
              </a:cxnLst>
              <a:rect l="0" t="0" r="r" b="b"/>
              <a:pathLst>
                <a:path w="26" h="6">
                  <a:moveTo>
                    <a:pt x="25" y="6"/>
                  </a:moveTo>
                  <a:cubicBezTo>
                    <a:pt x="17" y="5"/>
                    <a:pt x="9" y="3"/>
                    <a:pt x="0" y="2"/>
                  </a:cubicBezTo>
                  <a:cubicBezTo>
                    <a:pt x="1" y="1"/>
                    <a:pt x="1" y="1"/>
                    <a:pt x="1" y="0"/>
                  </a:cubicBezTo>
                  <a:cubicBezTo>
                    <a:pt x="9" y="1"/>
                    <a:pt x="17" y="3"/>
                    <a:pt x="26" y="5"/>
                  </a:cubicBezTo>
                  <a:cubicBezTo>
                    <a:pt x="25" y="5"/>
                    <a:pt x="25" y="6"/>
                    <a:pt x="2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1" name="Freeform 536"/>
            <p:cNvSpPr>
              <a:spLocks/>
            </p:cNvSpPr>
            <p:nvPr/>
          </p:nvSpPr>
          <p:spPr bwMode="auto">
            <a:xfrm>
              <a:off x="4854858" y="9646127"/>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5"/>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2" name="Freeform 537"/>
            <p:cNvSpPr>
              <a:spLocks/>
            </p:cNvSpPr>
            <p:nvPr/>
          </p:nvSpPr>
          <p:spPr bwMode="auto">
            <a:xfrm>
              <a:off x="4837799" y="9697306"/>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3" name="Freeform 538"/>
            <p:cNvSpPr>
              <a:spLocks/>
            </p:cNvSpPr>
            <p:nvPr/>
          </p:nvSpPr>
          <p:spPr bwMode="auto">
            <a:xfrm>
              <a:off x="4820739" y="9748485"/>
              <a:ext cx="426493" cy="102358"/>
            </a:xfrm>
            <a:custGeom>
              <a:avLst/>
              <a:gdLst>
                <a:gd name="T0" fmla="*/ 24 w 25"/>
                <a:gd name="T1" fmla="*/ 6 h 6"/>
                <a:gd name="T2" fmla="*/ 0 w 25"/>
                <a:gd name="T3" fmla="*/ 1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1"/>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4" name="Freeform 539"/>
            <p:cNvSpPr>
              <a:spLocks/>
            </p:cNvSpPr>
            <p:nvPr/>
          </p:nvSpPr>
          <p:spPr bwMode="auto">
            <a:xfrm>
              <a:off x="4803679" y="9799664"/>
              <a:ext cx="409433" cy="102358"/>
            </a:xfrm>
            <a:custGeom>
              <a:avLst/>
              <a:gdLst>
                <a:gd name="T0" fmla="*/ 24 w 24"/>
                <a:gd name="T1" fmla="*/ 6 h 6"/>
                <a:gd name="T2" fmla="*/ 0 w 24"/>
                <a:gd name="T3" fmla="*/ 1 h 6"/>
                <a:gd name="T4" fmla="*/ 0 w 24"/>
                <a:gd name="T5" fmla="*/ 0 h 6"/>
                <a:gd name="T6" fmla="*/ 24 w 24"/>
                <a:gd name="T7" fmla="*/ 5 h 6"/>
                <a:gd name="T8" fmla="*/ 24 w 24"/>
                <a:gd name="T9" fmla="*/ 6 h 6"/>
              </a:gdLst>
              <a:ahLst/>
              <a:cxnLst>
                <a:cxn ang="0">
                  <a:pos x="T0" y="T1"/>
                </a:cxn>
                <a:cxn ang="0">
                  <a:pos x="T2" y="T3"/>
                </a:cxn>
                <a:cxn ang="0">
                  <a:pos x="T4" y="T5"/>
                </a:cxn>
                <a:cxn ang="0">
                  <a:pos x="T6" y="T7"/>
                </a:cxn>
                <a:cxn ang="0">
                  <a:pos x="T8" y="T9"/>
                </a:cxn>
              </a:cxnLst>
              <a:rect l="0" t="0" r="r" b="b"/>
              <a:pathLst>
                <a:path w="24" h="6">
                  <a:moveTo>
                    <a:pt x="24" y="6"/>
                  </a:moveTo>
                  <a:cubicBezTo>
                    <a:pt x="16" y="4"/>
                    <a:pt x="8" y="3"/>
                    <a:pt x="0" y="1"/>
                  </a:cubicBezTo>
                  <a:cubicBezTo>
                    <a:pt x="0" y="1"/>
                    <a:pt x="0" y="0"/>
                    <a:pt x="0" y="0"/>
                  </a:cubicBezTo>
                  <a:cubicBezTo>
                    <a:pt x="9" y="1"/>
                    <a:pt x="16" y="3"/>
                    <a:pt x="24"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5" name="Freeform 540"/>
            <p:cNvSpPr>
              <a:spLocks/>
            </p:cNvSpPr>
            <p:nvPr/>
          </p:nvSpPr>
          <p:spPr bwMode="auto">
            <a:xfrm>
              <a:off x="4428366" y="9353268"/>
              <a:ext cx="460612" cy="68239"/>
            </a:xfrm>
            <a:custGeom>
              <a:avLst/>
              <a:gdLst>
                <a:gd name="T0" fmla="*/ 27 w 27"/>
                <a:gd name="T1" fmla="*/ 4 h 4"/>
                <a:gd name="T2" fmla="*/ 0 w 27"/>
                <a:gd name="T3" fmla="*/ 1 h 4"/>
                <a:gd name="T4" fmla="*/ 0 w 27"/>
                <a:gd name="T5" fmla="*/ 0 h 4"/>
                <a:gd name="T6" fmla="*/ 27 w 27"/>
                <a:gd name="T7" fmla="*/ 2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2"/>
                    <a:pt x="0" y="1"/>
                  </a:cubicBezTo>
                  <a:cubicBezTo>
                    <a:pt x="0" y="1"/>
                    <a:pt x="0" y="0"/>
                    <a:pt x="0" y="0"/>
                  </a:cubicBezTo>
                  <a:cubicBezTo>
                    <a:pt x="9" y="0"/>
                    <a:pt x="18" y="1"/>
                    <a:pt x="27"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Freeform 541"/>
            <p:cNvSpPr>
              <a:spLocks/>
            </p:cNvSpPr>
            <p:nvPr/>
          </p:nvSpPr>
          <p:spPr bwMode="auto">
            <a:xfrm>
              <a:off x="4411306" y="9404447"/>
              <a:ext cx="477672" cy="68239"/>
            </a:xfrm>
            <a:custGeom>
              <a:avLst/>
              <a:gdLst>
                <a:gd name="T0" fmla="*/ 27 w 28"/>
                <a:gd name="T1" fmla="*/ 4 h 4"/>
                <a:gd name="T2" fmla="*/ 0 w 28"/>
                <a:gd name="T3" fmla="*/ 1 h 4"/>
                <a:gd name="T4" fmla="*/ 1 w 28"/>
                <a:gd name="T5" fmla="*/ 0 h 4"/>
                <a:gd name="T6" fmla="*/ 28 w 28"/>
                <a:gd name="T7" fmla="*/ 2 h 4"/>
                <a:gd name="T8" fmla="*/ 27 w 28"/>
                <a:gd name="T9" fmla="*/ 4 h 4"/>
              </a:gdLst>
              <a:ahLst/>
              <a:cxnLst>
                <a:cxn ang="0">
                  <a:pos x="T0" y="T1"/>
                </a:cxn>
                <a:cxn ang="0">
                  <a:pos x="T2" y="T3"/>
                </a:cxn>
                <a:cxn ang="0">
                  <a:pos x="T4" y="T5"/>
                </a:cxn>
                <a:cxn ang="0">
                  <a:pos x="T6" y="T7"/>
                </a:cxn>
                <a:cxn ang="0">
                  <a:pos x="T8" y="T9"/>
                </a:cxn>
              </a:cxnLst>
              <a:rect l="0" t="0" r="r" b="b"/>
              <a:pathLst>
                <a:path w="28" h="4">
                  <a:moveTo>
                    <a:pt x="27" y="4"/>
                  </a:moveTo>
                  <a:cubicBezTo>
                    <a:pt x="18" y="3"/>
                    <a:pt x="9" y="2"/>
                    <a:pt x="0" y="1"/>
                  </a:cubicBezTo>
                  <a:cubicBezTo>
                    <a:pt x="1" y="1"/>
                    <a:pt x="1" y="0"/>
                    <a:pt x="1" y="0"/>
                  </a:cubicBezTo>
                  <a:cubicBezTo>
                    <a:pt x="10" y="0"/>
                    <a:pt x="19" y="1"/>
                    <a:pt x="28"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Freeform 542"/>
            <p:cNvSpPr>
              <a:spLocks/>
            </p:cNvSpPr>
            <p:nvPr/>
          </p:nvSpPr>
          <p:spPr bwMode="auto">
            <a:xfrm>
              <a:off x="4411306" y="9455626"/>
              <a:ext cx="460612" cy="51179"/>
            </a:xfrm>
            <a:custGeom>
              <a:avLst/>
              <a:gdLst>
                <a:gd name="T0" fmla="*/ 26 w 27"/>
                <a:gd name="T1" fmla="*/ 3 h 3"/>
                <a:gd name="T2" fmla="*/ 0 w 27"/>
                <a:gd name="T3" fmla="*/ 1 h 3"/>
                <a:gd name="T4" fmla="*/ 0 w 27"/>
                <a:gd name="T5" fmla="*/ 0 h 3"/>
                <a:gd name="T6" fmla="*/ 27 w 27"/>
                <a:gd name="T7" fmla="*/ 2 h 3"/>
                <a:gd name="T8" fmla="*/ 26 w 27"/>
                <a:gd name="T9" fmla="*/ 3 h 3"/>
              </a:gdLst>
              <a:ahLst/>
              <a:cxnLst>
                <a:cxn ang="0">
                  <a:pos x="T0" y="T1"/>
                </a:cxn>
                <a:cxn ang="0">
                  <a:pos x="T2" y="T3"/>
                </a:cxn>
                <a:cxn ang="0">
                  <a:pos x="T4" y="T5"/>
                </a:cxn>
                <a:cxn ang="0">
                  <a:pos x="T6" y="T7"/>
                </a:cxn>
                <a:cxn ang="0">
                  <a:pos x="T8" y="T9"/>
                </a:cxn>
              </a:cxnLst>
              <a:rect l="0" t="0" r="r" b="b"/>
              <a:pathLst>
                <a:path w="27" h="3">
                  <a:moveTo>
                    <a:pt x="26" y="3"/>
                  </a:moveTo>
                  <a:cubicBezTo>
                    <a:pt x="17" y="3"/>
                    <a:pt x="9" y="2"/>
                    <a:pt x="0" y="1"/>
                  </a:cubicBezTo>
                  <a:cubicBezTo>
                    <a:pt x="0" y="1"/>
                    <a:pt x="0" y="0"/>
                    <a:pt x="0" y="0"/>
                  </a:cubicBezTo>
                  <a:cubicBezTo>
                    <a:pt x="9" y="0"/>
                    <a:pt x="18" y="1"/>
                    <a:pt x="27" y="2"/>
                  </a:cubicBezTo>
                  <a:cubicBezTo>
                    <a:pt x="27" y="3"/>
                    <a:pt x="26" y="3"/>
                    <a:pt x="26"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8" name="Freeform 543"/>
            <p:cNvSpPr>
              <a:spLocks/>
            </p:cNvSpPr>
            <p:nvPr/>
          </p:nvSpPr>
          <p:spPr bwMode="auto">
            <a:xfrm>
              <a:off x="4394246" y="9489746"/>
              <a:ext cx="460612" cy="68239"/>
            </a:xfrm>
            <a:custGeom>
              <a:avLst/>
              <a:gdLst>
                <a:gd name="T0" fmla="*/ 26 w 27"/>
                <a:gd name="T1" fmla="*/ 4 h 4"/>
                <a:gd name="T2" fmla="*/ 0 w 27"/>
                <a:gd name="T3" fmla="*/ 2 h 4"/>
                <a:gd name="T4" fmla="*/ 0 w 27"/>
                <a:gd name="T5" fmla="*/ 0 h 4"/>
                <a:gd name="T6" fmla="*/ 27 w 27"/>
                <a:gd name="T7" fmla="*/ 3 h 4"/>
                <a:gd name="T8" fmla="*/ 26 w 27"/>
                <a:gd name="T9" fmla="*/ 4 h 4"/>
              </a:gdLst>
              <a:ahLst/>
              <a:cxnLst>
                <a:cxn ang="0">
                  <a:pos x="T0" y="T1"/>
                </a:cxn>
                <a:cxn ang="0">
                  <a:pos x="T2" y="T3"/>
                </a:cxn>
                <a:cxn ang="0">
                  <a:pos x="T4" y="T5"/>
                </a:cxn>
                <a:cxn ang="0">
                  <a:pos x="T6" y="T7"/>
                </a:cxn>
                <a:cxn ang="0">
                  <a:pos x="T8" y="T9"/>
                </a:cxn>
              </a:cxnLst>
              <a:rect l="0" t="0" r="r" b="b"/>
              <a:pathLst>
                <a:path w="27" h="4">
                  <a:moveTo>
                    <a:pt x="26" y="4"/>
                  </a:moveTo>
                  <a:cubicBezTo>
                    <a:pt x="18" y="3"/>
                    <a:pt x="9" y="3"/>
                    <a:pt x="0" y="2"/>
                  </a:cubicBezTo>
                  <a:cubicBezTo>
                    <a:pt x="0" y="1"/>
                    <a:pt x="0" y="1"/>
                    <a:pt x="0" y="0"/>
                  </a:cubicBezTo>
                  <a:cubicBezTo>
                    <a:pt x="9" y="1"/>
                    <a:pt x="18" y="2"/>
                    <a:pt x="27" y="3"/>
                  </a:cubicBezTo>
                  <a:cubicBezTo>
                    <a:pt x="27" y="3"/>
                    <a:pt x="27"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9" name="Freeform 544"/>
            <p:cNvSpPr>
              <a:spLocks/>
            </p:cNvSpPr>
            <p:nvPr/>
          </p:nvSpPr>
          <p:spPr bwMode="auto">
            <a:xfrm>
              <a:off x="4377187" y="9540925"/>
              <a:ext cx="460612" cy="68239"/>
            </a:xfrm>
            <a:custGeom>
              <a:avLst/>
              <a:gdLst>
                <a:gd name="T0" fmla="*/ 27 w 27"/>
                <a:gd name="T1" fmla="*/ 4 h 4"/>
                <a:gd name="T2" fmla="*/ 0 w 27"/>
                <a:gd name="T3" fmla="*/ 2 h 4"/>
                <a:gd name="T4" fmla="*/ 1 w 27"/>
                <a:gd name="T5" fmla="*/ 0 h 4"/>
                <a:gd name="T6" fmla="*/ 27 w 27"/>
                <a:gd name="T7" fmla="*/ 3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3"/>
                    <a:pt x="0" y="2"/>
                  </a:cubicBezTo>
                  <a:cubicBezTo>
                    <a:pt x="1" y="1"/>
                    <a:pt x="1" y="1"/>
                    <a:pt x="1" y="0"/>
                  </a:cubicBezTo>
                  <a:cubicBezTo>
                    <a:pt x="10" y="1"/>
                    <a:pt x="18" y="2"/>
                    <a:pt x="27" y="3"/>
                  </a:cubicBezTo>
                  <a:cubicBezTo>
                    <a:pt x="27" y="3"/>
                    <a:pt x="27" y="4"/>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0" name="Freeform 545"/>
            <p:cNvSpPr>
              <a:spLocks/>
            </p:cNvSpPr>
            <p:nvPr/>
          </p:nvSpPr>
          <p:spPr bwMode="auto">
            <a:xfrm>
              <a:off x="4377187" y="9592104"/>
              <a:ext cx="443552" cy="71083"/>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8" y="3"/>
                    <a:pt x="0" y="2"/>
                  </a:cubicBezTo>
                  <a:cubicBezTo>
                    <a:pt x="0" y="1"/>
                    <a:pt x="0" y="1"/>
                    <a:pt x="0" y="0"/>
                  </a:cubicBezTo>
                  <a:cubicBezTo>
                    <a:pt x="9" y="1"/>
                    <a:pt x="17"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1" name="Freeform 546"/>
            <p:cNvSpPr>
              <a:spLocks/>
            </p:cNvSpPr>
            <p:nvPr/>
          </p:nvSpPr>
          <p:spPr bwMode="auto">
            <a:xfrm>
              <a:off x="4360127" y="9646127"/>
              <a:ext cx="443552" cy="68239"/>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3"/>
                    <a:pt x="0" y="2"/>
                  </a:cubicBezTo>
                  <a:cubicBezTo>
                    <a:pt x="0" y="1"/>
                    <a:pt x="0" y="1"/>
                    <a:pt x="0"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2" name="Freeform 547"/>
            <p:cNvSpPr>
              <a:spLocks/>
            </p:cNvSpPr>
            <p:nvPr/>
          </p:nvSpPr>
          <p:spPr bwMode="auto">
            <a:xfrm>
              <a:off x="4343067" y="9697306"/>
              <a:ext cx="443552" cy="68239"/>
            </a:xfrm>
            <a:custGeom>
              <a:avLst/>
              <a:gdLst>
                <a:gd name="T0" fmla="*/ 26 w 26"/>
                <a:gd name="T1" fmla="*/ 4 h 4"/>
                <a:gd name="T2" fmla="*/ 0 w 26"/>
                <a:gd name="T3" fmla="*/ 2 h 4"/>
                <a:gd name="T4" fmla="*/ 1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2"/>
                    <a:pt x="0" y="2"/>
                  </a:cubicBezTo>
                  <a:cubicBezTo>
                    <a:pt x="1" y="1"/>
                    <a:pt x="1" y="1"/>
                    <a:pt x="1"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3" name="Freeform 548"/>
            <p:cNvSpPr>
              <a:spLocks/>
            </p:cNvSpPr>
            <p:nvPr/>
          </p:nvSpPr>
          <p:spPr bwMode="auto">
            <a:xfrm>
              <a:off x="4343067" y="9748485"/>
              <a:ext cx="443552" cy="68239"/>
            </a:xfrm>
            <a:custGeom>
              <a:avLst/>
              <a:gdLst>
                <a:gd name="T0" fmla="*/ 25 w 26"/>
                <a:gd name="T1" fmla="*/ 4 h 4"/>
                <a:gd name="T2" fmla="*/ 0 w 26"/>
                <a:gd name="T3" fmla="*/ 2 h 4"/>
                <a:gd name="T4" fmla="*/ 0 w 26"/>
                <a:gd name="T5" fmla="*/ 0 h 4"/>
                <a:gd name="T6" fmla="*/ 26 w 26"/>
                <a:gd name="T7" fmla="*/ 3 h 4"/>
                <a:gd name="T8" fmla="*/ 25 w 26"/>
                <a:gd name="T9" fmla="*/ 4 h 4"/>
              </a:gdLst>
              <a:ahLst/>
              <a:cxnLst>
                <a:cxn ang="0">
                  <a:pos x="T0" y="T1"/>
                </a:cxn>
                <a:cxn ang="0">
                  <a:pos x="T2" y="T3"/>
                </a:cxn>
                <a:cxn ang="0">
                  <a:pos x="T4" y="T5"/>
                </a:cxn>
                <a:cxn ang="0">
                  <a:pos x="T6" y="T7"/>
                </a:cxn>
                <a:cxn ang="0">
                  <a:pos x="T8" y="T9"/>
                </a:cxn>
              </a:cxnLst>
              <a:rect l="0" t="0" r="r" b="b"/>
              <a:pathLst>
                <a:path w="26" h="4">
                  <a:moveTo>
                    <a:pt x="25" y="4"/>
                  </a:moveTo>
                  <a:cubicBezTo>
                    <a:pt x="17" y="3"/>
                    <a:pt x="8" y="2"/>
                    <a:pt x="0" y="2"/>
                  </a:cubicBezTo>
                  <a:cubicBezTo>
                    <a:pt x="0" y="1"/>
                    <a:pt x="0" y="1"/>
                    <a:pt x="0" y="0"/>
                  </a:cubicBezTo>
                  <a:cubicBezTo>
                    <a:pt x="9" y="1"/>
                    <a:pt x="17" y="2"/>
                    <a:pt x="26" y="3"/>
                  </a:cubicBezTo>
                  <a:cubicBezTo>
                    <a:pt x="25" y="3"/>
                    <a:pt x="25" y="4"/>
                    <a:pt x="25"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4" name="Freeform 549"/>
            <p:cNvSpPr>
              <a:spLocks/>
            </p:cNvSpPr>
            <p:nvPr/>
          </p:nvSpPr>
          <p:spPr bwMode="auto">
            <a:xfrm>
              <a:off x="4769560" y="7456799"/>
              <a:ext cx="668173" cy="460612"/>
            </a:xfrm>
            <a:custGeom>
              <a:avLst/>
              <a:gdLst>
                <a:gd name="T0" fmla="*/ 32 w 39"/>
                <a:gd name="T1" fmla="*/ 27 h 27"/>
                <a:gd name="T2" fmla="*/ 0 w 39"/>
                <a:gd name="T3" fmla="*/ 25 h 27"/>
                <a:gd name="T4" fmla="*/ 5 w 39"/>
                <a:gd name="T5" fmla="*/ 0 h 27"/>
                <a:gd name="T6" fmla="*/ 39 w 39"/>
                <a:gd name="T7" fmla="*/ 3 h 27"/>
                <a:gd name="T8" fmla="*/ 32 w 39"/>
                <a:gd name="T9" fmla="*/ 27 h 27"/>
              </a:gdLst>
              <a:ahLst/>
              <a:cxnLst>
                <a:cxn ang="0">
                  <a:pos x="T0" y="T1"/>
                </a:cxn>
                <a:cxn ang="0">
                  <a:pos x="T2" y="T3"/>
                </a:cxn>
                <a:cxn ang="0">
                  <a:pos x="T4" y="T5"/>
                </a:cxn>
                <a:cxn ang="0">
                  <a:pos x="T6" y="T7"/>
                </a:cxn>
                <a:cxn ang="0">
                  <a:pos x="T8" y="T9"/>
                </a:cxn>
              </a:cxnLst>
              <a:rect l="0" t="0" r="r" b="b"/>
              <a:pathLst>
                <a:path w="39" h="27">
                  <a:moveTo>
                    <a:pt x="32" y="27"/>
                  </a:moveTo>
                  <a:cubicBezTo>
                    <a:pt x="21" y="26"/>
                    <a:pt x="10" y="25"/>
                    <a:pt x="0" y="25"/>
                  </a:cubicBezTo>
                  <a:cubicBezTo>
                    <a:pt x="1" y="17"/>
                    <a:pt x="3" y="8"/>
                    <a:pt x="5" y="0"/>
                  </a:cubicBezTo>
                  <a:cubicBezTo>
                    <a:pt x="17" y="1"/>
                    <a:pt x="28" y="2"/>
                    <a:pt x="39" y="3"/>
                  </a:cubicBezTo>
                  <a:cubicBezTo>
                    <a:pt x="37" y="11"/>
                    <a:pt x="35" y="19"/>
                    <a:pt x="32" y="2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5" name="Freeform 550"/>
            <p:cNvSpPr>
              <a:spLocks/>
            </p:cNvSpPr>
            <p:nvPr/>
          </p:nvSpPr>
          <p:spPr bwMode="auto">
            <a:xfrm>
              <a:off x="3865396" y="9336208"/>
              <a:ext cx="528851" cy="446396"/>
            </a:xfrm>
            <a:custGeom>
              <a:avLst/>
              <a:gdLst>
                <a:gd name="T0" fmla="*/ 26 w 31"/>
                <a:gd name="T1" fmla="*/ 26 h 26"/>
                <a:gd name="T2" fmla="*/ 0 w 31"/>
                <a:gd name="T3" fmla="*/ 26 h 26"/>
                <a:gd name="T4" fmla="*/ 4 w 31"/>
                <a:gd name="T5" fmla="*/ 1 h 26"/>
                <a:gd name="T6" fmla="*/ 31 w 31"/>
                <a:gd name="T7" fmla="*/ 1 h 26"/>
                <a:gd name="T8" fmla="*/ 26 w 31"/>
                <a:gd name="T9" fmla="*/ 26 h 26"/>
              </a:gdLst>
              <a:ahLst/>
              <a:cxnLst>
                <a:cxn ang="0">
                  <a:pos x="T0" y="T1"/>
                </a:cxn>
                <a:cxn ang="0">
                  <a:pos x="T2" y="T3"/>
                </a:cxn>
                <a:cxn ang="0">
                  <a:pos x="T4" y="T5"/>
                </a:cxn>
                <a:cxn ang="0">
                  <a:pos x="T6" y="T7"/>
                </a:cxn>
                <a:cxn ang="0">
                  <a:pos x="T8" y="T9"/>
                </a:cxn>
              </a:cxnLst>
              <a:rect l="0" t="0" r="r" b="b"/>
              <a:pathLst>
                <a:path w="31" h="26">
                  <a:moveTo>
                    <a:pt x="26" y="26"/>
                  </a:moveTo>
                  <a:cubicBezTo>
                    <a:pt x="17" y="26"/>
                    <a:pt x="8" y="26"/>
                    <a:pt x="0" y="26"/>
                  </a:cubicBezTo>
                  <a:cubicBezTo>
                    <a:pt x="1" y="18"/>
                    <a:pt x="2" y="9"/>
                    <a:pt x="4" y="1"/>
                  </a:cubicBezTo>
                  <a:cubicBezTo>
                    <a:pt x="13" y="0"/>
                    <a:pt x="22" y="0"/>
                    <a:pt x="31" y="1"/>
                  </a:cubicBezTo>
                  <a:cubicBezTo>
                    <a:pt x="30" y="9"/>
                    <a:pt x="28" y="17"/>
                    <a:pt x="26" y="2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6" name="Freeform 551"/>
            <p:cNvSpPr>
              <a:spLocks/>
            </p:cNvSpPr>
            <p:nvPr/>
          </p:nvSpPr>
          <p:spPr bwMode="auto">
            <a:xfrm>
              <a:off x="-467768" y="8241545"/>
              <a:ext cx="597090" cy="258740"/>
            </a:xfrm>
            <a:custGeom>
              <a:avLst/>
              <a:gdLst>
                <a:gd name="T0" fmla="*/ 35 w 35"/>
                <a:gd name="T1" fmla="*/ 5 h 15"/>
                <a:gd name="T2" fmla="*/ 29 w 35"/>
                <a:gd name="T3" fmla="*/ 13 h 15"/>
                <a:gd name="T4" fmla="*/ 8 w 35"/>
                <a:gd name="T5" fmla="*/ 15 h 15"/>
                <a:gd name="T6" fmla="*/ 0 w 35"/>
                <a:gd name="T7" fmla="*/ 9 h 15"/>
                <a:gd name="T8" fmla="*/ 7 w 35"/>
                <a:gd name="T9" fmla="*/ 2 h 15"/>
                <a:gd name="T10" fmla="*/ 27 w 35"/>
                <a:gd name="T11" fmla="*/ 0 h 15"/>
                <a:gd name="T12" fmla="*/ 35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35" y="5"/>
                  </a:moveTo>
                  <a:cubicBezTo>
                    <a:pt x="35" y="9"/>
                    <a:pt x="33" y="12"/>
                    <a:pt x="29" y="13"/>
                  </a:cubicBezTo>
                  <a:cubicBezTo>
                    <a:pt x="8" y="15"/>
                    <a:pt x="8" y="15"/>
                    <a:pt x="8" y="15"/>
                  </a:cubicBezTo>
                  <a:cubicBezTo>
                    <a:pt x="4" y="15"/>
                    <a:pt x="1" y="13"/>
                    <a:pt x="0" y="9"/>
                  </a:cubicBezTo>
                  <a:cubicBezTo>
                    <a:pt x="0" y="6"/>
                    <a:pt x="3" y="3"/>
                    <a:pt x="7" y="2"/>
                  </a:cubicBezTo>
                  <a:cubicBezTo>
                    <a:pt x="27" y="0"/>
                    <a:pt x="27" y="0"/>
                    <a:pt x="27" y="0"/>
                  </a:cubicBezTo>
                  <a:cubicBezTo>
                    <a:pt x="31" y="0"/>
                    <a:pt x="35" y="2"/>
                    <a:pt x="35" y="5"/>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7" name="Freeform 552"/>
            <p:cNvSpPr>
              <a:spLocks/>
            </p:cNvSpPr>
            <p:nvPr/>
          </p:nvSpPr>
          <p:spPr bwMode="auto">
            <a:xfrm>
              <a:off x="-450709" y="8412142"/>
              <a:ext cx="699448" cy="275799"/>
            </a:xfrm>
            <a:custGeom>
              <a:avLst/>
              <a:gdLst>
                <a:gd name="T0" fmla="*/ 40 w 41"/>
                <a:gd name="T1" fmla="*/ 6 h 16"/>
                <a:gd name="T2" fmla="*/ 34 w 41"/>
                <a:gd name="T3" fmla="*/ 13 h 16"/>
                <a:gd name="T4" fmla="*/ 8 w 41"/>
                <a:gd name="T5" fmla="*/ 16 h 16"/>
                <a:gd name="T6" fmla="*/ 0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6"/>
                    <a:pt x="8" y="16"/>
                    <a:pt x="8" y="16"/>
                  </a:cubicBezTo>
                  <a:cubicBezTo>
                    <a:pt x="4" y="16"/>
                    <a:pt x="1" y="14"/>
                    <a:pt x="0" y="10"/>
                  </a:cubicBezTo>
                  <a:cubicBezTo>
                    <a:pt x="0" y="7"/>
                    <a:pt x="3" y="4"/>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8" name="Freeform 553"/>
            <p:cNvSpPr>
              <a:spLocks/>
            </p:cNvSpPr>
            <p:nvPr/>
          </p:nvSpPr>
          <p:spPr bwMode="auto">
            <a:xfrm>
              <a:off x="-433649" y="8585581"/>
              <a:ext cx="699448" cy="272955"/>
            </a:xfrm>
            <a:custGeom>
              <a:avLst/>
              <a:gdLst>
                <a:gd name="T0" fmla="*/ 40 w 41"/>
                <a:gd name="T1" fmla="*/ 6 h 16"/>
                <a:gd name="T2" fmla="*/ 34 w 41"/>
                <a:gd name="T3" fmla="*/ 13 h 16"/>
                <a:gd name="T4" fmla="*/ 8 w 41"/>
                <a:gd name="T5" fmla="*/ 15 h 16"/>
                <a:gd name="T6" fmla="*/ 1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5"/>
                    <a:pt x="8" y="15"/>
                    <a:pt x="8" y="15"/>
                  </a:cubicBezTo>
                  <a:cubicBezTo>
                    <a:pt x="4" y="16"/>
                    <a:pt x="1" y="13"/>
                    <a:pt x="1" y="10"/>
                  </a:cubicBezTo>
                  <a:cubicBezTo>
                    <a:pt x="0" y="6"/>
                    <a:pt x="3" y="3"/>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9" name="Freeform 554"/>
            <p:cNvSpPr>
              <a:spLocks/>
            </p:cNvSpPr>
            <p:nvPr/>
          </p:nvSpPr>
          <p:spPr bwMode="auto">
            <a:xfrm>
              <a:off x="-331291" y="8756178"/>
              <a:ext cx="511791" cy="204716"/>
            </a:xfrm>
            <a:custGeom>
              <a:avLst/>
              <a:gdLst>
                <a:gd name="T0" fmla="*/ 30 w 30"/>
                <a:gd name="T1" fmla="*/ 4 h 12"/>
                <a:gd name="T2" fmla="*/ 25 w 30"/>
                <a:gd name="T3" fmla="*/ 10 h 12"/>
                <a:gd name="T4" fmla="*/ 6 w 30"/>
                <a:gd name="T5" fmla="*/ 12 h 12"/>
                <a:gd name="T6" fmla="*/ 0 w 30"/>
                <a:gd name="T7" fmla="*/ 8 h 12"/>
                <a:gd name="T8" fmla="*/ 5 w 30"/>
                <a:gd name="T9" fmla="*/ 2 h 12"/>
                <a:gd name="T10" fmla="*/ 24 w 30"/>
                <a:gd name="T11" fmla="*/ 0 h 12"/>
                <a:gd name="T12" fmla="*/ 3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30" y="4"/>
                  </a:moveTo>
                  <a:cubicBezTo>
                    <a:pt x="30" y="7"/>
                    <a:pt x="28" y="9"/>
                    <a:pt x="25" y="10"/>
                  </a:cubicBezTo>
                  <a:cubicBezTo>
                    <a:pt x="6" y="12"/>
                    <a:pt x="6" y="12"/>
                    <a:pt x="6" y="12"/>
                  </a:cubicBezTo>
                  <a:cubicBezTo>
                    <a:pt x="3" y="12"/>
                    <a:pt x="0" y="10"/>
                    <a:pt x="0" y="8"/>
                  </a:cubicBezTo>
                  <a:cubicBezTo>
                    <a:pt x="0" y="5"/>
                    <a:pt x="2" y="3"/>
                    <a:pt x="5" y="2"/>
                  </a:cubicBezTo>
                  <a:cubicBezTo>
                    <a:pt x="24" y="0"/>
                    <a:pt x="24" y="0"/>
                    <a:pt x="24" y="0"/>
                  </a:cubicBezTo>
                  <a:cubicBezTo>
                    <a:pt x="27" y="0"/>
                    <a:pt x="30" y="2"/>
                    <a:pt x="30" y="4"/>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0" name="Freeform 555"/>
            <p:cNvSpPr>
              <a:spLocks/>
            </p:cNvSpPr>
            <p:nvPr/>
          </p:nvSpPr>
          <p:spPr bwMode="auto">
            <a:xfrm>
              <a:off x="5557150" y="8241545"/>
              <a:ext cx="597090" cy="258740"/>
            </a:xfrm>
            <a:custGeom>
              <a:avLst/>
              <a:gdLst>
                <a:gd name="T0" fmla="*/ 0 w 35"/>
                <a:gd name="T1" fmla="*/ 5 h 15"/>
                <a:gd name="T2" fmla="*/ 7 w 35"/>
                <a:gd name="T3" fmla="*/ 13 h 15"/>
                <a:gd name="T4" fmla="*/ 27 w 35"/>
                <a:gd name="T5" fmla="*/ 15 h 15"/>
                <a:gd name="T6" fmla="*/ 35 w 35"/>
                <a:gd name="T7" fmla="*/ 9 h 15"/>
                <a:gd name="T8" fmla="*/ 29 w 35"/>
                <a:gd name="T9" fmla="*/ 2 h 15"/>
                <a:gd name="T10" fmla="*/ 8 w 35"/>
                <a:gd name="T11" fmla="*/ 0 h 15"/>
                <a:gd name="T12" fmla="*/ 0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0" y="5"/>
                  </a:moveTo>
                  <a:cubicBezTo>
                    <a:pt x="0" y="9"/>
                    <a:pt x="3" y="12"/>
                    <a:pt x="7" y="13"/>
                  </a:cubicBezTo>
                  <a:cubicBezTo>
                    <a:pt x="27" y="15"/>
                    <a:pt x="27" y="15"/>
                    <a:pt x="27" y="15"/>
                  </a:cubicBezTo>
                  <a:cubicBezTo>
                    <a:pt x="31" y="15"/>
                    <a:pt x="35" y="13"/>
                    <a:pt x="35" y="9"/>
                  </a:cubicBezTo>
                  <a:cubicBezTo>
                    <a:pt x="35" y="6"/>
                    <a:pt x="33" y="3"/>
                    <a:pt x="29" y="2"/>
                  </a:cubicBezTo>
                  <a:cubicBezTo>
                    <a:pt x="8" y="0"/>
                    <a:pt x="8" y="0"/>
                    <a:pt x="8" y="0"/>
                  </a:cubicBezTo>
                  <a:cubicBezTo>
                    <a:pt x="4" y="0"/>
                    <a:pt x="1" y="2"/>
                    <a:pt x="0" y="5"/>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1" name="Freeform 556"/>
            <p:cNvSpPr>
              <a:spLocks/>
            </p:cNvSpPr>
            <p:nvPr/>
          </p:nvSpPr>
          <p:spPr bwMode="auto">
            <a:xfrm>
              <a:off x="5437732" y="8412142"/>
              <a:ext cx="699448" cy="275799"/>
            </a:xfrm>
            <a:custGeom>
              <a:avLst/>
              <a:gdLst>
                <a:gd name="T0" fmla="*/ 1 w 41"/>
                <a:gd name="T1" fmla="*/ 6 h 16"/>
                <a:gd name="T2" fmla="*/ 7 w 41"/>
                <a:gd name="T3" fmla="*/ 13 h 16"/>
                <a:gd name="T4" fmla="*/ 33 w 41"/>
                <a:gd name="T5" fmla="*/ 16 h 16"/>
                <a:gd name="T6" fmla="*/ 41 w 41"/>
                <a:gd name="T7" fmla="*/ 10 h 16"/>
                <a:gd name="T8" fmla="*/ 35 w 41"/>
                <a:gd name="T9" fmla="*/ 3 h 16"/>
                <a:gd name="T10" fmla="*/ 9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6"/>
                    <a:pt x="33" y="16"/>
                    <a:pt x="33" y="16"/>
                  </a:cubicBezTo>
                  <a:cubicBezTo>
                    <a:pt x="37" y="16"/>
                    <a:pt x="40" y="14"/>
                    <a:pt x="41" y="10"/>
                  </a:cubicBezTo>
                  <a:cubicBezTo>
                    <a:pt x="41" y="7"/>
                    <a:pt x="38" y="4"/>
                    <a:pt x="35" y="3"/>
                  </a:cubicBezTo>
                  <a:cubicBezTo>
                    <a:pt x="9" y="0"/>
                    <a:pt x="9" y="0"/>
                    <a:pt x="9"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2" name="Freeform 557"/>
            <p:cNvSpPr>
              <a:spLocks/>
            </p:cNvSpPr>
            <p:nvPr/>
          </p:nvSpPr>
          <p:spPr bwMode="auto">
            <a:xfrm>
              <a:off x="5420673" y="8585581"/>
              <a:ext cx="699448" cy="272955"/>
            </a:xfrm>
            <a:custGeom>
              <a:avLst/>
              <a:gdLst>
                <a:gd name="T0" fmla="*/ 1 w 41"/>
                <a:gd name="T1" fmla="*/ 6 h 16"/>
                <a:gd name="T2" fmla="*/ 7 w 41"/>
                <a:gd name="T3" fmla="*/ 13 h 16"/>
                <a:gd name="T4" fmla="*/ 33 w 41"/>
                <a:gd name="T5" fmla="*/ 15 h 16"/>
                <a:gd name="T6" fmla="*/ 41 w 41"/>
                <a:gd name="T7" fmla="*/ 10 h 16"/>
                <a:gd name="T8" fmla="*/ 34 w 41"/>
                <a:gd name="T9" fmla="*/ 3 h 16"/>
                <a:gd name="T10" fmla="*/ 8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5"/>
                    <a:pt x="33" y="15"/>
                    <a:pt x="33" y="15"/>
                  </a:cubicBezTo>
                  <a:cubicBezTo>
                    <a:pt x="37" y="16"/>
                    <a:pt x="40" y="13"/>
                    <a:pt x="41" y="10"/>
                  </a:cubicBezTo>
                  <a:cubicBezTo>
                    <a:pt x="41" y="6"/>
                    <a:pt x="38" y="3"/>
                    <a:pt x="34" y="3"/>
                  </a:cubicBezTo>
                  <a:cubicBezTo>
                    <a:pt x="8" y="0"/>
                    <a:pt x="8" y="0"/>
                    <a:pt x="8"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3" name="Freeform 558"/>
            <p:cNvSpPr>
              <a:spLocks/>
            </p:cNvSpPr>
            <p:nvPr/>
          </p:nvSpPr>
          <p:spPr bwMode="auto">
            <a:xfrm>
              <a:off x="5505971" y="8756178"/>
              <a:ext cx="511791" cy="204716"/>
            </a:xfrm>
            <a:custGeom>
              <a:avLst/>
              <a:gdLst>
                <a:gd name="T0" fmla="*/ 0 w 30"/>
                <a:gd name="T1" fmla="*/ 4 h 12"/>
                <a:gd name="T2" fmla="*/ 5 w 30"/>
                <a:gd name="T3" fmla="*/ 10 h 12"/>
                <a:gd name="T4" fmla="*/ 24 w 30"/>
                <a:gd name="T5" fmla="*/ 12 h 12"/>
                <a:gd name="T6" fmla="*/ 30 w 30"/>
                <a:gd name="T7" fmla="*/ 8 h 12"/>
                <a:gd name="T8" fmla="*/ 25 w 30"/>
                <a:gd name="T9" fmla="*/ 2 h 12"/>
                <a:gd name="T10" fmla="*/ 6 w 30"/>
                <a:gd name="T11" fmla="*/ 0 h 12"/>
                <a:gd name="T12" fmla="*/ 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0" y="4"/>
                  </a:moveTo>
                  <a:cubicBezTo>
                    <a:pt x="0" y="7"/>
                    <a:pt x="2" y="9"/>
                    <a:pt x="5" y="10"/>
                  </a:cubicBezTo>
                  <a:cubicBezTo>
                    <a:pt x="24" y="12"/>
                    <a:pt x="24" y="12"/>
                    <a:pt x="24" y="12"/>
                  </a:cubicBezTo>
                  <a:cubicBezTo>
                    <a:pt x="27" y="12"/>
                    <a:pt x="30" y="10"/>
                    <a:pt x="30" y="8"/>
                  </a:cubicBezTo>
                  <a:cubicBezTo>
                    <a:pt x="30" y="5"/>
                    <a:pt x="28" y="3"/>
                    <a:pt x="25" y="2"/>
                  </a:cubicBezTo>
                  <a:cubicBezTo>
                    <a:pt x="6" y="0"/>
                    <a:pt x="6" y="0"/>
                    <a:pt x="6" y="0"/>
                  </a:cubicBezTo>
                  <a:cubicBezTo>
                    <a:pt x="3" y="0"/>
                    <a:pt x="1" y="2"/>
                    <a:pt x="0" y="4"/>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4" name="Group 643"/>
          <p:cNvGrpSpPr/>
          <p:nvPr/>
        </p:nvGrpSpPr>
        <p:grpSpPr>
          <a:xfrm rot="19508892">
            <a:off x="9233177" y="6768966"/>
            <a:ext cx="1677278" cy="1656091"/>
            <a:chOff x="10034528" y="11785763"/>
            <a:chExt cx="1693717" cy="1672322"/>
          </a:xfrm>
        </p:grpSpPr>
        <p:sp>
          <p:nvSpPr>
            <p:cNvPr id="64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1" name="Group 650"/>
          <p:cNvGrpSpPr/>
          <p:nvPr/>
        </p:nvGrpSpPr>
        <p:grpSpPr>
          <a:xfrm>
            <a:off x="13935599" y="6364154"/>
            <a:ext cx="1693717" cy="1672322"/>
            <a:chOff x="10034528" y="11785763"/>
            <a:chExt cx="1693717" cy="1672322"/>
          </a:xfrm>
        </p:grpSpPr>
        <p:sp>
          <p:nvSpPr>
            <p:cNvPr id="652"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3"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4"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5"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6"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7"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8" name="Group 657"/>
          <p:cNvGrpSpPr/>
          <p:nvPr/>
        </p:nvGrpSpPr>
        <p:grpSpPr>
          <a:xfrm rot="447295">
            <a:off x="12420907" y="2481145"/>
            <a:ext cx="1455450" cy="1437065"/>
            <a:chOff x="10034528" y="11785763"/>
            <a:chExt cx="1693717" cy="1672322"/>
          </a:xfrm>
        </p:grpSpPr>
        <p:sp>
          <p:nvSpPr>
            <p:cNvPr id="659"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0"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1"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2"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3"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4"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65" name="Group 664"/>
          <p:cNvGrpSpPr/>
          <p:nvPr/>
        </p:nvGrpSpPr>
        <p:grpSpPr>
          <a:xfrm rot="20287662">
            <a:off x="11028424" y="4053016"/>
            <a:ext cx="1455450" cy="1437065"/>
            <a:chOff x="10034528" y="11785763"/>
            <a:chExt cx="1693717" cy="1672322"/>
          </a:xfrm>
        </p:grpSpPr>
        <p:sp>
          <p:nvSpPr>
            <p:cNvPr id="666"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7"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8"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9"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0"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1"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2" name="Group 671"/>
          <p:cNvGrpSpPr/>
          <p:nvPr/>
        </p:nvGrpSpPr>
        <p:grpSpPr>
          <a:xfrm rot="447295">
            <a:off x="13474268" y="4764019"/>
            <a:ext cx="1179391" cy="1164493"/>
            <a:chOff x="10034528" y="11785763"/>
            <a:chExt cx="1693717" cy="1672322"/>
          </a:xfrm>
        </p:grpSpPr>
        <p:sp>
          <p:nvSpPr>
            <p:cNvPr id="673"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4"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5"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6"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7"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8"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9" name="Group 678"/>
          <p:cNvGrpSpPr/>
          <p:nvPr/>
        </p:nvGrpSpPr>
        <p:grpSpPr>
          <a:xfrm rot="20287662">
            <a:off x="10237832" y="2553178"/>
            <a:ext cx="1179391" cy="1164493"/>
            <a:chOff x="10034528" y="11785763"/>
            <a:chExt cx="1693717" cy="1672322"/>
          </a:xfrm>
        </p:grpSpPr>
        <p:sp>
          <p:nvSpPr>
            <p:cNvPr id="68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86" name="Group 685"/>
          <p:cNvGrpSpPr/>
          <p:nvPr/>
        </p:nvGrpSpPr>
        <p:grpSpPr>
          <a:xfrm rot="700669">
            <a:off x="9503571" y="4925754"/>
            <a:ext cx="1103781" cy="1089838"/>
            <a:chOff x="10034528" y="11785763"/>
            <a:chExt cx="1693717" cy="1672322"/>
          </a:xfrm>
        </p:grpSpPr>
        <p:sp>
          <p:nvSpPr>
            <p:cNvPr id="68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93" name="Group 692"/>
          <p:cNvGrpSpPr/>
          <p:nvPr/>
        </p:nvGrpSpPr>
        <p:grpSpPr>
          <a:xfrm rot="447295">
            <a:off x="14436705" y="2071450"/>
            <a:ext cx="991834" cy="979305"/>
            <a:chOff x="10034528" y="11785763"/>
            <a:chExt cx="1693717" cy="1672322"/>
          </a:xfrm>
        </p:grpSpPr>
        <p:sp>
          <p:nvSpPr>
            <p:cNvPr id="69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5374786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53"/>
                                        </p:tgtEl>
                                        <p:attrNameLst>
                                          <p:attrName>style.visibility</p:attrName>
                                        </p:attrNameLst>
                                      </p:cBhvr>
                                      <p:to>
                                        <p:strVal val="visible"/>
                                      </p:to>
                                    </p:set>
                                    <p:anim calcmode="lin" valueType="num">
                                      <p:cBhvr additive="base">
                                        <p:cTn id="7" dur="500" fill="hold"/>
                                        <p:tgtEl>
                                          <p:spTgt spid="453"/>
                                        </p:tgtEl>
                                        <p:attrNameLst>
                                          <p:attrName>ppt_x</p:attrName>
                                        </p:attrNameLst>
                                      </p:cBhvr>
                                      <p:tavLst>
                                        <p:tav tm="0">
                                          <p:val>
                                            <p:strVal val="#ppt_x"/>
                                          </p:val>
                                        </p:tav>
                                        <p:tav tm="100000">
                                          <p:val>
                                            <p:strVal val="#ppt_x"/>
                                          </p:val>
                                        </p:tav>
                                      </p:tavLst>
                                    </p:anim>
                                    <p:anim calcmode="lin" valueType="num">
                                      <p:cBhvr additive="base">
                                        <p:cTn id="8" dur="500" fill="hold"/>
                                        <p:tgtEl>
                                          <p:spTgt spid="4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การออกแบบที่กำหนดเอง">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27576</TotalTime>
  <Words>1943</Words>
  <Application>Microsoft Macintosh PowerPoint</Application>
  <PresentationFormat>Custom</PresentationFormat>
  <Paragraphs>313</Paragraphs>
  <Slides>23</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Calibri</vt:lpstr>
      <vt:lpstr>Cordia New</vt:lpstr>
      <vt:lpstr>Lato</vt:lpstr>
      <vt:lpstr>Lato Black</vt:lpstr>
      <vt:lpstr>Lato Light</vt:lpstr>
      <vt:lpstr>Open Sans Light</vt:lpstr>
      <vt:lpstr>Arial</vt:lpstr>
      <vt:lpstr>1_การออกแบบที่กำหนดเอง</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3175</cp:revision>
  <dcterms:created xsi:type="dcterms:W3CDTF">2017-10-18T13:25:00Z</dcterms:created>
  <dcterms:modified xsi:type="dcterms:W3CDTF">2019-06-02T12:43:01Z</dcterms:modified>
</cp:coreProperties>
</file>